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7:03:27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1931 11167 24575,'46'-7'0,"-24"3"0,27-6 0,-29 5 0,17-7 0,-2 0 0,6-1 0,-7 3 0,2-1 0,2 0 0,9-6 0,4-2 0,-5 3 0,2 2 0,-3 0 0,-7 1 0,2-1 0,-8 2 0,6-2 0,7-2 0,-24 7 0,-18 7 0,-1 2 0</inkml:trace>
  <inkml:trace contextRef="#ctx0" brushRef="#br0" timeOffset="4100">3323 15351 24575,'-26'37'0,"13"-16"0,0 7 0,-2 9 0,-2 11 0,0 1 0,3-5 0,0 1 0,2 3 0,1-7 0,-2 7 0,0 2 0,2-2 0,4-9 0,6 0 0,2-5 0,-4 4 0,4-1 0,9-3 0,3-6 0,-1-12 0,17 26 0,9-7 0,-14-11 0,16 10 0,-26-26 0,-2 0 0,2-3 0,-6-3 0,10 0 0,-7-4 0,12-9 0,3-6 0,7-10 0,-6 6 0,-1-3 0,-12 12 0,3-14 0,-8 18 0,-2-23 0,-5 23 0,-4-30 0,-1 23 0,-5-17 0,2 16 0,-8-5 0,-3-4 0,1 6 0,-15-10 0,11 13 0,-11-4 0,-9 1 0,3 6 0,-9-1 0,1 6 0,23 5 0,-1 0 0,21 6 0,-1-3 0,3 2 0</inkml:trace>
  <inkml:trace contextRef="#ctx0" brushRef="#br0" timeOffset="4743">4018 15833 24575,'16'2'0,"-1"1"0,8 6 0,10 1 0,9 4 0,-4-2 0,-5 0 0,0 0-555,5 0 1,5 1 0,-8-1 554,7 4 402,-27-10-402,10 2 0,-13-3 0,-3-2 0,-6 0 0,-5-3 0</inkml:trace>
  <inkml:trace contextRef="#ctx0" brushRef="#br0" timeOffset="5258">4300 15728 24575,'-10'13'0,"-3"1"0,-7 16 0,-5 11 0,10-14 0,-1 1 0,1 2 0,0-1 0,-7 11 0,-3 4 0,17-28 0,-2 4 0,10-16 0</inkml:trace>
  <inkml:trace contextRef="#ctx0" brushRef="#br0" timeOffset="6775">5095 15043 24575,'14'0'0,"11"0"0,12-6 0,2 0 0,13 1 0,-12-2 0,-4 0 0,-15 4 0,-20-1 0,-2 3 0,-14-3 0,-7 3 0,-3-1 0,-21 2 0,-7 0 0,20-1 0,-2 2 0,-5 1 0,1 1 0,-9 1 0,8 3 0,31-5 0,6 0 0,1 3 0,6 4 0,0 2 0,3-2 0,-2 1 0,2 0 0,-4-1 0,11 10 0,-7-10 0,9 12 0,-6-11 0,0 3 0,-4-5 0,2 3 0,-4-3 0,2 0 0,1-6 0,-2-3 0,2-3 0,3 4 0,3-5 0,14 4 0,9 2 0,-6 0 0,15 11 0,-25-7 0,18 12 0,-5-2 0,1 5 0,-8-5 0,-8-3 0,-16-7 0,2 0 0,-6 9 0,-1-4 0,-2 8 0,-2-8 0,1-2 0,-3 1 0,-12 4 0,-5-1 0,-6 2 0,1-6 0,8-2 0,-11 3 0,19-6 0,-6 3 0</inkml:trace>
  <inkml:trace contextRef="#ctx0" brushRef="#br0" timeOffset="7399">4757 15963 24575,'10'0'0,"3"0"0,0 0 0,18-3 0,21 2 0,-11-1 0,9-2-1418,-7 1 1,10-1 0,5-1 0,1 0 0,-3 1 0,-8 0 1417,3 0 0,-6 0 0,6 0 0,-6 0 0,9-1 0,2 0 0,-2 0 0,-8 0 0,-12 2 1719,3-4-1719,-7 1 0,-13 1 0,-7 2 0,-3 1 0,-3 2 0,-1 0 0,-1 0 0</inkml:trace>
  <inkml:trace contextRef="#ctx0" brushRef="#br0" timeOffset="7932">5380 16303 24575,'0'10'0,"0"6"0,0-2 0,3 8 0,-2 2 0,5 16 0,1 5 0,-2-19 0,-1 1-447,4 21 1,0-2 446,2-2 0,-1 3 0,0-1 0,0-8 0,-1 3 0,-1-10 0,-5-29 0</inkml:trace>
  <inkml:trace contextRef="#ctx0" brushRef="#br0" timeOffset="8688">2230 14573 24575,'-10'10'0,"-4"15"0,-5 10-1074,6-4 0,0 1 1074,-5 13 0,0 0 0,0 3 0,6-8 0,1 1 0,-1-5 0,-1 4 0,2 4 0,4 0 0,1 4 0,0 4 0,2-2 0,-1-3-928,0-3 1,0-4 0,0 2 0,1 5 927,2-2 0,0 5 0,0 4 0,1 1 0,0-1 0,1-4 0,0-5-624,1-1 0,0-5 1,1-1-1,0 3 624,1 4 0,-1 2 0,1 1 0,1-2 0,0-6 0,3-1 0,0-4 0,1 0-478,-2 0 1,0 1 0,1 0 477,4 13 0,3 1 0,-2-8 0,3 2 0,2 1 0,1-3 0,3 2 0,0 0 0,0-2 0,4 6 0,0-1 0,1-1-597,-1 0 0,2-1 1,0-3 596,1-8 0,2-3 0,-3-3 0,3 0 0,0-1 251,0 1 0,3 2 1,2 1-252,1-4 0,3 2 0,0-2 0,-1-1 0,1 1 0,0-1 0,3 1 0,-2-1 0,4 2 0,1 1 0,-1-2 0,-5-4 0,1 0 0,-4-4 0,0-1 0,5 4 0,1 0 0,-3-4 0,4-2 0,-1-4 0,5-1 0,1-3 663,-12-2 0,0 0 0,4-4-663,2-7 0,4-3 0,-1-2 0,-6 2 0,0 4 0,-2-1 0,-3-7 0,1 0 0,-1-1 0</inkml:trace>
  <inkml:trace contextRef="#ctx0" brushRef="#br0" timeOffset="9605">5846 14424 24575,'27'9'0,"1"1"0,21 7 0,-4 11-1200,-19-9 1,2 4 1199,6 9 0,4 7 0,0 1-1454,-7-7 1,0 1-1,-1 1 1,0 0 1453,-3-4 0,-1-1 0,0 2 0,3 6 0,-6-4 0,3 3 0,1 4 0,1 2 0,0 2 0,1 0 0,-2 0 0,-1-1 0,-2-2-421,1 4 1,-2-2 0,-1 0 0,-1 0-1,0 0 1,1 2 0,1 1 420,0-2 0,1 1 0,2 2 0,-1 0 0,1 1 0,-1 0 0,-1-1 0,-1 0 0,-1-2 0,0 4 0,0 0 0,-1-1 0,-2 0 0,-1-2 0,-1 0 0,-2-1-343,1 6 0,-3-2 0,-2-1 0,-1 0 1,1 0 342,-1-1 0,1 0 0,-2-1 0,0 0 0,-1-2 0,0 0 0,-1-2 0,-2 0 0,-1 3 0,-2-1 0,-1 4 0,-2 0 0,-1-2 0,-1-7 0,-3 8 0,-2 0 0,1-9 0,0 6 0,-2 2 0,1-2 0,-1-6 0,-2-2 0,0-4 0,0 0 0,-5 17 0,-3 0 111,3-16 1,-1 0-1,0-4-111,-2-5 0,1-2 0,-6 14 0,-1-2 0,-7-6 3020,20-17-3020,-4-1 5431,11-7-5431,-7 1 3693,6 0-3693,0-4 0,3 0 0,1-3 0</inkml:trace>
  <inkml:trace contextRef="#ctx0" brushRef="#br0" timeOffset="10294">7762 15677 24575,'49'-11'0,"-1"0"0,-2 4 0,10-1 0,-7 1 0,-12 1 0,-2 2 0,23-4 0,-9 3 0,-34 5 0</inkml:trace>
  <inkml:trace contextRef="#ctx0" brushRef="#br0" timeOffset="10657">7719 15968 24575,'7'2'0,"-2"0"0,2-2 0,-2 0 0,-1 0 0,9 0 0,16 0 0,-2 0 0,3 0 0,9 0 0,1 0 0,7-1 0,0-2 0,-3 2 0,-1-1 0,4-1 0,0-1 0,-11-1 0,-2 1 0,-6 1 0,-2-1 0,2-2 0,-26 4 0</inkml:trace>
  <inkml:trace contextRef="#ctx0" brushRef="#br0" timeOffset="11765">8729 15522 24575,'21'-12'0,"2"2"0,5-1 0,8 0 0,3 0 0,1 1 0,2 0-1254,7-1 0,-2 1 1254,-17 6 0,-1 1-73,10 0 1,-1 2 72,-1-2 629,10 11-629,-43 2 0,-4 9 0,0-2 1245,-2 1-1245,-3 0 779,-15 10-779,5-7 0,-14 7 0,12-11 0,2-5 0,-11 6 0,13-9 0,-15 7 0,12-8 0,3-1 0,7-4 0,16-1 0,31 4 0,-3-1 0,-12-1 0,1 1 0,5 3 0,-3 0 0,-1 0 0,18 6 0,-36-6 0,-3-3 0,0 2 0,-4-2 0,-1 5 0,-2-4 0,0 6 0,0-5 0,-2 3 0,-12 17 0,1-10 0,-13 15 0,-17-1-939,10-9 939,7-5 0,-1-2 0,-9 2 0,-3-1 0,4-6 0,-2 0 0,10-3 0,0 0 0,-11 1 0,3-2 0,-1-1 0,12-5 0,11 0 0,8 0 0,0 0 0</inkml:trace>
  <inkml:trace contextRef="#ctx0" brushRef="#br0" timeOffset="12455">9534 15578 24575,'-21'6'0,"-5"3"0,12-1 0,-2 3 0,-2 4 0,12 1 0,-6 2 0,12 0 0,-3-4 0,8 2 0,1 0 0,13 6 0,12 6 0,-6-10 0,-1-6 0,3-2 0,18-2 0,-1-1 0,-12-5 0,0-1 0,4-3 0,-4-5 0,0-4 0,2-7 0,-4-4 0,-20 8 0,-10 9 0,0-2 0,0-1 0,0-2 0,-2 3 0,-8-7 0,1 5 0,-8-6 0,-12-4 0,9 6 0,-10-1 0,-1 0 0,5 3 0,-23-7 0,21 10 0,10 4 0,0-1 0,7 3 0,3 2 0,-2-2 0,3 0 0,0 1 0,4-1 0,-1 2 0</inkml:trace>
  <inkml:trace contextRef="#ctx0" brushRef="#br0" timeOffset="13493">10716 15710 24575,'23'33'0,"-1"-1"0,6 9 0,-15-13 0,-3-2 0,-6-1 0,-6-4 0,-3-1 0,-5-2 0,2-6 0,-4-2 0,7-3 0,-2-2 0,2 0 0,-10 4 0,5-3 0,-4 1 0,10-5 0</inkml:trace>
  <inkml:trace contextRef="#ctx0" brushRef="#br0" timeOffset="22840">12573 15374 24575,'6'28'0,"0"-1"0,2 8 0,0 3 0,-1-4 0,2 14 0,1-1 0,-1-9 0,-7-30 0,1-1 0,-1-5 0</inkml:trace>
  <inkml:trace contextRef="#ctx0" brushRef="#br0" timeOffset="23726">12754 15397 24575,'12'6'0,"-2"1"0,0 11 0,-2-3 0,11 19 0,-4-5 0,1-2 0,13 17 0,-15-29 0,17 17 0,-23-27 0,16-3 0,-6-7 0,4-6 0,-2 0 0,-11-2 0,4-4 0,-5-11 0,-4-13 0,1 10 0,-14-4 0,-2 16 0,-14-7 0,4 5 0,-11-5 0,8 13 0,-5-5 0,3 8 0,4 0 0,5 7 0,2-2 0,10 7 0,-1-1 0,6 5 0,-5-3 0,5 4 0,-2-2 0,2 2 0,0-2 0,0 2 0,2-3 0,0 1 0,1-2 0,-1-1 0</inkml:trace>
  <inkml:trace contextRef="#ctx0" brushRef="#br0" timeOffset="24192">13304 15319 24575,'28'16'0,"0"1"0,4 0 0,1 1 0,0 1 0,1 0 0,5 0 0,0 0-901,-5-2 0,-2-1 901,-4-2 0,-4-4 582,-7-4-582,2 2 74,-11-5 1,0 0 0,-6-3-1</inkml:trace>
  <inkml:trace contextRef="#ctx0" brushRef="#br0" timeOffset="24544">13651 15357 24575,'-13'14'0,"-3"5"0,5-7 0,-7 11 0,0-1 0,-10 17 0,7-8 0,1 4 0,12-19 0,3-3 0,2-3 0,1-2 0,2-1 0,-2-5 0,1 0 0,-1-2 0</inkml:trace>
  <inkml:trace contextRef="#ctx0" brushRef="#br0" timeOffset="25673">14557 14791 24575,'39'-13'0,"-10"6"0,-1 0 0,6-2 0,-2 4 0,-2 1 0,-10 1 0,9 0 0,-18 5 0,-6 1 0,9 13 0,-8-6 0,11 20 0,-8-7 0,0 7 0,-4-9 0,-5 1 0,0-1 0,-3 6 0,-6 22 0,-7-3 0,7-20 0,-1-1 0,-11 17 0,-4-13 0,2-1 0,-9-2 0,10-10 0,-2-1 0,-24-3 0,24-7 0,-5 0 0,0-1 0,-5-7 0,1-3 0,-1-4 0,16 2 0,0-3 0,9 3 0,8 2 0,9 2 0,19 10 0,0-2 0,20 6 0,-2-2 0,-12-4 0,2 0 0,-4-1 0,-1 0 0,16 0 0,-15-3 0,-26 0 0,-3 0 0</inkml:trace>
  <inkml:trace contextRef="#ctx0" brushRef="#br0" timeOffset="26155">14229 15880 24575,'7'0'0,"0"-2"0,13 1 0,1-1 0,18 2 0,1 0 0,-12-2 0,3 0-396,-3 0 0,0 0 396,3-1 0,-2-1 0,16 0 0,-19 0 0,1-1 0,9-2 0,9-5 0,-26 6 0,-7 1 0,-7 3 0,-3 2 0,0-2 0</inkml:trace>
  <inkml:trace contextRef="#ctx0" brushRef="#br0" timeOffset="26607">14417 16455 24575,'8'16'0,"-2"8"0,5 22 0,-5-12 0,1 3 0,1 15 0,-1 1-1065,-1-17 0,-1 0 1065,0 9 0,0-4 0,-1-7 511,2 7-511,-2-14 0,-2-11 0,-2-7 0,0-5 0</inkml:trace>
  <inkml:trace contextRef="#ctx0" brushRef="#br0" timeOffset="27276">11187 15283 24575,'-10'31'0,"0"-1"0,2-2 0,1 2 0,0 4 0,1 4 0,2 0-1284,1 11 1,5 3 1283,3-12 0,1 3 0,3 1 0,2 1-1740,4 1 0,2 1 0,2 1 1,1 1 1739,0-3 0,0 1 0,2 1 0,1 0 0,1 0 0,-2-5 0,2 0 0,0 0 0,0 0 0,1-1 0,-3-2-65,6 7 0,-3-3 1,1 0-1,3 2 65,-3-6 0,2 2 0,2 2 0,-1-2 0,-1-3 0,-3-4 0,3 2 0,-3-4 0,3 1 0,-1 0 0,4 2 0,1 1 0,-1-2 0,-2-5 0,0-1 0,-1-4 0,6-2-591,2-6 1,7 0 0,4 0-1,0-2 1,-1-1 0,-5-2 590,7 4 0,-4-3 0,6-2 0,1-3 0,7-1 0,2-1 0,-6-2 0,-11-2 0,-9-2 0,-6-3 0,3-4 0,-1 1 0</inkml:trace>
  <inkml:trace contextRef="#ctx0" brushRef="#br0" timeOffset="27957">15171 14481 24575,'39'37'0,"-1"0"0,-12-12 0,0 0 0,1 3 0,1 0 0,1 2 0,0 1 0,0 0-2208,-2 0 0,0-1 0,0 1 0,-1 0 2208,-1 2 0,0 1 0,-1 0 0,0-1 0,4 9 0,-1-1 0,-1 2 183,-6-8 0,-1 0 1,-1 4-1,-1 5-183,-5-4 0,-1 6 0,-1 4 0,-1 3 0,0 0 0,-1-1 0,0-3 0,-1-4-532,2 1 0,-2-4 0,0-2 0,0 1 1,0 5 531,0 1 0,0 4 0,1 3 0,-1 0 0,-1-1 0,-1-4 0,-2-5 0,0 13 0,-3-7 0,-3-3 0,-5 5 0,-1-2-334,5-9 0,1 1 1,-3-2 333,-10 11 0,-5-4 0,-4-12 0,-2-3 0,2 2 0,-2-1 0,-4-2 0,0-3 1202,8-8 0,2-1-1202,-16 11 1112,6 1-1112,3 2 0,3 0 5437,0 4-5437,10-12 0,1 0 0,-7 12 2029,3 1-2029,10-19 194,3-9 0,2-1 0,0-5 1</inkml:trace>
  <inkml:trace contextRef="#ctx0" brushRef="#br0" timeOffset="28773">16776 15451 24575,'13'-3'0,"8"-2"0,-8 4 0,6-4 0,-13 5 0,-2-3 0</inkml:trace>
  <inkml:trace contextRef="#ctx0" brushRef="#br0" timeOffset="29130">16759 15681 24575,'3'5'0,"3"-1"0,-3 1 0,2 0 0,1-3 0,-2 0 0,3-2 0,-1 0 0,2 0 0,6 0 0,-3 0 0,1 0 0,-2 0 0,8-5 0,-1 0 0,2-3 0,-9 3 0,-8 3 0</inkml:trace>
  <inkml:trace contextRef="#ctx0" brushRef="#br0" timeOffset="29913">17233 15241 24575,'45'-20'0,"-16"6"0,12 1 0,-17 7 0,-12 3 0,3 1 0,-5 9 0,-4-1 0,8 11 0,-7 8 0,0 6 0,-10-4 0,-3 1 0,1 11 0,-15 7 0,9-15 0,-11 6 0,8-10 0,2-2 0,0-2 0,5-7 0,6 8 0,17-22 0,35-8 0,-16 0 0,2-2 0,12-4 0,0-1 0,-8 1 0,-4 0 0,-7 0 0,-4 1 0,-5 1 0,-14 5 0,-4 3 0,-1 2 0</inkml:trace>
  <inkml:trace contextRef="#ctx0" brushRef="#br0" timeOffset="30615">17850 15300 24575,'-10'0'0,"-3"4"0,5 0 0,-6 5 0,6-1 0,-2 2 0,5-3 0,2 7 0,6-5 0,4 7 0,8-5 0,7 1 0,0-6 0,5-1 0,-12-5 0,4 0 0,-11 0 0,1-2 0,-4-3 0,0-2 0,-1-3 0,-3 0 0,1 0 0,-2 0 0,-6-9 0,-11-1 0,-8-6 0,-1 6 0,2 6 0,8 4 0,-5 2 0,9 2 0,0 3 0,12 6 0,0 0 0,2-1 0</inkml:trace>
  <inkml:trace contextRef="#ctx0" brushRef="#br0" timeOffset="31035">18286 15420 24575,'2'14'0,"4"7"0,2 6 0,-2-1 0,-1 1 0,-5-13 0,0 7 0,0-5 0,2-1 0,-1-3 0,1-7 0,-2-3 0</inkml:trace>
  <inkml:trace contextRef="#ctx0" brushRef="#br0" timeOffset="34028">19547 14439 24575,'6'39'0,"0"-1"0,0 1 0,7 10 0,-5-8 0,3 12 0,0-1 0,-2-12 0,6 0 0,-2 10 0,-1-8 0,-6-32 0,-1 10 0,-3-20 0</inkml:trace>
  <inkml:trace contextRef="#ctx0" brushRef="#br0" timeOffset="35050">19924 14415 24575,'5'-5'0,"-1"2"0,24-3 0,-12 5 0,20-2 0,3 1 0,-11 2 0,25 0 0,-39 0 0,0 14 0,-4-6 0,6 21 0,-16 3 0,-4 0 0,-1 9 0,-4-3 0,-3-3 0,-2-15 0,-7 4 0,3-11 0,-3-1 0,2-5 0,3-4 0,8-3 0,2 0 0,-1 0 0,0 0 0,1-2 0,2-1 0,4-2 0,2 1 0,1-3 0,7-1 0,3-2 0,11-1 0,-4 3 0,6 2 0,-12 4 0,12 2 0,-14 0 0,21 9 0,-15-2 0,7 5 0,-11-7 0,-7-1 0,0-4 0,0 2 0,0-2 0,14-8 0,-2-2 0,10-9 0,-15 9 0,-3 2 0</inkml:trace>
  <inkml:trace contextRef="#ctx0" brushRef="#br0" timeOffset="35615">20478 14399 24575,'-8'17'0,"1"1"0,7 0 0,0-6 0,6 9 0,0-6 0,5 5 0,7 1 0,-4-5 0,4-4 0,-8-4 0,-3-7 0,2 1 0,2-11 0,2-6 0,-2-10 0,-4 2 0,-3 3 0,-2-2 0,-2 10 0,-5-15 0,0 16 0,-3-4 0,1 8 0,0 2 0,0 3 0,-1-3 0,0 5 0,0-2 0,1 4 0,0-2 0,3 5 0,-1-5 0,1 4 0,-9 6 0,9-5 0,-6 5 0</inkml:trace>
  <inkml:trace contextRef="#ctx0" brushRef="#br0" timeOffset="36226">19482 15593 24575,'7'-2'0,"3"-3"0,21-7 0,9 0 0,9 4 0,6 0-1114,-18 1 0,2-2 1,3-1-1,7 1 1114,-10 2 0,5 0 0,4 0 0,3 0 0,2-1 0,1 1 0,-1-1 0,-1 1 0,-4 0 0,-3 0-976,6-2 0,-3 1 0,-3 0 1,0 0-1,2-1 0,3 0 976,-2 1 0,4-1 0,3 0 0,1-1 0,0 1 0,-2-1 0,-2 1 0,-5 0 0,-6 1 88,19-4 0,-10 0 0,-4 1-88,0-2 0,-5 2 0,-9 3 0,-4 1 0,4-5 0,-16 8 0,-18 4 0</inkml:trace>
  <inkml:trace contextRef="#ctx0" brushRef="#br0" timeOffset="37268">20257 16010 24575,'-2'13'0,"-1"22"0,0-7 0,-3 21 0,-1-10 0,3-10 0,0 2 0,-1 7 0,-1 2-777,4-5 0,0 0 777,-1 4 0,2 1 188,8 3 1,3-2-189,-1-10 0,2 0 0,9 11 0,1-5 0,8-8 0,-6-11 0,-8-16 0,-1-2 0,11-3 1177,12-20-1177,-12 10 0,1-18 0,-12 7 0,-4-20 0,-2 14 0,-4-6 0,-6 29 0,0 4 0,0-1 0,-3 2 0,0-3 0,-4 0 0,-7 0 0,-1 3 0,-26 8 0,24 0 0,-24 14 0,33-11 0,-4 7 0,12-11 0,2 2 0,2-3 0,1-1 0,4 3 0,10 0 0,1 2 0,-1-3 0,-7-2 0</inkml:trace>
  <inkml:trace contextRef="#ctx0" brushRef="#br0" timeOffset="37850">20744 16457 24575,'-10'0'0,"-6"6"0,4-1 0,-6 6 0,7 4 0,0 4 0,6 0 0,12 9 0,-2-15 0,13 9 0,-2-8 0,22 10 0,-5-5 0,2-4 0,-15-7 0,-5-7 0,-3 1 0,10-2 0,-5-5 0,6-4 0,-10-1 0,-1-2 0,-12-2 0,2 0 0,-2-16 0,0 14 0,-2-10 0,-3 14 0,-8-7 0,-6 3 0,4 2 0,-3 4 0,-12 5 0,14 2 0,-14 0 0,23 3 0,2 3 0,5-1 0,-2 1 0,4-1 0</inkml:trace>
  <inkml:trace contextRef="#ctx0" brushRef="#br0" timeOffset="40392">22161 14745 24575,'27'16'0,"6"9"0,-14-8 0,9 11 0,-3-6 0,-1 0 0,4 4 0,1 0 0,-2-3 0,-13-9 0,3 0 0,-15-12 0</inkml:trace>
  <inkml:trace contextRef="#ctx0" brushRef="#br0" timeOffset="40842">22341 14758 24575,'-15'29'0,"3"-8"0,-12 19 0,-1 2 0,-1 1 0,10-16 0,-1 0 0,-9 16 0,2-3 0,6-11 0,8-15 0,-3-8 0,8-3 0,1-10 0</inkml:trace>
  <inkml:trace contextRef="#ctx0" brushRef="#br0" timeOffset="42329">23376 13817 24575,'38'-2'0,"-1"-1"0,-7 0 0,19 3 0,0 4 0,-21 9 0,9 1 0,-9 15 0,-16-7 0,3 14 0,-22-2 0,-8 0 0,-7 9 0,1-11 0,-6-2 0,-2-13 0,-1-5 0,-19 7 0,21-10 0,1 0 0,1-2 0,6-5 0,9-2 0,-7-9 0,3 2 0,2-12 0,4 8 0,7-1 0,5 7 0,11-1 0,3 2 0,18-1 0,-3 4 0,0 3 0,11 1 0,-4 2 0,-1 0 0,-6-1 0,5 2 0,-17-4 0,-10-1 0,-4 1 0,-2-2 0</inkml:trace>
  <inkml:trace contextRef="#ctx0" brushRef="#br0" timeOffset="42950">23246 14657 24575,'20'0'0,"15"1"0,13-1 0,-7-1 0,-13 0 0,0-1 0,13 2 0,8 1 0,-4-2 0,-2-6 0,-3 0 0,-11 3 0,1-1 0,11-4 0,-3 1 0,-4 0 0,-22 2 0,-3 3 0,-6 0 0,4 1 0,-3 2 0,-1 0 0,-1 0 0</inkml:trace>
  <inkml:trace contextRef="#ctx0" brushRef="#br0" timeOffset="44171">23676 15460 24575,'8'24'0,"-3"-5"0,0 0 0,-2 7 0,0-3 0,-1 16 0,-1 4 0,-1-12 0,0-1 0,0 6 0,0-2 0,0 4 0,0-33 0,2-1 0,-2 1 0,2 4 0,0-6 0,-1 5 0,1-5 0,-2 2 0,0-3 0,0 0 0</inkml:trace>
  <inkml:trace contextRef="#ctx0" brushRef="#br0" timeOffset="46150">24710 14504 24575,'42'-3'0,"1"0"0,-17 0 0,12 1 0,1 1 0</inkml:trace>
  <inkml:trace contextRef="#ctx0" brushRef="#br0" timeOffset="46564">24698 14901 24575,'21'0'0,"28"0"0,-2-4 0,2-1 0,-10 2 0,0 1 0,10-3 0,-5-1 0,-17 1 0,-11-1 0,-2-2 0,-2 2 0,-5 1 0</inkml:trace>
  <inkml:trace contextRef="#ctx0" brushRef="#br0" timeOffset="47577">19292 13959 24575,'-11'13'0,"5"-2"0,-15 16 0,-1 22 0,8-23 0,1 2 0,2 0 0,0 3 0,-4 13 0,-2 7 0,1 1 0,6-12 0,1 1 0,1 1 0,-2 0-1093,-1 4 0,-2 2 0,1 0 0,1-1 1093,2-3 0,1 0 0,1-2 0,2-4 0,1 6 0,3-1 0,4 7 0,3 4 0,-1-4 0,0-7 0,0-1-466,4 5 0,1 4 1,0-9 465,8 8 0,-3-13 0,3 4 0,-2-4 0,-5-11 0,1 1 0,8 16 0,4 8 0,-4-8 0,-9-17 0,0-2 0,9 18 0,1 1 0,-9-13 0,-1-1 0,4 0 0,-1 0 0,1 14 0,4 1 0,4 8 0,-3-4 0,-5-11 0,-1 0-122,6 10 1,3 5-1,-2-5 122,-4-9 0,0-4 3894,6 9-3894,-6-14 0,2 2 866,0-1 0,1 0-866,-2-5 0,0-1 0,0 2 0,-2-3 0,0-3 0,-9-14 508,0 2-508,-2-7 0,2 6 0,-3-7 0,4 4 0,-1-3 0,6 1 0,-7-2 0,1 0 0</inkml:trace>
  <inkml:trace contextRef="#ctx0" brushRef="#br0" timeOffset="48635">23798 13429 24575,'17'40'0,"0"0"0,0-3 0,1 1 0,-5-6 0,2 4 0,1 2 0,3 8 0,3 3 0,-2 0 0,-1-5-1179,2 7 1,-3-4 0,2 3 1178,-4-9 0,1 2 0,1 1 0,-1 0 0,-2 0-917,-1-1 0,0 1 0,-2-1 0,0-2 1,-2-4 916,2 13 0,-1 1 0,0-4 0,1 6 0,0 0 0,-2-5-97,-4-8 1,-2-3-1,1 0 97,4 14 0,0 0 0,-5-11 0,-1 0 0,-1-3-11,0-4 1,-1-2 10,-1 14 0,0 2 0,0-3 0,0 0-28,0-5 0,0-1 28,0 3 0,0-3 0,-3 6 0,0-8 0,0 5 0,-1-6 0,-1 5 0,0-3 0,-1 6 0,1-6 0,1 9 1633,-1-20 1,0 1-1634,2 1 0,-1-1 0,-2 16 1141,1-7 0,0 4-1141,1 2 0,0 1 0,-2 0 0,0-2 0,2-5 0,1-4 0,-3 2 8,4-19-1,2-13 1,0 0 0</inkml:trace>
  <inkml:trace contextRef="#ctx0" brushRef="#br0" timeOffset="51439">26173 14360 24575,'16'-13'0,"-2"0"0,12-8 0,-10 10 0,1-1 0,9 6 0,-8 3 0,28-5 0,-24 6 0,22-1 0,-30 5 0,17 6 0,-10 10 0,7 26 0,-11-14 0,-7-1 0,-4-1 0,-5-5 0,-4 18 0,-2 4 0,-3-14 0,-2 0-523,-5 17 1,-1-2 522,4-20 0,-3-2 0,-17 7 0,-2-5 0,-4-5 0,7-2 0,1-4 0,3-10 0,14-5 0,1-2 1045,7 2-1045,-8-9 0,7 3 0,-5-5 0,6 3 0,2 1 0,1 1 0,2-2 0,2-3 0,1 3 0,1-1 0,-1 4 0,3 3 0,-3-3 0,9 5 0,3-2 0,-1 2 0,3 0 0,-4 2 0,2 1 0,-1 2 0,-2-2 0,9 10 0,-11-8 0,9 9 0,-12-11 0,2 3 0,-1 2 0,4 2 0,-3 2 0,1-5 0,3 3 0,8 3 0,4 2 0,-1-4 0,3-2 0,7-3 0,-2-3 0,13 6 0,-2-9 0</inkml:trace>
  <inkml:trace contextRef="#ctx0" brushRef="#br0" timeOffset="54758">26410 14285 24575,'-7'14'0,"-6"13"0,-4 3 0,-5 3 0,3-3 0,-5 11 0,-1 0 0,5-7 0,6-9 0,0-1 0,-6 9 0,-3 5 0,5-5 0,3 9 0,10-15 0,-5 4 0,10-15 0,0-12 0,3 1 0,1 0 0,6 4 0,-2-6 0,8 4 0,-8-7 0,10 0 0,-10 0 0,7 0 0,-1-3 0,19-5 0,-12 2 0,10-4 0,-23 5 0,2 2 0,-3 1 0,-2 0 0,2 2 0,-2-2 0,8-1 0,1 3 0,1-2 0,-1 2 0,-6-3 0,4 1 0,0-3 0,-1 2 0,0-3 0,1-2 0,-1-3 0,4-3 0,-7 1 0,-2-2 0,-3 5 0,-1 1 0,-2 2 0,0 2 0,0-5 0,-7-7 0,5 9 0,-5-7 0</inkml:trace>
  <inkml:trace contextRef="#ctx0" brushRef="#br0" timeOffset="55439">26389 14375 24575,'9'2'0,"-2"1"0,0 4 0,11 25 0,-9-13 0,10 21 0,-11-16 0,5 27 0,-7-21 0,1 0 0,0-2 0,-1 0 0,2 21 0,-6-26 0,1 15 0,-2 3 0,2 2 0,-3-9 0,0-13 0,0-5 0,0-2 0,0 8 0,0-2 0,0 5 0,0-4 0,0-6 0,0 3 0,0-7 0,0 9 0,0-1 0,0-1 0,0-2 0,2-5 0,-1-6 0,1 3 0,0-6 0,-2 2 0,2-15 0,-2 3 0,-2-23 0,1 19 0,-2-5 0</inkml:trace>
  <inkml:trace contextRef="#ctx0" brushRef="#br0" timeOffset="56953">26357 14316 24575,'-5'5'0,"0"-1"0,-6 11 0,-2-3 0,-5 11 0,3-7 0,4-3 0,0-1 0,1-3 0,-16 25 0,6-10 0,3 2 0,-1 2 0,-5 15 0,2 1 0,5 0 0,4-10 0,5-5 0,-2-2 0,6-5 0,-2-4 0,5 5 0,-5-1 0,4-3 0,-1-4 0,2-8 0,0-2 0,0 2 0,2-2 0,0 1 0,3-1 0,0 0 0,-1-1 0,8 1 0,6-2 0,20-4 0,4-2 0,-14-1 0,1-1 0,11-2 0,6-2 0,-6-1-638,-11 1 1,-2-2 637,10-2 0,0-2 0,-6-4 0,-3-1 0,11-6 0,-16 9 0,-3-1 0,-3 1 0,-14 9 0,1-1 0,-4 4 1275,0 0-1275,-2 1 0,-3-11 0,-3 1 0,-4-13 0,1 11 0,-2-4 0,3 6 0,-3-1 0,-7-19 0,-7-10 0,6 7 0,1-3 0,12 16 0,2 8 0,-3-4 0,4 13 0,7 8 0,2 12 0,7 2 0,1 11 0,-1-6 0,3 14 0,-1 3 0,0-2 0,0 4 0,-5-7 0,1 0 0,3 11 0,0 1 0,-3-1 0,-2-1-362,-1-16 1,-1 1 361,1 9 0,-1-2 0,1-1 0,-2 1 0,-1-5 0,-3-4 0,0-7 0,0 3 0,0-11 0,0-5 0,0 0 0</inkml:trace>
  <inkml:trace contextRef="#ctx0" brushRef="#br0" timeOffset="58045">27030 14277 24575,'0'8'0,"0"1"0,0 2 0,3 5 0,3 5 0,0 2 0,3-3 0,8 23 0,1-15 0,2 0 0,7 18 0,-9-21 0,-1-7 0,-8-13 0,-2 0 0,3-5 0,3 0 0,2-8 0,7-10 0,-2-7 0,7-16 0,-1-4 0,0-2 0,-9 15 0,-6 8 0,-11 18 0,2 3 0,-2 9 0,3 2 0,-3 7 0,11 1 0,-4-2 0,15 10 0,-11-15 0,11 6 0,3-2 0,6-4 0,2 2 0,1-2 0,4-8 0,-2-1 0,-8-9 0,-9-17 0,-3-3 0,-6-19 0,-12 17 0,-8-4 0,-5 13 0,-2 0 0,-13-6 0,10 6 0,1 3 0,2 7 0,4 5 0,8 2 0,-11 0 0,12 3 0,-7 0 0</inkml:trace>
  <inkml:trace contextRef="#ctx0" brushRef="#br0" timeOffset="58642">28181 14155 24575,'-23'-5'0,"-14"-1"0,13 0 0,-6 3 0,11 0 0,2 3 0,2 0 0,-5 0 0,11 4 0,-5-1 0,0 13 0,5-7 0,-2 8 0,-3 4 0,5-1 0,-3 10 0,8-11 0,4-4 0,2-3 0,-1-3 0,3 1 0,3 4 0,4-5 0,2 4 0,5-6 0,-4-4 0,5-1 0,8-2 0,3-2 0,17-7 0,-13 2 0,7-10 0,-9 7 0,-7-5 0,5 3 0,-10-2 0,-7 7 0,-2-2 0</inkml:trace>
  <inkml:trace contextRef="#ctx0" brushRef="#br0" timeOffset="59193">28362 14163 24575,'2'16'0,"6"7"0,1-10 0,15 18 0,2-15 0,6 2 0,10-7 0,-7-14 0,8-8 0,-16 3 0,-4-8 0,-12-1 0,-3-6 0,-2-6 0,-4 7 0,-2 1 0,-2-4 0,-10-17 0,0 3 0,-1 5 0,3 15 0,8 13 0,-3-1 0,2 5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7:10:47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3271 15344 24575,'17'38'0,"-1"-1"0,1 1 0,-1-1 0,-5-8 0,-1 0 0,6 9 0,3 8 0,0 0 0,-6-10 0,-3 7 0,-5-16 0,0 1 0,2 4 0,0 0 0,-2-5 0,0 0 0,-1 4 0,1 0 0,2-1 0,-1-2 0,2 15 0,5 0 0,-10-34 0,-1-7 0</inkml:trace>
  <inkml:trace contextRef="#ctx0" brushRef="#br0" timeOffset="1007">3756 15476 24575,'0'7'0,"0"3"0,0 15 0,0-8 0,3 14 0,5 3 0,10-2 0,2 1 0,1 15 0,12-4 0,1-5 0,-14-14 0,2-6 0,0-2 0,-4-3 0,8-1 0,-4-1 0,-1-1 0,-8-6 0,-4-3 0,5-10 0,-3 1 0,8-14 0,-11-1 0,3-18 0,-8-1 0,0 0 0,-3 8 0,0 10 0,-3-11 0,-5 1 0,-2-2-265,-2 11 1,-2 0 264,-3-4 0,-10-10 0,8 14 0,-3-1 0,-1 1 0,-4-2 0,6 13 529,3 1-529,3 7 0,1 2 0,1 1 0,-3 2 0,-11 0 0,7 0 0,-10 0 0,14 2 0,0 4 0,2 0 0,-16 20 0,18-14 0,-10 16 0,20-18 0,2 0 0,0 0 0,0-5 0,0 0 0</inkml:trace>
  <inkml:trace contextRef="#ctx0" brushRef="#br0" timeOffset="1776">4480 15272 24575,'10'12'0,"3"-1"0,5 6 0,3-2 0,20 9 0,4 2 0,2 0 0,-19-12 0,0 1-310,18 11 1,-5-3 309,-17-10 0,20 8 0,-20-8 0,10 2 0,-27-10 0,-4-3 0</inkml:trace>
  <inkml:trace contextRef="#ctx0" brushRef="#br0" timeOffset="2361">4822 15243 24575,'-21'18'0,"-10"13"0,6-3 0,-2 2-1200,4-5 0,0 0 1200,-4 3 0,3-1 0,0-1-33,3-5 1,1-1 32,-6 9 0,6-8 0,0 1 0,-1 1 0,1-2 0,-2 5 587,-6 5-587,22-23 0,0-3 0,5-1 1196,-3-4-1196,4 6 682,-3-2-682,1 0 0,2-2 0,-2-2 0</inkml:trace>
  <inkml:trace contextRef="#ctx0" brushRef="#br0" timeOffset="5947">5827 14531 24575,'-14'40'0,"1"-5"0,-2 7 0,0-2 0,-4 4 0,-1 0 0,5-8 0,1 2 0,0-4 0,-1 1 0,2-10 0,8-15 0,-2 9 0,2-10 0,0 7 0,5-14 0,16-7 0,12-6 0,15-8 0,5-2 0,-16 9 0,-1 0 0,-7 1 0,0 0 0,2 0 0,-2 1 0,-2-7 0,-12 7 0,-8 4 0,-4-4 0,-1-1 0,-2 0 0,2 3 0,1 6 0</inkml:trace>
  <inkml:trace contextRef="#ctx0" brushRef="#br0" timeOffset="6399">5748 14520 24575,'7'10'0,"8"13"0,-5-8 0,14 23 0,-14-16 0,9 11 0,-5 3 0,4 1 0,-3-3 0,0 0 0,3 7 0,-6-17 0,0 1 0,-1 9 0,-1-14 0,0 4 0,-7-15 0,1-1 0,-1-3 0,-1-1 0,0-4 0</inkml:trace>
  <inkml:trace contextRef="#ctx0" brushRef="#br0" timeOffset="6885">6137 14379 24575,'0'15'0,"4"3"0,0 13 0,10 3 0,-6-5 0,4 3 0,1 3 0,-2-8 0,0 1 0,5 17 0,-1-1 0,-4-12 0,-1-2 0,0-2 0,-3-3 0,-3-2 0,1-6 0,-5-15 0</inkml:trace>
  <inkml:trace contextRef="#ctx0" brushRef="#br0" timeOffset="7457">6300 14467 24575,'0'15'0,"-3"0"0,3 2 0,-8 12 0,1-3 0,-6 25 0,1-17 0,-4 16 0,0-5 0,4-11 0,10-9 0,6-21 0,8-9 0,-2 2 0,3-2 0,-2 5 0,9-7 0,2 1 0,7-10 0,-3 4 0,-2-6 0,-15 11 0,-2-1 0</inkml:trace>
  <inkml:trace contextRef="#ctx0" brushRef="#br0" timeOffset="8143">6482 14477 24575,'3'41'0,"3"-5"0,1 12 0,-1-20 0,1-2 0,-1 3 0,1-1 0,0-1 0,0-4 0,2 7 0,-6-15 0,-1-9 0,-2-4 0,0-23 0,0-5 0,3-14 0,-2 14 0,4 5 0,-3 12 0,3 1 0,2-2 0,-2 5 0,2 1 0,5 4 0,6 3 0,2 0 0,0 2 0,-3 3 0,-5-3 0,0 2 0,-5-2 0,-3-2 0,-1 1 0,-1-2 0,-2 8 0,-13 4 0,3-1 0,-16 7 0,10-9 0,-15 11 0,5-9 0,-10 9 0,-2-1 0,19-10 0,-2 2 0</inkml:trace>
  <inkml:trace contextRef="#ctx0" brushRef="#br0" timeOffset="8800">5648 15679 24575,'13'-5'0,"19"-3"0,-4 2 0,23-7-2806,-2 6 2806,-17-2 0,1 0 0,0 2 0,5 1 0,6-3 0,8-2 0,2-1 0,-5 2 0,-7 1 0,-3 1 0,8-2 0,-10 2 0,7-1 0,4-2 0,3 1 0,2-2 0,-1 1 0,-1 0 0,-5 1 0,-5 1-1652,11-3 0,-6 1 1,-2 0-1,6-1 1652,-1 1 0,4-1 0,3 0 0,-1 0 0,-3 0 0,-7 1 0,6-3 0,-5 1 0,-8 3 1708,13-1-1708,-18 0 0,-9 3 0,-21 8 0,2-3 0</inkml:trace>
  <inkml:trace contextRef="#ctx0" brushRef="#br0" timeOffset="10938">6887 16250 24575,'-4'35'0,"0"0"0,1 15 0,-7-14 0,-4-3 0,-3 4 0,2-4 0,-4 7 0,-2 0 0,-5 6 0,10-13 0,14-22 0,-7 11 0,28-28 0,1 1 0,7-1 0,-3-3 0,14-1 0,2-1 0,-5-3 0,1 1 0,-4-1 0,-20 1 0,-7-2 0,-2 5 0,-3-2 0,-5-1 0,-2 0 0,-4-1 0,4 8 0,2 2 0</inkml:trace>
  <inkml:trace contextRef="#ctx0" brushRef="#br0" timeOffset="11305">6761 16377 24575,'17'17'0,"-1"2"0,3 3 0,-1 1 0,5 9 0,2 3 0,5 6 0,-10-12 0,-5-8 0,-4-8 0,-1-1 0,-1-2 0,-1 0 0,-1-6 0,-5 0 0,2-3 0,-3 1 0,1-2 0</inkml:trace>
  <inkml:trace contextRef="#ctx0" brushRef="#br0" timeOffset="11719">7099 16084 24575,'8'30'0,"1"-6"0,1 3 0,2 5 0,1 3 0,3 8 0,-1-2 0,-4-12 0,0-2-400,0 6 0,0-1 400,4 7 0,2 6 197,-4-13-197,-2-4 0,-7-20 0,0 4 0,-4-14 0</inkml:trace>
  <inkml:trace contextRef="#ctx0" brushRef="#br0" timeOffset="12349">7305 16127 24575,'2'31'0,"0"-5"0,-2 2 0,-2 15 0,-1-8 0,0-1 0,-4 7 0,-5 7 0,6-29 0,-3 2 0,7-14 0,4-4 0,6-1 0,6-2 0,30 3 0,-6-3 0,14 4 0,-21-4 0,-11 0 0,-7 0 0,0 0 0,-5 0 0,1-3 0,1-11 0,-4 8 0,1-9 0</inkml:trace>
  <inkml:trace contextRef="#ctx0" brushRef="#br0" timeOffset="12981">7627 15973 24575,'3'24'0,"-3"-6"0,5-2 0,1 0 0,0-5 0,5 15 0,-2-5 0,0 4 0,2-1 0,-3-5 0,0-3 0,-1-4 0,-4-13 0,-1-1 0,-2-7 0,0 4 0,0 0 0,3-2 0,1-2 0,18-4 0,-5 5 0,8 3 0,-11 8 0,12 20 0,-10-7 0,10 15 0,-16-18 0,-5 1 0,-3-9 0,-8 7 0,-14 2 0,-22 6 0,-1-4-245,17-7 0,-1 0 245,-16-2 0,-9 3 0,23-6 0,0-1 0</inkml:trace>
  <inkml:trace contextRef="#ctx0" brushRef="#br0" timeOffset="13746">4813 14102 24575,'3'50'0,"1"-7"0,-1-14 0,1 1-1460,-1 0 0,1 0 1460,1 4 0,2 3 0,-1-1 0,0 3 0,1-1 0,2 12 0,1 0-1462,0-7 1,1 2 0,0 0 1461,0 2 0,1 0 0,1 2 0,2-4 0,1 2 0,1 1 0,0 0 0,0 1 0,0 0 0,0 0 0,1-1 0,0-2 0,0-1 0,1 0 0,1 3 0,-1-5 0,1 3 0,1 1 0,0-1 0,-1-1 0,-2-6 0,4 8 0,-2-5 0,2 4 0,-4-7 0,1 4 0,2 3 0,-1-1 0,-2-4 0,-2-5 0,6 15 0,-2-5 0,-3-7 0,1 1 0,-2-2 768,0-2 0,1-1-768,3 3 0,3 3 0,-2-4 0,-1-2 0,0-3-254,6 11 1,-1-4 253,1-4 0,-3-5 0,-3-2 0,1-1 0,0 1 0,5 1 0,2 5 0,1-1 0,1-3 567,-2-4 1,1-2-568,3-4 4434,3-6-4434,-14-9 0,-13-5 0,-3 0 0</inkml:trace>
  <inkml:trace contextRef="#ctx0" brushRef="#br0" timeOffset="14435">7225 14274 24575,'32'22'0,"0"1"0,0-1 0,-1 2 0,1 2 0,-2-1 0,7 6 0,0 5-2458,-3 0 0,2 7 1,0 0-1,-4-3 2277,-6-7 1,-4-2 0,3 4 180,0-3 0,3 5 0,1 0 0,-1 0 0,-4-2 0,2 6 0,-3-3 0,1 3 0,-1 1 0,1 2 0,-1 0 0,-1-3 471,-5-8 1,0-2 0,0 4-472,0 1 0,1 4 0,0 3 0,0-1 0,-2-3 0,-1 1 0,-2-3 0,0 1 0,0 1-297,2 4 0,0 1 0,0 1 0,-2-1 297,0 0 0,-2 1 0,0-2 0,-2-6 0,-1 3 0,-2-5-87,-2-3 1,-1-3 86,-3-4 4303,3 13-4303,-3-4 1178,0-10-1178,-2-8 1123,0-16 1,-1 0 0,1-2 0</inkml:trace>
  <inkml:trace contextRef="#ctx0" brushRef="#br0" timeOffset="14923">8590 14660 24575,'12'5'0,"1"0"0,35 6 0,1-8 0,3-2-2260,-12 2 0,1-1 2260,-3-2 0,2-1 0,-2-2 0,2-4 0,-4-2 333,12 0 0,2-3 0,-40 9 0</inkml:trace>
  <inkml:trace contextRef="#ctx0" brushRef="#br0" timeOffset="15437">8794 14857 24575,'8'5'0,"-3"-3"0,4 0 0,2-2 0,5 0 0,11-3 0,6-3 0,11-6 0,2-1-1130,-4 3 1,0-1 1129,-5 0 0,2-2 0,-7 2 0,5-2-27,-8 2 1,-2 1 26,-8 0 0,7-4 0,-18 11 0,0-2 0,-6 5 0</inkml:trace>
  <inkml:trace contextRef="#ctx0" brushRef="#br0" timeOffset="20708">9919 14253 24575,'7'29'0,"0"1"0,6 12 0,-3-9 0,3 4 0,-1-3 0,-1-6 0,1-1 0,3 13 0,0-3 0,-4-12 0,-9-20 0</inkml:trace>
  <inkml:trace contextRef="#ctx0" brushRef="#br0" timeOffset="21416">10224 14192 24575,'-6'20'0,"4"-1"0,-1 9 0,3-7 0,0 2 0,8 2 0,3 2 0,14 20 0,-12-20 0,2-1 0,8 3 0,-11-22 0,0-4 0,13-14 0,-3-7 0,-2-3 0,0-27 0,-15 26 0,5-17 0,-10 27 0,-3 2 0,-4-2 0,-4 1 0,-15-9 0,-10 6 0,-3 4 0,-4 2 0,4 8 0,15 2 0,0 1 0,19 2 0,-1 0 0,5 1 0,-3 4 0,4-4 0,0 0 0</inkml:trace>
  <inkml:trace contextRef="#ctx0" brushRef="#br0" timeOffset="22882">11204 13776 24575,'0'19'0,"0"2"0,1 13 0,1 2 0,-1 4-1191,3 10 0,2 0 1191,-2-14 380,2-3 1,2 1-381,-2-5 0,-1-2 0,3 12 393,-3-14-393,-13-44 0,1-3 0,-10-15 1228,3 4-1228,-1-11 0,1-2 0,6 18 0,0 0 0,-2-13 0,2 4 0,6 10 0,4 7 0,3 5 0,8-8 0,29-1 0,-2 1-1282,-6 9 1,3 1 1281,9-2 0,-2 2 0,-14 6 0,0 0-697,18-7 0,-2 0 697,2 2 0,-14 2 0,0 1 0,9 1 0,-5 1 0,-28 9 2363,-6 0-2363,-16 47 0,-8-20 0,-3 1 0,3 11 0,-2 0-426,-14-1 0,-2-3 426,12-11 0,0-1 0,-2-2 0,-3 0 0,2-1 0,3-4 0,1-1-131,-14 9 0,4-6 131,15-12 0,9-1 0,15-7 0,22-3 0,5 0 0,-3-1 0,3 0 1205,-3 1 1,1-1-1206,10-1 0,1 0 0,-8 1 0,-1 0 0,19-2 297,-16 3-297,-21 3 0,-5 0 0,-1 0 0,-5 0 0,0 0 0</inkml:trace>
  <inkml:trace contextRef="#ctx0" brushRef="#br0" timeOffset="23237">11801 13893 24575,'-30'23'0,"5"8"0,10-1 0,6-3 0,7-7 0,7-4 0,-2-7 0,5 6 0,16-2 0,-6-6 0,10 2 0,-1-14 0,-15 2 0,9-5 0,-13 0 0,-1 1 0,-4 1 0,-1 1 0</inkml:trace>
  <inkml:trace contextRef="#ctx0" brushRef="#br0" timeOffset="23602">11893 13930 24575,'2'10'0,"3"3"0,3-5 0,0 2 0,-1-5 0,5 4 0,-3 0 0,5 1 0,-4-3 0,-2-4 0,1-1 0,2-2 0,2 0 0,11-12 0,-13 4 0,5-10 0,-17-3 0,-3 2 0,-5-21 0,3 20 0,1-1 0,5 16 0</inkml:trace>
  <inkml:trace contextRef="#ctx0" brushRef="#br0" timeOffset="24635">13195 13205 24575,'0'16'0,"0"3"0,0 13 0,4 9 0,-3-2 0,3-5 0,4 8 0,-2-6-2869,1 17 2869,-1-19 0,0 5 0,1-2-1639,-1 10 1,1 0 1638,-3-12 0,1 1 0,0 6 0,1-1 0,0 5 0,1 5 0,0 0 0,0 0 0,-1-3 0,0 1 0,-2-3 0,1 1 0,0 0 0,0 2-551,0-5 1,1 2-1,0 1 1,1 1-1,-1-1 1,-1-1-1,0-3 551,-1 5 0,-1-3 0,0 0 0,-1-2 0,1 1 0,2 6 0,-1-2 0,0 2 0,0 4-496,-2-8 0,0 5 0,-1 2 0,1 1 0,-1-2 1,0-2-1,1-6 496,-1 3 0,1-6 0,0 0 0,-1 6-140,0-2 0,0 6 0,0 3 1,-1 1-1,1 0 0,-1-4 1,1-4 139,-1 7 0,0-4 0,0-2 0,0 0 0,0 0 0,0 0 0,0 0 0,0 0 0,-1 2 0,0 1 0,0-2 0,0-7 0,1 1 0,-1-4 555,-2 6 0,-1 1-555,1 3 0,-1-2 0,2-6 0,-1-3 0,-1 0 0,2-4 0,2-6 3537,-4 14-3537,4-18 5289,-4 15-5289,4-19 4045,0 1-4045,0-10 0,0-1 0,0-8 0</inkml:trace>
  <inkml:trace contextRef="#ctx0" brushRef="#br0" timeOffset="28421">14645 13510 24575,'3'16'0,"-1"0"0,6 29 0,-1 0 0,1 3 0,-1-13 0,0 1 0,2 16 0,-1-1 0,-3-17 0,-1-3 0,2 14 0,-1-14 0,-1-4 0,-1-7 0,2 16 0,-2-21 0,0 9 0,-1-22 0</inkml:trace>
  <inkml:trace contextRef="#ctx0" brushRef="#br0" timeOffset="29755">14989 13507 24575,'-12'24'0,"6"-4"0,-2 21 0,1 5 0,5-6 0,-3-1 0,2 1 0,3 0 0,2-13 0,1 10 0,3-17 0,0 2 0,14 17 0,-6-17 0,9 13 0,-13-27 0,-3-1 0,2 0 0,0-2 0,9 2 0,-6-2 0,13-2 0,-13 1 0,9-3 0,-10 1 0,-2-2 0,1 0 0,0-5 0,1 0 0,9-8 0,-8 2 0,3 1 0,-8 3 0,-2 0 0,2 2 0,0-7 0,-1 6 0,0-6 0,-5 7 0,1-4 0,-2 4 0,0-5 0,0 5 0,0-1 0,-6-4 0,-4-1 0,-5 0 0,-15-8 0,7 14 0,-8-7 0,2 11 0,10-1 0,-11 2 0,-21 13 0,10 1 0,13-2 0,3-1 0,2 1 0,17-5 0</inkml:trace>
  <inkml:trace contextRef="#ctx0" brushRef="#br0" timeOffset="36112">21044 6420 24575,'7'0'0,"5"0"0,-2 0 0,10 0 0,-4 0 0,-1 0 0,5-3 0,-6 1 0,4-1 0,-4 1 0,-9 2 0,0 0 0,-3 0 0</inkml:trace>
  <inkml:trace contextRef="#ctx0" brushRef="#br0" timeOffset="38572">14592 14640 24575,'37'-12'0,"1"-1"0,12-5 0,-2 1 0,2 1 0,-1-1 0,-3 1 0,-11 5 0,-5 0 0,0 0 0,-4 4 0,1-5 0,-15 10 0,20-10 0,-8 8 0,5-6 0,-2 5 0,-18 0 0,21-2 0,-17 1 0,17-1 0,2-2 0,-2 3 0,1 0 0,10-4 0,9 1 0,-40 7 0,-8 2 0,1 0 0</inkml:trace>
  <inkml:trace contextRef="#ctx0" brushRef="#br0" timeOffset="39949">15229 15080 24575,'8'-13'0,"8"-8"0,-3 7 0,7-5 0,20-7 0,-18 15 0,8-4 0,0 1 0,-10 10 0,33 3 0,-18 19 0,9 8 0,-5 9 0,-18-9 0,-3 0 0,-1 9 0,-4-10 0,-3-1 0,-9-1 0,-1 30 0,-8-12 0,3-13 0,0-1 0,-13 7 0,-5 2 0,2-8 0,-5 5 0,-5-11 0,-3-3 0,1 0 0,0-2 0,2-4 0,7-9 0,12-4 0,-3 0 0,10 0 0,-2 0 0,-9-7 0,6 3 0,-9-7 0,11 6 0,4-2 0,1 2 0,3 1 0,3-1 0,4 0 0,4 2 0,4 1 0,4 2 0,9 0 0,0 0 0,7 3 0,4 1 0,-3 5 0,1 2 0,5 1 0,-9-2 0,-5 1 0,-16-4 0,-2-2 0,2 4 0,-1-1 0,-2 2 0,-2-4 0,-2-1 0,-1-2 0,-1 1 0,-1-4 0,-2 2 0</inkml:trace>
  <inkml:trace contextRef="#ctx0" brushRef="#br0" timeOffset="40884">14231 13713 24575,'-5'7'0,"0"4"0,-7 17 0,-1 5 0,-4 11 0,6-5 0,-1 7 0,2-2 0,2-1 0,1 1-1508,-2 0 1,0 3 0,1-1 1507,5-8 0,0-1 0,2-4 0,0-4 0,1 1 342,-2 9 1,0 7-1,2 1-342,1-6 0,2 2 0,1 0 0,1 1 0,-1 1 0,1 0 0,0 1 0,0 0-279,2 5 1,-1 0-1,1 1 1,3 0 278,1-5 0,2 1 0,1-1 0,0-2 0,-3-5 0,-1-2 0,-1-5 0,2 5 0,4 6 0,4 7 0,1 2 0,-1-4 0,-3-9 0,-1-2 0,0-3 0,1 3 0,1 3 0,-1-5 0,-1-7 0,-3-6 0,-4-5 3265,15 19-3265,-14-23 0,2 1 0,-1-2 1344,-4-8-1344,1 2 0,-1 2 0,-1-6 0,7 3 0,-7-6 0,10-4 0,-7 0 0,8-9 0,-9 9 0,0-4 0</inkml:trace>
  <inkml:trace contextRef="#ctx0" brushRef="#br0" timeOffset="41829">15507 13735 24575,'10'10'0,"12"12"0,4 5 0,9 8-1658,-8-9 0,3 4 0,-3-2 1658,-2-2 0,-1 0 0,4 2 0,3 3 0,-1 0 0,-5-5 0,-1 0 0,3 5 0,3 5 0,5 5 0,2 4 0,-2-2 0,-4-4 0,2 4 0,-4-4 0,2 3 0,-7-8 0,3 1 0,0 2 0,-2-1 0,-4-2 0,2 11 0,-5-3 0,-2-4 0,-4-8 0,-1-1 0,5 12 0,1 5 0,-2-6 0,-7-10 0,0-1 325,-1 7 1,1 3 0,-2-1-326,-1 7 0,-2-1 0,1-5 0,-2 2 0,-5 1 0,-3 4 0,0-5 0,2-13 0,-1 0 0,-5 24 0,-1-2 0,2-12 920,2-11-920,1-16 0,4 2 0,-1-13 0</inkml:trace>
  <inkml:trace contextRef="#ctx0" brushRef="#br0" timeOffset="42313">16531 14394 24575,'10'0'0,"0"2"0,0 1 0,17 9 0,-3-2 0,15 9 0,-12-6 0,1 0 0,8 6 0,-2-2 0,1 0 0,-8-3 0,-1-1-437,-1 0 1,0 0 436,6 4 0,0 0 0,10 8 0,-6-9 0,-13-2 0,-18-14 0</inkml:trace>
  <inkml:trace contextRef="#ctx0" brushRef="#br0" timeOffset="42760">16973 14322 24575,'-3'5'0,"-5"6"0,0 11 0,-13 14 0,7-2 0,-10 13 0,7-15 0,0 0 0,-1 13-349,2-16 0,0 0 349,6 5-119,-7 6 119,6-7 0,-1 0 0,8-18 0,3-6 0,-1 0 0,2-7 0</inkml:trace>
  <inkml:trace contextRef="#ctx0" brushRef="#br0" timeOffset="45628">17718 13331 24575,'19'47'0,"0"-8"0,-10-4 0,1-7 0,1-1 0,-2 0 0,4 7 0,-1-2 0,-7-16 0,6 15 0,-8-24 0,1-2 0,-1 1 0,-1-5 0,-2 1 0</inkml:trace>
  <inkml:trace contextRef="#ctx0" brushRef="#br0" timeOffset="46697">18015 13304 24575,'6'-4'0,"0"-3"0,0 3 0,-1-2 0,6 3 0,-2 1 0,17 0 0,4 2 0,-7 0 0,5 0 0,-2 0 0,-12 0 0,7 6 0,-3 6 0,0 1 0,-6 5 0,1 21 0,-8-19 0,4 28 0,-14-19 0,-1-5 0,-3 6 0,-1-20 0,-17 17 0,13-15 0,-15 9 0,21-18 0,-1 1 0,1-3 0,-2 1 0,0-2 0,-14-2 0,6-3 0,-5-1 0,14-1 0,5 5 0,3-2 0,1 3 0,3-3 0,4 4 0,6-5 0,5 4 0,11 0 0,4 0 0,7 1 0,-6 0 0,2 0 0,-6 0 0,-4 0 0,3 0 0,10 0 0,-36 0 0,1 0 0</inkml:trace>
  <inkml:trace contextRef="#ctx0" brushRef="#br0" timeOffset="47779">21043 11561 24575,'4'3'0,"-1"1"0,1-3 0,-1 3 0,1-4 0,3 5 0,0-3 0,0 1 0,21 1 0,6-1 0,14-2 0,-8 2 0,-1-1-422,3-2 422,4-3 0,-10-3 0,0-1 0,-9 3 0,0 0 0,7-3 0,-7 1 0,-17 4 0,-8 2 0</inkml:trace>
  <inkml:trace contextRef="#ctx0" brushRef="#br0" timeOffset="48852">18090 14045 24575,'15'0'0,"12"0"0,5 0 0,-5 0 0,2 0 0,9 0 0,4 0-1731,-3 1 1,3-1 0,-4-1 1730,-4 0 0,3-1 0,3 0 0,9-1 0,4-1 0,-3 0 0,-7 1 481,8-4 0,-2 1-481,-6 1 0,5 0 0,-3 0 0,-11 0 0,0-1 0,-25 4 0</inkml:trace>
  <inkml:trace contextRef="#ctx0" brushRef="#br0" timeOffset="49560">18658 14735 24575,'-22'5'0,"4"1"0,-15 17 0,0 4 0,8-3 0,-7 5 0,4-1 0,19-14 0,-2 14 0,8-15 0,0 6 0,5-15 0,-2 0 0,9-3 0,-3 1 0,33-5 0,-16 3 0,22-8 0,-22 4 0,-3-6 0,-4 4 0,-3-4 0,4-5 0,-6 2 0,4-4 0,-9 7 0,-3 4 0,-1 1 0,-6-4 0,0 1 0,-3-5 0,5 8 0,-1 0 0</inkml:trace>
  <inkml:trace contextRef="#ctx0" brushRef="#br0" timeOffset="49908">18588 14743 24575,'15'21'0,"7"12"0,7 8 0,-7-4 0,4 2 0,-12-10 0,0 2 0,2 0 0,0 1 0,1 4 0,-2-1 0,0 7 0,-8-21 0,-6-8 0,1-5 0,-2 1 0,0-1 0,0-3 0,0-1 0</inkml:trace>
  <inkml:trace contextRef="#ctx0" brushRef="#br0" timeOffset="50562">17007 13638 24575,'-9'38'0,"2"3"0,-2 6-837,3-9 837,2 12-1656,1-2 1656,4-17 0,2 8 0,4-1 0,3 9 0,2 3 0,0-1 0,-2-8 0,-1-5 0,-2-5 0,3 7-308,0-1 1,3 6-1,2 5 1,0 2-1,1-2 1,-2-2-1,-1-7 308,3 11 0,-1-6 0,1 3-826,-3-9 0,2 3 0,0 1 1,0 0-1,-2-3 826,0 3 0,-1-2 0,0-2 0,0 0 0,2 3 0,0-1 0,-1 0-584,-1-2 1,-2-1-1,1 1 584,0-3 0,1 0 0,-1 1 53,0 3 0,0 1 0,1 0-53,3 2 0,2 0 0,-1-2 0,-2-5 0,0-2 0,0-1 0,5 10 0,-1-6 0,2-8 1754,-12-16-1754,-4-11 4187,1 1-4187,-1-2 0,-1 0 0,-1 0 0</inkml:trace>
  <inkml:trace contextRef="#ctx0" brushRef="#br0" timeOffset="51253">18916 13303 24575,'10'7'0,"3"4"0,8 7 0,5 7 0,-3 2 0,2 4 0,0 0-2259,7 2 1,2 6 2258,-8-1 0,3 7 0,0 4 0,-1 0 0,-4-3-554,-3-6 0,-4-2 0,0 0 1,2 5 553,-1-2 0,2 4 0,1 1 0,-1 2 0,0 2 0,-3 0 0,-2-1 0,-1 3 0,-1 1 0,0 0 0,-2-1 0,0-2 0,-1-4 0,1 8 0,-2-4 0,0-2 0,0 4 0,0 0 0,0 5 0,-1-1 0,-1-3 0,-3-8 667,-4 7 0,-3-8-667,-1-7 0,-1-3 0,1 0 0,0-2 0,-7 6 0,5-22 0,1-6 2001,0-2-2001,3-1 3254,-2-4-3254,1 1 143,-2-4-143,1 2 0,-1-2 0,0 0 0,3 0 0,0 0 0</inkml:trace>
  <inkml:trace contextRef="#ctx0" brushRef="#br0" timeOffset="51708">19952 14347 24575,'7'0'0,"2"0"0,4 0 0,-1 0 0,24 3 0,4-2 0,-12 0 0,0 1 0,18-2 0,-17-2 0,-16 1 0,-10-1 0,-1 2 0</inkml:trace>
  <inkml:trace contextRef="#ctx0" brushRef="#br0" timeOffset="52045">19934 14500 24575,'7'5'0,"7"0"0,-2 0 0,23 5 0,-1-5 0,16 3 0,-13-8 0,4 0 0,-13-3 0,9-3 0,-3-7 0,-15 6 0,-3-2 0</inkml:trace>
  <inkml:trace contextRef="#ctx0" brushRef="#br0" timeOffset="53073">21100 13905 24575,'30'2'0,"1"-1"0,5 2 0,2 0 0,-2 1 0,-14 2 0,20 2 0,-33-3 0,5 2 0,-6 10 0,-2-4 0,6 20 0,-10 0 0,-3 1 0,1 11-282,-10 3 1,-7 2 281,-6-11 0,-4-1-972,-6 2 1,-1-2 971,5-3 0,0-4 0,5-11 0,0-4 0,-16 2 0,10-4 0,-5-2 0,20-10 507,9-2-507,1-2 1999,2-3-1999,1-2 0,2 0 0,5-5 0,-2 6 0,7-6 0,1 6 0,33-11 0,4 14 0,3 1 0,-14-4 0,-1 0-409,17 5 1,-6 2 408,-19 2 0,6 3 0,-15-3 0,3 5 0,-15-8 0,-3 2 0,4-4 817,2-1-817,7-11 0,-7 9 0,1-6 0</inkml:trace>
  <inkml:trace contextRef="#ctx0" brushRef="#br0" timeOffset="53514">21798 14075 24575,'-18'18'0,"1"5"0,9-4 0,0 5 0,-1 5 0,2 0 0,1-4 0,0 0 0,6-7 0,-3-3 0,1 4 0,1-12 0,-1 9 0,2-10 0,0 4 0,0-5 0,2 2 0,1-4 0,6 6 0,9-6 0,4 0 0,19-18 0,-17 4 0,9-18 0,-11-1 0,-8 6 0,3-18 0,-17 17 0,2 4 0,-5 7 0</inkml:trace>
  <inkml:trace contextRef="#ctx0" brushRef="#br0" timeOffset="53856">21807 14101 24575,'7'5'0,"9"13"0,-3-2 0,9 16 0,-3 17 0,-8-24 0,-2 1 0,-1 0 0,-2 1 0,3 14 0,-7 0 0,2-17 0,-1 8 0,5-10 0,-2-8 0,3 7 0,-4-9 0,-3-5 0,0-3 0,-1 1 0,5 2 0,-5-4 0,3 1 0</inkml:trace>
  <inkml:trace contextRef="#ctx0" brushRef="#br0" timeOffset="54827">22540 13338 24575,'11'33'0,"0"0"0,3 1 0,-2 5 0,2 11 0,-1 4-1967,-4-9 1,0 4 0,0 2 0,-1-2 0,1-3 1778,-1-5 0,0-3 0,0 0 1,0 5 187,-1 3 0,0 8 0,0 3 0,0-2 0,-1-6 0,-1-8 0,-1 0 0,0-3 270,-2 2 1,1 6-1,0 2 1,-1-2-271,1 4 0,0-1 0,1 3 0,-2-8 0,2 3 0,-1 2 0,0-1 0,-1-1-263,0 4 0,0-1 0,-1 0 0,1-2 263,0-5 0,1-1 0,-1-1 0,0-2 0,-2 6 0,0-3 0,0-3-694,0 3 0,0-1 694,1-5 0,0 2 0,1 1 986,0 7 0,1 3 0,0-2-986,1-5 0,0-1 0,1 1 0,1 12 0,0 2 0,-1-6 0,-1-6 0,1-5 0,0-2 0,0-5 1260,-5-10-1260,6 11 0,-1 1 0,-3-1 0,2 1 0,1 1 3730,-2-5-3730,0-2 0,1 0 0,0 12 0,1-9 0,-1 1 2680,0 4-2680,-1-8 1312,2 16-1312,-4-22 0,5 17 0,-3 0 0,0-11 0,0-2 0,-3-21 0,0 0 0</inkml:trace>
  <inkml:trace contextRef="#ctx0" brushRef="#br0" timeOffset="58207">24068 14373 24575,'0'22'0,"0"0"0,5 11 0,3 12 0,1-1 0,1-3 0,0 1 0,1-1 0,-1 5 0,-1 0 0,3-1 0,1 1 0,2-2 0,-3-13 0,-4-15 0,8 16 0,-14-32 0</inkml:trace>
  <inkml:trace contextRef="#ctx0" brushRef="#br0" timeOffset="59066">24523 14342 24575,'-5'10'0,"2"-3"0,-1 5 0,3-1 0,-1 20 0,2-5 0,0 13 0,1-9 0,3 4 0,6 6 0,2 2 0,-2-5 0,2 1 0,11 10 0,3-5 0,2-13 0,-3-6 0,-1-3 0,0-10 0,13 1 0,-22-12 0,9 0 0,10-10 0,-10-3 0,9-4 0,-15-6 0,-7 1 0,-1-2 0,-11-20 0,-5 24 0,-11-24 0,6 31 0,-5-8 0,-8 2 0,10 7 0,-12-4 0,2 5 0,-23 2 0,14 2 0,-6 3 0,30 4 0,4 0 0,1 0 0,1 2 0,-1 0 0,-3 5 0,4-2 0,-6 2 0,7-5 0,-1 3 0,1-5 0,2 2 0</inkml:trace>
  <inkml:trace contextRef="#ctx0" brushRef="#br0" timeOffset="61358">20124 11931 24575,'11'15'0,"-3"-3"0,8 15 0,-4 1 0,0 3 0,8 17 0,-9-5 0,-1 9 0,-3-3 0,-3-12 0,-2-2 0,0 1 0,0 1 0,1 0 0,-2 0 0,-3 8 0,-1 0 0,-1-8 0,-3 0 0,3-3 0,0-2 0,1-6 0,3-11 0,-2 3 0,1-2 0,-1-8 0,2 3 0,0-30 0,11-23 0,-5-9-225,2 20 1,1 1 224,0-1 0,0 8 0,-1 8 0,15-19 0,-3 12 0,5-10 0,-7 16 449,-13 12-449,2 1 0,-2 1 0,4 0 0,-4 1 0,4-1 0,-4 2 0,2 3 0,-2-1 0,7 5 0,-2 5 0,5 1 0,-2 5 0,-3-2 0,-2-5 0,3 10 0,-5-12 0,3 12 0,-4-13 0,-5 1 0,2 4 0,-2-4 0,0 16 0,-5-3 0,-3 7 0,-16 10 0,3-15 0,-4 1 0,13-16 0,3-6 0,3-1 0,-15 0 0,12-2 0,-12 2 0,13-2 0,-2 0 0,-2 0 0,-2 0 0,-2-2 0,0 1 0,-7-4 0,1 2 0,0 0 0,10 1 0,7 2 0</inkml:trace>
  <inkml:trace contextRef="#ctx0" brushRef="#br0" timeOffset="64663">24587 14350 24575,'28'11'0,"0"1"0,4 0 0,6 6 0,1 3 0,-5 2 0,-5 1 0,-1 3 0,3 12 0,-13-4 0,-2 0 0,-1-2 0,-5 9 0,-17-8 0,-3-15 0,-6 13 0,-1-12 0,6-10 0,-14 13 0,10-14 0,-5 6 0,11-8 0,2-5 0,-3 3 0,2-5 0,-4 2 0,7-4 0,-13-8 0,4-5 0,-11-3 0,-1-11 0,9 12 0,-12-15 0,10 6 0,2 1 0,-3-3 0,13 14 0,-4-14 0,8 18 0,-2-11 0,5 15 0,-3-1 0,3-2 0,0 3 0,0-4 0,5 1 0,0 1 0,9-9 0,16 1 0,-9 4 0,8 0 0,9 6 0,-12 2 0,20-1 0,-24 7 0,5 10 0,-1 2 0,-7 2 0,8 6 0,-2 2 0,-13 4 0,4 1 0,-10-4 0,-12 15 0,-6-4 0,-1-6 0,-1-1 0,-7 2 0,-2-3 0,10-19 0,1-2 0,-4-2 0,-32-4 0,23-5 0,-26-5 0,31-2 0,-8-7 0,3 2 0,-3-9 0,8 6 0,1-2 0,-8-12 0,-3-3 0,20 16 0,5 7 0,5-23 0,-3 14 0,6-17 0,4 18 0,4 2 0,2 3 0,-1 2 0,-1 8 0,18 1 0,6 2 0,-9 6 0,1 2 0,12-5 0,0 2 0,-11 7 0,-5 1 0,-1 4 0,6 21 0,-15-15 0,2 23 0,-9-16 0,-7 12 0,-3 3 0,0-15 0,-1 0 0,-3 10 0,-1-3 0,-5-11 0,4-17 0,4-4 0,-35-20 0,15 3 0,-1-2 0,-2-1 0,0-2-275,-5-6 0,6 0 275,7 3 0,-10-10 0,22 18 0,-4-7 0,11 11 0,2-15 0,2 15 550,10-11-550,20 8 0,-2 10 0,1 1 0,-5-4 0,1 2 0,3 4 0,-2 2 0,2-1 0,5 3 0,-8 3 0,1 9 0,-1 2 0,-10 2 0,17 19 0,-25-16 0,-5-4 0,1 5 0,-7 4 0,-5-8 0,-5 8 0,1-13 0,-2-3 0,3-4 0,1-4 0,-29-4 0,21-2 0,-30-5 0,28 2 0,-6-6 0,5-3 0,1-4 0,-2-5 0,12 11 0,0-13 0,9 14 0,0-11 0,0 14 0,0 2 0</inkml:trace>
  <inkml:trace contextRef="#ctx0" brushRef="#br0" timeOffset="65987">25553 14327 24575,'12'0'0,"6"-2"0,7-2 0,11-1 0,6-2 0,-11 2 0,0 0 0,8 0 0,-3 0 0,-1-2 0,-28 7 0,0-5 0,-3 5 0,3-4 0,-2 1 0,2 1 0,-2-3 0,-3 5 0,0-2 0</inkml:trace>
  <inkml:trace contextRef="#ctx0" brushRef="#br0" timeOffset="66888">25772 14054 24575,'16'10'0,"0"4"0,4 3 0,4 3 0,2 2 0,-4-4 0,-1 0 0,6 4 0,0 0 0,-3-1 0,-3-3 0,-6-3 0,8 9 0,-18-20 0,0 3 0,-1-1 0,1 9 0,-2-8 0,-3 10 0,-14 2 0,4-7 0,-18 14 0,-5-8 0,9-3 0,-16 7 0,28-15 0,-17 10 0,17-11 0,-10 9 0,-1 1 0,7-4 0,-18 14 0,27-21 0,5-1 0,0-4 0,2 2 0</inkml:trace>
  <inkml:trace contextRef="#ctx0" brushRef="#br0" timeOffset="70021">25403 14145 24575,'7'-1'0,"21"15"0,4 7 0,-2 1 0,1-1 0,9 6 0,2 2 0,-3-4 0,-2-2 0,-3-1 0,1-1 0,4 5 0,0 0 0,-2-3 0,4 2 0,-12-8 0,-24-17 0,-3 2 0,-2-4 0</inkml:trace>
  <inkml:trace contextRef="#ctx0" brushRef="#br0" timeOffset="70606">25429 14177 24575,'21'26'0,"0"-2"0,1-3 0,0 1 0,11 7 0,4-2 0,8 6 0,-6-5 0,-13-8 0,-1-1-741,9 4 1,5 3 0,-6-4 740,-9-5 0,-3-3 0,10 4 531,7 3-531,0 0 0,-22-15 0,12 9 0,-25-15 0,-1 0 0</inkml:trace>
  <inkml:trace contextRef="#ctx0" brushRef="#br0" timeOffset="71085">26107 13937 24575,'-10'7'0,"0"1"0,-15 20 0,8-10 0,-1 2 0,-2 4 0,4-1 0,-2 4 0,-4 8 0,-3 4 0,2-1 0,2-2 0,0 0 0,-2 2 0,-1 2 0,2-3 0,4-5 0,1-2 0,-3 4 0,-1 0-334,5-5 1,0-2 333,-11 18 0,16-32 0,-1 6 0,5-16 0,2 4 0,1-7 0,1 3 0,1-3 0</inkml:trace>
  <inkml:trace contextRef="#ctx0" brushRef="#br0" timeOffset="71533">25423 14327 24575,'33'19'0,"3"5"0,2-1 0,2 2 0,-9-5 0,0 1-1554,9 4 0,0 1 1554,-11-7 0,-2-1 0,6 7 490,-10-10 0,1 1-490,15 12 255,-13-12 0,0 0-255,16 13 0,-19-16 0,-12-18 404,-4-13 1,-1 5-1,-1 0 1</inkml:trace>
  <inkml:trace contextRef="#ctx0" brushRef="#br0" timeOffset="71925">26062 14107 24575,'-7'11'0,"1"1"0,-4 5 0,-2 6 0,-5 11 0,-5 9 0,-1 0-1806,1-5 0,-2 0 1,0 2 1805,3-3 0,0 1 0,0-1 0,1-1 0,-2-1 0,1-1 0,-1-2-339,-10 10 0,0-3 339,13-14 0,-1 0 0,-5 8 0,-4 4 0,2-3 0,-3 0 0,4-3 0,4-2 0,3-2 0,-14 9 0,33-34 0</inkml:trace>
  <inkml:trace contextRef="#ctx0" brushRef="#br0" timeOffset="73715">27071 13675 24575,'-16'-42'0,"0"14"0,1 3 0,0 5 0,-17-13 0,16 16 0,-23-7 0,18 10 0,-12-3 0,18 14 0,4-1 0,1 3 0,-2-1 0,7 4 0,-4 0 0,6 3 0,1 0 0,2 10 0,13 6 0,-3 1 0,28 11 0,-1-4-1225,5-2 1225,-12-6 0,0-2 0,16 5 0,-12-6 0,3 3 0,-5 0 0,2 2 0,-4-3 0,-4-5 0,-2 1 0,14 13 0,-10-2 0,-25-17 0,-1 6 0,-5-1 0,1-7 0,-4 4 1225,-1-6-1225,-14 6 0,-25-2 0,10-7 0,-6-1 0,3-1 0,2 1 0,1-2-363,-5-2 1,-3-2-1,9-1 363,8-2 0,-6-2 0,23 1 0,0-1 0,7-2 0,-2 1 0,5-4 1088,2 5-1088,1-3 0,7 2 0,24-14 0,1 7 0,3 0 0,-7 1 0,0 0-608,8-2 0,-1 2 608,-10 5 0,-4 0 0,5-5 0,8-3 0,-21 5 0,-7 3 0,4-5 0,-10 3 0,0-4 1216,-8 2-1216,-2 3 0,-22-10 0,15 13 0,-27-12 0,24 15 0,-9-3 0,12 6 0,-8-2 0,14 4 0,-7-1 0</inkml:trace>
  <inkml:trace contextRef="#ctx0" brushRef="#br0" timeOffset="74404">27122 14641 24575,'12'-4'0,"0"0"0,4-3 0,29-7 0,-15 3-449,-2 2 1,5-3 448,3-1 0,4-2 0,4-1 0,-2 1 0,3 0 0,3-1 0,-1 0 0,-4 1 0,-1 1 0,-4 1 0,1 0 0,2 0-522,1-2 0,5-1 1,-1 1-1,-5 1 1,-10 5 521,7 1-11,11-10 11,-25 11 0,-3-1 0,-19 6 0,0 2 0</inkml:trace>
  <inkml:trace contextRef="#ctx0" brushRef="#br0" timeOffset="75307">27536 15165 24575,'12'2'0,"1"3"0,-7-3 0,10 3 0,4 0 0,28-15 0,5-6 0,-27 6 0,-1-1-467,10-3 1,4-3 0,-7-1 466,-1-16 0,-3-2 0,0 0 0,-5 3 0,-1 3 0,-6 4 0,-16 19 0,-2 2 0,-8 1 0,-4 1 0,1 1 0,-14 8 1399,1 0-1399,-5 6 0,4-1 0,2 0 0,4 0 0,-19 20 0,36-13 0,0 24 0,7-20 0,8 17 0,-4-26 0,10 13 0,-4-5 0,10 8 0,0 1 0,-5-9 0,0-1 0,-13-14 0,5 9 0,-5-9 0,15 31 0,-9-19 0,11 25 0,-15-29 0,0 0 0,-7-11 0,0-1 0</inkml:trace>
  <inkml:trace contextRef="#ctx0" brushRef="#br0" timeOffset="76011">26620 13414 24575,'-13'29'0,"-3"17"0,8 3 0,2 3 0,1-18 0,1 2-373,-1 6 0,0 5 1,1 5 372,4-8 0,1 4 0,1 1 0,0 0 0,0-3-1788,-2-4 0,0-3 1,1 1-1,0 4 1788,1 0 0,1 5 0,0 1 0,0 1 0,0-3 0,1-4 0,1 12 0,0-4 0,1-2 116,0 1 0,0-1 1,2 2-117,-1-8 0,1 1 0,0 0 0,0 1 0,0-1 0,0 0 0,1 0 0,0-1-697,3 6 1,2-1 0,-1-1 696,-2-5 0,-1 0 0,2-4 0,6 6 0,0-6 140,2 7-140,-8-19 0,1-3 4595,0-2-4595,1-5 1617,0 2-1617,-1-5 3357,3 4-3357,-5-7 300,28 10-300,-9-14 0,16-3 0,-17-7 0,-14-3 0,-8 3 0</inkml:trace>
  <inkml:trace contextRef="#ctx0" brushRef="#br0" timeOffset="76691">27410 13201 24575,'27'26'0,"1"0"0,-1 0 0,0 0 0,-2 1 0,1-2 0,8 10 0,3 3-1967,-10-9 1,2 4 0,2 2 0,-1 0 0,-2-4 1645,6 5 1,-3-2-1,3 4 321,-7-9 0,2 3 0,1 2 0,1 1 0,0 1 0,0 2-229,-1 0 1,2 2 0,0 2 0,-1 0 0,1 1 0,-2-1 0,-2 0 228,1 3 0,-1 0 0,-2 0 0,0 0 0,0 0 0,1 1-141,-2-6 0,1 1 1,0 1-1,0-1 1,-2 0-1,-1-2 0,-3-1 141,4 14 0,-3-2 0,-4-2 0,-3-4 0,-4-4 0,-4-3 0,0-2-272,1 8 1,-2-2 271,1 1 0,-2 1 0,-5 12 0,-2-4 0,-2-1 0,-1 0 0,-2 0 0,-3-6 1307,2-15 0,-1-1-1307,-2 7 3490,-3 6-3490,5-19 0,6-12 0,-2 1 0</inkml:trace>
  <inkml:trace contextRef="#ctx0" brushRef="#br0" timeOffset="77179">29216 14014 24575,'10'0'0,"-1"0"0,-4 0 0,0 0 0,8 0 0,5-2 0,-3 1 0,-2-1 0</inkml:trace>
  <inkml:trace contextRef="#ctx0" brushRef="#br0" timeOffset="77577">29070 14265 24575,'5'2'0,"1"0"0,2-2 0,4 0 0,1-2 0,7-1 0,0-3 0,3-2 0,3 1 0,-1-4 0,22-6 0,-18 6 0,9-7 0,-22 13 0,-11 0 0,0 2 0</inkml:trace>
  <inkml:trace contextRef="#ctx0" brushRef="#br0" timeOffset="78464">29754 13564 24575,'37'-9'0,"0"1"0,0 0 0,-1 0 0,-4 2 0,1 0 0,-7 2 0,-13 4 0,-4 4 0,2 4 0,-1 6 0,1 19 0,-4 2 0,-2 8-235,-5-15 1,0 0 234,-3 7 0,-2-3 0,-1 1-492,1-6 0,-2-1 492,-5 6 0,-1 1 0,2-3 0,-1 0 0,-4-2 0,-1-1 0,-5 6 0,5-11 0,-3-1 0,-22 6 0,1 2 0,16-16 0,0-4 0,-6 0 0,10-6 0,1 0 446,13-3-446,0-2 1007,2 0-1007,0-19 0,2 7 0,5-18 0,7 10 0,2 3 0,20-8 0,2 6-482,-9 9 1,1 1 481,3 0 0,-1 1 0,15-1 0,-13 7 0,2 1 0,23 0 0,-24 3 0,0 0 0,12 2 0,-5 4 0,-26-1 0,10 7 963,-15-9-963,3 6 0,-5-7 0,-1 3 0,1-2 0,-1-1 0,16-14 0,18-20 0,-12 13 0,6-10 0</inkml:trace>
  <inkml:trace contextRef="#ctx0" brushRef="#br0" timeOffset="79026">30263 13641 24575,'-27'6'0,"-12"7"0,10 0 0,1 1 0,-16 12 0,20-8 0,4 2 0,8 15 0,9 15 0,7-22 0,4-1 0,0 0 0,3-2-287,4-1 0,3-3 287,16 10 0,-4-7 0,13-2 71,-7-11 0,5-4-71,-4-4 0,3-2 0,-1-1 0,12-1 0,-3-2 0,0-3 0,-11-7 0,-17-19 0,-28 0 0,-14 0 0,-3 1 0,-8-9-670,-2 9 0,-4 3 670,14 16 0,1 1 0,-6-4 0,-1 1 0,-17-2 0,21 10 0,1 2 0,-5 1 0,-1 3 0,10 0 0,8 5 0,-2-1 1772,3 5-1772,7-5 0,6 0 0,4-4 0,0 0 0</inkml:trace>
  <inkml:trace contextRef="#ctx0" brushRef="#br0" timeOffset="79995">30981 13446 24575,'0'14'0,"0"18"0,0 5 0,3 14 0,0-13 0,0-7 0,1 1 0,5 16 0,-7-16 0,0 0 0,6 10 0,-5-11 0,1-14 0,0-3 0,-5-16 0,0-5 0,-12-27 0,5 2 0,-5-9 0,-1-5 0,4 6 0,1 1 0,-2 0 0,0-1 0,1-14 0,3 4 0,4 9 0,3-2 0,1 3 0,2 14 0,8-6 0,34 6 0,-8 7-390,-3 4 1,1 3 389,6 5 0,-13 5 0,0 1 0,25 1 0,-11 0 0,2 3 0,-9 1 0,-2 3 0,1 2 0,-4 4 0,-3 12 0,-17-3 0,-10 7 0,-23 14 0,-11 5 0,4-9 0,-3 1-913,-2-2 0,-4 2 1,3-5 912,2-8 0,2-5 0,0-5 0,4-6 670,12-7-670,-20 2 0,23-6 0,-6-2 0,17 1 0,9-1 2847,18 5-2847,1 1 0,14 0 0,11 2 0,-5-2 0,-13-1 0,2 0-281,5-1 0,9 2 0,0-1 0,-6-2 281,7 0 0,-4-2 0,3 2 0,-3-2 0,-11 1 0,-5-2 0,-6-1 0,-14-4 0,-2 3 0,-1-15 0,-1 9 0,-1-7 0,-2 10 0</inkml:trace>
  <inkml:trace contextRef="#ctx0" brushRef="#br0" timeOffset="80331">31778 13352 24575,'-28'17'0,"-10"15"0,5 7 0,4-1 0,22 0 0,20 1 0,4 4 0,-1-19 0,3-3 0,12 6 0,11-8 0,2-12 0,5-5 0,0-10 0,-8-9 0,-12 2 0,-13 2 0,-9 8 0</inkml:trace>
  <inkml:trace contextRef="#ctx0" brushRef="#br0" timeOffset="80766">32147 13367 24575,'13'43'0,"5"-1"0,-1-12 0,8 5 0,-10-22 0,3 7 0,-3-9 0,9 0 0,-5-2 0,10-3 0,18-12 0,-5-12 0,-16 9 0,-2-2 0,6-18 0,-16 8 0,-1-22 0,-6 11 0,-2 0 0,-3-1 0,-10-10 0,0 14 0,-3 0 0,-5-4 0,-7 4 0,13 19 0,5 3 0,0 4 0,5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7:21:31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10571 5758 24575,'0'32'0,"0"1"0,-1-3 0,0 9 0,0 7 0,-1 6 0,0 6 0,0 2 0,0 3 0,0 0 0,-1 0 0,1-3 0,-1-3 0,1-5 0,-1-7-1639,0 9 1,-1-7-1,0-3 1,0 0 0,0 3-1,1 7 1532,0-12 1,1 5-1,0 4 1,0 4 0,0 1-1,0 1 1,0 1-1,-1 0 1,1-2 0,0-2-1,-1-4 1,1-3-1,-1-5 1,0-6-85,-3 12 1,-1-9 0,1-3 0,0 1 190,0 14 0,1-1 0,0 1 0,0-11 0,0-1 0,0 1 0,0 2 0,0 1 0,0 2 0,1 1 0,-1-1 0,1-3 0,-2 10 0,1-4 0,-1 4 0,2-11 0,0 3 0,-1 1 0,1-2 0,0-3 0,1 4 0,0-4 0,-1 3 0,0 1 0,1 2 0,-1 2 0,0 0 0,0-3 0,1 3 0,-1-1 0,1-1 0,0-6 0,0-4 0,1-4 0,0 7 0,-1-1 0,1 7 0,-2 4 0,1 2 0,0-1 0,1-3 0,0-6 0,1 14 0,1-6 0,-1 3 0,0 0 0,-1 3 0,1 0 0,1-3 0,0 0 0,2-2 0,0-6 985,2-9 0,0 1-985,-1 5 0,0 10 0,0 4 0,-1-1 0,0-7 0,0-2 0,-1-5 0,0 5-400,0 2 1,1 7 0,0 1-1,0-4 1,-2-9 399,-1-2 0,0-6 0,1 3 0,0-3 4147,0 10-4147,0-2 3818,0-1-3818,0-4 200,0-1-200,0-13 3944,2-3-3944,0-13 0,6-7 0,-3-5 0,23-19 0,-6 5 0,15-9 0,11 7 0,-2 11 0,3 1-862,-10 0 0,3 1 862,6 2 0,9 1 0,0 0 0,-7 0-2539,-2 1 1,2-1 2538,-5 1 0,7-1 0,3-1 0,1 0 0,-4 1-1113,3-2 0,-2 1 0,-1-1 0,0 1 1113,-9 0 0,-2 0 0,1 0 0,1 0 0,3 0-437,-1 0 0,2-1 1,2 1-1,1-1 1,-1 0-1,0 0 1,-2 0 436,0 0 0,0-1 0,-1 0 0,-1 0 0,0 0 0,0 0-174,7-1 0,0 0 0,-1 0 0,2 0 0,2-1 174,-6 1 0,3-1 0,2-1 0,0 1 0,-1-1 0,-2 0 0,-4 1 0,0-1 0,-3 1 0,-2-1 0,1 1 0,4-2 0,-1 1 0,3-2 0,3 1 0,1-1 0,-2 0 0,0 1 0,-4 0 0,3 0 0,-2 0 0,-2 1 0,0 0 0,0-1 125,0-1 1,1-1 0,-1 0 0,-3 0-1,-5 3-125,11-2 0,-6 1 1374,-3-2 0,-7 1-1374,-13 4 4299,-9 2-4299,-4 2 3519,-5 1-3519,2 1 3722,-3-4-3722,3 2 263,-3-5-263,6-11 0,6-30 0,-2 14 0,0-2 0,-2 3 0,1-1-662,0 1 0,1-2 1,-2 4 661,2-19 0,-1 17 0,3-6 0,-2 1-978,-4 6 1,-1-1-1,2-4 978,1 2 0,2-5 0,0-3 0,2-1 0,-1 0 0,-1 1-1031,1-5 0,-1 1 0,1 0 0,-1-2 0,1 0 1031,0 1 0,0-1 0,1-1 0,0 0 0,-1 1 0,0 2-580,0-2 1,0 3-1,-1 0 1,1-2-1,0-3 580,-2 7 0,1-2 0,0-3 0,0-1 0,0 1 0,0 0 0,-1 2 0,-1 4 0,2-9 0,-1 5 0,0 1 0,-1-2 0,2-4 0,-3 11 0,2-2 0,-1-2 0,1-1 0,0-2 0,-1 1 0,1 0 0,-2 0 0,0 3 0,-1-1 0,-1 1 0,0 0 0,0 1 0,-1 0 0,-1 0 0,1 0 0,0-1-207,-1 0 1,1-1 0,-1 1-1,0 0 1,0-1 0,0 0-1,-1-1 1,-1-1 206,0 1 0,0-3 0,-1-1 0,0-1 0,0 1 0,-1 1 0,0 1 0,0 3 0,1 3 0,-1-9 0,1 4 0,0 2 0,-2 2 0,-2 0 0,-2-10 0,-3 0 0,-1 4 0,0 9 461,2 10 0,-2 2-461,-3-6 0,-2-3 0,2 2 0,0 3 0,1 1 0,-8-12 0,0 4 0,2 8 0,-3-7 3358,8 17-3358,1 5 3912,0-11-3912,2 16 5894,-4-18-5894,-9-1 0,8 8 0,-14-16 536,8 13-536,-4 0 0,3 5 0,0 2 0,-3-2 0,3 4 0,1 2 0,4 5 0,-15-13 0,13 15 0,-10-6 0,-5-2 0,6 6 0,-4 0 0,-4-1 0,-5-1 0,0 1-1414,2 2 1,0 2 0,-2 1 1413,-10 0 0,-4 1 0,0 1 0,12 1 0,-2 1 0,1 1 0,2 0 0,-4 0 0,1 1 0,-2 1 0,-3-1 0,-2 1 0,-2 0 0,1 0 0,3 0 0,1 1 0,-2 0 0,-3 1 0,9 0 0,-1 0 0,-3 1 0,-1 0 0,-1 1 0,-2 0 0,1 0-564,5 0 1,-2 1 0,-1 0-1,-1 0 1,0 1 0,0 0 0,0-1-1,1 1 1,1 0 563,-2 1 0,-1-1 0,1 1 0,0 0 0,1 0 0,1 0 0,0 0 0,2 0 0,-7 1 0,1 0 0,2 0 0,0 0 0,1 1 0,-1 0 0,2 1 0,-1 0 0,0 1 0,2 0 0,3-1 0,4-1-312,-3 1 1,5-2-1,-4 2 312,2 1 0,-4 1 0,-1 1 0,1-1 0,6-1 0,-2-1 0,5-1 0,2 0 0,-9 5 0,2 0 0,8-2 0,3 0-14,-10 3 14,-6 7 2668,8-4-2668,10-2 5851,-14 10-5851,6-2 0,2-2 1712,6 0-1712,-12 2 28,3 5-28,9-10 0,-1 1 0,-7 12 0,7-7 0,12 6 0,2 18 0,5-4 0,4-1 0,2-3 0,5-8 0,-1-3 0,1 0 0,4-7 0,5 17 0,-1-9 0,6 5 0,-5-13 0,0 0 0,6 0 0,-7-9 0,7 7 0,-2-4 0,-6-7 0,4 3 0,-11-9 0,0-1 0</inkml:trace>
  <inkml:trace contextRef="#ctx0" brushRef="#br0" timeOffset="1086">19450 2563 24575,'-11'3'0,"1"2"0,-4-3 0,3 3 0,-10-2 0,-17 4 0,-8 0 0,3-3 0,-3-2-1311,2 2 1,-4 1-1,1-1 1311,3-3 0,0 0 0,1 0 0,0-1 0,0 0 0,-1 0 0,-5 0 0,-2 0 0,0 0 0,10 0 0,-1 0 0,0 0 0,-1 0 0,-2 0 0,-1-1 0,-1 1 0,-2 1 0,1-1 0,-2 1 0,-1 0 0,1 0 0,2 0 0,-1 0 0,3 1 0,0-1 0,-2 1-1206,-4 0 1,-1 0-1,0 0 1,1 2 1205,8 0 0,0 1 0,1 1 0,3-1 0,-3 0 0,2 0 0,-1 1-321,-9 3 0,-3 1 0,2 1 321,1 0 0,1 0 0,0 2 0,0 1 0,1 1 0,0 0-768,-1-1 1,1 1-1,0 1 768,0 2 0,0 1 0,5-1 0,-2 4 0,4 0 327,-2-1 0,0 2-327,1 4 0,3-1 1874,14-10 1,1 1-1875,-13 11 0,1 2 575,11-10 1,1 1-576,-3 7 0,3-1 0,-10 12 0,13-10 3814,10-8-3814,-4 7 0,0-2 0,-1 1 0,-11 18 838,10-17 0,0-2-838,-11 11 0,0 3 0,10-18 0,0 0 0,-17 16 0,5-5 0,1-6 0,14-5 0,-1-6 0,7-3 0,5-6 0,0 0 0,3-2 0,2-3 0</inkml:trace>
  <inkml:trace contextRef="#ctx0" brushRef="#br0" timeOffset="1992">15647 3462 24575,'-20'43'0,"1"-8"0,13-12 0,-2-6 0,2 5 0,1 3 0,1 0 0,2 10 0,2-9 0,-2 2 0,1-6 0,-4 9 0,2-6 0,-3 6 0,1 6 0,2-17 0,0 8 0,8-19 0,3-6 0,3 4 0,11-6 0,7 3 0,17-4 0,-3 1 0,4-2 0,-6-2 0,2-1-593,-4 1 0,2-1 1,-4 0 592,-5-2 0,-3 0 0,0-1 0,-5 1 0,-13 3 0,-3 1 0,-6 2 0</inkml:trace>
  <inkml:trace contextRef="#ctx0" brushRef="#br0" timeOffset="6276">8963 3062 24575,'0'-12'0,"-11"-11"0,-9-4 0,-3 4 0,-5 0 0,-4-2 0,-2-2 0,-5-2 0,-2 1 0,-2 2 0,1 4 0,-2 3 0,-2 0 0,0 2 0,3 0-1260,1 0 1,1 1-1,1 2 1,0 2 1259,-11 0 0,0 5 0,10 2 0,-3 5 716,-9 7-716,20 3 0,-4 4 0,21 19 0,16-5 0,6-2 0,4 1 0,10 6 0,8-8 0,11 4 0,4-2 0,0-3 0,5-2 0,2 0 0,-3 2 747,-4-1 1,-2 0 0,1 2 0,4 1-748,-8-5 0,5 1 0,2 1 0,-1 0 0,0 0 0,-5 0 0,-5-2 0,5 9 0,-7-2 0,1 2 0,3-2 0,2 3 0,-2-1 0,-8-1 0,-6 3 0,-8-1 245,-4-1 0,-5-1-245,1 4 0,-3 5 0,-8-18 0,0-9 0,-5-2 841,-2-4-841,-16 1 0,8-3 0,-14 3 0,14-5 0,-3 1 0,-22-2 0,20-2 0,-5-1 0,0-1 0,-2-8 0,-8-1 0,9-4 0,-1-3 0,5 0 0,1-1 0,13 8 0,8 3 0,14-1 0,6-8 0,2-1 0,17-21 0,-13 17 0,11-17 0,-11 12 0,0-2 0,-3-4 0,0-2-490,1 3 1,-2 1 489,-2 0 0,-5 3 0,-7 6 0,0-2 0,-3-9 0,0 12 0,-3-8 0,0 8 0,0 7 979,-2-4-979,2 8 0,1 4 0,0-2 0,-1 3 0,1-2 0,-7-2 0,-2-3 0,-4 4 0,3 0 0,-8 0 0,-8 2 0,-13-4 0,1 6 0,-1 1 0,10 5 0,0 0 0,0 0 0,0 0 0,4 2 0,-1 3 0,8 1 0,6 2 0,8-1 0,6 0 0,2 0 0,-2 3 0,5-5 0,-5 0 0,2-3 0</inkml:trace>
  <inkml:trace contextRef="#ctx0" brushRef="#br0" timeOffset="12260">9567 2588 24575,'8'38'0,"-1"0"0,1 0 0,4 13 0,2 1 0,-1-4 0,1 3 0,-1-3 0,-2-13 0,-1-2 0,1 3 0,1 4 0,0 5 0,0-2 0,-1-6 0,-1-4 0,-2-4 0,1 10 0,-2-12 0,-5-25 0</inkml:trace>
  <inkml:trace contextRef="#ctx0" brushRef="#br0" timeOffset="13150">9825 2547 24575,'0'33'0,"-1"0"0,-1 7 0,-1-1 0,-1 2 0,0 0 0,1-3 0,-1 4 0,-2-3 0,-10 11 0,-1-7 0,4-13 0,-2-3 0,3-4 0,12-12 0,10-3 0,2 3 0,19 2 0,-12-7 0,22 4 0,-7-7 0,-5 0 0,1 0 0,11 0 0,6 0 0,-30-1 0,-2-2 0,-10 2 0,2-1 0,-2 3 0,2-3 0,-5 1 0,0-2 0</inkml:trace>
  <inkml:trace contextRef="#ctx0" brushRef="#br0" timeOffset="14062">7766 3346 24575,'22'0'0,"-5"0"0,-4 0 0,-6 0 0,0 0 0,0 0 0,1 0 0,4-2 0,5 1 0,8-1 0,-1 0 0,12-1 0,12-1 0,-1 0 0,-8 0 0,-2 0 0,5-1-1280,7 1 1,5-2 0,1 1-1,-3-1 1280,-8 1 0,-1 1 0,-2-1 0,-1 1 0,-1-1 0,-2 0 0,4 0-393,8-2 1,5-2 0,1 0-1,-6 2 393,-4 0 0,-4 1 0,2-1 0,3-1 0,3 0 0,0-1 0,-5 2 0,9-3 0,-7 1 0,-16 3 0,-4 0 0,1-3 0,-9 4 0,-12 0 0,1 2 0,-5 1 0,0 2 0</inkml:trace>
  <inkml:trace contextRef="#ctx0" brushRef="#br0" timeOffset="14962">8430 3009 24575,'52'-4'0,"-13"0"0,2 1 0,4 0 0,7 0-1639,-12 1 1,7-2-1,5 1 1,3-1 0,1-1-1,0 1 1452,-7 1 1,1-1 0,1 0 0,2-1 0,0 1-1,1 0 1,1 0 0,0-1-30,-4 2 1,0-1-1,2 0 1,1 0-1,0 0 1,0 0 0,0 0-1,0 0 1,-2 0-1,-1 0 216,1-1 0,-1 1 0,0-1 0,-1 1 0,0-1 0,-1 1 0,-1 0 0,-1 0 0,0 0-92,3 0 0,0 0 0,0 1 0,-2-1 0,-2 1 0,-3 0 0,-3 0 92,6-2 0,-5 1 0,-2 0 0,-2 1-104,3 1 1,-2 0 0,-6 0 103,14-1 2997,-37 3-2997,-9 0 4482,-14 8-4482,-17 4 0,-17 9 5284,4-4-5284,5-4 0,-8 2 0,-3 1-785,7-1 0,-3 1 1,-1 1-1,-4 0 785,4 0 0,-3 0 0,-3 1 0,1 0 0,0 0 0,5-1-909,3-2 1,3-1 0,2 0 0,-1 0 0,-2 1 908,-7 3 0,-2 1 0,0 0 0,2-1 0,7-3 0,4-2 0,5-2 0,-4 1-323,-5 3 1,-5 2-1,-1 0 1,0 0 322,2-2 0,1-1 0,0 0 0,1 0 0,-6 2 0,2 0 0,2-1 0,6-3 0,1 1 0,5-3 0,4-3 0,3-1 350,-12 7-350,12-7 0,1 1 2668,-18 5-2668,2-2 5246,24-4-5246,19-6 0,46 0 0,-18 0 0,5 0 39,8-3 1,7 0-1,3-1-39,-7 0 0,1-1 0,3 0 0,4-1-863,-5 0 1,3 0-1,4-1 1,1-1 0,0 1-1,-2 0 1,-3 0 862,-4 0 0,-3 0 0,-1 1 0,1-1 0,0 0 0,2 0-577,4 0 0,3 0 0,2-1 1,0 1-1,-2-1 0,-3 0 1,-5 1 576,2-3 0,-4 1 0,-2 0 0,-1 1-56,10-1 0,-2 1 0,-4-1 56,4-4 0,-8 2 0,-1 4 0,-27 2 0</inkml:trace>
  <inkml:trace contextRef="#ctx0" brushRef="#br0" timeOffset="17066">12275 2692 24575,'16'40'0,"-5"-12"0,1 6 0,-2 2 0,0 7 0,1 2 0,-1-3 0,2 3 0,0-1 0,0 1 0,-1-1 0,0 3 0,0-2 0,-1-6-342,0 1 0,-2-7 342,5 4 169,-6-16-169,0-2 0,-3-8 0,-4-9 0</inkml:trace>
  <inkml:trace contextRef="#ctx0" brushRef="#br0" timeOffset="17807">12637 2855 24575,'-3'5'0,"-1"0"0,3 2 0,-6 28 0,3 17 0,3-19 0,1 0 0,1-4 0,2-2 0,12 13 0,1-15 0,13 13 0,-9-15 0,3 0 0,-14-16 0,-7-5 0,3-2 0,-3 2 0,10-4 0,4-11 0,8-14 0,-7 8 0,-3-16 0,-11 18 0,-5-7 0,-4 1 0,-15-9 0,0 3 0,-10-5 0,2 6 0,4 13 0,-2 1 0,-7-5 0,9 7 0,-3 1 0,-13-1 0,0 2 0,9 5 0,-2 1 0,-3-1 0,-3-1 0,4 2 0,-16 4 0,10 2 0,47 6 0,-2-4 0,10 3 0</inkml:trace>
  <inkml:trace contextRef="#ctx0" brushRef="#br0" timeOffset="18883">13056 2746 24575,'19'38'0,"4"7"0,-7-12 0,-2-8 0,-1 1 0,7 14 0,-2-7 0,-7-2 0,-9-24 0,3 8 0,-6-20 0,0 3 0,-10-22 0,-3-24 0,0-5 0,0 6-581,-1-6 0,3 3 581,9 20 0,0 4 0,0-7 0,5 11 0,0 8 0,3 9 0,22-5 1162,8 3-1162,6-3 0,7 0 0,-3 3 0,-1 0-235,-7 1 0,-3 0 235,17 0 0,-46 8 0,-2 10 0,-10 24 0,3-12 0,-14 26 0,2-26 0,0 0 0,-3 2 0,-2-1 0,-2-2 0,3-1 0,1-1 0,-14 9 470,21-20-470,5-8 0,2 1 0,0-3 0,3 2 0,2 0 0,16 8 0,12 0 0,23 2 0,0-2-389,-21-8 0,-2-1 389,9 2 0,-8-3 0,-11 0 0,-12-4 0,5-2 0,-8-6 0,2 6 0,-3-1 0</inkml:trace>
  <inkml:trace contextRef="#ctx0" brushRef="#br0" timeOffset="19257">13701 2697 24575,'-12'-2'0,"-4"0"0,-10 7 0,-4 4 0,6 3 0,-11 9 0,19-9 0,-8 6 0,13-2 0,3-4 0,2 1 0,6 10 0,8-5 0,9 18 0,5-13 0,1-1 0,12-10 0,-15-7 0,21-2 0,-8-14 0,-6 3 0,1-12 0,-13-8 0,-8 16 0,3-10 0</inkml:trace>
  <inkml:trace contextRef="#ctx0" brushRef="#br0" timeOffset="19697">13827 2660 24575,'-6'14'0,"4"-3"0,5 6 0,5-6 0,0 5 0,5-5 0,5 7 0,10-6 0,2-2 0,-4-5 0,-6-7 0,-12-3 0,4-19 0,-8 8 0,3-15 0,-10 17 0,1 0 0,-3 4 0,-5-2 0,2 1 0,-1 2 0,4 4 0,3 3 0</inkml:trace>
  <inkml:trace contextRef="#ctx0" brushRef="#br0" timeOffset="27354">20965 4442 24575,'29'-28'0,"6"-2"0,-10 12 0,4-1 0,5-1 0,5 0 0,0 3 0,10 0 0,0 2 0,1-5 0,-2 1 0,-12 9 0,-8 6 0,-15 8 0,-2 6 0,1-1 0,-2 5 0,-5 0 0,-4 31 0,-7-4 0,-1-13 0,-2-1 0,-6 1 0,-8-5 0,-9 2 0,4-3 0,-2-3 0,20-10 0,37-8 0,17 1 0,-18-2 0,2 0 0,21 1 0,-1 0 0,-21 1 0,0 0 0,11 2 0,-2 0 0,-7 3 0,-10 7 0,-8 8 0,0 1 0,-6 16 0,-2-17 0,-6 11 0,-9 13 0,-5-5 0,1-10 0,-2 0 0,-12 5 0,-1-6 0,-7-8 0,-11-6 0,6-4 0,0-2-1019,11-3 0,0-2 1019,-20 3 0,3-2 0,11-5-261,5 1 1,0 0 260,0-2 0,4 0 0,14-2 0,9-1 0,7-17 0,-2 13 0,3-11 0</inkml:trace>
  <inkml:trace contextRef="#ctx0" brushRef="#br0" timeOffset="28208">21926 4416 24575,'-3'10'0,"1"2"0,2-7 0,0 4 0,12 24 0,-2-9 0,12 20 0,-8-25 0,-1-3 0,-3-8 0,3 2 0,12 1 0,-2-4 0,20-2 0,-8-12 0,-10-1 0,2-2 0,15-12 0,4-6 0,-13 1 0,-3-5 0,-15 12 0,0-7 0,-17 9 0,-1 1 0,-5-1 0,-5 5 0,-8-3 0,-18-5 0,12 10 0,-3 0 0,-4 0 0,-5 1 0,-3 3 0,-4 3 0,2 1 0,-10 0 0,1 3 0,9 0 0,-2 2 0,5 1 0,8 1 0,4 2 0,-6 7 0,28-5 0,5-2 0,5 7 0,8 5 0,16 12 0,-3-10 0,4-2 0,-4-3 0,0-2 0,2 1 0,-1-3 0,17-1 0,-5-7-671,12 0 671,4-3 0,-25 0 0,-2 0 0</inkml:trace>
  <inkml:trace contextRef="#ctx0" brushRef="#br0" timeOffset="28628">22693 3924 24575,'11'37'0,"8"3"0,1-7 0,1-1 0,7 5 0,-10-16 0,0 0 0,11 11 0,-1-6 0,6 10 0,-12-15 0,-7-5 0,-6-5 0,-2-4 0,-5-5 0</inkml:trace>
  <inkml:trace contextRef="#ctx0" brushRef="#br0" timeOffset="29142">23168 3809 24575,'-15'20'0,"-5"9"0,0 6 0,-1 0 0,8-10 0,4-3 0,-1 2 0,6-5 0,-1-2 0,5-10 0,4 0 0,5 1 0,8 9 0,4-3 0,5 1 0,5 4 0,2 1 0,6 0 0,1 0 0,-6-2 0,1-1 0,14 1 0,0-3 0,-20-8 0,1-1 0,19 2 0,-1-4 0,-2-15 0,-5-24 0,-23 4-477,-11 1 1,-2-2 476,2-11 0,-3 7 0,-1 14 0</inkml:trace>
  <inkml:trace contextRef="#ctx0" brushRef="#br0" timeOffset="29738">23668 3494 24575,'0'23'0,"6"26"0,6 1 0,-7-22 0,1 0 0,6 4 0,1-2 0,6 15-946,-6-13 1,2 2 945,-1-6 0,0-1 170,0 3 1,-1-3-171,4 4 0,-2-4 0,-12-24 0,0-13 0,-1-10 0,2-7 0,1-2 0,-1-2 1427,6-14-1427,-6 33 123,-1 6-123,10 2 0,9 12 0,3 3 0,5 4 0,11 8 0,2 1 0,-10-6 0,-1 0 0,7 8 0,-4-1 0,-7-3 0,-3 3 0,-10-8 0,-8-7 0,-9-8 0,-6 3 0,-14-2 0,-29 4 0,12-1 0,-14 0 0,41-3 0,1 0 0</inkml:trace>
  <inkml:trace contextRef="#ctx0" brushRef="#br0" timeOffset="37190">20863 7866 24575,'3'23'0,"2"10"0,1 14 0,1 4 0,-2-14 0,0 2 0,-1 3 0,0 5 0,1 4 0,0-9 0,0 5 0,1 2 0,1 0 0,-1-3 0,-1-4 0,2 6 0,0-5 0,-1 4 0,1 1 0,1 8 0,-1 0 0,0-6 0,0-14 0,2-1 0,-7-24 0</inkml:trace>
  <inkml:trace contextRef="#ctx0" brushRef="#br0" timeOffset="38027">21374 8159 24575,'0'45'0,"6"3"0,-2 1 0,2-17 0,2-2 0,2 2 0,-1-2 0,1-2 0,3-4 0,1 4 0,0-10 0,-6-8 0,6 4 0,-2-5 0,-4-6 0,1 1 0,-5-4 0,16-10 0,-2 0 0,7-7 0,-6 0 0,10-15 0,-11 9 0,6-9 0,-20 17 0,-4 5 0,2 0 0,-3-2 0,-5-8 0,-2 2 0,-5-5 0,2 6 0,-5 1 0,0 3 0,-4-2 0,6 9 0,2-1 0,8 7 0,-1 0 0,-2 0 0,-1 0 0,-2 0 0,0 0 0,-3 0 0,3 0 0,1 0 0,5 0 0</inkml:trace>
  <inkml:trace contextRef="#ctx0" brushRef="#br0" timeOffset="38530">21907 8031 24575,'15'8'0,"8"7"0,3 2 0,18 12-938,-17-10 1,1 0 937,-4-3 0,-1-2 0,9 7 302,-10-8 1,2 2-303,-1 1 0,-1 0 310,11 7-310,2 5 0,-20-16 0,-4-2 0,-7-8 0</inkml:trace>
  <inkml:trace contextRef="#ctx0" brushRef="#br0" timeOffset="39010">22317 8081 24575,'-15'9'0,"4"-2"0,-11 15 0,-1 1 0,-7 10 0,9-13 0,0 0 0,-9 15 0,1-8 0,17-10 0,5-7 0,2-3 0,0 5 0,0-2 0,3 0 0,0-1 0,2-6 0,0-1 0</inkml:trace>
  <inkml:trace contextRef="#ctx0" brushRef="#br0" timeOffset="41565">23015 7867 24575,'-10'20'0,"1"-1"0,-6 11 0,-4 10 0,2-5 0,-4 8 0,5-10 0,-1 4 0,4-9 0,5-12 0,9-9 0,44-14 0,-15-1 0,3-2 0,1-2 0,-2-3 0,-8 3 0,-5 0 0,-12 9 0,1-4 0,1 5 0,-6-3 0,3 5 0,-5-9 0,-2-3 0,-11-25 0,-1-1 0,-4-4 0,4 15 0,7 19 0,2 6 0,13 25 0,-4-3 0,8 8 0,-7 0 0,3-2 0,1 14 0,0-10 0,-3 0 0,1-7 0,1 6 0,6 8 0,-1 0 0,0-3 0,-8-14 0,4 0 0,-7-12 0,2 1 0,-3-13 0,-2-1 0,0-5 0,0 6 0</inkml:trace>
  <inkml:trace contextRef="#ctx0" brushRef="#br0" timeOffset="42050">23661 7696 24575,'8'2'0,"-2"0"0,3 3 0,-3-2 0,6 1 0,-5-4 0,3 5 0,-2-4 0,12 1 0,3-2 0,11-5 0,-8 4 0,-6-9 0,-12 9 0,-3-5 0,-3 5 0,-2-1 0</inkml:trace>
  <inkml:trace contextRef="#ctx0" brushRef="#br0" timeOffset="42484">23612 7933 24575,'4'5'0,"6"-1"0,35-7 0,-14-2 0,0 0 0,1 1 0,0 0 0,-2-2 0,-3 0 0,-4 0 0,0 0 0,-11 1 0,8-5 0,-10 2 0,5-4 0,-2-1 0,0 2 0,-7 3 0,2 3 0</inkml:trace>
  <inkml:trace contextRef="#ctx0" brushRef="#br0" timeOffset="43030">24405 7355 24575,'-8'27'0,"-1"6"0,-6 1 0,4-10 0,0 2 0,-11 16 0,7-15 0,0 1 0,-11 18 0,5-7 0,1-4 0,12-20 0,2-2 0,6-10 0,18-1 0,13-8 0,-4 0 0,1-1 0,0 0 0,-2-1 0,22-13 0,-13 8 0,-13-4 0,-2 1 0,-8 5 0,-4 1 0,-6 8 0</inkml:trace>
  <inkml:trace contextRef="#ctx0" brushRef="#br0" timeOffset="43447">24320 7434 24575,'5'13'0,"1"3"0,9 8 0,-6-8 0,8 9 0,1 4 0,1 2 0,6 14 0,-7-11 0,-2 1 0,3 5 0,-6-11 0,1 1 0,-4-11 0,-6-8 0,0-2 0,-2-6 0,-1-3 0,1-3 0,-2 0 0,0 1 0</inkml:trace>
  <inkml:trace contextRef="#ctx0" brushRef="#br0" timeOffset="44765">24942 7088 24575,'5'38'0,"-1"1"0,1 0 0,2 12 0,1-2 0,0 0 0,0-3 0,-2-17 0,1-5 0,0 11 0,-1-20 0,-3-2 0,1-5 0,-6-6 0,1-12 0,-6-1 0,4-19 0,3 7 0,24-23 0,1 21 0,11-4 0,-17 19 0,-7 7 0,-3 1 0,-3 2 0,12 3 0,-4 0 0,14 10 0,-3-2 0,-2 6 0,-1 2 0,-14-8 0,8 11 0,-8-4 0,3 14 0,-6-10 0,-2 4 0,-3-10 0,-5-2 0,-1 5 0,-13 3 0,-14 0 0,10-10 0,-3-1 0,0-2 0,-1-2 0,-15 2 0,1-3 0,15-5 0,-19 2 0,15-5 0,1-1 0,19-2 0,8 0 0,2 1 0,0-1 0,0 3 0,0-1 0</inkml:trace>
  <inkml:trace contextRef="#ctx0" brushRef="#br0" timeOffset="45541">24646 7412 24575,'10'36'0,"4"8"0,-7-18 0,9 15 0,-2 6 0,-1-17 0,-3 5 0,-8-34 0,-2-2 0,0-53 0,0 40 0,0-34 0</inkml:trace>
  <inkml:trace contextRef="#ctx0" brushRef="#br0" timeOffset="46027">24752 7410 24575,'4'20'0,"1"2"0,-5-13 0,3 6 0,-3 2 0,-5 13 0,4-12 0,-3 6 0,4-20 0,0 1 0,2 0 0,7 4 0,2-5 0,2 4 0,-4-7 0,-5 1 0,1-2 0,0 0 0,-3 0 0,0 0 0</inkml:trace>
  <inkml:trace contextRef="#ctx0" brushRef="#br0" timeOffset="47078">21696 9861 24575,'0'23'0,"2"-3"0,1 0 0,2 8 0,-2-6 0,0 13 0,-3-11 0,0 14 0,3-8 0,1 16 0,1 3 0,3-7 0,-2 3 0,0-6 0,-1-26 0,-2-1 0,-1-12 0</inkml:trace>
  <inkml:trace contextRef="#ctx0" brushRef="#br0" timeOffset="47822">21934 10007 24575,'-3'38'0,"4"-11"0,2 19 0,2-24 0,11 7 0,-7-16 0,4 8 0,3-12 0,-7-6 0,12 2 0,-10-5 0,1 0 0,-5-3 0,-2-13 0,0 3 0,1-12 0,-3 12 0,-1 0 0,0 5 0,-1 1 0,1 2 0,-2-1 0,-4-4 0,3 2 0,-6-1 0,5 5 0,-10-6 0,1 0 0,-4-1 0,8 2 0,5 6 0,2 1 0,2 2 0</inkml:trace>
  <inkml:trace contextRef="#ctx0" brushRef="#br0" timeOffset="48197">22500 9742 24575,'19'31'0,"-1"1"0,8 1 0,-3-6 0,-4-7 0,3 1 0,6 0 0,3 0 0,4 3 0,0 0-421,-5-3 0,-1-3 421,16 7 207,-34-18-207,-1-4 0,-7-1 0,-1-2 0</inkml:trace>
  <inkml:trace contextRef="#ctx0" brushRef="#br0" timeOffset="48517">22789 9767 24575,'-12'26'0,"-2"13"0,-1-7 0,6-4 0,0 0 0,-3 5 0,-2 5 0,5-12 0,3-10 0,-1 4 0,7-12 0,-3 1 0,3-6 0,0 1 0</inkml:trace>
  <inkml:trace contextRef="#ctx0" brushRef="#br0" timeOffset="53313">23378 9524 24575,'4'-14'0,"11"-15"0,1 6 0,2-4 0,-5 16 0,-6 8 0,43-1 0,-30 3 0,30-1 0,-37 2 0,2 0 0,-3 0 0,-1 0 0,14 17 0,-11-6 0,8 12 0,1 4 0,-6 4 0,8 12 0,-16-14 0,-3 25 0,-3-16 0,-3-4 0,-3-1 0,-8 2 0,2-6 0,-4-12 0,8-6 0,-2-2 0,0 1 0,-1 2 0,-1-2 0,1 0 0,1-2 0,-3 1 0,-2-3 0,-1 1 0,-3-2 0,7-2 0,2-1 0,2-2 0,-1 0 0,-1 0 0,-3 0 0,3 0 0,0 0 0,3 0 0,-1 0 0,0 0 0,-1-2 0,-2 1 0,1-3 0,0 3 0,3-1 0,-1 0 0,1 2 0,-1-4 0,2 1 0,-1 0 0,4-1 0,-4 4 0,3-4 0,-3 3 0,3-5 0,-5 3 0,3-4 0,-2 3 0,-1-6 0,3 2 0,-6-6 0,3 1 0,-1 1 0,2-2 0,3 6 0,2 1 0,13 2 0,19 2 0,1 0 0,12 0 0,-14 6 0,-4 0 0,-6 3 0,8 2 0,-3 3 0,8 3 0,-6-3 0,-13-1 0,0-2 0,-6-3 0,6 3 0,-2-3 0,2-2 0,-4 1 0,-2-4 0,-5 2 0,1-2 0,0-2 0,-1-3 0,5-12 0,-1-1 0,-1 2 0,-2 6 0</inkml:trace>
  <inkml:trace contextRef="#ctx0" brushRef="#br0" timeOffset="55064">23093 8982 24575,'6'50'0,"-2"-13"0,-7-4 0,-7 6 0,9-22 0,18-10 0,15-32 0,1-1 0,-5 1 0,-5 2 0,-14 11 0,20-23 0,-29 25 0,0 2 0,-16-16 0,6 16 0,-12-11 0,14 19 0,4 3 0,13 32 0,-5-12 0,3 6 0,1 2 0,1 9 0,0 1 0,0-10 0,-4-15 0,-2-8 0,3-5 0,-5-2 0,3-3 0</inkml:trace>
  <inkml:trace contextRef="#ctx0" brushRef="#br0" timeOffset="55519">23451 8867 24575,'-2'51'0,"-1"-9"0,-3-1 0,-1 2 0,0-11 0,0 0 0,-5 10 0,1-2 0,3-11 0,1-3 0,-10 16 0,7-11 0,1 1 0,-2-3 0,7-7 0,-2-7 0,5-8 0,-1-2 0,0 2 0,-1 1 0,0-1 0,-1 8 0,1-4 0,-3 5 0,3-1 0,1-1 0,2-3 0,0-3 0,0-6 0</inkml:trace>
  <inkml:trace contextRef="#ctx0" brushRef="#br0" timeOffset="56009">24551 9421 24575,'8'-7'0,"17"-18"0,4-1 0,-9 5 0,1 1 0,9-7 0,-14 8 0,-11 14 0,-5 3 0</inkml:trace>
  <inkml:trace contextRef="#ctx0" brushRef="#br0" timeOffset="56692">24479 9367 24575,'33'-16'0,"-1"-1"0,0 0 0,-2 3 0,1-1 0,8-5 0,4-2 0,-5 3-1020,-6 2 0,-3 3 1020,13-11 0,-8 2 0,-18 13 0,-9 3 0</inkml:trace>
  <inkml:trace contextRef="#ctx0" brushRef="#br0" timeOffset="59136">25399 8814 24575,'5'-13'0,"11"-5"0,-6 8 0,11-4 0,-6 11 0,-2 1 0,33 26 0,-21-7 0,4 6 0,-2 4 0,-6 3 0,-9 11 0,-3 1 0,-6-5 0,-4 9 0,-8 2 0,-13-6 0,-3-4 0,8-8 0,-2-1-206,-12 11 1,-1-9 205,10-21 0,-26-1 0,12-12 0,-3 1 0,12-2 0,15-2 0,4-11 411,1 2-411,7-9 0,6 11 0,4 2 0,24 3 0,2 5 0,4 4 0,1 2 0,9 2 0,-15 2 0,6 3 0,-7-1 0,5 4 0,3-2 0,-3 1 0,-20-4 0,2-7 0,-14-4 0,-2-2 0,3-10 0,3-3 0,3-14 0,-5 14 0,-3 1 0</inkml:trace>
  <inkml:trace contextRef="#ctx0" brushRef="#br0" timeOffset="59721">25936 8911 24575,'-22'16'0,"3"-1"0,4 8 0,6 7 0,0 4 0,9-6 0,6-4 0,6-11 0,9 8 0,-4-10 0,5 0 0,-8-6 0,5-2 0,20-1 0,-10-6 0,5-4 0,-22-1 0,-7-19 0,-4 10 0,0-11 0,-2-2 0,-4 3 0,-1-19 0,-4 33 0,4 0 0,-7 5 0,-1 1 0,-9 1 0,5 5 0,4 2 0,8 0 0</inkml:trace>
  <inkml:trace contextRef="#ctx0" brushRef="#br0" timeOffset="60123">26269 8662 24575,'5'13'0,"3"14"0,6 12 0,1 2 0,3-6 0,2 0 0,-5-11 0,1-1 0,3 7 0,-1-2 0,3 0 0,-3-7 0,-11-14 0,5 1 0,-9-11 0,-1 0 0,-2-2 0</inkml:trace>
  <inkml:trace contextRef="#ctx0" brushRef="#br0" timeOffset="60560">26688 8574 24575,'-8'30'0,"1"-9"0,-10 24 0,6-25 0,-3 9 0,6-17 0,-13 12 0,9-10 0,-5 2 0,8-9 0,9 0 0,-2-2 0,4 4 0,-1-1 0,5 1 0,-2-4 0,5 5 0,1-3 0,17 7 0,-8-5 0,25 0 0,-14-12 0,4-1 0,-5-7 0,-4-11 0,3-9 0,-9 7 0,-6 3 0</inkml:trace>
  <inkml:trace contextRef="#ctx0" brushRef="#br0" timeOffset="61113">26973 8333 24575,'3'16'0,"-3"13"0,6 4 0,-3 17 0,6-12 0,-2 3 0,2-17 0,-1 5 0,2-4 0,-3-1 0,3 2 0,-4-10 0,0-2 0,-2-18 0,-4-15 0,2 0 0,1 1 0,2 16 0,-1 0 0,1 1 0,5-1 0,25 8 0,11 3 0,-13 0 0,-1 0 0,16 7 0,-9 0 0,-17-3 0,-9-4 0,-6-1 0,-10-4 0,-12-4 0,-18 2 0,0-2 0,2 0 0,16 0 0</inkml:trace>
  <inkml:trace contextRef="#ctx0" brushRef="#br0" timeOffset="61994">21491 5670 24575,'17'-9'0,"11"-9"0,7-1 0,3-2-2699,-11 6 0,3 0 2699,6-4 0,6-1 0,4-1 0,-10 6 0,1 0 0,3-1 0,2 0 0,2-1 0,0 0 0,3-1 0,3 0 0,0-1 0,1 0 0,0 0 0,-2 1-760,-2-1 1,0 1 0,-1-1 0,0 1 0,0-1-1,0 1 1,-1 1 759,4-2 0,-1 1 0,0 1 0,0 0 0,-3 0 0,-1 0 0,7-4 0,-2 1 0,-2 0 0,-4 1-153,-3 2 1,-3 0-1,2 0 153,-2 1 0,1 1 0,1-2 0,1 1-177,1-2 0,1-1 0,-1 1 1,-2 1 176,3-2 0,-2 2 0,-1 1 0,-1-1 0,-1 1 0,-2 1 0,0 1 0,-5 3 0,-4 1 0,-19 10 0,-4-2 0</inkml:trace>
  <inkml:trace contextRef="#ctx0" brushRef="#br0" timeOffset="64886">20182 4188 24575,'21'0'0,"-3"-2"0,13-4 0,-3-3 0,10 0 0,-15 1 0,5-1 0,3-1 0,5-2 0,2-1 0,3-1 0,1-1 0,2 0-1229,-4 1 1,1 0-1,0-1 1,-3 1 1228,1 0 0,-3 0 0,-1 1 0,5-3 0,1 0 177,-7 2 0,2-1 0,4-2-177,2-2 0,5-2 0,2-2 0,0 1 0,-5 2 0,7-1 0,-5 2 0,5-3-632,-12 5 1,5-2-1,1-1 1,0 0-1,-5 2 1,-6 3 631,9-2 0,-5 3 0,-3 2 0,1-1 0,0 1-206,-2-1 0,-1 0 0,2 0 206,7 0 0,2 1 0,-1 0 0,-5 0 0,-1 1 0,-1 0 410,-1 1 1,0 1-1,-1-1-410,10-2 0,-4 0 0,-13 4 0,-1 0 0,8-1 0,1-2 0,0 0 0,0 0 230,5 1 1,3-2-231,0 0 0,2-2 0,-2 1 0,0 1 0,-2 0 1682,12-2 1,-6 1-1683,-14 4 884,-1 6-884,11-3 1965,5 3-1965,-19 0 0,0 0 0,17 2 0,-19-2 0,0 0 0,20 3 884,-14-5-884,0 4 0,-16-3 0,-5 3 0,-1-1 0,-7 0 0,25 1 0,-10-1 0,20 2 0,5-3-1438,-9 2 1438,7-4 0,5-2 0,-10 3 0,1-1 0,0 0 0,15-1 0,-1-2 0,-13 2 0,0-1 0,-5 2 0,13-2 0,-21 0 0,-11 7 0,-10 2 0,16 19 0,-4-3 0,6 11 0,4 2 0,-6-1 1438,10 12-1438,-10-10 0,-1 1 0,-6-10 0,0 0 0,1 4 0,0-1 0,2 7 0,-3-5 0,1 5 0,3 1 0,5 13-742,-8-10 1,1 1 741,3 6 0,-10-17 0,-1 2 0,4 6 0,0 2 0,-3-1 0,0-1 0,-2-6 0,-1-2 0,3 19 0,-8-25 0,1 11 0,-4-8 1483,2-4-1483,-5-8 0,5-5 0,-5 2 0,3-1 0,-6 6 0,-8 6 0,-7 4 0,-1-4 0,-14 2-977,-10 0 977,3-7 0,11-3 0,-6 1 0,-1 0 0,-1-2 0,-1-1 0,-5 3-1078,4 0 1,-6 2 0,-1 1 0,1 0 0,4-2 1077,4-2 0,3-1 0,1 0 0,-1 1 0,-5 1 0,-1 1 0,1 0 0,5-1-1147,-9 7 0,5-2 1147,-4-1 0,-2 0 0,13-2 0,-2 0 0,0 1-481,-2 1 0,-1 1 0,3-2 481,0 2 0,3-1 153,-2 0 0,4 0-153,1 2 4078,9-4-4078,-2 3 1432,3-3 1,-2 1-1433,1 0 0,0-1 0,-19 13 0,2-3 0,-3 2 0,4 0 0,1-1 41,-3 2 1,1 0-42,9-5 0,0 1 0,5-5 0,-6 4-234,1 2 1,-7 6 0,1-2 233,-5 1 0,-1-1 0,7-4 0,-4 4 0,0-1 0,1-2-1220,-4 1 0,1-2 1,1 0 1219,-4 1 0,0 1 0,3-3 0,-2 0 0,2-2-622,10-3 0,-1 0 0,1-2 622,-4 1 0,0-1 726,-11 7 0,-1-1-726,6-7 0,2-2 0,6-1 0,2-3 0,-7-4 801,9-3-801,10-3 3765,3 0-3765,-2 0 2843,8 0-2843,-7 0 132,-1 3-132,-1-3 0,2 2 0,-14-2 0,12 0 0,-8 0 0,17 0 0,6 0 0,-5-2 0,4-1 0,-13-4 0,-1-6 0,-3 1 0,-1-2 0,-1-1 0,-5-6 0,6 6 0,-2-3-1155,-11-14 0,0-1 1155,11 12 0,0 1 0,-14-16 0,0 1 0,17 15 0,-1 0 0,-1-4 0,-3-3 0,2 2 0,1 1 0,-2-1 0,1 0 0,-4-5 0,-1-1 0,2 2 0,-3-1 0,1 2 0,0-2 0,-3-3 0,0-1 0,0 0 0,-2-1 0,-1 0 0,5 3 0,6 6 0,1 1 0,-7-8 0,1-1 0,11 12 0,2 0 0,0-1 0,2 1 0,-5-13 0,16 22 0,5 1 0,0 7 0,0-4 2310,4 2-2310,-1 0 0,4 2 0,-2 1 0,-1 1 0,3-2 0,12-8 0,4 1 0,3-5 0,-2 6 0,-7 3 0,9-3 0,4-1 0,6-4 0,6-1 0,7-4 0,-5 3 0,3-2 0,0 1-1285,-3 3 0,1 0 1,0 0 1284,-7 1 0,1-1 0,-1 1 0,1 0 0,10-2 0,0 1 0,-7 2 0,-11 3 0,-1 1-60,16-5 0,1 0 60,-7 1 0,-4 0 0,13 0 0,-18 3 0,-5 1 0,-12 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9:36:32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3902 6313 24575,'5'35'0,"0"0"0,2 14 0,2 6 0,-2-8 0,-1 6 0,0-12 0,1 5 0,-1-7 0,1 2-994,-1 7 994,-2-11 163,-1-9 0,0 0-163,0 8 82,0-2 1,0 3-83,-1-2 0,0-2 0,3 18 0,-5-16 0,0-2 0,2-9 0,-2 11 0,0-5 503,0-2-503,0-4 0,0 9 0,0-14 0,2 23 0,0 7 0,-2-21 0,0 0-454,2 16 1,-1-1 453,0-13 0,-2-5 0,1-2 0,0 4 0,0 2 0,2 1 0,-1 1 0,-1 1 0,1 0 0,0-3 0,0 0 0,1 6 0,-1-2 0,-1-2 0,3 6 0,0 1 0,1 12 0,-1-6 0,1-3 907,-2-25-907,-1 0 0,1 4 0,-2-2 0,0 7 0,0-11 0,0 4 0,0-13 0,0 5 0,0-3 0,0 3 0,0 10 0,0-1 0,0 10 0,0-8 0,0-3 0,0-2 0,2-3 0,-1 1 0,1 3 0,-2 2 0,0-1 0,0-3 0,0-3 0,2-7 0,-1 9 0,1-1 0,0 5 0,-1-5 0,1-4 0,-2-2 0,0 0 0,0 4 0,2 4 0,-2 8 0,5-3 0,-4 4 0,1-1 0,0 0 0,-1-2 0,1-3 0,-2-8 0,0 0 0,0 2 0,0 3 0,2 5 0,-1 0 0,1-3 0,1-1 0,-3 5 0,5 7 0,-4-2 0,1 1 0,1-7 0,-3-5 0,2 7 0,-2-13 0,2 0 0,-1-3 0,1-3 0,-2 4 0,0 0 0,0 0 0,0 1 0,0-1 0,2-5 0,-1 2 0,1-1 0,-2 2 0,0 1 0,0-1 0,0 2 0,0 0 0,0 0 0,0 0 0,2-2 0,-2-1 0,2 1 0,0-2 0,1 1 0,2-4 0,-1 0 0,1 0 0,2 0 0,0 0 0,0 0 0,0 0 0,-3 0 0,1 0 0,2 0 0,2 0 0,7 0 0,-3 0 0,11 0 0,-2 0 0,16 0 0,-14 0 0,26 0 0,-17 0 0,14 0 0,-21 0 0,-6 0 0,-12 0 0,4-2 0,-2 1 0,0-1 0,1 2 0,0-2 0,-1 2 0,1-2 0,-5 2 0,3 0 0,-2 0 0,0 0 0,0 0 0,-2 0 0,-1 0 0,1 0 0,0 0 0,1 0 0,-1 0 0,2 0 0,-2 0 0,-1 2 0,6-2 0,6 7 0,0-4 0,0 3 0,-5-2 0,-5-3 0,1 1 0,3 0 0,0 1 0,8 2 0,11 6 0,-4-7 0,6 6 0,-9-7 0,12 6 0,-4-2 0,3-1 0,-3 0 0,-1-1 0,4 2 0,-3-1 0,7-3 0,-10 3 0,-3-6 0,14 6 0,-5-3 0,5 1 0,-6 1 0,-11-2 0,-6 0 0,-6-1 0,-4-2 0,0 0 0,4 0 0,10-5 0,3 2 0,3-3 0,-4 1 0,-5 2 0,-3-2 0,0 2 0,-5-1 0,-1 3 0,-2-1 0,-1 2 0,1 0 0,12-2 0,0 1 0,8-4 0,-1 5 0,-8-5 0,3 5 0,4-5 0,9 2 0,6-1 0,-12 2 0,2-1 0,9-1 0,-1 1 0,12-2-294,-11 0 1,-3 0 293,-11 2 0,20-3 0,-21 2 0,0-1 0,-12 1 0,-2-13 0,0-1 587,4-5-587,-4 8 0,2 0 0,-4 4 0,4-5 0,7-14 0,-1 5 0,2-10 0,-2 6 0,-2-6 0,4 2 0,-1-6 0,-2 13 0,1-1 0,8-14 0,-4 7 0,1 2 0,4-6 0,1-4 0,-6 7 0,-5 10 0,4-12 0,-8 18 0,8-18 0,-4 9 0,-1 0 0,8-15 0,-5 8 0,-1 0 0,3-2 0,-3 0 0,-2 10 0,0-1 0,5-8 0,-1-2 0,0 0 0,1 1-479,-6 5 0,1-1 479,6-7 0,-1-2 0,0 6 0,3-7 0,-3 8 0,-3 4 0,0-1 0,-2 6 0,-1 1 0,9-21 0,-5 7 958,0-1-958,-2 2 0,1-2 0,-2 2 0,1-2 0,-1 5 0,1-3 0,-1 2-1045,3-11 0,-2 2 1045,-3 10 0,1 1 0,-1-1 0,-1 1 0,-3 7 0,-1 1 0,3-1 0,0-3 0,2-17 0,1 0-467,-4 17 0,0 1 467,0-11 0,-1 4 0,-1 4-193,-3 4 1,1 0 192,2-8 0,-2 0 0,-1-2 0,0 6 0,0 0 0,-2 2 0,-1 1 0,2-4 0,-2 3 0,-1-2 1940,0-2-1940,0 3 0,-2-7 0,1 2 1017,-4 3-1017,4 7 452,-1 10-452,2-1 0,-2 1 0,1-7 0,-4 0 0,5 4 0,-2 2 0,2 12 0,0-7 0,-3 4 0,3-4 0,-2 4 0,0 1 0,1 3 0,-6-8 0,2-2 0,-5-9 0,-3 4 0,-1-5 0,-14-2 0,1 4 0,-10-6 0,9 15 0,1 2 0,-7-5-475,-3 2 0,-1 2 475,1 0 0,3 3 0,-3 0 0,7 3 0,-1-1 0,-20-1 0,-3 1-710,18 3 0,0 1 710,-10-2 0,4 2 0,-6 0-468,8 2 468,-8-2 0,-2 2 0,-5 2 0,11-2 0,-2 2-350,7 0 1,-3 0 0,4 0 349,-4-1 0,3 1 0,9 0 0,1 1-250,0 0 0,0-1 250,2 0 0,-1-1 630,-8 3 1,-2 0-631,3-1 0,-2 0 0,2 1 0,-3 1 0,3 0-222,1-1 0,1 1 222,-8 1 0,6 0 0,14-1 1942,-14 2-1942,21-6 587,-23 8-587,11-2 0,3 3 0,-6-1 1040,16-1-1040,-20 0 0,14 3 0,-24 2 0,7 0 0,3-1 0,-3 0 0,-13 3 0,19-6 0,2 0 0,-1 1 0,-4-1 0,1 3 0,-11 2 0,6 1 0,-7 0 0,24-7 0,-16 7 0,14-8 0,1 4 0,-18 6 0,19-9 0,-13 7 0,8-8 0,10-1 0,-18 4 0,10-1 0,-24 4 0,5-3 0,1 0 0,10-5 0,-3 2 0,14-3 0,-17 3 0,5 0 0,8-1 0,-3 0 0,19-2 0,-1 2 0,4-5 0,-4 5 0,-1-1 0,0 2 0,-2 3 0,1-1 0,-5 6 0,4-3 0,-2 3 0,4-4 0,-2 7 0,-2 2 0,-2 3 0,4-4 0,1-3 0,-3 5 0,3-4 0,-3 5 0,4-8 0,5-1 0,-2-2 0,7 4 0,-4-5 0,3 7 0,-1-1 0,4-1 0,-1 0 0,5-4 0,-2 0 0,10 7 0,-5-7 0,6 7 0,-5-9 0,15 11 0,10 6 0,-8-7 0,1 0 0,13 6 0,1 0 0,-25-18 0,31 12 0,-16-10 0,3 0 0,4 1 0,2-1-436,-3 0 0,-1-2 436,12 0 0,-14-4 0,-1 0 0,5 4 0,-5-6 0,0 0 0,16 6 0,-20-6 0,1 0 0,20 3 0,-5-3 0,-23 0 0,-6 0 0,5 0 0,5 0 0,1-1 0,0 0 0,14-3 0,-12 2 0,-2-2 872,3-2-872,-3 0 0,2 0 0,11-3 0,7-3 0,-14 4 0,2-1 0,-1 0 0,1-1 0,-5 3 0,-1 0-216,-1-1 1,-1 1 215,11 0 0,-12-2 0,0 0 0,-1 2 0,0 0 0,1-3 0,-2 1 0,17-3 0,-16 0 0,-3 6 0,1-2 0,3 2 431,-3 0-431,0 1 0,-4-1 0,9-2 0,-6 2 0,14-3 0,1-2 0,-1 0 0,-9 3 0,0-1 0,10-2 0,-5 2 0,-1-1 0,1-1 0,18-3 0,-13 0 0,-5 6 0,2-3 0,-13 5 0,-8 1 0,2 0 0,-6 0 0,1 0 0,3 0 0,-1-2 0,5 1 0,0-2 0,-2 3 0,1 0 0,-1-1 0,0-2 0,0 2 0,20-13 0,-15 10 0,11-10 0,-16 11 0,-3 0 0,1-2 0,8-3 0,-2-3 0,2-1 0,-5 2 0,-4 2 0,-4 2 0,6-7 0,-6 0 0,1-3 0,-3 3 0,-4 0 0,-1 2 0,-2-1 0,0-13 0,-2-13 0,-3 12 0,0 0 0,0-1 0,-1 1 0,-7-18 0,4 18 0,-2 5 0,5 10 0,-3-5 0,5 14 0,-1 4 0,-7 1 0,-2 5 0,-4-1 0,8 1 0,1-1 0,6-2 0,1 0 0</inkml:trace>
  <inkml:trace contextRef="#ctx0" brushRef="#br0" timeOffset="1558">3880 4230 24575,'-3'-13'0,"3"0"0,-7 0 0,-6-9 0,1 6 0,-8-10 0,12 17 0,-14-7 0,12 10 0,-30 1 0,17 12 0,-16 5 0,17 6 0,1 2 0,-9 9 0,-2 11 0,17-17 0,10-6 0,-1-1 0,3 7 0,6 13 0,8-2 0,1-1 0,3-16 0,8-4 0,3-6 0,7 1 0,0-3 0,-4-5 0,0 1 0,0 1 0,-1-2 0,-2 0 0,-15 3 0,3-3 0,-6 4 0,1-1 0,-3 2 0,-1 0 0,-1-1 0,1 11 0,-2 11 0,2 10 0,-10-1 0,-8 4 0,-3 1 0,-13 3 0,10-8 0,-1-2 0,-2-11 0,7-17 0,-3-2 0,0-6 0,-17-9 0,11-2 0,0-1 0,1-1 0,5-1 0,-13-8 0,25 17 0,-5-8 0,9 5 0,-1 0 0,3-1 0,2-1 0,1 2 0,2-1 0,9 2 0,22 7 0,-3-2 0,-1 4 0,2 2 0,-4 1 0,1 2 0,5-1 0,1 1 0,-2 0 0,-3-1 0,7 3 0,-16-6 0,-20 0 0,-1 0 0</inkml:trace>
  <inkml:trace contextRef="#ctx0" brushRef="#br0" timeOffset="2354">4118 4449 24575,'3'-14'0,"6"-3"0,3 0 0,4 4 0,3 0 0,-8 7 0,15-5 0,-4 2 0,7 2 0,-9 3 0,-6 4 0,-11 2 0,1 0 0,-1 10 0,-1 1 0,1 3 0,-6 5 0,-2-12 0,-4 9 0,2-12 0,-3 4 0,0-2 0,1-3 0,-1 1 0,6-2 0,-1-4 0,9 4 0,0-1 0,11 2 0,-2 0 0,8 8 0,9 24 0,-11-9 0,-6-2 0,-4 1 0,-8 19 0,-3-16 0,-6 7 0,-4-32 0,-8-1 0,-1-4 0,0 0 0,2 0 0,9 0 0,-9-2 0,-3 1 0,4-2 0,3 3 0,11 0 0</inkml:trace>
  <inkml:trace contextRef="#ctx0" brushRef="#br0" timeOffset="3426">3697 5110 24575,'17'25'0,"2"9"0,8 10 0,-10-13 0,2 4 0,1-1 0,6 11 0,1 1 0,-8-12 0,1 1 0,-2-3 0,-1 0 0,-3-5 0,-1-1 0,-3-19 0,-7-25 0,7-17 0,-6-1 0,5 9 0,-5 13 0,3 0 0,1 6 0,4-4 0,-4 7 0,7 3 0,18 7 0,2-1 0,11 10 0,-20-7 0,-3 9 0,-6 3 0,0-1 0,-5 6 0,-5-7 0,-7 1 0,-2-2 0,-13-3 0,-4-6 0,-3-3 0,-3-3 0,-9 0 0,-2 0 0,-3-1 0,3-1 0,5 0 0,22 0 0,6-1 0</inkml:trace>
  <inkml:trace contextRef="#ctx0" brushRef="#br0" timeOffset="3925">4345 5319 24575,'0'19'0,"2"-2"0,1 6 0,11 10 0,-1-7 0,2 5 0,9-6 0,-16-15 0,16 5 0,-2-15 0,7-14 0,4-9 0,-10-7 0,-5-15 0,-12 7 0,0-7 0,-9 15 0,1 16 0,-1 7 0,1 7 0</inkml:trace>
  <inkml:trace contextRef="#ctx0" brushRef="#br0" timeOffset="4445">4688 5146 24575,'-3'4'0,"-4"9"0,6-6 0,-4 14 0,5-6 0,0 8 0,2 11 0,5 5 0,3 1 0,2-2 0,0-12 0,-3-11 0,1-2 0,0-8 0,20-5 0,-4-4 0,20-15 0,-16-1 0,-1-9 0,-8 1 0,-5-5 0,-4-2 0,-6 12 0,-3 5 0</inkml:trace>
  <inkml:trace contextRef="#ctx0" brushRef="#br0" timeOffset="5729">4901 5002 24575,'0'7'0,"7"10"0,3 9 0,4 4 0,0 4 0,-7-10 0,4 6 0,-7-8 0,8 27 0,-6-17 0,1 2 0,-3-20 0,-1-35 0,2-1 0,-1-9 0,-1-3 0,3-7 0,-4 11 0,0 2 0,1 5 0,-1 5 0,-1 12 0,3 10 0,-1-1 0,0 11 0,1-4 0,-1 14 0,0 0 0,0 3 0,-3-11 0,0-7 0,2-6 0,0-1 0,10 0 0,-3-2 0,4 2 0,-6-2 0,0 0 0,3 0 0,1 0 0,4 0 0,-2-4 0,3-4 0,-6 0 0,-1-3 0,-4 3 0,0-2 0,-2-3 0,1 0 0,-3 2 0,1 0 0,-2 6 0,0-2 0,0 3 0,0 3 0,0 6 0,0 3 0,0 7 0,0-4 0,2 9 0,1-6 0,2 4 0,0-9 0,4-4 0,2-5 0,7-10 0,2-13 0,4-16 0,-9 2 0,3-13 0,-11 27 0,2-17 0,-6 24 0,-1-5 0,-2 12 0,0 8 0,0 16 0,2 0 0,-1 32 0,1-24 0,-2 23 0,0-16 0,0-1 0,0-3 0,0 8 0,0-2 0,0 3 0,-2-15 0,-1-18 0,-6-12 0,-2-8 0,3 6 0,1 0 0</inkml:trace>
  <inkml:trace contextRef="#ctx0" brushRef="#br0" timeOffset="5998">5297 5121 24575,'7'-2'0,"-1"0"0,1 2 0,7 0 0,0-2 0,2 1 0,-2-3 0,-5-1 0,2-3 0,3-4 0,-3-1 0,1-4 0,-7 6 0,2-1 0,-7 9 0,2 1 0</inkml:trace>
  <inkml:trace contextRef="#ctx0" brushRef="#br0" timeOffset="9237">4694 10566 24575,'0'18'0,"0"11"0,-1 3 0,-2 14 0,-1 7 0,1 3 0,-1-4 0,2-7 0,-1-1 0,0 1 0,1 1 0,-1 1 0,0 0-1405,0-1 1,0 2 0,0 0-1,0 1 1,0 0 0,0-2-1,0-1 1156,0 2 1,0-2 0,0 0 0,0-1-1,0-1 1,0-1 248,1 3 0,-1 0 0,1-1 0,-1-3 0,1-2 213,0 2 0,0-4 1,0 2-214,-1 14 0,0 2 0,1-8 881,2-16 0,0-5-881,0-2 0,-2 20 0,1-15 5727,-4 16-5727,5-16 2808,-5 7-2808,4-43 0,-1 10 0,2-13 0</inkml:trace>
  <inkml:trace contextRef="#ctx0" brushRef="#br0" timeOffset="10739">4630 10606 24575,'-20'39'0,"5"-11"0,-3 4 0,-4 3 0,-4 5 0,3-3 0,-1 2 0,0-1-1026,-1-1 0,-1 3 1,4-8 1025,-4 1 970,2-8-970,10-18 506,7-9-506,15-21 0,16-15 0,6-6 0,-2 3 0,2-2-882,-6 10 0,2 0 0,-1 0 882,-1 1 0,-1 1 0,-2 4 0,-2 7 0,0 1 30,7-14 1,0-1-31,-3 12 0,-1 1-149,-4-2 0,0 1 149,3 4 0,-2 1 0,3-6 0,-1 6 2607,-8 8-2607,-1 11 1502,4 12-1502,7 4 0,2 2 0,7 11-104,-6-10 1,-1 0 103,4 8 0,-3-6 0,11 10 0,-14-7 0,14 11-116,-18-11 116,7 2 0,-15-12 0,2-3 0,-10-5 0,1-3 0,-4-3 0</inkml:trace>
  <inkml:trace contextRef="#ctx0" brushRef="#br0" timeOffset="12850">1219 11322 24575,'19'-21'0,"0"-1"0,-3-11 0,0-12 0,-1-5 0,-1 0 0,-3 5 0,0-5 0,-4 2 0,1-3 0,2 4 0,2-6 0,0 0 0,-3 5 0,-4 10 0,-5 3 0,-5 16 0,-3 29 0,-1 20 0,3 6 0,-1 14 0,4-7 0,1 9 0,2 1 0,4-4 0,2 1 0,0 3-1110,-2-10 0,0 3 1,0 1-1,1-1 1,1-2 1109,1 2 0,1-1 0,1-2 0,0 0 0,1-1 0,1 0 0,0-1 0,-1-1 0,-1 4 0,-1-1 0,-1 0 0,2 4 0,-1 0 0,-3-2 0,-4 1 0,-6-3 0,-3-3 0,-7-6 0,-23-10 0,12-14 0,-3-2 0,-9-4 0,0-2 0,9-2 0,0 0 2774,-2 0 0,3-1-2774,-2-7 0,9-4 0,4-4 0,7-8 0,14 4 0,29-15 0,-11 17 0,14-7 0,4-2-624,-9 7 0,2-1 624,-2 3 0,3-3 0,3-1 0,0 0-576,6-4 1,3 0 0,0-2 0,-1 2 575,-6 1 0,1 0 0,-2 1 0,0 0 0,-1 1 0,0 1 0,-2 1 0,-4 0 0,2-5 0,-7 4 0,-4 3 0,-10 7 0,-7 7 0</inkml:trace>
  <inkml:trace contextRef="#ctx0" brushRef="#br0" timeOffset="13583">2147 11131 24575,'6'38'0,"0"-8"0,1 3 0,-1 3 0,-1 2 0,2 0 0,1 2 0,-1 0-2593,0 12 0,0-1 2593,1 3 0,0-2 0,-3-15 0,0-4 1563,-1 11-1563,-2-24 841,-2-15-841,0-4 0,-5-27 0,-3-22 0,-2 10 0,0-3 0,2-2 0,1-2 551,-4-8 0,1 2-551,6 18 0,1 2 0,-1-3 0,1 3 0,3-1 0,0-3 0,5 9 0,3-1 0,8 8 0,1 4 1680,0 7-1680,1 0 0,0 5 0,9 0 0,-7 3 0,-1 2 0,-8 3 0,-6 3 0,3 8 0,-2 1 0,-3 27 0,-3-14 0,-6 18 0,0-31 0,-5 8 0,3-18 0,-6 9 0,4-9 0,-1-1 0,6-1 0,3-5 0</inkml:trace>
  <inkml:trace contextRef="#ctx0" brushRef="#br0" timeOffset="14688">2539 11340 24575,'7'-5'0,"-1"-2"0,4-4 0,-5-9 0,1 0 0,-4-1 0,-4 6 0,-1 8 0,-1 0 0,-3 4 0,0 1 0,-1 4 0,-3 3 0,4 3 0,-5 5 0,6-2 0,1 6 0,3 8 0,4 2 0,4-1 0,2-3 0,2-13 0,14 4 0,-8-8 0,34 0 0,-7-22 0,2 7 0,-5-17 0,-10-9 0,-6 2 0,-8 8 0,-4 0 0,-1-11 0,-3-3 0,-8 12 0,1 3 0,-2 12 0,-6 3 0,0 3 0,-4 1 0,-1 3 0,2 2 0,2 0 0,-1 4 0,6 1 0,-3 8 0,3 0 0,0 4 0,0-1 0,10 10 0,5-2 0,9 5 0,-4-12 0,9-9 0,-4-8 0,3-8 0,0-12 0,-9-15 0,-3 2 0,-7 2 0,-4 22 0,-2 10 0,0 31 0,0-14 0,0 28 0,0 7-746,-1-24 0,-1 1 746,0 8 0,0 4 0,-3-1 0,-2 3 0,2 1 0,2-1 0,1 0 0,1 2 0,1-1 0,2 2 0,0 1 0,0-4-679,-1 0 1,-1-3 0,3-2 678,7 11 0,-2-7 0,-8-9 0,-2-19 0,-38-45 0,8 2-252,9 7 0,-1-1 252,-11-10 1292,18 13-1292,-5 0 2130,6-2-2130,10 10 0,13-8 0,6 7 152,19-7 0,-18 11 0,4 0 1</inkml:trace>
  <inkml:trace contextRef="#ctx0" brushRef="#br0" timeOffset="15319">760 13522 24575,'16'40'0,"-3"-4"0,0 3 0,1 1 0,-2 0 0,0 0 0,-2-1 0,0 4 0,-1 5 0,-3-19 0,-1-3 0,2-6 0,-2 3 0,-3-35 0,-2-15 0,0 10 0,0-5 0</inkml:trace>
  <inkml:trace contextRef="#ctx0" brushRef="#br0" timeOffset="15823">797 13031 24575,'-22'24'0,"9"-2"0,-12 7 0,12-6 0,-2 4 0,6-6 0,0 17 0,9 2 0,2-4 0,4-5 0,0-21 0,-2-7 0,-2-1 0,10-7 0,8-12 0,-2 1 0,14-19 0,-18 12 0,16-21 0,-19 18 0,12-21 0,-18 24 0,4-22 0,-11 23 0,-3-7 0,-1 19 0,-5 4 0,5 5 0,-8 1 0,0 14 0,1 0 0,-1 9 0,9-8 0,3-2 0,2-3 0,0-4 0,0-2 0</inkml:trace>
  <inkml:trace contextRef="#ctx0" brushRef="#br0" timeOffset="16709">1249 13485 24575,'3'18'0,"-2"10"0,4 4 0,-2 6 0,4-7 0,1 7 0,-4-21 0,4-21 0,-2-20 0,-2-8 0,1 5 0,1 0 0,1-5 0,1 2 0,4 3 0,2 7 0,0 6 0,0 3 0,5 3 0,-5 5 0,16 3 0,-3 14 0,1 1 0,-6 11 0,-5 0 0,-5 1 0,9 18 0,-10-13 0,2 1 0,-10-23 0,-1-13 0,-2-18 0,0-13 0,0-3 0,0 2 0,2 13 0,-1 8 0,3 5 0,-1 2 0,1 4 0,1 1 0,2 2 0,-2 2 0,2-1 0,8 8 0,-6-1 0,12 12 0,-10-7 0,8 11 0,-6-5 0,0-5 0,-1-7 0,2-20 0,11-14 0,2-3 0,4-5 0,-16 18 0,-4 6 0</inkml:trace>
  <inkml:trace contextRef="#ctx0" brushRef="#br0" timeOffset="18273">1987 13291 24575,'-19'21'0,"4"1"0,-2 7 0,8-2 0,0 3 0,6-5 0,0 10 0,8-12 0,-4-4 0,5-9 0,-3-10 0,2-5 0,9-13 0,10-15 0,-3 8 0,1 0 0,-4 2 0,0 1 0,18-17 0,-18 48 0,-4 0 0,0 27 0,0-7 0,0-7 0,4 3 0,23-10 0,-8-5-416,3-11 1,1-4 415,3-5 0,-8-3 0,-2-4 0,-9 1 0,-2-4 0,9-14 0,-1-3 0,-10 8 0,-2 0 0,1-3 0,-4 1 0,-11 4 0,-4 15 0,-10 7 831,-4 2-831,-4 6 0,-7 5 0,5 8 0,3 0 0,7 2 0,5-8 0,6-1 0,4 3 0,6 2 0,10-4 0,6-3 0,2-12 0,8-9 0,-18 2 0,15-10 0,-20 9 0,4 3 0,-10 13 0,-3 16 0,-6 31 0,0-14 0,-2 3 0,2-4 0,0 2 0,0 1-1154,-2 15 1,0-1 1153,2-5 0,2-1 0,1-4 0,2-1 0,-3 1 0,0-1 0,0-7 0,-2-1 0,1 0 0,-2-5 0,-3-10 0,-1-18 0,-5-17 2307,-1-12-2307,-2-6 0,8-7 0,6 18 0,12-2 0,9 14 0,-3 1 0,22-1 0,-10 5 0,4 0 0,8-3 0,0-2 0,1 2 0,-2 0 0,-4-4 0,-4 1 0,-4-2 0,-2-6 0,-10-9 0,-1-9 0,-6 2 0,-2-4 0,-4 7 0,-1 0 0,1 1 0,0 3 0,-6-6 0,3 28 0,-14 28 0,5-1 0,-3 14 0,5-4 0,9 13 0,2 7 0,3-22 0,2 0 0,5-2 0,3-3 0,11 3 0,-1-8 0,-6-9 0,-3-8 0,3-7 0,4-4 0,2-16 0,-6 10 0,-4-1 0,-10 13 0,-3 3 0</inkml:trace>
  <inkml:trace contextRef="#ctx0" brushRef="#br0" timeOffset="21207">7906 6962 24575,'19'-3'0,"10"2"0,1 0 0,7 0 0,4 0 0,3 0 0,5-1 0,4 0 0,-1 0 0,-3 1-2251,0 0 0,-1 1 0,-1 0 0,2-1 2251,-3 0 0,2-1 0,0 0 0,-3 0 0,-6 1 0,5 1 0,-1 0 35,3-1 1,8 0-1,1 0 1,-4 0-36,-3 1 0,-2 0 0,4-1 0,-6 1 0,5-1 0,1 0 0,-3 1 0,-7-1 0,14-1 0,-8 0 0,-16 1 0,-1-2 884,17-1 1,0-1-885,-13 1 0,0 1 0,6-2 0,-3 2 0,-2 0 0,-7 1 0,-14 2 0,3 0 0,-14 0 0</inkml:trace>
  <inkml:trace contextRef="#ctx0" brushRef="#br0" timeOffset="22831">7937 7361 24575,'46'2'0,"-1"-1"0,-3 0 0,0-1 0,2 2 0,-1-1 0,-15-1 0,2 0 0,14-1 0,7-2 0,-3 1 0,1-1 0,0 1 0,-6-1 0,6-1 0,-2 0 0,-5 1-816,3 1 1,-5-1 815,2-2 0,-5 1 0,-9 4 395,6-3-395,-11 3 0,2-3 0,-5 3 0,-1-2 0,2 2 1236,-7 0-1236,13 1 0,3 0 0,3 0 0,0 1 0,8 0 0,-5-1 0,14 0 0,-3 0 0,-1 1 0,1-2 0,-2 0 0,-16 0 0,-14 0 0,-8 0 0,-2 0 0,2 0 0,-2 0 0,8 0 0,-7 0 0,5 0 0,-4 0 0,-2 0 0,10 0 0,4 0 0,4-3 0,9 3 0,-15-3 0,3 3 0,-12 0 0,7 0 0,2 0 0,7-2 0,-4 1 0,-1-2 0,4 3 0,1 0 0,4-2 0,-14 2 0,-6-2 0</inkml:trace>
  <inkml:trace contextRef="#ctx0" brushRef="#br0" timeOffset="25315">9800 6433 24575,'8'13'0,"7"8"0,5 8 0,7 4-2138,4 8 2138,-14-20 0,2 1 199,13 17 1,0 2-200,-8-11 0,0 0 0,5 9 0,-2-3 0,-4-4 0,-2-2 421,-2-3-421,1 0 0,3 2 0,-5-4 0,1-1 0,2 6 0,0-2 0,8 14 0,-7-10 0,-3-6 0,0-1 0,6 8 0,5 8 1085,-20-29-1085,-7-5 233,1-4-233,-4 1 0,-2-1 0,-4 4 0,-18 6 0,-7 2 0,-12 5 0,9-3 0,-7 3 0,-1-1-1469,-3 1 1,-2-1-1,0 0 1469,2 0 0,0 1 0,-4 0 0,8-2 0,-5 1 0,-1 0 0,2-1 0,5-2 0,0 0 0,5-2 0,-2 2 0,-2 0 0,-3 1 0,1 0 0,7-2-144,4-1 0,5-3 144,-20 9 0,29-10 0,14-8 0,0 3 0,2 0 4326,-2-1-4326,2 1 368,2-2-368,-2 1 0,4-2 0,-3 3 0,3-2 0,-4 1 0,3-4 0,-3 2 0</inkml:trace>
  <inkml:trace contextRef="#ctx0" brushRef="#br0" timeOffset="28462">9020 4946 24575,'1'41'0,"1"0"0,0-10 0,0 2 0,0 1 0,0 3 0,1 1 0,-1 11 0,0 1 0,0-7 0,0-14 0,0-1 0,0 27 0,-1-11 0,-1-37 0,0-5 0</inkml:trace>
  <inkml:trace contextRef="#ctx0" brushRef="#br0" timeOffset="28932">8440 5012 24575,'28'-12'0,"11"-1"0,7-3 0,-9 4 0,2-1 0,2-1-2035,2 0 0,4-2 0,0 0 0,-3 1 2035,0 0 0,-2 1 0,2-2 235,-4 1 1,4-2 0,0 0 0,-3 1 0,-9 3-236,-4 2 0,-3 1 0,13-6 0,4-1 0,-14 4 0,-18 9 0</inkml:trace>
  <inkml:trace contextRef="#ctx0" brushRef="#br0" timeOffset="29623">9300 5165 24575,'7'-8'0,"-2"2"0,2 3 0,-5-1 0,7 3 0,-1-1 0,21 16 0,-10-3 0,9 12 0,-11-2 0,-3 3 0,3 0 0,-6-4 0,-3-13 0,-4-12 0,-3-6 0,7-12 0,-2-15 0,2 10 0,0 0 0,-1-1 0,-1 0 0,6-22 0,-4 16 0,-5 22 0,0 1 0</inkml:trace>
  <inkml:trace contextRef="#ctx0" brushRef="#br0" timeOffset="29957">9630 5014 24575,'10'10'0,"1"-3"0,-5 15 0,1-11 0,4 18 0,-5-12 0,5 8 0,-7-8 0,-1-9 0,-1-4 0,-2-10 0,-5-10 0,-4-14 0,2 14 0,-1-4 0</inkml:trace>
  <inkml:trace contextRef="#ctx0" brushRef="#br0" timeOffset="30182">9613 4908 24575,'0'0'0</inkml:trace>
  <inkml:trace contextRef="#ctx0" brushRef="#br0" timeOffset="30975">10007 4869 24575,'-12'-7'0,"3"2"0,-1 3 0,1 2 0,1 2 0,-9 6 0,3 2 0,-7 14 0,11-10 0,2 7 0,3-5 0,2-5 0,0 5 0,1 5 0,2-11 0,0 10 0,2-15 0,-2 2 0,7-5 0,-2 0 0,5-6 0,29-15 0,-1-13 0,4 4 0,-7-7 0,-26 20 0,2-2 0,-3 7 0,-5 9 0,-4 7 0,-2 14 0,0 4 0,-3 14 0,6 13 0,-1-22 0,-1 2 0,-1 2 0,0 0 0,0 12 0,-6-11 0,2-18 0,-3-5 0,-9-6 0,-1-9 0,-10-16 0,11-1 0,-2-5 0,14 7 0,0-2 0,19-4 0,-11 10 0,12 0 0</inkml:trace>
  <inkml:trace contextRef="#ctx0" brushRef="#br0" timeOffset="31741">10363 4798 24575,'-26'5'0,"12"-1"0,-23 14 0,27-10 0,-8 7 0,16-11 0,-3 5 0,5-3 0,-1 3 0,4-6 0,6-1 0,7-4 0,5-8 0,9-5 0,-12 1 0,0-2 0,-13 15 0,0-1 0,10 20 0,1 16 0,-3-8 0,-1 1 0,4 22-874,-4 2 874,-9-7 0,0 8 0,-10-4 0,-5 1 0,0-28 0,-3 0 0,9-16 874,-1-3-874,0 1 0,-5-8 0,-10-12 0,1-5 0,1-4 0,9 4 0,8-1 0,0 8 0,11-11 0,13 6 0,1 6 0,4 0 0,0 1 0,0 1 0,2 2 0,-1 1 0,15-3 0,-18 6 0,-8 3 0,-9 1 0</inkml:trace>
  <inkml:trace contextRef="#ctx0" brushRef="#br0" timeOffset="32677">10667 4919 24575,'7'-5'0,"2"-6"0,-6-6 0,2-1 0,-5 2 0,-2 9 0,-3 3 0,-13 6 0,1 1 0,-8 10 0,11-2 0,2 3 0,7-1 0,2 3 0,6 14 0,3-5 0,9 9 0,-3-11 0,10-2 0,-12-7 0,4-7 0,-7-7 0,3-9 0,-4 0 0,3-4 0,-6 1 0,1 4 0,2-8 0,4-2 0,1-2 0,0 5 0,-4 4 0,-3 10 0,4 2 0,-3 1 0,4 3 0,-4 0 0,7 4 0,-4-1 0,9 6 0,-10-6 0,0 1 0,-5-4 0,1-3 0,-3 2 0,4-3 0,-3-4 0,1-2 0,1-27 0,-2 11 0,5-29 0,-5 24 0,2-4 0,0 0 0,-2 4 0,4-19 0,-2 30 0,2 8 0,0 10 0,-2 1 0,-1 5 0</inkml:trace>
  <inkml:trace contextRef="#ctx0" brushRef="#br0" timeOffset="37093">4926 10715 24575,'3'31'0,"-1"-1"0,-1 4 0,-3 1 0,-2 0 0,1 8 0,-1-1 0,0-6 0,-1 1 0,-6 9 0,-2 4 0,3-6 0,-1 2 0,1 0 0,0-2 0,0-1 0,0 1-315,-1 4 0,-1 1 0,3-2 315,2-10 0,1-1 0,0 2 0,-5 10 0,0 3 0,0-1 0,2-3 0,1 0 0,-1-1-670,-1 2 1,0-1-1,1-4 670,2-7 0,1-4 0,3 9 0,-5 10 0,4-10 0,-4 6 0,5-20 0,0-16 847,1 7-847,1-3 2107,-3 8-2107,3-6 0,-1 0 0,0-11 0,1 0 0,-1-1 0,2-3 0,0 1 0</inkml:trace>
  <inkml:trace contextRef="#ctx0" brushRef="#br0" timeOffset="40887">13382 6168 24575,'-2'53'0,"0"0"0,0-6 0,0 2 0,-1 5 0,0-5 0,0 4 0,-1 2 0,1-2 0,0-6-2508,0 2 1,1-4 0,-1 4 2507,0 0 0,-1 9 0,-1-1 0,2-9 0,0-18 2136,3-17-2136,-3-5 0,2-49 0,2-24 0,-3 24 0,0-5 0,3 4 0,1-8 0,1-3 0,-1 2 0,0 7 207,-2 5 0,0 4 1,2-2-208,1-3 0,2-5 0,1 2 0,1 7 0,4 0 0,2 5 0,0 0 0,2 2 0,7-4 0,2 4 0,-1 4 4041,12 2-4041,-24 20 0,14 10 0,-6 6 723,15 15-723,-15-9 0,2 4 0,-1 1 0,-1-1-961,6 9 0,2 3 961,-5-5 0,-1-1 0,-1 0 0,1 0 0,10 16 0,-3-2 0,-7 0 0,-2-12 0,1 2 0,-5-1 0,0 1 0,-1-2 0,0-1 0,3 7 0,0-2 0,-6-9 0,-1-3 0,-1-1 1922,-5-8-1922,-6-11 0,-10-6 0,7 1 0,-7-5 0</inkml:trace>
  <inkml:trace contextRef="#ctx0" brushRef="#br0" timeOffset="41226">13610 6770 24575,'16'-7'0,"9"0"0,-1 0 0,4-1 0,3 2 0,2 0-1538,3-4 0,1-1 1538,-1 1 0,-3 0 0,-1-2 0,-6 2 0</inkml:trace>
  <inkml:trace contextRef="#ctx0" brushRef="#br0" timeOffset="41959">14138 6537 24575,'8'16'0,"5"12"0,-6-12 0,3 8 0,-2-6 0,-2-6 0,8 7 0,-3-5 0,0-3 0,-1-3 0,-3-10 0,7-11 0,4-5 0,15-18 0,-14 10 0,-1-1 0,12-15 0,-15 18 0,-2 2 0,-5 5 0,-2 4 0,-4 6 0,-2 4 0,2 12 0,1 3 0,2 8 0,8 7 0,0-8 0,3 5 0,12 1 0,-5-11 0,3 3 0,3-8 0,-7-11 0,-1 1 0,10-18 0,-10-5 0,3-10 0,-6-5 0,-12 13 0,-3 0 0,-3 9 0,0-5 0,0 4 0,0-17 0,-2 16 0,1-2 0,-1 14 0</inkml:trace>
  <inkml:trace contextRef="#ctx0" brushRef="#br0" timeOffset="42476">15036 6189 24575,'-15'3'0,"1"2"0,-3 6 0,6 2 0,-3-1 0,7 3 0,4-7 0,1 5 0,2-6 0,0 0 0,2-2 0,0 0 0,3-1 0,13 12 0,3 1 0,6 7 0,-6-5 0,7 9 0,-14-14 0,12 14 0,-13-3 0,-6-12 0,1 11 0,-8-17 0,-2 1 0,-6-4 0,-3-2 0,-5-2 0,-7 0 0,-27 0 0,-2 0 0,19 0 0,2 0 0,-10 0 0,8 3 0,12 6 0,0-2 0,1 10 0,13-13 0,0 3 0</inkml:trace>
  <inkml:trace contextRef="#ctx0" brushRef="#br0" timeOffset="43331">13874 7424 24575,'3'2'0,"8"15"0,-7 2 0,10 18 0,1 3 0,-2-2 0,1 5 0,0 0 0,-4-1 0,-3-15 0,-1 0 0,1 14 0,3-2 0,-2-11 0,-2-9 0,1-7 0,-2-10 0,0-2 0,-3-2 0,2 0 0,-1-1 0,4-3 0,27-8 0,-4 0 0,1 2 0,1 1 0,10-3 0,-5 4 0,3-2 0,-4 1 0,0 0 0,-4 2 0,-2 2 0,18-7 0,-41 14 0,-5 0 0</inkml:trace>
  <inkml:trace contextRef="#ctx0" brushRef="#br0" timeOffset="44763">14701 7470 24575,'-7'-5'0,"-5"0"0,1 2 0,-7 9 0,5 2 0,-3 14 0,3-1 0,1 18 0,7-14 0,2 14 0,8-20 0,0 4 0,10-1 0,6-5 0,-1-4 0,7-13 0,-2-14 0,12-20 0,-11 5 0,-8 7 0,-2 1 0,-6-1 0,3-1 0,-10 7 0,-1 5 0,0 4 0,3 12 0,3 3 0,2 8 0,1 0 0,0 0 0,-3-2 0,4 4 0,-1-9 0,-1 0 0,-1-8 0,-4-4 0,6-11 0,1-1 0,7-10 0,2 0 0,-1 0 0,-6 9 0,-3 4 0,-10 14 0,5 5 0,-2 6 0,6 3 0,-1 7 0,4-1 0,-4-1 0,1-1 0,-4-7 0,-4-9 0,1-3 0,-6-38 0,2 18 0,0-7 0,-1-3 0,2-11 0,5-6 0,-1 10 0,5 15 0,-5 14 0,2 4 0,1 1 0,11 15 0,-5-8 0,14 20 0,-14-15 0,5 10 0,-3-4 0,-6-5 0,0-1 0,-6-15 0,1-14 0,0-16 0,-1 5 0,2-1 0,-5 21 0,5 5 0,-3 3 0,5 4 0,5 3 0,10 6 0,-1 0 0,1-1 0,-8-2 0,-4-3 0,1-3 0,-4 1 0,7-8 0,1-14 0,2-4 0,3-15 0,-12 20 0,1 0 0</inkml:trace>
  <inkml:trace contextRef="#ctx0" brushRef="#br0" timeOffset="45461">15544 6889 24575,'5'36'0,"-3"-18"0,6 24 0,-5-20 0,5 6 0,4 10 0,0 0 0,3 10 0,-6-14 0,0 0 0,-4-20 0,8 7 0,-6-16 0,6 0 0,-8-29 0,3 0 0,1-19 0,1 12 0,1 9 0,-5 7 0,3 10 0,-2 1 0,1 1 0,4 1 0,-2 4 0,1 1 0,0 0 0,-7 1 0,3 1 0,1 7 0,0 7 0,2 7 0,-7-8 0,-1 4 0,-2-16 0,-2 9 0,1-9 0,-6 8 0,0-3 0,-4-1 0,2-1 0,2-6 0,4 1 0,-1-3 0,1 1 0,-3-2 0,0-2 0,0-1 0,3 0 0,1 1 0</inkml:trace>
  <inkml:trace contextRef="#ctx0" brushRef="#br0" timeOffset="46793">16190 7075 24575,'-5'-13'0,"1"2"0,-5-1 0,3 4 0,0 1 0,1 5 0,0 0 0,-1 2 0,-4 2 0,0 5 0,0 7 0,3-1 0,1 16 0,-2-8 0,1 20 0,2-9 0,2 3 0,3-16 0,0-6 0,0-9 0,0 1 0,7-7 0,8-5 0,14-15 0,4-9 0,-7 1 0,-1-4 0,-3-1 0,-2-1-766,1-7 0,-2 0 766,-6 9 0,-3 1 0,-5 4 0,-2 1 0,0-2 0,-8 0 0,2 16 0,-5 6 0,6 2 0,0 8 1532,2 5-1532,0 5 0,3 14 0,2 4 0,6 13 0,-5-14 0,0 1 0,9 14 0,-5-11-568,6 7 568,-1 8 0,6-4 0,-10-13 0,5-1 0,-8-31 0,6-8 0,4-26 0,-1-3 0,-8 12 0,1-3 0,-1-1 0,-2 1 0,2-16 0,0 2 0,-9 27 568,0 4-568,-2 4 0,-1 1 0,1 7 0,-9 28 0,9-9 0,-6 13 0,8-3 0,0-11 0,2 6 0,1-11 0,4-15 0,8-15 0,0-3 0,1 3 0,-7 8 0,-4 13 0,2 4 0,1 10 0,2-2 0,-4 5 0,1-5 0,-4-2 0,0-1 0,-1-1 0,-8 1 0,0-3 0,-9-1 0,9-6 0,-2 0 0</inkml:trace>
  <inkml:trace contextRef="#ctx0" brushRef="#br0" timeOffset="47834">14662 8669 24575,'-8'-18'0,"-4"-11"0,0 3 0,-2-5 0,-1 0 0,-4-4 0,1 1 0,-3-2 0,4 10 0,0 2 0,-9-17 0,-2 4 0,23 33 0,1 4 0,-1 0 0,0 2 0,-7 12 0,-7 12 0,-8 15-1044,-3 0 1044,14-17 0,0 1 0,-3 4 0,1 2 0,0 2 0,2 3 0,2 5 0,0 4 0,2-3-972,0-1 0,1 0 972,4-4 0,0 2 0,1-4 0,2-7 0,1-2-140,0 27 140,3-19 931,5 14-931,1-26 0,2 4 0,-1-17 2032,-4-11-2032,-3 0 165,-22-30-165,3 12 0,1-3 0,0 0 0,-3 0 0,1 3 0,2 2 0,-1 2 0,-6-9 0,20 20 0,5 1 0,15 1 0,10 1 0,16-2 0,13-1 0,-4 0 0,-6 1 0,-1-1-474,3 0 1,4 0-1,-9 0 474,6-3 0,-36 7 0,3-4 0,-9 1 0,-3 1 0,-2-2 0</inkml:trace>
  <inkml:trace contextRef="#ctx0" brushRef="#br0" timeOffset="48149">14526 8743 24575,'10'20'0,"3"1"0,1 5 0,12 13 0,2-4 0,4 2 0,-9-15 0,0-14 0,-11-6 0,22-22 0,-14-4 0,0-1 0,-1-2 0,1-12 0,0-2 0,-10 14 0,-5 14 0,-2 3 0</inkml:trace>
  <inkml:trace contextRef="#ctx0" brushRef="#br0" timeOffset="48747">14916 8679 24575,'10'23'0,"4"12"0,-2 7 0,0 1 0,-4-11 0,-5-15 0,2-9 0,-5-15 0,0-5 0,-4-17 0,-2-3 0,-1-12 0,1 7 0,2-16 0,6 18 0,6 2 0,0 16 0,2 14 0,-3 1 0,34 19 0,-15-5 0,23 10 0,-31-10 0,-6-4 0,-1 0 0,-4 1 0,7 1 0,-3 1 0,6-1 0,-6-6 0,7-4 0,-8-5 0,3 2 0,-9-2 0</inkml:trace>
  <inkml:trace contextRef="#ctx0" brushRef="#br0" timeOffset="49117">15300 8472 24575,'-10'2'0,"-8"10"0,4 12 0,-2 11 0,8-4 0,5 3 0,6-17 0,0 13 0,7-8 0,-3-3 0,2-7 0,-4-14 0,2-4 0,10-18 0,1-2 0,2-3 0,-2 5 0,0 0 0,0-3 0,-2 3 0,-1 5 0</inkml:trace>
  <inkml:trace contextRef="#ctx0" brushRef="#br0" timeOffset="49399">15544 8260 24575,'0'10'0,"0"8"0,2-3 0,1 12 0,3 12 0,0-4 0,-3 0 0,0-5 0,-3-6 0,0-2 0,0 6 0,0-13 0,-2 5 0,-3-12 0,-8-6 0,1-5 0,-1-2 0,8 2 0,3 1 0</inkml:trace>
  <inkml:trace contextRef="#ctx0" brushRef="#br0" timeOffset="49614">15411 8481 24575,'18'-2'0,"-7"-1"0,13 0 0,-10-2 0,2 5 0,3-3 0,0 1 0,15-1 0,-13 0 0,1 1 0,-18 2 0</inkml:trace>
  <inkml:trace contextRef="#ctx0" brushRef="#br0" timeOffset="49905">15701 8407 24575,'11'9'0,"-3"0"0,4 5 0,-4 4 0,2 3 0,-2-5 0,-3-1 0,-1-11 0,-2-1 0,1-5 0,-1 0 0,-2-2 0</inkml:trace>
  <inkml:trace contextRef="#ctx0" brushRef="#br0" timeOffset="50132">15775 8196 24575,'0'12'0,"2"-3"0,-2 0 0,2-4 0,-2 1 0,0-3 0,0-1 0</inkml:trace>
  <inkml:trace contextRef="#ctx0" brushRef="#br0" timeOffset="50945">15963 8224 24575,'-4'7'0,"-1"1"0,0 5 0,-1 11 0,0 5 0,3 1 0,3 12 0,3-18 0,4 10 0,-1-22 0,0-1 0,-1-11 0,8 2 0,16-8 0,-5 5 0,23-14 0,1-3 0,-14 5 0,4-3 0,-5-1 0,-24 5 0,-9 2 0,-2 0 0,-3-2 0,-4-5 0,-1 3 0,-8-6 0,-6 5 0,-2 2 0,-11-1 0,-12-7 0,32 21 0,14 2 0,1-2 0,2 3 0</inkml:trace>
  <inkml:trace contextRef="#ctx0" brushRef="#br0" timeOffset="51500">16246 8174 24575,'21'20'0,"-2"1"0,11 18 0,-18-20 0,5 8 0,-17-26 0,-3-14 0,0-4 0,0-17 0,-2 1 0,6 0 0,6 3 0,15 11 0,2 8 0,4 7 0,0 3 0,5 4 0,17 0 0,-20 6 0,-5 4 0,-1 0 0,-3 2 0,-8-4 0,-2-3 0,-2-1 0,-4-2 0,2-1 0,-6-1 0,1-1 0,-5-2 0</inkml:trace>
  <inkml:trace contextRef="#ctx0" brushRef="#br0" timeOffset="54673">12920 5497 24575,'34'-4'0,"-1"0"0,10-3 0,1 1 0,-10 3 0,2 0-1424,-3-2 1,4-1-1,9-1 1424,-10 3 0,7-1 0,5 0 0,4 0 0,3 0 0,0-1 0,-1 1 0,-3 0 0,-3 0 0,-7 0-1415,14-1 1,-9 1 0,1-1 0,12 0 1414,-22 2 0,5 0 0,3-1 0,3 0 0,2 0 0,2 0 0,2 0 0,1-1 0,1 1 0,-1 0 0,1 0 0,-2 0 0,-1 0 0,-2 0 0,2 1 0,0-1 0,0 1 0,0 0 0,0-1 0,0 1 0,0 0 0,-1 0 0,1 0 0,-1 0 0,0 0 0,-1 1 0,0-1-186,0 0 1,0 0 0,-1 0 0,0 1-1,-1-1 1,1 0 0,-1 1 0,0-1 0,1 0-1,0 1 1,1-1 0,1 0 185,-3 0 0,1 1 0,1-1 0,1 0 0,0 0 0,1 0 0,-1 0 0,0 0 0,0 0 0,-2 1 0,-1-1 0,-2 1 0,-1 0 0,-2 0-237,9-1 1,-1 2 0,-3-1 0,-1 0-1,-1 1 1,-2 0 0,-1-1 0,-1 1 236,10-2 0,-2 1 0,-2 0 0,-1 0 0,0 0 0,-1 0 0,0 1 0,-1-1 0,-1 1 0,-1-1 0,6 0 0,0-1 0,-4 1 0,-8 1 0,13 0-166,-16 1 1,8-1-1,2-1 1,-6 1 165,7 0 0,0-1 855,-2 2 1,2-1 0,-3 1-856,-2-3 0,-6 1 0,7 2 4133,-8-1-4133,-24 9 3663,-2 2-3663,5 31 0,-1 11 506,0-3 0,1 4-506,-2-4 0,1 2 0,-5-13 0,1 2 0,1 3 0,-1 1 0,0 0 0,1 2 0,-1 1 0,0 1 0,-1 0-1107,0 4 0,-2 1 0,1 1 1,-1 1-1,0-1 1107,1-7 0,-1-1 0,1 2 0,-1-2 0,0 1 0,-1-1-520,-1 6 0,-2 1 1,0-1-1,0-3 1,0-5 519,1 0 0,-1-5 0,1 3 0,-2 6 0,1 5 0,-2 0 0,1-2-856,-2 4 0,0-2 1,0 2 855,2-6 0,0 2 0,0 3 0,-1 6 0,0-14 0,-1 6 0,0 3 0,-1 3 0,1 1 0,-1-1 0,1-1 0,0-4 0,0-5-274,1 8 1,1-7 0,0-1 0,-1 1 0,0 4 273,0-5 0,-1 2 0,0 2 0,-1 2 0,1 0 0,-1-1 0,1-2 0,1-3 0,-1 3 0,1-1 0,0-2 0,0-2 0,0-1 0,-1-3 0,-1 1 0,-1-4 0,0 1 0,0 4-101,1 0 0,1 4 0,-1 3 1,1 2-1,-1-2 0,-1-2 1,1-5 100,-3 4 0,-1-4 0,1-1 0,-1 2 248,1 6 0,0 1 1,0 1-1,-3-2-248,-3 0 0,-3 0 0,0-3 0,2-5 0,0 4 0,0-2 0,-3 4 0,-1 2 0,1-8 2552,-5-2-2552,3-5 3927,1-3-3927,10-20 5872,0-4-5872,-3 2 2472,-10 5-2472,-4 0 282,2-1-282,-15 1 0,2-4 0,-7-1 0,-5-4 0,-6-2 0,-3 0-1696,5 1 0,-2 0 0,-2 0 0,1-2 1696,1-1 0,-1-1 0,1 0 0,-1-1 0,2 0 0,-1 1 0,2-1 0,0-1-1135,9 0 1,2 0 0,-1 0 0,-3-1 1134,2 0 0,-3 0 0,-2 0 0,0-1 0,0 0 0,3 1-607,0-1 0,1 1 0,2 0 1,-2-1-1,-2 0 607,-2-1 0,-1 1 0,-2-1 0,-1-1 0,0 1 0,0-1-245,-1 0 0,-1-1 1,1 0-1,-1 0 0,0 0 1,1 0 244,3 0 0,1 0 0,1 0 0,-1 0 0,-1 0 0,-1-1 0,3 0 0,-1 0 0,-1-1 0,0 1 0,-1-1 0,0-1 0,0 1 0,5 0 0,-2 0 0,1 0 0,-1 0 0,0 0 0,1-1 0,0 0 0,0 1 0,-3-2 0,1 0 0,0 0 0,0-1 0,0 1 0,0-1 0,1 1 0,-1 0 0,1 0 0,0-1 0,-1 1 0,2 0 0,0 0 0,0 0 0,-2 0 0,0 0 0,1 0 0,1 0 0,2 1 0,3 0 427,-2-1 0,3 1 0,2 0 0,-2 1-427,-1 0 0,-2 0 0,1 0 0,1 0 0,-10-1 0,2-1 0,2 1 0,7 2 0,2-1 0,2 1 0,-7 0 0,7 2 0,6-3 2008,16 8-2008,-14-5 4147,17 4-4147,-5-4 6202,12 5-6202,1-4 1758,0 1-1758,-8-2 0,-3 0 0,-16-1 0,-3 0 0,-7 0 0,8 2 0,-10-2 0,5 2 0,-12-3 0,14 4 0,0-1 0,-15-6 0,22 8 0,1 0 0,-13-7 0,17 6 0,-8-3 0,15 1 0,5 0 0,6 0 0,3-2 0,2-2 0,0-9 0,0-2 0,0-6 0,0 0 0,3-27 0,-1 18 0,0-1 0,3-11 0,0-2-1141,-2 1 0,-1 1 1141,1 2 0,0 0 0,-3 3 0,0-3 0,0 7 0,0-3 0,0-1 0,-1-5 0,0-2 0,-1-4 0,-1 6 0,0-3 0,0-3 0,0 0 0,-1 2-1206,1 3 0,0 2 1,0-1-1,0 0 1,-1-1 1205,0-4 0,0-1 0,0 0 0,-1 1 0,2 5 0,-2-8 0,1 5 0,0 2-239,1-6 0,1 1 239,-2 16 0,1-1 0,-1-1 0,1-3 0,0 0 0,0-3-570,0 3 0,-1-3 0,1 1 0,-1 2 570,0-1 0,1 3 0,-1 2 0,0-11 0,0 4 516,0 8 1,0 0-517,-1-6 0,0-2 0,0 1 0,1-2 0,0 7 0,1-2 0,-1 5 0,2 9 0,1 1 0,-3-8 0,1 1 5173,3-20-5173,-6 6 319,4 15 0,1-2-319,-3-3 0,1 2 0,-1-6 0,1-13 0,3 27 3938,0 8-3938,0-7 286,0 11-286,0-4 0,0 1 0,0 3 0,0 2 0,0 0 0,0 2 0,0-4 0,0 1 0,0-12 0,2 0 0,1-7 0,0 8 0,-1 7 0,-2 6 0,2 2 0,-1 0 0,1 0 0,0-2 0,1-1 0,0 1 0,1 2 0,-4 3 0,7-2 0,-2-8 0,6 0 0,-3-3 0,10-4 0,-10 16 0,8-10 0,-5 16 0,7-4 0,8 1 0,-4 1 0,10 2 0,8 1 0,8-1 0,6 1-461,-6 0 1,4 1-1,-1 0 461,-3-3 0,-1 1 0,-2-1 0,6 3 0,-6 0 0,7-6 0,-22 5 0,-7-4 0,0 4 0,-1-3 0,-2 3 0,8-4-5402,0 5 5402,-8-5 0,-5 4 0,-13-1 0</inkml:trace>
  <inkml:trace contextRef="#ctx0" brushRef="#br0" timeOffset="60027">18906 6372 24575,'25'-26'0,"1"1"0,-5 3 0,1 0 0,10-10 0,3-3 0,-4 6 0,2-1 0,-1 0 0,-4 3 0,0 1 0,1-2 0,4-3 0,1 0 0,-1 0 0,-5 6 0,-1 2 0,-1 0 0,6-6 0,-1 2 0,4-4 0,0 2 0,-7 6 0,2 0 0,6-2 0,4-2 0,-2 1 0,2-5 0,1-1-1056,0 3 1,2 0 0,-3 1 1055,-3-2 0,-4 3 0,-11 10 0,3-2-390,4-4 1,9-6 0,3-4 0,-2 2 0,-5 4 389,-4 3 0,-4 3 0,4-3 0,5-4 0,6-3 0,2-2 0,-3 2 0,-8 6 0,0 0 0,-5 3 0,5-2 0,0 1-324,-5 1 1,-2 3 323,9-8 0,-4 4 0,-1 1 0,5-3 0,-6 4 0,0 0 0,8-5 0,-14 10 0,1 0 1346,9-6 0,-1 0-1346,9-7 0,-11 9 0,-2 1 2205,-4-1-2205,-15 14 862,1-1-862,-4 5 0,-3 2 0,0 0 0</inkml:trace>
  <inkml:trace contextRef="#ctx0" brushRef="#br0" timeOffset="62997">18916 6832 24575,'23'-14'0,"-1"2"0,-5 0 0,12-5 0,-12 4 0,5-2 0,2 0 0,0-3 0,2 0 0,1-3 0,-4 3 0,1 0 0,-1 0 0,4-2 0,9-9 0,5-5 0,-4 5 0,-8 8 0,0 1-574,5-7 0,3-2 0,-5 4 574,7-6 0,-11 11 0,3-1 0,-3-1 0,0-2 0,0 1 0,4 1 0,1 0-493,0-3 0,2-3 0,-7 5 493,2 1-399,0-1 1,-2 1 398,-3 2 1513,10-7-1513,-5 6 0,1 1 0,6-9 0,-7 9 0,-2 1 0,-4-2 0,-2 6 0,1 0 0,15-12 0,-12 11 0,-1 1 0,6-5 1540,-11 9-1540,3-5 945,2 0-945,1-1 0,-3 1 0,-4 5 0,2-3 0,2 1 0,5-5 0,-1 3 0,5-7 0,-4 3 0,4-3 0,-3 0 0,2 2 0,5-6 0,-8 9 0,0-2 0,-9 8 0,-2 0 0,-1 0 0,0 0 0,4-3 0,-3 2 0,3-2 0,4-2 0,-2 1 0,2-2 0,-4 3 0,4 1 0,-5 0 0,3-1 0,-6 2 0,-8 5 0,4-1 0,-2-1 0,0 3 0,7-10 0,-6 7 0,6-6 0,-6 5 0,2 0 0,-3 0 0,3-1 0,-3 1 0,6-3 0,-1-2 0,17-15 0,-6 8 0,2-5 0,-11 12 0,-12 7 0,2 1 0,-2 3 0,-1-1 0,-1 2 0,-1 1 0</inkml:trace>
  <inkml:trace contextRef="#ctx0" brushRef="#br0" timeOffset="65189">20268 4239 24575,'35'-6'0,"9"0"0,-17 2 0,1 1-1150,2-1 0,0 0 1150,3 1 0,2-1 0,8-3 0,3-1 0,-8 3 0,1-1 0,0 0 0,14-4 0,-2 0-700,-1 3 0,-3-1 700,-14 0 0,-4 2 0,5 1 857,5-4-857,-16 6 0,-5 0 0,5-2 1082,-10 5-1082,4-2 1761,-7 2-1761,-4-3 0,0 3 0,-4-2 0,5 2 0,-2 0 0,4 0 0,-4 0 0,2 0 0,2 0 0,1 0 0,1 0 0,0 2 0,-3-1 0,-1 1 0,6 0 0,2 1 0,8 5 0,-1-2 0,14 5 0,-17-7 0,26 6 0,-25-10 0,26 3 0,-29-3 0,11 3 0,-19-3 0,-1 2 0,-1-2 0,-3 0 0,1 0 0,-1 0 0,1 0 0,0 0 0,-1 0 0,1 0 0,0 0 0,-1 0 0,3 0 0,0 0 0,5 0 0,0 0 0,3 0 0,-2 0 0,-3 0 0,4 0 0,5 0 0,25 0 0,-11-2 0,9 1 0,-16-1 0,-5 2 0,-3 0 0,-3 0 0,-14 9 0,-5 7 0,-7 14 0,-7 6 0,7-9 0,-1 3 0,-1 1 0,-1 3 0,0 1-1439,-2 9 1,-1 3 0,1-1 1438,0 0 0,0-1 0,2 0 0,1-6 0,1 0 0,1-2-271,-2 11 1,1-2 270,-1 2 0,0 0 0,3-10 0,0 2 0,1-1 0,-2-1 0,1-1 0,1-1 0,-1 3 0,2-2 0,0-7 0,0-4 0,1 3 0,-2 1 0,4-10 0,-6 10 0,2-1 4170,0-3-4170,-1 0 686,6-9-686,-4 0 0,3 2 0,-3 2 0,2-5 0,-1 5 0,2-8 0,2-1 0,-2-2 0,3 0 0,-1 2 0,-1-5 0,3 5 0,-1-7 0,0 2 0,2 0 0,-5 8 0,3-1 0,-3 4 0,2-3 0,-4 9 0,6-2 0,-7 4 0,5-1 0,0-13 0,-2 17 0,1-4 0,1-5 0,-2 3 0,5-15 0,-3-1 0,3-2 0,0-3 0</inkml:trace>
  <inkml:trace contextRef="#ctx0" brushRef="#br0" timeOffset="74883">23876 3823 24575,'3'13'0,"4"8"0,0 13 0,0 12 0,0-4 0,2-3 0,0 1 0,-1 6 0,0 6 0,1 3-298,-2-10 0,1 4 1,0 1-1,0-2 1,-2-5 297,-1 0 0,-1-4 0,1 1 120,5 22 1,2 1-1,-2-33-120,-6-34 0,0-21 0,-1-18 0,1-1 0,2 6 0,1-1 0,3-1 0,5 4 0,3-3 0,1 2 0,-1 2 0,-3 0 0,-1 3 0,2 1-258,17-16 1,-1 11 257,-12 22 1097,-9 8-1097,-1 4 0,13 18 0,-13-8 0,16 14 0,-18-9 545,9 8-545,-5-6 0,5 10 0,2 3 0,3 5 0,-6-8 0,-1 0 0,7 9 0,1 0 0,-11-12 0,5 3 0,-17-23 0</inkml:trace>
  <inkml:trace contextRef="#ctx0" brushRef="#br0" timeOffset="75449">24712 4301 24575,'10'0'0,"-1"0"0,-5 0 0,3 0 0,1 0 0,4-2 0,-1-3 0,-1-3 0,-2-5 0,-3-1 0,-2-5 0,0 5 0,-6-2 0,-2 8 0,-5-2 0,-4 4 0,-21-2 0,17 5 0,-17 2 0,27 6 0,-2 0 0,5 4 0,3 2 0,0 5 0,2-4 0,0 20 0,5-15 0,2 21 0,4-14 0,-2-3 0,13 13 0,-11-19 0,21 1 0,-1-26 0,-11-1 0,3-2 0</inkml:trace>
  <inkml:trace contextRef="#ctx0" brushRef="#br0" timeOffset="76176">25037 4185 24575,'0'23'0,"0"-2"0,2 11 0,4-3 0,0-7 0,2-2 0,-4-12 0,1-1 0,4-13 0,0 1 0,6-13 0,3 4 0,2-5 0,-3 2 0,-4 4 0,-4 10 0,3 11 0,13 9 0,-7-4 0,8 3 0,-12-10 0,2 0 0,-2-2 0,-4-3 0,-3 1 0,-4-4 0,-1-1 0,0-6 0,-1-4 0,-2-18 0,-4 7 0,-2-7 0,0 17 0,4 4 0,1 8 0,2 0 0</inkml:trace>
  <inkml:trace contextRef="#ctx0" brushRef="#br0" timeOffset="76775">25996 3486 24575,'2'10'0,"9"23"0,5 11 0,1 5 0,1 2 0,-4-13 0,1 1 0,0 2 0,-1 0 0,0 4 0,0-2 0,-1-5-581,0 2 0,1-2 581,1 9 0,1 5 0,-2-6 0,-3-10 0,-2-3 0,1 3 0,-2-5 380,-3-6-380,-9-23 192,-6-19-192,-4-2 0,-8-12 0,-5-2 0,-5 0 0,-2-1 0,13 17 0,7 6 0</inkml:trace>
  <inkml:trace contextRef="#ctx0" brushRef="#br0" timeOffset="77056">25957 4077 24575,'12'0'0,"2"-2"0,13-7 0,-8 5 0,14-11 0,-9 7 0,-5-4 0,4-2 0,-1-7 0,-6 5 0,2-2 0,-14 13 0</inkml:trace>
  <inkml:trace contextRef="#ctx0" brushRef="#br0" timeOffset="77755">26336 3443 24575,'8'12'0,"9"19"0,0-1 0,7 13 0,-8-12 0,0 0 0,2 4 0,-3-5 0,-1 1 0,6 15 0,-2 0 0,-3-11 0,-2-3 0,1 16 0,-6-20 0,-3-13 0,-5-18 0,2-3 0,1-12 0,-1 7 0,4-4 0,1 5 0,0-3 0,5 0 0,-3 8 0,4 2 0,-2 9 0,1-1 0,1 5 0,-3-5 0,-1 4 0,-1-4 0,6 10 0,-5-6 0,11 11 0,-13-11 0,2 1 0,-9-8 0</inkml:trace>
  <inkml:trace contextRef="#ctx0" brushRef="#br0" timeOffset="78287">26871 3768 24575,'5'28'0,"4"12"0,3-16 0,-3 3 0,0-15 0,-9-12 0,15-34 0,-9 14 0,10-30 0,-7 14 0,-5 7 0,1-3 0,-5 15 0,0 7 0,0 5 0,0 3 0</inkml:trace>
  <inkml:trace contextRef="#ctx0" brushRef="#br0" timeOffset="79190">27135 3607 24575,'3'8'0,"2"-1"0,0 4 0,0 1 0,2 5 0,1-1 0,-2 0 0,2-3 0,-5-2 0,-1-13 0,-2-5 0,0-22 0,0 9 0,0-12 0,2 21 0,1 1 0,3 10 0,7 7 0,-5 2 0,7 1 0,-8-1 0,-1-3 0,3 3 0,-8-4 0,3-10 0,-2-9 0,1-14 0,3 5 0,-3 6 0,1 12 0,-1 2 0,1 3 0,1 0 0,0 3 0,2 2 0,0 2 0,1 1 0,-1-1 0,0-3 0,-4 1 0,3 0 0,-3-3 0,0 0 0,-1-2 0</inkml:trace>
  <inkml:trace contextRef="#ctx0" brushRef="#br0" timeOffset="80272">27502 3037 24575,'0'14'0,"4"16"0,2 8 0,0-4 0,2 5 0,2 5 0,2 4 0,0-3 0,-1-2 0,0 0 0,1 1 0,1 3 0,-2-9 0,-1-4 0,-1-8 0,-6-36 0,-3-9 0,0-7 0,0 8 0,0 4 0,0 3 0,0-6 0,2 6 0,1-3 0,6 0 0,-3 8 0,3-1 0,-3 9 0,2 1 0,2 2 0,3 6 0,-2-3 0,9 12 0,-2-2 0,10 8 0,-3 0 0,-3-2 0,-9-8 0,-22 4 0,-6-13 0,-17 5 0,1-3 0,5-2 0,5-1 0,11-4 0,5-2 0</inkml:trace>
  <inkml:trace contextRef="#ctx0" brushRef="#br0" timeOffset="80913">27997 3422 24575,'4'14'0,"1"-5"0,0 9 0,-2-11 0,4 7 0,-2-1 0,3 3 0,-3-4 0,0-2 0,-5-5 0,4 0 0,-3-7 0,1-4 0,-2-17 0,6-14 0,8-5 0,-1 5 0,4 14 0,-8 15 0,1 0 0,0 6 0,4 1 0,-3 4 0,3 5 0,0 0 0,-1 2 0,0 1 0,2 1 0,-2 1 0,2 0 0,-2-3 0,-3-3 0,-3-2 0,0-2 0,11 1 0,8 0 0,-5-1 0,-1 0 0</inkml:trace>
  <inkml:trace contextRef="#ctx0" brushRef="#br0" timeOffset="81501">28472 3269 24575,'-9'7'0,"-4"4"0,2 8 0,3-5 0,0 4 0,7-10 0,-4 11 0,5 5 0,-3-5 0,3 1 0,2-15 0,1-5 0,6-10 0,3-5 0,5-8 0,-2 2 0,-3 4 0,-5 7 0,-4 3 0,1 2 0,-1 2 0,2 1 0,-3 4 0,2 1 0,6 6 0,-4-1 0,8 2 0,-9-3 0,4-2 0,-4-3 0,5 0 0,-5-2 0,6-2 0,1-6 0,-4 4 0,0-4 0</inkml:trace>
  <inkml:trace contextRef="#ctx0" brushRef="#br0" timeOffset="81715">28689 3256 24575,'9'9'0,"-3"0"0,4 3 0,-5-5 0,0 3 0,-3-5 0,2 2 0,-3-2 0,3-1 0,-3 1 0,3-2 0,-4-1 0,2-2 0</inkml:trace>
  <inkml:trace contextRef="#ctx0" brushRef="#br0" timeOffset="81946">28664 3083 24575,'3'2'0,"-1"0"0</inkml:trace>
  <inkml:trace contextRef="#ctx0" brushRef="#br0" timeOffset="82699">28940 3085 24575,'15'22'0,"-6"-9"0,10 16 0,-3 0 0,-2-8 0,-1 0 0,-11-24 0,3-8 0,-2-8 0,5-2 0,6-9 0,-3 9 0,8-5 0,-7 15 0,-2 2 0,-3 6 0,0 3 0,3 6 0,4 8 0,-2-4 0,4 6 0,-8-8 0,14 16 0,-12-9 0,6 7 0,-13-13 0,1-6 0,-4 1 0,2 1 0,-2 0 0,0 0 0,0-3 0</inkml:trace>
  <inkml:trace contextRef="#ctx0" brushRef="#br0" timeOffset="84388">28028 5155 24575,'17'45'0,"0"0"0,-1 0 0,1 0 0,-1 0 0,-1-7 0,-2-3 0,0 1 0,2 6 0,-2-1 0,2 5 0,2 3 0,-1 3 0,1 0 0,-1-1 0,-1-3 0,-2-5-2109,4 12 0,-2-5 1,-1-2-1,-1-1 2109,-1-3 0,-1 0 0,0-1 0,0-1 0,2 10 0,0-1 0,-2-10 1997,6 6-1997,-5-7 0,1 9 0,0-6 0,-1-8 0,0-2 0,1 7 0,-1 0 0,-1-7 0,-1-4 0,3 6 1390,-4 0-1390,4-2 0,-7-15 0,2 4 4690,-2-8-4690,-5-9 89,1 2 1,-2-5-1,0 0 1</inkml:trace>
  <inkml:trace contextRef="#ctx0" brushRef="#br0" timeOffset="86521">29845 4995 24575,'8'42'0,"-2"-15"0,-1 11 0,-1 3 0,3 9 0,-4-13 0,-1 5 0,0-4 0,0-8 0,0-2 0,0 16 0,-1-3 0,-1-11 0,0 11 0,-3 4 0,1-13 0,-1-1 0,-3 8 0,0 2 0,1-21 0,5 11 0,-3-11 0,0 9 0,3-1 0,-3 6 0,3 1 0,0-10 0,0-6 0,0 15 0,0 5 0,0 5 0,0-14 0,0-1 0,0 7 0,0 5 0,0-9 0,-2-12 0,1 11 0,-1-1 0,2-7 0,0-3 0,0-7 0,0 12 0,-2-2 0,1 19 0,-1-20 0,2 4 0,0-16 0,-2 0 0,2-2 0,-2-2 0,-1-3 0,-4 6 0,-15 0 0,-24 8 0,20-6 0,-1-2-562,-7-1 1,0-1 561,5 1 0,0 1-9,-4-4 1,0 0 8,-8 5 0,-1 1 0,0-2 0,0 0-381,5 1 0,3 0 381,-16 3 0,32-7 0,6 1 1077,2-6-1077,-8 11 18,-4-8-18,-4 5 0,-2 2 0,-15 1 403,10-3 1,-3-1-404,-3 1 0,0-2 0,7-2 0,-1-1 0,-2 1 0,0-1 0,-10-1 0,25-3 0,1 0 0,11 3 0,1-3 0,-5 7 0,-1-3 0,-6 3 0,6-2 0,1-2 0,10-8 0,0-1 0,2-3 0,0 5 0</inkml:trace>
  <inkml:trace contextRef="#ctx0" brushRef="#br0" timeOffset="88229">28136 5370 24575,'43'-30'0,"-1"0"0,-5 5 0,1 1 0,-5 6 0,2 0 0,-2 2-1533,-5 3 1,1-1 1532,4-1 0,4-2 0,-4 2 483,-4 3 1,-2 2-484,19-10 0,2 5 0,-20 4 503,-8 8-503,6-2 0,-4 1 0,30-2 0,-23 2 0,0 1 797,0 1 1,0 0-798,7-1 0,0 0 0,-3 3 0,1-1 0,8-1 0,2-1 0,10 2 0,-2 1 0,-15-3 0,-3 0 0,4 3 0,-7 0 0,-11-3 0,-6 3 0,-2 4 0,1 2 0,0 1 0,3 3 0,-10-4 0,9 3 0,-8-3 0,8 5 0,-1-1 0,-3 0 0,0 2 0,-6-7 0,2 4 0,-2 1 0,0-2 0,0 7 0,-5-7 0,0 9 0,-10 12 0,-4-6 0,-2 1 0,-5 14 0,5-16 0,-1-2 0,-8 5 0,4-8 0,-4-1 0,-20 2 0,-3-1 0,8-1 0,-2-1-815,-2-7 0,-5-2 0,6-1 815,14-1 0,-2-1-255,-9-2 0,-10 1 0,0-2 0,7 1 255,6-1 0,0 0 0,-4-1 0,-6 0 0,0 0 0,8 0 0,10 0 0,2 1 0,-22-5 0,2-1 0,8 2 0,5-2 0,0 0 0,-11-1 0,7-1 2307,5 4-2307,17 1 1158,7 3-1158,-8 0 0,7 0 0,-2-2 0,5-9 0,3-1 0,-4-7 0,2 0 0,-2-5 0,-1-10 0,2 3 0,2 1 0,5 15 0,0 3 0,2 7 0,3-9 0,5 5 0,1-3 0,-3 7 0,-3 2 0</inkml:trace>
  <inkml:trace contextRef="#ctx0" brushRef="#br0" timeOffset="89066">30733 3645 24575,'-10'-15'0,"-2"-2"0,-7-2 0,6 6 0,-8-5 0,-3 2 0,-8 2 0,-3-1 0,6 3 0,-2 0 0,-6 2 0,-5 1 0,4 2 0,6 3 0,1 1-1042,-16 2 0,-1 3 1042,13 1 0,1 2 0,7-1 0,-1 2-75,-8 7 1,-3 4-1,5-1 75,9-3 0,1 1 0,-11 7 0,-4 4 0,5-2 0,8-3 0,4 0-480,-3 2 0,2 0 480,0 4 0,2 0 0,-4 6 0,9-12 0,0 3 0,-1 7 0,0 3 0,2 2 0,0 2 457,0-3 1,0 1-458,3-1 0,1-2 85,1 11-85,1-12 0,3 11 0,2 0 0,1-14 0,0 3 0,3-1 1016,2-15-1016,-2-4 0,3-1 0,-3-8 0</inkml:trace>
  <inkml:trace contextRef="#ctx0" brushRef="#br0" timeOffset="89535">29336 4090 24575,'0'13'0,"0"17"0,0-2 0,0 16 0,3-4 0,6 9 0,1-7 0,3 0 0,1-8 0,-1-6 0,0-7 0,8 4 0,-9-18 0,4 3 0,-2-10 0,18-20 0,-4 7 0,4-9 0,1-2 0,-10 8 0,-1 1 0,5-3 0,-1-1 0,11-11 0,-10 14 0,-6-4 0,-6 13 0,-5-3 0,-3 5 0,0-2 0,-1 2 0,-2 0 0</inkml:trace>
  <inkml:trace contextRef="#ctx0" brushRef="#br0" timeOffset="90470">30093 1781 24575,'-3'49'0,"1"-14"0,2 4 0,3 9 0,1 1-2709,-1-3 1,0 1 2708,1-12 0,2 1 0,1 2 0,2 8 0,2 3 0,-1 2-95,-1-8 1,-1 1 0,1 1-1,0-1 95,1 0 0,2 0 0,-1 0 0,-1-5 0,-2-1 0,-1-2 0,0-5 0,2 1 0,-3-9 1274,-3-13-1274,0-6 0,-1-21 0,-2-4 2649,2-4-2649,1 4 1872,12-5-1872,-5 5 0,11-8 0,-5 13 0,-1 2 0,11 2 0,-13 6 0,8 1 0,-11 7 0,10 11 0,-4 0 0,9 11 0,-5 2 0,-3 7 0,-3 15 0,-8-9 0,-15 11 0,2-29 0,-27 9 0,-5-22 0,1 3 0,-1-8 0,5 1 0,14-4 0,-21 3 0,23-3 0,-1 0 0,12 0 0</inkml:trace>
  <inkml:trace contextRef="#ctx0" brushRef="#br0" timeOffset="91046">30621 2639 24575,'0'17'0,"0"-5"0,0 11 0,2-9 0,-1 3 0,4-2 0,-2-6 0,2 3 0,4-2 0,-3-4 0,3 0 0,-4-6 0,2-2 0,-2-1 0,8-7 0,6-10 0,3-7 0,2-6 0,-10 7 0,-5-3 0,-6 5 0,0-1 0,-3-3 0,-2 16 0,1-1 0,-1 11 0</inkml:trace>
  <inkml:trace contextRef="#ctx0" brushRef="#br0" timeOffset="91481">31010 2451 24575,'-24'-5'0,"-4"4"0,2 2 0,1 6 0,12 1 0,2 5 0,-3 4 0,6 0 0,-1 10 0,6-6 0,3 7 0,9 5 0,3-9 0,9 6 0,-6-18 0,15 2 0,-11-10 0,12 1 0,-16-7 0,3-4 0,-6-8 0,0-1 0,2-5 0,-1-11 0,7-7 0,-8 10 0,1 1 0</inkml:trace>
  <inkml:trace contextRef="#ctx0" brushRef="#br0" timeOffset="91757">31168 2260 24575,'5'16'0,"4"11"0,1-7 0,1 16 0,-2-10 0,-3-4 0,3 7 0,5 3 0,1-1 0,2 0 0,-3-16 0,-5-15 0,2-8 0,-5 4 0,2-4 0</inkml:trace>
  <inkml:trace contextRef="#ctx0" brushRef="#br0" timeOffset="92844">31396 2250 24575,'-7'10'0,"0"-1"0,2 4 0,-2 3 0,1 2 0,1-2 0,3-4 0,0-5 0,1-2 0,-3 0 0,-1 4 0,0 1 0,0 0 0,3-5 0,4-5 0,0-5 0,3 2 0,0-1 0,9-1 0,0-3 0,7 3 0,-8 0 0,-3 5 0,-1 4 0,9 10 0,-3-4 0,6 7 0,-14-14 0,-2 3 0,-1-5 0,-1 1 0,4-2 0,-2 0 0,4 0 0,8-7 0,-1 1 0,4-2 0,-3-3 0,-7 3 0,-5-11 0,-1 8 0,0 0 0,9 12 0,8-3 0,3-8 0,-6-7 0,-5-2 0,-8 2 0,-3 4 0,-2-2 0,-4-3 0,-2-3 0,-6 7 0,-2 0 0,-5 8 0,-1 0 0,-7 4 0,7 6 0,0 6 0,10 22 0,7-12 0,9 28 0,8-20 0,4 8 0,-3-10 0,-2-12 0,-2-1 0,-2-7 0,3 7 0,-4-10 0,6 4 0,-2-9 0,2 1 0,15-18 0,-4-3 0,7-3 0,-3-15 0,-16 13 0,6-18 0,-13 23 0,-1 4 0</inkml:trace>
  <inkml:trace contextRef="#ctx0" brushRef="#br0" timeOffset="93151">31917 1848 24575,'5'30'0,"0"5"0,3-2 0,-2 4 0,3-9 0,-6-7 0,3 12 0,-3 4 0,1 1 0,-1 4 0,-3-20 0,0-9 0,-3-6 0,-2-4 0,-9-1 0,-7-18 0,7 13 0,1-13 0</inkml:trace>
  <inkml:trace contextRef="#ctx0" brushRef="#br0" timeOffset="93459">31889 2134 24575,'0'-8'0,"4"0"0,7 0 0,7-4 0,1 1 0,11-6 0,-12 7 0,15-9 0,-13 7 0,1 1 0,-6-1 0,-5 9 0,-2-4 0,1 0 0,-1 1 0,-3-1 0,4-2 0,-8 3 0,6-6 0,-7 5 0,3 2 0,-3 0 0</inkml:trace>
  <inkml:trace contextRef="#ctx0" brushRef="#br0" timeOffset="94981">19940 8717 24575,'23'18'0,"0"0"0,14 8 0,8 3 0,0 1 0,-12-8 0,-2-1 0,5 3 0,9 5-518,-16-11 1,3 2-1,5 3 1,3 1 0,3 2-1,3 2 1,1 0 0,3 2-1,0 1 1,2-1-1,0 2 1,-1-1 0,1 0-1,-2-1 1,-1 0 0,-1-1-1,-3-1 1,-2-2-1,-4-1 382,8 4 1,-3-1-1,-3-2 1,-1 0-1,-1-1 1,-1 0 0,1 0-1,1 1 1,1 0-1,3 2 1,2 1 64,-8-5 0,3 1 0,1 1 0,2 1 0,1 0 0,1 1 0,1 0 1,0 1-1,1-1 0,0 1 0,-1 0 0,0-1 0,-1 0 0,-1 0 1,-1-1-1,-2-1 0,-2-1 0,-1 0 0,-3-2 71,12 9 0,0 0 0,-3-1 0,-2 0 0,-1-2 0,-3-2 0,-3-1 0,-2-1 0,-2-4 0,13 10 0,-7-5 0,3 2 0,-4-1 0,4 3 0,0 0 0,-4-3 0,-9-7 2128,7 4-2128,-16-9 0,-18-15 0,-5-6 0</inkml:trace>
  <inkml:trace contextRef="#ctx0" brushRef="#br0" timeOffset="96645">19431 9424 24575,'2'5'0,"2"0"0,1-1 0,0 1 0,39 26 0,-4-1-707,-6-7 1,6 3 0,8 4 706,-10-7 0,5 4 0,5 1 0,1 1 0,-1 0 0,-1-2 0,-5-2-818,-3-2 0,-4-3 0,-1 0 1,2 1-1,6 3 818,-4-3 0,4 3 0,5 3 0,1 0 0,2 1 0,0 0 0,-2-1 0,-1-1 0,-4-2 0,-5-4-946,5 3 1,-5-4-1,-2-1 1,0-1-1,3 3 946,0-1 0,1 2 0,1 0 0,1 0 0,0 0 0,2 0 0,1 0 0,3 0 0,2 1 0,-1-1 0,-1-1 0,-3-1 0,-5-2-772,11 5 1,-7-3-1,5 1 772,-2-1 0,5 2 0,1 0 0,-4-2 0,-10-2 309,-5-1 0,-6-3-309,2-1 0,-3-1 2527,13 11-2527,-4-6 0,6 0 0,-5-1 0,11 6 0,-13-8 0,3 2 0,-5-5 0,1-2 0,-2 0 0,0-1 0,2-3 0,-8 0 0,2 1 0,4 1 0,1 1 0,2-1 0,3 1 1492,0 1 1,5 0-1,-1 1-1492,-4-2 0,-1 0 0,-1-1 0,9 2 0,-3 0 0,-1-1 0,-6 0 0,-6-4 4756,-7 0-4756,-9-3 0,-11 2 0,2 1 0,-1 1 0,2 1 873,4 2-873,-1 0 0,8 3 0,-5 0 0,4-2 0,-8-3 0,3-1 0,-3-1 0,5 2 0,-1-3 0,2 3 0,-7-5 0,0 2 0</inkml:trace>
  <inkml:trace contextRef="#ctx0" brushRef="#br0" timeOffset="97580">23431 10157 24575,'11'33'0,"0"-9"0,2 3 0,1 4 0,3 3 0,0 0-455,0-2 0,1 1 0,0 0 455,3 4 0,1 1 0,0 1-518,3 3 0,1 0 0,0 1 518,-1-1 0,0 0 0,-1-2-400,-2-5 0,-1-1 0,-1 0 400,7 11 0,-4-5 0,2 2-798,-1-4 798,-8-12 0,0 1 273,-3-2 0,0-1-273,13 19 1356,-9-9-1356,-16-23 2016,-10-7-2016,-6-4 0,-28 0 0,-4 5 0,-10 2-356,19-3 0,-4 1 1,-1 0-1,-1 1 356,-2 0 0,-1 0 0,0 1 0,-1 0-1034,0 1 1,-1 1-1,1-1 1,2 0 1033,-3 0 0,4-1 0,0 1 0,4-1 0,0 1 0,2-1-562,2-1 0,1-2 1,2 0 561,-12 5 0,3-2-133,7-3 1,4 0 132,-5 3 0,18-4 0,17-3 0</inkml:trace>
  <inkml:trace contextRef="#ctx0" brushRef="#br0" timeOffset="102653">25791 10932 24575,'0'44'0,"0"-1"0,1-7 0,0 3 0,0 9 0,0-13 0,0 6 0,1 6 0,-1 4 0,1 2 0,0 2 0,0 1 0,0-2 0,0-1 0,-1-4 0,1-5-1639,1 10 1,-1-6-1,1-2 1,-1 1 0,1 2-1,-1 5 1503,0-9 1,0 4-1,0 3 1,0 2-1,1 1 1,-1 1 0,0-1-1,0-1 1,1-3-1,-1-2 1,1-4 135,0 9 0,1-2 0,0-2 0,0-4 0,0-3 0,-1-4 313,0 3 0,-1-5 0,1 2 0,0 6 0,2 7 0,-2-7 1,-1-22-1,-2-21 0</inkml:trace>
  <inkml:trace contextRef="#ctx0" brushRef="#br0" timeOffset="103490">28408 10431 24575,'2'19'0,"-1"7"0,3 10 0,3 15 0,0 2 0,-2-7 0,-2-2 0,0 4-752,0-12 0,0 8 0,2 5 0,0 4 0,0 2 0,0 1 0,0-1 0,-1-2 752,-1-5 0,0-1 0,-1 1 0,1-1 0,-1 2 0,0-1 0,1 1 0,-1 0 0,1 1-497,-1 0 0,1 0 1,0 1-1,0 0 1,-1 1-1,1 0 1,0-1-1,0 1 1,0-1-1,-1 0 497,1 0 0,0 0 0,0 1 0,0 0 0,0 0 0,-1-1 0,1-2 0,0 0 0,-1-3 0,1-2 0,-1 10 0,1-2 0,-1-2 0,1-2 0,-1-4 0,0-2 670,0 8 1,0-4 0,0-4-671,1 7 0,0-8 0,-2-9 0,3-9 0,-3-18 2186,1 2-2186,-2 2 6784,0-1-6784,2 4 0,-1-7 0,1 4 0,-2-3 0,0 5 0,-2-5 0,-1 6 0,1-8 0,0 2 0</inkml:trace>
  <inkml:trace contextRef="#ctx0" brushRef="#br0" timeOffset="105014">26322 13655 24575,'-8'-5'0,"27"-8"0,13-3 0,-7 6 0,4 0 0,7-4 0,8-2 0,2-1 0,-4 3-2409,1 1 0,-2 1 1,1-1 2408,8-2 0,2-2 0,-2 2 0,-13 4 0,-3 1 0,5 0 157,0 0 0,5-1 0,1 0 0,0 1 0,-2 0-157,-2 2 0,-3 1 0,1-1 0,2 1 0,9-4 0,4 0 0,-2 0 0,-7 3 695,3 2 0,-10 3-695,-5 3 0,10 3 0,-13-1 0,1 0 0,17 1 0,-20 1 0,-2-2 3750,3-1-3750,11 5 1301,-8-5-1301,-3 1 0,-12 1 0,2-1 0,-9 5 0,9-1 0,6 12 0,-7-11 0,3 7 0,-14-8 0,-2-3 0,-1 6 0,1 9 0,0-6 0,-2 14 0,-1-7 0,-6 1 0,-3 4 0,-7-3 0,-4-3 0,-5 1 0,-2 0 0,-3 0 0,-12 4 0,-2-1-1208,3-1 0,0-3 1208,-3-4 0,0-1 0,0-1 0,2-1-328,10-5 1,0 0 327,1-2 0,0 0 0,-3 0 0,-3-2 0,-7-2 0,-7-2 0,-2-1 0,6 2 0,8 1 0,4 1 0,-5-1-322,-2-1 0,-5-1 0,-2-1 0,0 1 0,6 0 322,-6 2 0,5 0 0,-2 0 0,-3 0 0,-2 0 0,0 1 0,6 0 0,-2 0 0,2 0 0,3 0 0,-15 2 0,5-1 0,9 2 0,5-1 2113,-5-2-2113,14 1 673,12-2-673,8-2 0,5 0 0,2-3 1895,0 1-1895,-2-1 0,1-2 0,-1-17 0,2-11 0,6-9 0,-5 14 0,5 13 0</inkml:trace>
  <inkml:trace contextRef="#ctx0" brushRef="#br0" timeOffset="106481">26123 10950 24575,'0'-18'0,"2"5"0,1 1 0,4 1 0,1-2 0,0 3 0,8-6 0,8-6 0,15-9-620,-16 14 1,2 0 619,-1 1 0,6-1 0,4 1 0,10-2 0,6-1 0,3-1 0,-2 1 0,-5 1 0,3 0 0,-3 2 0,1 0 0,6-3-709,-11 5 1,4-2 0,3-2 0,3 0 0,1 0 0,-2 0 0,-2 2-1,-3 0 1,-6 3 708,9-3 0,-6 3 0,-2 0 0,2 0 0,9-2 0,2 0 0,-3 1 0,-11 3-253,7-4 253,5 5 0,-27 4 0,1 3 812,-4 0-812,-8 3 6650,-1 5-6650,11 2 404,9 9-404,-1-3 0,4 1 0,9 5 0,4 2-891,-13-5 0,1 0 0,-2 0 891,10 3 0,-3-1 0,-10-3 0,-5-2 0,-7 1 0,-2 8 0,-5 4 0,-2 8 0,-5-1 0,-6-1 2673,-3-10-2673,-6 10 0,0-19 0,-15 17 0,-10 4 0,2-12 0,-4-1 0,0 0 0,2 3 0,-1 0 0,-2-1-1122,-8 2 1,-2-2-1,2-4 1122,-2-4 0,0-4 0,5-1 0,-1 0 0,1-2-478,-7-2 1,-1-2 477,-3 1 0,-3-1 0,4-2 0,10-3 0,1-2-600,2 2 1,-2 0-1,4-1 600,1-2 0,2 0 0,-1 0 0,1 1-530,-19-2 530,23 2 0,0 0 0,-21-5 1281,11 3 1,-2-1-1282,3-4 0,0-1 0,4 6 0,3-1 0,-10-9 968,13 6-968,10 3 2175,-19-6-2175,17 6 749,-1 1-749,6 0 194,12 3-194,-7-1 0,8-3 0,-4 0 0,2-3 0,-2-2 0,2 4 0,0-3 0,-3-7 0,4 5 0,-6-19 0,9 8 0,-3-10 0,4 7 0,0 4 0,0 13 0,0 1 0</inkml:trace>
  <inkml:trace contextRef="#ctx0" brushRef="#br0" timeOffset="107039">26123 8307 24575,'0'22'0,"0"6"0,-3-2 0,2 7 0,1 4 0,0-4 0,1 1 0,0 2 0,1 3 0,3 6 0,1-1 0,-2-12 0,0-2-482,1 5 1,0-1 481,0 0 0,0-3 0,3 15 0,2 5 0,-4 0 0,-3-24 0,2 8 0,-4-24 0,1 5 0,-2-14 0</inkml:trace>
  <inkml:trace contextRef="#ctx0" brushRef="#br0" timeOffset="107570">26073 8217 24575,'14'-5'0,"4"2"0,-6 0 0,27 1 0,-13 1 0,2 1 0,9-2 0,1 1 0,3 3 0,-1 2 0,-9 0 0,-3 1 0,15 7 0,-15 5 0,-11-5 0,8 15 0,-6 7 0,-2-2 0,-2 16-1159,-9-10 1159,-4-8 0,0 0 0,1 17 0,-6-11 0,-1-1 0,-1 5 0,-2-2 0,-4 8 0,-2-1 0,0-7 0,-1 0 0,-1 0 0,0 5 0,-1 2 0,-1-3 0,-5 6 0,-1-9 0,-2-12 0,4-14 0,8-8 0,-1 0 0,11-3 0,1-2 0</inkml:trace>
  <inkml:trace contextRef="#ctx0" brushRef="#br0" timeOffset="108357">26910 8832 24575,'-19'30'0,"8"-11"0,-1 14 0,11-14 0,-4 10 0,7-16 0,-2-1 0,5-9 0,0-3 0,21-16 0,3-6 0,-7 6 0,-1-2 0,13-13 0,-5 2 0,-10 8 0,-5 4 0,-8 6 0,-4 11 0,-7 6 0,-4 14 0,-4 4 0,4 1 0,0 2 0,2 1 0,0 0 0,-1 12 0,0 0 0,2-3 0,1 0-760,-1 0 1,1 1 759,0-4 0,-1 1 0,-5 12 0,-1 0 0,1-6 0,0-1 0,-1-3 0,-1 0 0,-2 0 0,0-3-517,-15 5 517,0 1 0,4-18 0,10-22 0,-16-24 0,13-1 0,-1-2 0,1 4 0,1-2 739,0-12 0,6 0-739,8-5 0,4 0 558,23-1-558,-1 15 0,15-1 0,-8 9 0,-1 6 0,-15 8 0,-3 1 0</inkml:trace>
  <inkml:trace contextRef="#ctx0" brushRef="#br0" timeOffset="110309">27077 9012 24575,'5'22'0,"0"1"0,7 28 0,-4-10 0,2 0 0,1 1 0,2 7 0,0-4 0,-5-28 0,-5-31 0,5-17 0,3-8 0,3-5 0,-2 13 0,-4 11 0,-1 10 0,2 8 0,17 8 0,-4 1 0,10 2 0,-13 2 0,1-3 0,-3 3 0,1 0 0,0-3 0,-7-3 0,1-2 0,-7-3 0,-1-2 0,3-1 0,10-21 0,0-1 0,2-14 0,-6 4 0,-9 14 0,-2-1 0,-2 13 0,0-3 0,0 7 0,-4 2 0,3 3 0,-5 5 0,3 2 0,-4 6 0,-1 5 0,2 18 0,2-8 0,4 3 0,0-17 0,2-5 0,1-3 0,2-1 0,-1-8 0,16-17 0,-9 6 0,9-11 0,-13 19 0,-2 2 0,0 4 0,2 0 0,10 0 0,-7 0 0,9-5 0,-8-1 0,7-11 0,2-1 0,-3 2 0,-5 5 0,-9 11 0,1 3 0,-2 6 0,3-1 0,3 10 0,-2-4 0,0 3 0,-2-7 0,-3-3 0,3-2 0,-3 0 0,3-7 0,-4-2 0,8-9 0,-2-3 0,10-8 0,-5 3 0,7-4 0,-7 11 0,-1 2 0,-3 7 0,-1 3 0,2 2 0,1 4 0,13 16 0,-12-7 0,14 14 0,-18-17 0,5-5 0,-5-6 0,6-10 0,-3-2 0,7-12 0,-4 7 0,-2-9 0,-2 10 0,-4-2 0,-2 8 0,-2-1 0,-2 11 0,1-1 0,-3 7 0,1 5 0,-4 8 0,3 7 0,-1 8 0,8-8 0,0-4 0,2-11 0,2-5 0,0-3 0,12-21 0,-9 13 0,7-23 0,-14 18 0,-1-3 0,-2-2 0,-2 10 0,0-5 0,-3 8 0,0 1 0,1 4 0,1-1 0,1 1 0</inkml:trace>
  <inkml:trace contextRef="#ctx0" brushRef="#br0" timeOffset="111194">28361 8869 24575,'7'36'0,"0"2"0,-1-10 0,0 3-985,-1 0 1,0 0 984,0-3 0,0 0 0,1 2 0,0-1 634,5 16-634,0-8 325,-7-19-325,1-7 0,-3-17 0,1-2 1010,2-11-1010,12-16 0,-6 4 0,7-4 0,-2 6 0,-7 14 0,4-4 0,-3 9 0,-3 3 0,1 4 0,0-1 0,0 6 0,2 3 0,6 4 0,6 9 0,8 14 0,-8-4 0,-5 17 0,-19-24 0,-5 4 0,-6-15 0,-15-6 0,8-1 0,-4-3 0,12-2 0,7-5 0,3 3 0,-1-2 0</inkml:trace>
  <inkml:trace contextRef="#ctx0" brushRef="#br0" timeOffset="112553">28789 8952 24575,'8'29'0,"0"-4"0,-2-1 0,-1-1 0,1-2 0,-1 7 0,1-6 0,-1-6 0,-3-14 0,0-10 0,-2-8 0,0-3 0,0-5 0,3-3 0,3-5 0,-3 11 0,5-2 0,-8 18 0,0 0 0,-5 5 0,-29 8 0,12-2 0,-19 4 0,-4 1 0,-2 3 0,14-6 0,3 1 0,3-1 0,17-6 0,1-2 0,-2 0 0,-1 0 0,-7 0 0,-7 0 0,-10 6 0,2 7 0,-1 6 0,9 4 0,1 3 0,-6 7 0,4 3 0,13-6 0,5 0 0,7 21 0,5-24 0,10 6 0,6-18 0,18 1 0,-9-11 0,15-11 0,-10-8 0,3-3 0,2-4 0,-7 2 0,1-4 0,4-4 0,3-4 0,-3-2 0,-5 0 0,-2-2 0,0 1-896,-2 4 0,0-1 0,-3-1 896,-1-3 0,-3-2 0,-3 5 0,-5 6 0,-2 2 0,-1-5 0,-1 0 0,-1-10 0,-2 8 0,-5 7 0,0 12 0,0 5 2688,0 0-2688,-2 4 0,1 3 0,-1 44 0,5-14 0,1 2 0,-3 0 0,2 1-585,3 9 0,1-3 585,4 1 0,0 1 0,2 2 0,-3-16 0,1-2 0,1 5 0,1-3 0,3-8 0,-6-15 0,3-18 292,0-7 1,-3 3-1,-1 1 1</inkml:trace>
  <inkml:trace contextRef="#ctx0" brushRef="#br0" timeOffset="113203">29198 8155 24575,'0'40'0,"0"-9"0,0 9 0,0 4 0,1-14 0,1 0 0,0 7 0,1 3 0,5 12 0,1-3-3030,1 3 3030,0 0 0,1-2 0,0-9 218,-4-8 0,0-1-218,3 3 616,-2-5-616,-5-26 0,4-9 0,5-26 0,11-9 0,3 2 0,4 3 1541,-12 20-1541,9-4 437,-7 10-437,1-2 0,-6 9 0,-6 4 0,2 7 0,4 8 0,-3 2 0,0 8 0,-3 2 0,-3 2 0,7 20 0,-21-27 0,-5-6 0,-19 5 0,9-12 0,-3 1 0,-18 10 0,-4 0-845,9-7 0,0-1 845,-1 4 0,3-1 0,-6-3-37,6 5 37,18-9 0,-12 10 0,28-15 0,1 0 0</inkml:trace>
  <inkml:trace contextRef="#ctx0" brushRef="#br0" timeOffset="121596">8996 15469 24575,'5'-14'0,"1"1"0,0-8 0,4-10 0,-4-4 0,-6-2 0,-3-8 0,1 5 0,0 12 0,-2 1 0,-6-17 0,-3-6 0,0 11 0,-7 10 0,-2 1 0,-2 2 0,-7-1 0,-3 21 0,7 14 0,14 25 0,5 17 0,2-6 0,0-15 0,2 0 0,-3 16 0,-1 8 0,7 1 0,6-10 0,5 2 0,2 0 0,-2-3-530,-2 0 0,0-2 0,1 3 530,1-3 0,2 5 0,0 0 0,1-1 0,-1-6 0,1-1 0,0-5 0,1 0 0,6 14 0,0-4 0,-8-14 0,-1-3 0,9 9 0,-15-30 0,0 0 0,0-1 0,-1-2 0,-4 3 1590,2 2-1590,-2 1 0,-6 13 0,-2-6 0,-8 7 0,-3-12 0,5-2 0,-4-5 0,-2-1 0,2-2 0,2 0 0,9 0 0</inkml:trace>
  <inkml:trace contextRef="#ctx0" brushRef="#br0" timeOffset="121932">8577 16026 24575,'40'-14'0,"-9"2"0,4-1 0,11-2 0,1-2-1822,-4 1 1,0-1 1821,-2 3 0,-3 0 0,8-6-67,-15 5 0,-2 0 67,4-6 873,1 1-873,-21 5 0,-5 9 0,0-4 0,-3 5 0,-3 3 0</inkml:trace>
  <inkml:trace contextRef="#ctx0" brushRef="#br0" timeOffset="122335">9125 15561 24575,'14'22'0,"7"13"0,2-3 0,0 6 0,-1-3 0,-9-15 0,17 22 0,-15-23 0,5 8 0,-13-20 0,-5-5 0,-2-4 0</inkml:trace>
  <inkml:trace contextRef="#ctx0" brushRef="#br0" timeOffset="122601">9389 15723 24575,'7'0'0,"0"0"0,-2 4 0,-5-5 0,2 5 0,-4-6 0</inkml:trace>
  <inkml:trace contextRef="#ctx0" brushRef="#br0" timeOffset="122770">9302 15552 24575,'0'0'0</inkml:trace>
  <inkml:trace contextRef="#ctx0" brushRef="#br0" timeOffset="123440">9578 15562 24575,'11'22'0,"9"13"0,-8 3 0,-1-14 0,0 2 0,-4 1 0,-1 0 0,6 11 0,-4-5 0,-2-12 0,-3-12 0,-1 0 0,-4-10 0,-3-9 0,-1-4 0,-12-13 0,4-3 0,-1 8 0,-1-1 0,-1-12 0,-7-1 0,18 16 0,-2 4 0,8 5 0,-2 2 0,4 0 0,3 3 0,0-2 0,10 5 0,-6 0 0,13-2 0,-8 4 0,17-1 0,-7 6 0,2-2 0,-4 13 0,-13-8 0,5 14 0,-11 1 0,-1 5 0,-7-6 0,-1-4 0,-6-11 0,6-2 0,-6-1 0,-1 2 0,-6-2 0,5 0 0,-3-1 0,12-2 0,0 0 0,3 0 0</inkml:trace>
  <inkml:trace contextRef="#ctx0" brushRef="#br0" timeOffset="123995">9945 15236 24575,'18'48'0,"-7"-18"0,0 7 0,0 2 0,-3-12 0,-2 0 0,1 6 0,1-1 0,4 13 0,-6-18 0,-1-14 0,-2-2 0,-1-10 0,-2 0 0,0-6 0</inkml:trace>
  <inkml:trace contextRef="#ctx0" brushRef="#br0" timeOffset="124509">10133 15289 24575,'0'15'0,"0"-1"0,-3 2 0,0-2 0,-2 0 0,-3 6 0,3-6 0,-3 2 0,5-4 0,3-7 0,5-1 0,17 7 0,11-2 0,1 3 0,0-4 0,-11-5 0,-6 2 0,-3-4 0,-2 1 0,-7-2 0,4-2 0,-6 0 0,1-1 0,-4 1 0</inkml:trace>
  <inkml:trace contextRef="#ctx0" brushRef="#br0" timeOffset="125046">10373 15314 24575,'-7'5'0,"-2"0"0,-1 12 0,2-5 0,-2 8 0,7-10 0,1 3 0,2 3 0,0-4 0,2 6 0,3-3 0,1-3 0,1-3 0,-1-7 0,11-13 0,-5 1 0,15-17 0,-13 4 0,5 1 0,-9 7 0,-3 11 0,-3 2 0,3 4 0,0 2 0,0 1 0,-2 2 0,-1-4 0,-1-3 0,1-3 0,11-14 0,-6 7 0,4-6 0,-9 12 0</inkml:trace>
  <inkml:trace contextRef="#ctx0" brushRef="#br0" timeOffset="125361">10585 15202 24575,'10'7'0,"-4"0"0,1 0 0,-4-2 0,6 5 0,-1-1 0,-1 0 0,-2-9 0,-3-4 0,-2-8 0,0 2 0,0-6 0,0 5 0,0-8 0,0 13 0,0-2 0</inkml:trace>
  <inkml:trace contextRef="#ctx0" brushRef="#br0" timeOffset="126153">10798 14971 24575,'11'4'0,"-1"2"0,3 7 0,1 4 0,-3-3 0,3 3 0,16 26 0,-12-18 0,0 1 0,0 1 0,-1 0 0,2 0 0,-3-4 0,-7-11 0,-1 1 0,-8-10 0,-4-1 0,-4-2 0,3-2 0,-3 1 0,5-1 0,-14 0 0,-3 2 0,1-5 0,1 5 0,13-5 0,5 3 0,5-3 0,5-3 0,10-3 0,4-1 0,3-2 0,4 0 0,1 0 0,2-2 0,0 1 0,-8 5 0,-2 0 0,6-4 0,-20 10 0,0-1 0</inkml:trace>
  <inkml:trace contextRef="#ctx0" brushRef="#br0" timeOffset="126631">11605 14910 24575,'35'-4'0,"-1"-1"0,1-1 0,2-2 0,-1 0 0,5 0 0,1-1-669,4-2 0,5-2 0,-5-1 669,1-1 0,-3 1 0,1 0 0,-1 0 0,-10-1 0,-5 1 0,-11 4 646,-4 0-646,-12 5 332,3 0-332,-7-8 0,3 8 0,-3-5 0</inkml:trace>
  <inkml:trace contextRef="#ctx0" brushRef="#br0" timeOffset="127067">12039 14537 24575,'42'10'0,"-1"1"0,8 5 0,3 1 0,-6-2 0,3 0 0,-2 1 0,-7-2 0,-2 1 0,-1 0 0,13 7 0,-6 1 0,-1 6 0,-17-5 0,-19-9 0,-7-6 0,-5-4 0,0 2 0,-11 1 0,-20 10 0,-9 1 0,-4 1 0,15-6 0,18-9 0,11 0 0,1-3 0,4 1 0</inkml:trace>
  <inkml:trace contextRef="#ctx0" brushRef="#br0" timeOffset="127947">14068 14107 24575,'-5'12'0,"3"9"0,0-8 0,2 24 0,1-9 0,1 2 0,-2-1 0,1 2-509,4 13 0,0-2 509,-3 2 0,7 0 250,-8-17-250,4 2 0,-11-15 0,-20-30 0,6-3 0,-1-4 0,0-2 0,-1-2-365,0-2 0,2 2 365,0-7 739,3 1-739,6 13 0,5 1 0,3 2 0,-2-10 0,5 11 759,-1-4-759,2 15 0,3-2 0,-1 2 0,6-2 0,16-6 0,-6 4 0,17-5 0,-4 8 0,5 2 0,11 1 0,-16 6 0,-1 1 0,12 5 0,-15 0 0,-4 2 0,-8 11 0,-6 6 0,-16 9 0,-6-2 0,-3-5 0,-7-3 0,12-18 0,-6 7 0,11-10 0,-2 1 0,5-3 0,0-1 0,2-1 0</inkml:trace>
  <inkml:trace contextRef="#ctx0" brushRef="#br0" timeOffset="128614">14716 14082 24575,'-31'-3'0,"-5"3"0,-12 16 0,18-9 0,0 12 0,22-13 0,-4 4 0,3 1 0,-1-1 0,5-2 0,3-1 0,-3 0 0,5 3 0,-3 4 0,8 18 0,-2-16 0,3 10 0,2-22 0,3-3 0,16-13 0,4-13 0,-11 7 0,-1-2 0,9-17 0,-9 10 0,-9 7 0,-7 6 0,0 5 0,-1 2 0,0 12 0,1 7 0,5 12 0,-1-3 0,4 3 0,2-9 0,-2-6 0,2-2 0,-6-9 0,-2 4 0,-3-4 0</inkml:trace>
  <inkml:trace contextRef="#ctx0" brushRef="#br0" timeOffset="129265">14784 14143 24575,'2'15'0,"3"4"0,3-10 0,-1 3 0,0-10 0,3-2 0,-2-5 0,23-21 0,-13 5 0,12-18 0,-12 6 0,-8 11 0,-1 0 0,-7 19 0,-2 8 0,0 3 0,0 10 0,0 0 0,2 5 0,-1 0 0,7 12 0,0-2 0,2 6 0,-1-4 0,-2-9 0,0 1 0,3 11 0,1 6 0,-3-8 0,-5 1 0,-2 6 0,-9-7 0,-3-20 0,-2-3 0,-6-10 0,-2-1 0,0-2 0,-16-8 0,6-14 0,5-5 0,13-3 0,36-2 0,3 14 0,3 3 0,4-7 0,11 0 0</inkml:trace>
  <inkml:trace contextRef="#ctx0" brushRef="#br0" timeOffset="130085">15329 14060 24575,'-3'7'0,"-1"1"0,1 2 0,0 14 0,-2 10 0,6-1 0,1 1 0,-4 9 0,5 9 0,-1-32 0,1-6 0,0-5 0,-1-7 0,-8-22 0,2 0 0,-5-16 0,3-5 0,3 6 0,0-3 0,5 16 0,-1 7 0,3 8 0,3 17 0,2-5 0,8 19 0,0-9 0,-1 4 0,-5-6 0,-5-12 0,3-18 0,0 1 0,3-5 0,-1 3 0,-3 11 0,2-8 0,0 12 0,-3-1 0,0 4 0,-3 0 0,1 0 0,0 0 0,15 7 0,-5-3 0,12 7 0,-6-3 0,-7-4 0,17 10 0,-18-11 0,25 11 0,-8-13 0,9-6 0,-14 3 0,-9-8 0</inkml:trace>
  <inkml:trace contextRef="#ctx0" brushRef="#br0" timeOffset="130547">15808 14080 24575,'4'-2'0,"-1"-4"0,-1-2 0,-2-5 0,0 0 0,0 3 0,0 0 0,-2 5 0,-3-6 0,-2 3 0,0 0 0,0 4 0,2 4 0,1 0 0,-3 2 0,-3 5 0,-1 6 0,1 8 0,5 3 0,3-2 0,9 14 0,1-17 0,4 6 0,-3-18 0,-2-5 0,-2-4 0,6 0 0,0-7 0,4-7 0,-5 5 0,13-17 0,2 7 0,-5 1 0,-2 5 0</inkml:trace>
  <inkml:trace contextRef="#ctx0" brushRef="#br0" timeOffset="131250">16189 13624 24575,'0'28'0,"5"10"0,-1 1 0,8 9 0,2-12-2097,4 13 2097,-8-22 0,1 0 337,6 10 0,1 0-337,-5-9 0,0-1 0,6 5 0,-1-4 0,0-1 346,-3-10-346,-10-16 0,-3-2 0,-4-11 1077,-1-4-1077,-3-12 0,1-12 0,-1 12 0,1-7 0,2 14 0,1-6 0,1-1 0,5-3 0,0-14 0,2 36 0,-1 4 0,0 2 0,1 1 0,7 5 0,1 2 0,7 4 0,0 5 0,-4-2 0,6 8 0,-5-7 0,3 7 0,1-6 0,-8 0 0,1-4 0,-5-5 0,0-1 0,0-3 0,16-15 0,-8-4 0,4-1 0,-13 5 0</inkml:trace>
  <inkml:trace contextRef="#ctx0" brushRef="#br0" timeOffset="131769">16842 13507 24575,'17'49'0,"-1"-5"0,3 2 0,-5-14 0,2 2 0,2 2 0,1 2 0,0 0 0,1-1 0,1 0 0,-3-4 0,-2-4 0,-11-16 0,-21-26 0,1-4 0,-9-5 0,13 10 0,1 4 0,5-1 0,3 2 0,8-6 0,8-1 0,18-4 0,4 2 0,7-3 0,-14 8 0,6-6 0,-24 10 0,5-2 0,-16 7 0</inkml:trace>
  <inkml:trace contextRef="#ctx0" brushRef="#br0" timeOffset="132502">15666 15285 24575,'16'26'0,"-4"0"0,12 20-2081,-3-2 2081,-8-16 0,0-1 0,6 10 105,-3 4 1,2 9-1,-1 2-105,-6-12 0,-2 1 0,1 1 0,0 0 0,3 1 0,0 0 0,0 0 0,-1 1-147,1 9 1,-1 4 0,-1-4 0,-1-8 146,-2-6 0,0-5-171,2 12 0,-1-4 171,-3-12 0,-4-17 0,-2-11 0</inkml:trace>
  <inkml:trace contextRef="#ctx0" brushRef="#br0" timeOffset="133040">15968 17500 24575,'0'22'0,"3"2"0,2 6 0,2-5 0,6 16 0,-1-9 0,2 2 0,-3-1 0,-3-11 0,-5-3 0,-1-9 0,-2-7 0,-12-17 0,-6-4 0,-10-15 0,10 18 0,7 0 0</inkml:trace>
  <inkml:trace contextRef="#ctx0" brushRef="#br0" timeOffset="133349">15501 17223 24575,'13'0'0,"-3"0"0,16-6 0,4 2 0,15-9-280,-15 7 0,3 0 280,15-5 0,2 0 0,-7 2 0,0 1 0,10-4 0,-3 0 0,-20 4 0,-4 2 0,5-4 0,-15 5 0</inkml:trace>
  <inkml:trace contextRef="#ctx0" brushRef="#br0" timeOffset="133765">15326 18374 24575,'36'-10'0,"-1"0"0,-7 2 0,1-2 0,6-4 0,-2-1 0,6-4 0,-6 3 0,-14 5 0,6-2 0,0 0 0,21-13 0,-19 10 0,-1-1 0,-1 0 0,-1-7 0,1 0 0,-9 7 0,-14 13 0</inkml:trace>
  <inkml:trace contextRef="#ctx0" brushRef="#br0" timeOffset="134317">16068 17809 24575,'2'5'0,"8"15"0,-4-5 0,11 27 0,-5-14 0,-1 2 0,-2-8 0,-6-13 0,-1-13 0,-2-4 0,6-37 0,3 9 0,1 8 0,1 1 0,4-3 0,4 9 0,-11 16 0,3 5 0,11 18 0,-4-4 0,9 13 0,-13-13 0,6 6 0,3-2 0,2 2 0,-5-9 0,2-14 0,-9-11 0,0 1 0,-4 2 0</inkml:trace>
  <inkml:trace contextRef="#ctx0" brushRef="#br0" timeOffset="135157">16647 17575 24575,'-19'19'0,"1"3"0,7 4 0,2 6 0,4 8 0,2-16 0,6 1 0,-1-19 0,4 9 0,1-9 0,1 6 0,8-4 0,-7-3 0,9-8 0,-5-7 0,9-18 0,-8 5 0,-1 1 0,-8 12 0,-2 10 0,3 2 0,-1 3 0,2 0 0,-2-3 0,8-12 0,-6 6 0,6-8 0,0 23 0,-1-6 0,10 11 0,6-9 0,8 2 0,4-5 0,-9-8 0,-1-4 0,-3-2 0,-2-4 0,7-6 0,-3-2 0,10-14 0,-15 6 0,-13 16 0,-9 7 0,1 4 0,-3 1 0</inkml:trace>
  <inkml:trace contextRef="#ctx0" brushRef="#br0" timeOffset="135523">17544 17468 24575,'7'-5'0,"14"-9"0,-10 8 0,15-11 0,-19 9 0,4-2 0,-11 8 0,2 0 0</inkml:trace>
  <inkml:trace contextRef="#ctx0" brushRef="#br0" timeOffset="135974">17543 17278 24575,'38'0'0,"1"0"0,-5 0 0,3 0 0,3-1 0,4 1 0,-1 1 0,8 1 0,-2 2 0,-8-3 0,-3 2 0,10 6 0,-27-4 0,-17-1 0,-3 3 0,1-1 0,-10 23 0,-9 11 0,-3 3 0,4-14 0,-1-1 0,-4 3 0,-9 4 0,12-12 0,-11 3 0,9-8 0,2-1 0,9-10 0</inkml:trace>
  <inkml:trace contextRef="#ctx0" brushRef="#br0" timeOffset="145194">17948 13494 24575,'48'6'0,"0"0"0,0 1 0,4-1 0,2 1 0,-3 0 0,-7 2 0,-1 1 0,-2-1 0,-5-1 0,0-1 0,-3 3 0,10 8 0,-7 1 0,-7 0 0,-6 9 0,-11 10 0,-9-10 0,-1 1 0,3 23 0,-9-11 0,-4-2 0,-6-2 0,1-3 0,-4 3 0,-10 8 0,-1-2 0,12-16 0,0 0-642,-15 16 0,-1-2 642,7-11 0,0-3 0,-5 3 0,3-6 0,-2 1 0,0-1 0,-8 7 0,0-1-480,5-7 1,-2-1-1,5-3 480,-12 6 0,10-10 0,-3 0 0,-8 3 0,-3 0 0,1-1 0,-2 0-48,-2 1 0,3-1 48,17-7 0,3-2 0,-6 4 0,0 1 0,-1 1 0,-5 3 0,2 0 0,-2 1 0,-10 6 0,2 0 715,13-7 0,3-1-715,-11 12 0,28-20 0,-3 1 0,12-9 0,-1 0 0</inkml:trace>
  <inkml:trace contextRef="#ctx0" brushRef="#br0" timeOffset="145934">17328 14545 24575,'-23'42'0,"-5"1"0,4 1 0,1-3 0,14-23 0,-5 17 0,8-16 0,-5 13 0,9-19 0,-1 3 0,5-10 0,1 3 0,0-4 0,3 2 0,-2 0 0,13 14 0,-3-4 0,8 3 0,1 0 0,0 0 0,4-1 0,0 0 0,8-2 0,1 1 0,9-2 0,-21-10 0,19 1 0,-25-5 0,1-2 0,-17 0 0</inkml:trace>
  <inkml:trace contextRef="#ctx0" brushRef="#br0" timeOffset="148475">17451 15726 24575,'46'-10'0,"1"0"0,-1-1 0,-10 3 0,2 0 0,3-2 0,7-1 0,0-1 0,-9 2-1121,-7 2 0,-4 1 1121,6-4 0,-1 1 0,10 0 718,-6-2-718,-5 7 370,19-3-370,-20 7 0,-3 0 0,0 0 0,1 1 0,-1 2 0,-3 1 0,8 3 0,3 1 577,-3-2 0,2 1-577,-8-1 0,2 1 0,17 3 0,-1 1 0,1 0 0,3 3 0,-39-8 0,-3 0 0,-2 0 0,2 2 0,0-2 0,4 7 0,-3-3 0,10 15 0,-2 2 0,4 1 0,0 7 0,-9-16 0,4 8 0,-4-9 0,8 18 0,-8-12 0,3 3 0,0 1 0,-4 5 0,4 4 0,0 2 0,-3 0 0,-2-7 0,-2-1 0,-1 1 0,-1-5 0,-2 12 0,0-15 0,-3 11 0,0-14 0,-3 13 0,-5 0 0,-4 5 0,-2-12 0,4-9 0,-6-3 0,2 2 0,-17 15 0,13-13 0,-8 6 0,15-14 0,-17 16 0,11-12 0,-4 7 0,-2 2 0,-1-4 0,-10 14 0,-1-6 0,17-8 0,-20 10 0,22-11 0,-8-2 0,0 5 0,6-8 0,-9 6 0,9-5 0,-4-2 0,-9 8 0,-10 1 0,1 1 0,13-9 0,2 0 0,-5 3 0,-15 3 0,30-12 0,-3 0 0</inkml:trace>
  <inkml:trace contextRef="#ctx0" brushRef="#br0" timeOffset="149263">17985 16780 24575,'-8'32'0,"-1"0"0,0 9 0,0 1 0,1 2 0,6-15 0,0-1 0,-1 23 0,3-12 0,0-23 0,0-9 0,5-1 0,-2 0 0,3-2 0,5 6 0,0-6 0,3 7 0,-1-6 0,-3 0 0,19 11 0,6 1 0,-1 3 0,9-2 0,-24-10 0,25 5 0,2-1 0,-11-4 0,-1-2 0,7 2 0,-9-4 0,-7-6 0,20-1 0,-30-2 0,-5 0 0,0-2 0,-7 4 0,1-1 0</inkml:trace>
  <inkml:trace contextRef="#ctx0" brushRef="#br0" timeOffset="154384">6301 5412 24575,'3'-39'0,"0"0"0,-2 2 0,1 0 0,8-1 0,0 2 0,-7 8 0,2-1 0,7-16 0,4-7 0,-2 5 0,-4 9 0,1 1 0,4-6 0,3-5 0,-2 5 0,0 5 0,-1 3 0,0-4 0,1 2 0,2 3 0,0 4 0,1-3 0,-4 9 0,0 1 0,4-5 0,12-12 0,-13 15 0,8-6 0,1 0 0,-10 11-287,7-9 1,0 0 286,-7 8 0,9-12 0,4 0 0,-1 2 0,2-2 0,2-2 0,2 1 0,-10 7 0,1-1 0,0 2-810,14-10 1,-3 3 809,-14 11 0,-1 2 0,4-3 0,2 0 0,4-5 0,4-2 0,0 2 0,2-1 0,-1 1 0,-8 4 0,-2 1 0,2-1-859,6-2 0,2-1 0,-3 2 859,0-3 0,-2 3 0,-5 7 0,0 1 169,5-10 0,4-4-169,-4 8 0,6-3 0,-1 1 0,-6 2 0,-2 1 0,-1 1 16,14-10 1,6-2 0,-9 7-17,-9 7 0,-7 3 0,0 0-506,12-3 506,-7-1 0,-1 1 0,3 4 0,13-8 0,1-1 0,-8 6 0,2 0 0,3 0 1278,-14 7 1,1 1-1279,4-1 0,4-1 0,-2 1 0,6-2 0,3-1-821,-2 3 0,5 0 0,1 0 0,-8 2 821,-6 2 0,-1 1 0,3-1 0,4 0 0,3 0 0,2 1 0,4 0 0,0 0 0,-5 1 0,2-1 0,1 1 0,-1 0 0,6 0 0,1-1 0,-6 2 276,9-2 0,-4 1-276,-13 3 0,0 1 0,1-1 0,0-1 0,0-2 0,2 2-671,2 0 0,3 0 0,-1 1 1,-4 0 670,7 0 0,0-1 0,-8 1 0,4 0 0,0-1 0,-3 2-584,-3-1 1,-3 1-1,1-1 584,18 0 0,-1 0 675,-7 0 0,-1 1-675,-13 0 0,4 2 0,4-1 0,9 1 0,0 0 0,-6 0 0,3-1 0,1 1 0,0 1 0,8 0 0,-1 1 0,-9 0 0,-3-1 0,-6 0 0,0 3 0,-1 0 229,-4-1 0,-2-1-229,3 3 0,-1 0 0,-5 1 0,1 0 3198,23 4-3198,-15-1 0,5 1 0,8 1 0,4 2 0,-4-2 0,-10-1 0,-1 0 0,9 2 0,5 1 0,-8-2 0,-15-3 0,-4-1 0,4 1 0,-1 0 0,20 6 0,-13 0 2549,-7-4-2549,-4 1 1619,4 0-1619,-1 1 0,2 1 161,0-1 0,0 2-161,13 9 0,0 1 0,-11-7 0,-2-1-447,1 3 0,-2 0 447,15 7 0,-16-9 0,0 0 0,14 11 0,-16-12 0,-1 0 0,9 10 0,5 3 0,1-2 0,-7-3 0,6 6 0,-2-2 0,-3-1 0,1-1 0,2 3 0,2 2 0,-5-4 0,7 7 0,-11-10 0,-11-10 0,-3-1 0,-1-1 0,5 8 0,15 12 0,-1 7 0,-12-19 0,1 1 0,5 15 0,2-5 0,-7-5 894,-2-3-894,-8-12 0,6 9 0,-10-11 0,14 14 0,-12-11 0,1 0 0,-4-4 0,2 3 0,0-1 0,10 12 0,-8-8 0,2 3 0,5 11 0,-9-16 0,11 21 0,-4-14 0,-6-3 0,9 11 0,-8-10 0,-1-3 0,0 1 0,-5-11 0,-1 0 0,-1-3 0</inkml:trace>
  <inkml:trace contextRef="#ctx0" brushRef="#br0" timeOffset="155619">13382 4238 24575,'15'7'0,"26"15"0,-6-4 0,2 0 0,-5-2 0,0-1 0,4 3 0,-3-2 0,-4-6 0,-7 0 0,-7-4 0,-1-1 0,-7-1 0,5 1 0,-4-2 0,3 3 0,-6-5 0,0 1 0,-1 0 0,1-2 0,0 2 0,-1-2 0,1 0 0,4-8 0,0-2 0,3-8 0,1 0 0,2-5 0,-3-4 0,1-1 0,4-11 0,-7 2 0,-1 1 0,-1 4 0,-5-9 0,0 7 0,-3 3 0,0-15 0,0 20 0,0 2 0,0 17 0,0 5 0</inkml:trace>
  <inkml:trace contextRef="#ctx0" brushRef="#br0" timeOffset="159015">16111 5098 24575,'7'-28'0,"0"-1"0,2 0 0,-1 0 0,3-15 0,-3 14 0,-2 0 0,3-18 0,-3 8 0,-1 2 0,-2 7 0,5-14 0,1 0 0,1 5 0,-1 6 0,2-5 0,-2 6 0,3-10 0,1 3 0,3-9 0,-1 5 0,-3 9 0,1 1-594,1-4 0,2-3 0,-2 5 594,-1 5 0,-2 4 0,9-17 0,-5 15 0,0-2 0,-1 5 0,1-2 0,5-10 0,1-3 0,-2 9 0,0-2 0,0 3 0,4-4 0,-2 2-456,4-7 1,0 3 455,7-6-78,-8 14 1,1 0 77,-6 5 0,3-3 0,7-4 0,7-7 0,1 0 0,-6 4 0,0-1 0,0 0 169,-2 6 0,4-4 1,2-1-1,-1 1-169,0 1 0,1-1 0,-1 1 0,-1 3-1101,-1 1 1,-2 2 0,2-1 1100,2-3 0,3-3 0,-1 1 0,-1 2 0,3-2 0,-2 2 0,-3 3 0,-1 0 0,2-3 0,-3 4 0,7-5 0,1-3 0,-2 3 0,-5 5 0,5-4 0,-2 2 0,-5 4 0,3-3 0,0 1 0,-2 2-452,13-8 0,-3 4 452,-11 7 0,0 0 0,0 1 0,3-1 0,-2 1 0,1 0 0,0 1 0,4-1 0,1 0 0,-2 0 0,3-1-267,-5 2 0,3-1 1,0 0 266,3 0 0,0 1 0,1-1 0,-3 0 0,1 1 0,0 0-290,-2 1 1,1 1 0,-3 2 289,0 1 0,1 1 0,4-1 0,5-1 0,2-1 0,-2 2 0,4 0 0,-2 2 0,2-1 0,0-1 0,2 0 0,0 0 0,-3 2 0,-2 1 0,-4 2 0,3 1 0,-6 2 0,2 1 0,1 0 0,0 1 0,0-1 0,1 2 0,0-1 0,0 0 0,0 0 0,0 0 0,0 0 0,0 0 0,3 2 0,1 1 0,-2 0 0,-4-1 0,3 0 0,-3 1 0,13 0 0,0 2 0,-6 0 0,2 1 0,-8 0 0,3-1 0,-2 2 0,8 0 0,-1 1 0,-12-1 0,1 0 0,-4 0 1367,-7 0 1,0 1-1368,20 3 0,3 1 0,-5-1 0,0 0 0,-6 0 0,0 1 0,-1-1 0,3 3 0,0-1 0,5 3 0,-2 0 444,-15-3 0,-1 0-444,9 1 0,-4 0 0,-7-3 1114,18 9-1114,-31-14 2205,28 16-2205,-26-12 0,6 5 0,-6-6 1102,-8 0-1102,0-3 0,-2 1 0,0 1 0,-1-3 0,-1 3 0,6-1 0,0 4 0,5 1 0,4 3 0,0 0 0,1 0 0,2 2 0,-6-2 0,-2-2 0,-4-2 0,-4-2 0,-1-3 0,-1 1 0,-1-3 0</inkml:trace>
  <inkml:trace contextRef="#ctx0" brushRef="#br0" timeOffset="160336">21767 1111 24575,'13'8'0,"27"23"0,-4 1 0,3 6 0,-7-6 0,1 4 0,-1-2 0,-4-5 0,0 0 0,-2 0 0,6 11 0,-6-4 0,-6-4 0,-7-11 0,2 2 0,-10-9 0,6 2 0,-6-5 0,5 9 0,0-4 0,4 10 0,-3-6 0,-4-6 0,-2-4 0,-2-2 0,1-1 0,1 2 0,-14 6 0,-21 21 0,-4-1-358,10-13 1,1 0 357,-5 7 0,8-9 0,1 0 0,-5 13 0,6-10 0,0-2 0,0 6 0,5-6 0,5-8 0,5-5 0,-1-1 715,-1 4-715,0 2 0,-2-3 0,4 3 0,-3-5 0,0 10 0,-4 3 0,2 4 0,0-6 0,-1 6 0,0-3 0,0 5 0,-2-4 0,3 1 0,-2-2 0,2-5 0,1-3 0,4-9 0,-5 10 0,4-5 0,-3 7 0,2-8 0,5-4 0,-7 16 0,6-11 0,-5 9 0,6-12 0,-2-5 0,2 0 0</inkml:trace>
  <inkml:trace contextRef="#ctx0" brushRef="#br0" timeOffset="174998">9152 10552 24575,'17'43'0,"-11"-25"0,11 11 0,5 9 0,-2-6 0,1-1 0,0-2 0,5 7 0,0-3 0,1-3 0,-1-3 0,-2 0 0,1-1 0,3 1 0,-2-6 0,-7-11 0,-1 1 0,11-7 0,1-2 0,2 4-425,4-2 0,2-2 425,12 1 0,-10-3 0,7-2 0,-3 1 0,-5 0 0,0 1 0,3-1 0,4-1 0,-9 1 0,5 1 0,7 0 0,-13 0 0,6 0 0,0 0 0,-4 0 0,0 0 0,1 0-1190,11 1 1,2-1 0,-3-1 1189,-8-1 0,-1 0 0,-2-1 0,-1-1 0,-1 1 0,-2-1-969,7-2 0,1-1 969,-4 1 0,1 0 0,-4 1 0,18-3 0,-19 2 0,6-2 0,4 0 0,0 0 0,7-1 0,1-1 0,0 1 0,-5 1 0,-5 0 0,-4 2 0,1-1 0,3-1-518,3 0 0,4-1 1,3-1-1,-2 1 0,-4 0 1,-9 2 517,5-1 0,-5 1 0,-2-1 0,1-1 0,-1 0-155,3-2 0,-2 0 155,-3 2 0,-1 0 1137,0-1 1,-3 1-1138,-5 3 1782,0-3-1782,-6 4 4163,-6 0-4163,-7 2 347,0-1 1,-2 3 0,-3-1 0</inkml:trace>
  <inkml:trace contextRef="#ctx0" brushRef="#br0" timeOffset="175609">12156 10482 24575,'17'-6'0,"26"0"0,-9 0 0,13 2 0,-7 1 0,-14 6 0,1 5 0,-13-1 0,-4 10 0,-9-3 0,-1 1 0,-6 6 0,0-10 0,-4 8 0,2-11 0,-3 10 0,-3-5 0,-3 14 0,5-14 0,0 9 0,5-11 0,1 2 0,1-1 0,1-2 0,3 0 0,-1-5 0,2 0 0</inkml:trace>
  <inkml:trace contextRef="#ctx0" brushRef="#br0" timeOffset="177305">18515 10796 24575,'-5'20'0,"2"8"0,5 13 0,5 6 0,3-6 0,3 3-345,-2-3 0,2 2 1,3 2 344,2-8 0,3 0 0,2 0 0,2 1 0,-2-4 0,2 1 0,1 0 0,1 0 0,3 1 0,2 2 0,3 1 0,2 0 0,0 1 0,0-3 0,-3-1-502,-2-3 0,-1-1 0,-1-1 0,0-1 0,3-1 502,3 2 0,1 0 0,2-1 0,-1-1 0,-1-3 0,4-1 0,-1-3 0,-1-1 0,-1 0 0,5 3 0,-2-1 0,4 1 0,-8-5 0,3 1 0,3 2 0,0-1 0,-2-1 0,-2-1 0,6 1 0,-3-1 0,0 0 0,1 0 0,-4-2 0,1 1 0,1 0 0,-1-1 0,-2-1 206,2 1 0,-1-2 0,-1 0 0,-1 0-206,9 3 0,0-1 0,-6-3 0,-3-1 0,-3-2 0,3 0 0,-7-2 0,-20-6 0,-8-3 0,0 0 0</inkml:trace>
  <inkml:trace contextRef="#ctx0" brushRef="#br0" timeOffset="178822">21329 12951 24575,'-25'-15'0,"4"5"0,-11 6 0,-3 9 0,10 16 0,4 11 0,0 0 0,-10 8 0,3 2 0,8-1 0,4 4 0,7 0 0,10-2 0,8 1 0,-1-4 0,-2-3 0,2-1 0,6 5 0,5 3 0,1-3 0,10 1 0,0-4 0,-7-4 0,-1-2 0,4-3 0,-3-9 0,-13-18 0,0-4 0,11-20 0,-13 13 0,8-10 0</inkml:trace>
  <inkml:trace contextRef="#ctx0" brushRef="#br0" timeOffset="179424">21513 13401 24575,'-3'27'0,"2"14"0,-1 4 0,6-13 0,1-2 0,-3-6 0,10 4 0,-12-28 0,5-5 0,15-40 0,-9 14 0,12-17 0,-14 36 0,11 33 0,-5 1 0,6 6 0,1 0 0,-4-4 0,11 9 0,-24-28 0,-3-3 0</inkml:trace>
  <inkml:trace contextRef="#ctx0" brushRef="#br0" timeOffset="179691">21765 13330 24575,'2'12'0,"9"14"0,10 16 0,-2-1 0,4 5 0,-14-25 0,9 4 0,2 0 0,-1 1 0,16 11 0,-26-26 0,-9-16 0</inkml:trace>
  <inkml:trace contextRef="#ctx0" brushRef="#br0" timeOffset="179975">21834 13324 24575,'3'12'0,"0"-1"0,7 11 0,4 7 0,-2-5 0,4 5 0,-13-18 0,7 8 0,-6-5 0,2 2 0,-4-7 0,-2-5 0</inkml:trace>
  <inkml:trace contextRef="#ctx0" brushRef="#br0" timeOffset="180812">21711 14536 24575,'38'-15'0,"1"-2"0,9-4 0,-16 2 0,2-3 0,5-3 0,0-1 0,-3-3 0,-4 0 0,-8 5 0,-5 1 0,-7-2 0,-21 7 0,-2 12 0,-2-3 0,-12 3 0,1 3 0,-7 6 0,-1 11 0,1 16 0,12-8 0,1 1 0,-9 20 0,4 1 0,15-13 0,2-9 0,3 6 0,5 16 0,4-17 0,4 12 0,0-32 0,-1-5 0,6-2 0,19-11 0,-11 1 0,7-3 0,-23 9 0</inkml:trace>
  <inkml:trace contextRef="#ctx0" brushRef="#br0" timeOffset="181089">22170 14402 24575,'23'32'0,"-8"-13"0,-1 4 0,1 2 0,10 13 0,-1 5 0,-5-12 0,-12-25 0,-7-6 0,0-9 0</inkml:trace>
  <inkml:trace contextRef="#ctx0" brushRef="#br0" timeOffset="182258">21793 15603 24575,'8'40'0,"0"-7"0,0 2 0,1-4 0,1 3 0,-2 12 0,-1 7 0,-1-10 0,1 4 0,-2 2 0,-6-14 0,-4-35 0,-5-6 0,1 1 0,-16-7 0,-7 0 0,5 0 0,-1 0 0,23 10 0,3-2 0,20-10 0,14-1 0,0-3 0,4-1 0,-6 4 0,-1 1 0,-4 1 0,0-1 0,3-2 0,-3 3 0,-9 4 0,15-9 0,-24 13 0,-2 3 0,-2 0 0,-1 2 0</inkml:trace>
  <inkml:trace contextRef="#ctx0" brushRef="#br0" timeOffset="182646">22129 15669 24575,'22'17'0,"-4"-4"0,6 5 0,8 5 0,-3-1 0,-7-4 0,0-1 0,-3-1 0,0 1 0,-17-15 0</inkml:trace>
  <inkml:trace contextRef="#ctx0" brushRef="#br0" timeOffset="182995">22296 15726 24575,'-23'0'0,"9"2"0,-10 8 0,-4 5 0,3 4 0,-1 2 0,-6 6 0,-1 0 0,8-6 0,2-2 0,-5 11 0,17-19 0,3 3 0,7-8 0,12-10 0,-4 0 0,5-3 0</inkml:trace>
  <inkml:trace contextRef="#ctx0" brushRef="#br0" timeOffset="183360">22510 15419 24575,'8'21'0,"4"4"0,5 19 0,-4-10 0,1 2 0,-8-15 0,-1 8 0,-2 0 0,0 2 0,-6-11 0,3-9 0,-4-11 0,-11-2 0,9 1 0,-9-4 0</inkml:trace>
  <inkml:trace contextRef="#ctx0" brushRef="#br0" timeOffset="183593">22440 15694 24575,'8'-8'0,"15"-5"0,-3 3 0,17-9 0,1-2 0,-9 3 0,2-1 0,-7 1 0,-22 12 0,-2-1 0</inkml:trace>
  <inkml:trace contextRef="#ctx0" brushRef="#br0" timeOffset="186035">21268 12751 24575,'30'0'0,"1"0"0,19 0 0,-43 0 0,-2 2 0,4 0 0,7 12 0,-4-5 0,9 8 0,-6-5 0,1-2 0,-4 0 0,-3-5 0,3 5 0,3 2 0,1 1 0,8 5 0,-9-6 0,3 3 0,1 2 0,11 6 0,11 9 0,-8-9 0,0 5 0,-12-12 0,2 2 0,-1 0 0,6 2 0,2 3 0,-9-3 0,1-1 0,13 9 0,-6 3 0,-5-6 0,-2 9 0,-2-4 0,1 3 0,-5-1 0,1 3-797,-2-2 0,1 2 0,-2-1 797,0 1 0,-2 0 0,3 4 0,-1 2 0,-4-6 0,0 1 0,1 2 0,1 10 0,1 3 0,0 2 0,-2-8 0,0 1 0,0 1 0,0-2-938,2 8 0,-1-1 0,0-3 938,-4-9 0,-1-2 0,0-4 0,1-3 0,-1-2-110,0 4 1,1 2 109,3 13 0,1 5 0,-5-14 0,2 5 0,-1 0 0,0-3-141,1 1 1,-1-2-1,1 1 141,0 12 0,1 2 0,-2-9 0,-3-17 0,0-4-101,-1 2 1,-1-1 100,4 15 1329,-2-3 1,0 2-1330,-1 7 0,0-15 0,-1-2 0,-3 6 248,0-4-248,3 1 0,-3 12 0,6-9 0,-4-9 0,0 1 0,5 20 0,-4-4 0,1 0 0,-1 4 1429,-1-17 0,-1-2-1429,-1-9 282,-3 16-282,-3-10 0,-5 20 0,2-23 0,-1-5 0,2-3 0,0-8 0,-9 12 0,-15-1 0,0 3 0,3-6 0,1 0 0,-1 3 0,4-5 0,2-2 0,7-2 0,-28 9 0,19-11 0,-3 0 0,-9 0 0,-10-4 0,-9-3 0,4 1 0,1 2 0,-3 0-434,11-3 1,-6-1 0,-3 0-1,2 0 1,5-1 433,1 1 0,4 0 0,-1-1 0,-7-1 0,-2-1 0,5 0 0,-3 0 0,6-2 0,-1-7-546,0-7 546,11-4 0,9 8 0,1 0 0,-6-15 0,-4 5 0,6-2 0,-3-7 0,2 3 0,3 6 0,-1-1 0,-9-9 0,-4-5 0,3 0 0,9 7 0,3 0 0,1 3 0,-1 2 0,0 0 180,4-1 0,1-4 0,1-3-180,-1-9 0,2-4 0,2 4-1582,0 5 0,1-2 1582,-1-4 0,-2-9 0,1 0 0,4 11 0,4 12 0,1 0 0,-2-6 0,0-9 0,-2-5 0,1-1 0,0 3 0,2 3 0,0 0 0,0 0 0,0 1 0,0-1-786,0 1 1,-1 0 0,0 0 0,0 1 0,1 0 785,0-6 0,0 0 0,1 1 0,1 2 0,0-4 0,1 2 0,1 2-48,0 11 1,2 1-1,-2-4 48,1-5 0,-2-6 0,1-4 0,0 1 0,1 3 0,2 0 0,0 2 0,1 0 0,1-3-454,1 2 0,1-3 0,1-1 0,0 3 1,0 3 453,-1 5 0,1 3 0,0 2 0,1 0 0,4-6 0,0 1 0,1 3 890,4-9 0,0 2-890,1 4 0,0-2 0,-1 4 0,1-2 0,0 4 0,1-1 0,-1 5 0,-2 5 0,-1 4 0,1 3 0,1-1 0,-1 1 3705,2-5-3705,3-1 0,1 0 184,2 1-184,4-3 5284,-12 17-5284,6 10 0,12 6 0,3 3 0,-6 0 0,2 1-796,10 1 0,6 2 0,-4 0 796,2 1 0,-2 0 0,7 1 0,1 1 0,1 0 0,-1 0-1053,-11-1 1,1 1 1052,-8-2 0,2 1 0,1 1 0,0 0 0,1 1 0,-2 0 0,6 5 0,-2-1 0,2-2 0,-3-1 0,2 9 0,-25-16 0,0 15 0,-12 3 1366,0 8 1,0 5-1367,2-1 0,1 1 0,0 10 0,1-1 0,0-10 0,-1-3 0,5 13 2482,-6-18-2482,-2-15 0,-3-8 0,0-3 0</inkml:trace>
  <inkml:trace contextRef="#ctx0" brushRef="#br0" timeOffset="192617">17585 10982 24575,'-27'24'0,"-8"6"0,11-7 0,0-2 0,0 0 0,-13 15 0,18-17 0,-2 1 0,-5 3 0,-3 0 0,-3 2 0,-8 0 0,0-5 0,-8 0 0,0-1 0,5-1 0,-3 3 0,0-2-758,-5-3 0,-4-1 1,9-3 757,1-4-414,7 1 0,-11 2 0,-2 0 0,5-1 414,8-2 0,4-1 0,-4 1 0,-5 2 0,-4 1 0,1 0 0,4-3 0,-6-1 0,3-1 0,6 1 0,-1 1 0,0-1 0,-1-2 0,0 0 0,-1 1 0,-6 2 0,-3 0 0,-7 1 0,17-4 0,-5 1 0,-5 0 0,-2 0 0,1 0 0,1-1 0,5 0 0,6-1-653,-11 2 0,7 0 0,-7-1 653,5 0 0,-9 0 0,-6 1 0,1-1 0,3 0 0,8-1 0,13-1 0,-17 0-137,17-3 0,3 0 137,-1 3 0,19-3 0,13 0 0</inkml:trace>
  <inkml:trace contextRef="#ctx0" brushRef="#br0" timeOffset="194490">10431 12462 24575,'-17'-17'0,"-6"0"0,-2 8 0,-7 5 0,-14 0 0,-2 2 0,6 0 0,0 0 0,-3 3 0,6 4 0,-8 2 0,-7 2 0,-1 1 0,1 0 0,6 0 0,9 0 0,-11 3 0,5 5 0,5 2 0,-8 5 0,0 3 0,8 1 0,16-3 0,19 4 0,8 0 0,-9 10 0,7-1 0,23-7 0,6-7 0,1 0 0,3-3 0,0 1 0,-7-2 0,2 2 0,0 1 0,-8 1 0,7 13 0,-2 0 0,-11-10 0,3 14 0,-5-1 0,-14-25 0,-16 35 0,3-37 0,-26 7 0,-7 0 0,18-14 0,-2-1-606,-6 3 1,-5 1-1,4-2 606,4-4 0,0-1 0,-3-1 0,-4 0 0,1-1 0,-13 1 0,2-1 0,5-1 0,3 0 0,4 0 0,13-2 0,24-1 0,2 1 0,0 0 0</inkml:trace>
  <inkml:trace contextRef="#ctx0" brushRef="#br0" timeOffset="195173">10396 12893 24575,'-37'10'0,"0"-1"0,9-1 0,1-1 0,-10 6 0,0 1 0,11-2 0,3 0 0,-9 5 0,-4 11 0,24-12 0,-6 31 0,12-22 0,5 1 0,4 2 0,14 3 0,6-8 0,3-1 0,13 4 0,-1-10 0,3-3 0,-11-8 0,-1-1 0,1 0 0,-2-1 0,24 0 0,-32-5 0,-2-1 0,-11-6 0,-5-6 0,-7-7 0,0 3 0,-6 2 0,4 7 0,-32-26 0,10 12 0,-3-4 0,-3 1 0,9 12 0,2 2 0,-21-13 0,21 19 0,20 13 0,15 8 0,-5-5 0,2-2 0</inkml:trace>
  <inkml:trace contextRef="#ctx0" brushRef="#br0" timeOffset="195513">10895 12868 24575,'2'22'0,"1"-6"0,11 27 0,5-4 0,-7-13 0,-1 0 0,13 19 0,-9-21 0,-3-4 0,-2-7 0,-5-5 0,0-3 0,-3-3 0</inkml:trace>
  <inkml:trace contextRef="#ctx0" brushRef="#br0" timeOffset="195832">11094 12683 24575,'15'36'0,"11"11"0,-7-1-700,-1-18 0,-1-1 700,-1 8 0,0-11 0,1 0 0,9 8 228,-4-6 0,0-2-228,15 6 232,-9-6-232,-14-19 0,-9-5 0,2-2 712,1-6-712,6-7 0,10-23 0,-2-1 0,-3 6 0,-9 11 0</inkml:trace>
  <inkml:trace contextRef="#ctx0" brushRef="#br0" timeOffset="196373">11861 12239 24575,'12'29'0,"0"0"0,1 1 0,2 5 0,0-5 0,2 5 0,1-1 0,6 7 0,0 2 0,0-1 0,1 3 0,-2-3 0,3 3 0,-3-5 0,-3-3 0,-6-8 0,-10-18 0,-12-9 0,-6-2 0,-10 0 0,-21 0 0,24 0 0,-10 0 0</inkml:trace>
  <inkml:trace contextRef="#ctx0" brushRef="#br0" timeOffset="196654">11641 12783 24575,'26'-6'0,"0"0"0,25-4 0,-12 0 0,-1 1 0,7-1 0,-11 1 0,-3 0 0,-6 2 0,1 1 0,3 0 0,-3 2 0,1-1 0,19-5 0,-17 5 0,-2 0 0,-2-3 0,16-5 0,-28 8 0,9-4 0</inkml:trace>
  <inkml:trace contextRef="#ctx0" brushRef="#br0" timeOffset="196905">12384 12593 24575,'7'7'0,"4"4"0,5 5 0,2 3 0,-4-6 0,-3-2 0,-6-8 0,-3 1 0,1-3 0,-3 1 0</inkml:trace>
  <inkml:trace contextRef="#ctx0" brushRef="#br0" timeOffset="197156">12369 12250 24575,'5'-3'0,"2"6"0,-4-2 0,2 3 0</inkml:trace>
  <inkml:trace contextRef="#ctx0" brushRef="#br0" timeOffset="197759">12745 12460 24575,'-2'9'0,"2"-2"0,-2 10 0,4-3 0,1 7 0,5 0 0,0-9 0,29 25 0,-7-26 0,12 15 0,-8-28 0,-13-5 0,2-5 0,0-5 0,-1-5 0,3-7 0,-2-7 0,-15 5 0,-3 1 0,3-3 0,-12-15 0,-2 38 0,-6-2 0,1 6 0,-4-3 0,-3 8 0,6 1 0,-10 6 0,15-1 0,-15 12 0,15-8 0,-17 36 0,19-19 0,-5 18 0,15-22 0,3-5 0,14-1 0,0-1 0,-8-2 0,24 10 0</inkml:trace>
  <inkml:trace contextRef="#ctx0" brushRef="#br0" timeOffset="198343">14166 12271 24575,'-3'27'0,"1"-5"0,2-4 0,0-2 0,0-8 0,0 2 0,0-15 0,-8-19 0,0-7 0,-2-16 0,4 18 0,6 5 0,5 12 0,3-3 0,13-2 0,-1 3 0,0 3 0,25 9 0,-32 2 0,24 2 0,-33 0 0,3 5 0,9 9 0,2 2 0,1 4 0,1 1 0,5 0 0,3 13 0,-20-30 0,-6-2 0</inkml:trace>
  <inkml:trace contextRef="#ctx0" brushRef="#br0" timeOffset="199499">8579 13235 24575,'-13'3'0,"0"2"0,-1-2 0,-2 2 0,-6 3 0,-18 4 0,-3 5 0,6-5 0,-6 2 0,1 1 0,-7 4 0,1 2 0,7-7 0,-2 1 0,0 1 0,-3 4 0,-2 1 0,3 0 0,8-4 0,2-1 0,-4 2 0,0 1 0,-4 3 0,-2 2 0,1-1 0,4-1-1285,2-1 0,3-1 0,1 0 0,-2 1 1285,-7 5 0,-2 2 0,2-1 0,5-2 0,-4 3 0,2-1-332,6-2 1,-1 3 0,1 0 331,2 0 0,0 0 0,1 1 0,2-3 0,-1-1 0,0 3 0,1 3 0,-2 2 0,0 1 0,4-3 0,-5 6 0,0 0 0,7-4 0,-3 4 0,0 0 0,4-4 0,-3 3 0,2-2 0,1 1 0,0 3 0,4-7 0,2 1 0,2 0 0,1 4 0,4 0 0,3 0 0,0-9 0,1 2 0,-2 19 0,4-4 0,4-10 2403,-1-7 1,1 1-2404,1 5 1327,0-7-1327,2-2 0,-2-11 0,2-6 0,-2-2 0</inkml:trace>
  <inkml:trace contextRef="#ctx0" brushRef="#br0" timeOffset="201635">4998 16274 24575,'16'-5'0,"1"0"0,-3-1 0,5 3 0,23-7 0,-9 6 0,-1-4 0,1-2 0,10 2 0,0-3 0,4-2 0,-2 5 0,3 0-189,-5 0 0,3-1 0,2 1 189,-7 3 0,2 0 0,0 0 0,-2 1 0,4-2 0,-3 2 0,4-1 0,2 2 0,4 0 0,0 0 0,-5 0 0,-8 0 0,-4-1 0,1 1 0,4 2 0,0 0 0,-2-1 0,14-3 0,-4-1 0,-13 1 0,-2 0 0,3 0 0,-1-1 0,1-2 0,-5 1 0,-8 3 0,26-9 0,-25 9 0,5-4 0,4 0 0,-2 0 0,-2 0 0,15-6 0,-1 9 0,-42 10 0,5 18 0,2 9 0,-2-3 0,1 2 0,0 0 0,0 3 0,1 7-573,-1-1 0,0 7 1,0 4-1,0 1 0,0-1 1,-1-5 572,1 6 0,-1-4 0,-1 0 0,1 6 0,-1-6 0,1 6 0,0 2 0,-1 1 0,1-1 0,-1-3 0,-1-5-1187,0 7 1,0-6 0,-1-2 0,0 2 1186,-1 1 0,-1 1 0,1-1 0,-1 0 0,1 0 0,1 1 0,-1-2 0,-1-6-766,0 8 0,-1-2 766,2-1 0,-1 3 0,0-11 0,-1-6 0,0-3 0,0-2 2479,-2-5-2479,-1-3 5127,-3-16-5127,-9 2 2674,-2-1-2674,-15 4 0,-7 0 0,3-5 0,-4-1-1001,-2 5 1,-3 0-1,1-1 1001,-6-3 0,1-1 0,11 1 0,0 1 0,3-2-688,7 0 1,1 0 687,-18 0 0,-2 0 0,14 0 0,-1-1 0,-2 1 0,-3 0 0,-3 0 0,-3 0 0,-4 0 0,-1 0 0,3 0 0,0 1 0,2-1 0,-3 1-678,-1-1 1,-5 0 0,2 0 0,8 0 677,3 0 0,4 0 0,-14 0 0,2 0 0,16 0 0,2 0 0,-8-2 0,0 0 0,-2 0 0,3 0 1958,-9-2-1958,18 0 0,2 0 0,2 0 1311,3 0-1311,9-9 3369,8 2-3369,-3-17 0,2 5 0,-7-26 0,-1-9 0,4 14 0,-1-4 0,4 5 0,-1-7 0,0-3 0,0 0 0,2 4-1144,0 3 1,0 2 0,2 0-1,-1-1 1144,1-5 0,0-3 0,0 1 0,1 4 0,1 2 0,1 3 0,0 3-247,1-1 0,0 4 247,0-15 0,0-2 0,0 24 0,3-16 0,3 3 0,6 3 0,3-6 0,-3 21 0,9-14 0,-3 7 0,10-10 0,4-4 0,-6 12 0,-1 0 1888,10-11 0,-2 3-1888,3 2 0,-9 11 620,-11 12-620,12-4 0,-6 4 0,-2 2 0,-6 6 0,-6 1 1120,15 0-1120,1-1 0,12-3 0,-8 2 0,-7 1 0,-6 3 0,-5 0 0,-4 1 0,-2-1 0</inkml:trace>
  <inkml:trace contextRef="#ctx0" brushRef="#br0" timeOffset="202438">5606 17488 24575,'7'-2'0,"6"-5"0,-4 5 0,12-8 0,2 0 0,5-3 0,17-10 0,-11 4 0,-8 2 0,-1-1 0,-1-1 0,4-11 0,-22 17 0,-4-7 0,-7 7 0,-10-2 0,6 9 0,-8 2 0,7 4 0,-9 2 0,-14 17 0,10-7 0,0 11 0,2 3 0,7-6 0,-2 6 0,2 1 0,4-7 0,-2 11 0,9 8 0,3-17 0,3 14 0,2-26 0,4-1 0,4 1 0,0-4 0,2 3 0,8-5 0,3-1 0,2 0 0,3-1 0,-2-1 0,0-1 0,3 1 0,-2 0 0,11-3 0,-9-4 0,-19 0 0,9-5 0,-3-5 0,-9 8 0,3-6 0</inkml:trace>
  <inkml:trace contextRef="#ctx0" brushRef="#br0" timeOffset="202842">6125 17270 24575,'-16'18'0,"-3"6"0,3 4 0,0 9 0,13-15 0,0 20 0,3-22 0,10 20 0,4-19 0,11 2 0,0-10 0,-6-11 0,10-11 0,9-16 0,-14 7 0,0-2 0,0-3 0,-3-2 0,-4 0 0,-3 2 0,-2 0 0,-7 2 0</inkml:trace>
  <inkml:trace contextRef="#ctx0" brushRef="#br0" timeOffset="203828">6314 17280 24575,'23'0'0,"-10"0"0,13 0 0,-15 0 0,2 2 0,-1 3 0,0 2 0,-4 1 0,1-1 0,-6-1 0,-1-11 0,0 3 0,-2-25 0,0 4 0,0-2 0,5 1 0,-1 12 0,8-3 0,-3 7 0,13-3 0,-10 6 0,12-2 0,-13 5 0,1 2 0,-4 7 0,-3 6 0,-2 1 0,-1 29 0,-10 4 0,-2-6 0,-2 1 0,-4 8 0,3-21 0,2-7 0,10-15 0,2-3 0,21-17 0,1-3 0,4-2 0,-2 0 0,2 0-334,9-5 1,-2 1 333,1-3 0,-12 9 0,-1-1 0,5-5 0,0-7 0,-9 15 0,-13 6 0,-5 5 667,-1-2-667,-1 1 0,2-1 0,0-13 0,0 12 0,0-10 0</inkml:trace>
  <inkml:trace contextRef="#ctx0" brushRef="#br0" timeOffset="204532">11530 12535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6BF0-ACB0-F741-94BF-8EB8FDB32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74A6E-989F-B848-AE8B-D33C49A8F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22DA7-4D31-AD4A-AF99-80246A6A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7E10-B14B-DB45-9BE2-8E66CA21F44B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69422-625C-C24C-9A6A-D1525FE6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188CE-F277-1441-92EA-A38CA7E8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BD1A-4C55-224C-9C20-9AD0AB239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5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EA03-F0D1-DF4F-B5EA-DC71B24B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BA32D-A911-9D4E-A476-F285378E3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05DB-BCB8-9C47-94C0-C45D89AF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7E10-B14B-DB45-9BE2-8E66CA21F44B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D141-1897-754B-B11E-C91FEE24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6A656-3BDC-2B44-9AF7-C416CE5A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BD1A-4C55-224C-9C20-9AD0AB239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0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76A2D-2A2E-A84C-B7E3-65A16469F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7F5FD-D3CB-7A42-8AF3-630140182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B4FA4-0266-7740-92FA-DB78AFAF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7E10-B14B-DB45-9BE2-8E66CA21F44B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269E-047E-A444-8B0B-6C0BB7F0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EF37-0753-7B4C-8CB6-BBDBBFE1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BD1A-4C55-224C-9C20-9AD0AB239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2579-668A-2648-9FF2-D551F312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9871-7966-CA42-B8A5-41F4A765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B37A-6296-0D46-BFAB-39D6FA67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7E10-B14B-DB45-9BE2-8E66CA21F44B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25AE6-F0F6-DA42-84A3-C60F2B77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FA08-52DD-3F45-8028-AA9B105E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BD1A-4C55-224C-9C20-9AD0AB239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5818-4A39-4F45-8DDF-4D465BEF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AA94-259F-C249-A491-D4D928522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2133B-3DA0-054E-A45B-92522C75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7E10-B14B-DB45-9BE2-8E66CA21F44B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D5AE-B6AF-5042-A3A9-50B8B49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43C92-21DD-8D41-BA4F-0655F531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BD1A-4C55-224C-9C20-9AD0AB239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5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E812-A791-DE46-B3BE-F4BABEE8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5D7D-2D8A-E444-8EAE-A9748FB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CEB3-BCAD-AA42-9AD9-BFB9F9AA2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A05FF-97C5-F24C-93DD-389B4806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7E10-B14B-DB45-9BE2-8E66CA21F44B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F9AAE-D166-3C4F-BD61-CC24C7A5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E56C6-F90B-2B4B-A948-71894B6C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BD1A-4C55-224C-9C20-9AD0AB239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0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54E6-3B9D-2D46-B19E-C62401EF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1E983-ABBD-0C49-A05C-77CB20ACD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1F3C5-C506-EA48-9BE2-E8C85275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DC471-3F3D-3741-9219-A6E06C3A9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4E8AE-3EE9-7940-AE52-6A5E49B48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39344-1083-6D41-B741-A1C1D450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7E10-B14B-DB45-9BE2-8E66CA21F44B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86A00-4361-8B48-8D5C-F7A83C34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C8B03-6BD9-D547-9EA7-954E8AA9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BD1A-4C55-224C-9C20-9AD0AB239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C96B-A135-C543-9D8F-F6641C52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302DC-FA03-F043-9D85-E585886B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7E10-B14B-DB45-9BE2-8E66CA21F44B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4C344-21A0-984A-B405-29AC35F7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64297-59F3-B94B-A0F2-C62F3E37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BD1A-4C55-224C-9C20-9AD0AB239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6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5864A-5420-004F-B40A-B18F6F1D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7E10-B14B-DB45-9BE2-8E66CA21F44B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54FB0-DB5E-3E45-913D-B865CE1C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CB4F7-56E3-864B-8E5F-4FAF8168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BD1A-4C55-224C-9C20-9AD0AB239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9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5C08-E39F-5148-BCE4-73A49BA7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106C-70CE-BB49-B461-45C0FF38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D6E40-4D6E-AD47-A14E-C37BE1DB0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BE3EA-367B-7B41-8F35-810C9D9F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7E10-B14B-DB45-9BE2-8E66CA21F44B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660B2-EC16-DE48-BA39-931F5058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976CC-5A22-A041-8135-0BC2DF2A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BD1A-4C55-224C-9C20-9AD0AB239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E2E2-7536-6046-9926-CAAD4C99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EAFA0-AF5C-8945-A461-C6323970F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6A557-2692-6845-9FCC-40238C0F7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F8C50-FB3B-7443-B59D-A153FCA5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7E10-B14B-DB45-9BE2-8E66CA21F44B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0B9FB-ECAD-D447-AE43-4973AA3C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5F4CC-77EF-D446-B04A-5B7AE3A9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BD1A-4C55-224C-9C20-9AD0AB239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33D9E-F2A0-E54A-905B-A778E586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29BC7-DBA8-8042-B253-95B1A5592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39BC-7C84-EE47-A779-DCB198936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E7E10-B14B-DB45-9BE2-8E66CA21F44B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D3FD-E393-7043-848B-F35B07DA8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A7C5-E4E1-7D42-934E-D0EB0D322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CBD1A-4C55-224C-9C20-9AD0AB239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7078-0259-C943-91E9-28EE225D2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C93EA-8DAB-564F-B064-6378CEAEA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NoSQL Serverless Database</a:t>
            </a:r>
          </a:p>
        </p:txBody>
      </p:sp>
    </p:spTree>
    <p:extLst>
      <p:ext uri="{BB962C8B-B14F-4D97-AF65-F5344CB8AC3E}">
        <p14:creationId xmlns:p14="http://schemas.microsoft.com/office/powerpoint/2010/main" val="363253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951E-1A50-9645-8CD6-781A83A1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Udemy - 1025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3127-13CE-8445-BE32-098D2B36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  <a:p>
            <a:r>
              <a:rPr lang="en-US" dirty="0"/>
              <a:t>Amazon RDS</a:t>
            </a:r>
          </a:p>
          <a:p>
            <a:r>
              <a:rPr lang="en-US" dirty="0"/>
              <a:t>Amazon DynamoDB</a:t>
            </a:r>
          </a:p>
        </p:txBody>
      </p:sp>
    </p:spTree>
    <p:extLst>
      <p:ext uri="{BB962C8B-B14F-4D97-AF65-F5344CB8AC3E}">
        <p14:creationId xmlns:p14="http://schemas.microsoft.com/office/powerpoint/2010/main" val="150866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9EED-BEF9-A84F-9D47-FCB7A18E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BE7A-A3D8-BA40-84B1-63598107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databases are non-relational databases and are distributed</a:t>
            </a:r>
          </a:p>
          <a:p>
            <a:r>
              <a:rPr lang="en-US" dirty="0"/>
              <a:t>NoSQL databases include MongoDB, DynamoDB, Redis ..</a:t>
            </a:r>
          </a:p>
          <a:p>
            <a:r>
              <a:rPr lang="en-US" dirty="0"/>
              <a:t>NoSQL databases do not support query joins</a:t>
            </a:r>
          </a:p>
          <a:p>
            <a:r>
              <a:rPr lang="en-US" dirty="0"/>
              <a:t>All the data that is needed for a query is present in one row</a:t>
            </a:r>
          </a:p>
          <a:p>
            <a:r>
              <a:rPr lang="en-US" dirty="0"/>
              <a:t>NoSQL databases don’t perform aggregations such as SUM, AVG..</a:t>
            </a:r>
          </a:p>
          <a:p>
            <a:r>
              <a:rPr lang="en-US" dirty="0"/>
              <a:t>NoSQL databases scales horizontally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8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B5C5-3EF6-3B4A-B1D9-3D3F9784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B34F-2770-DC48-BA68-255303FF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Fully managed, highly available with replication across multiple availability zones</a:t>
            </a:r>
          </a:p>
          <a:p>
            <a:r>
              <a:rPr lang="en-US" dirty="0"/>
              <a:t>NoSQL database – not a relational database</a:t>
            </a:r>
          </a:p>
          <a:p>
            <a:r>
              <a:rPr lang="en-US" dirty="0"/>
              <a:t>Scales to massive workloads , distributed database</a:t>
            </a:r>
          </a:p>
          <a:p>
            <a:r>
              <a:rPr lang="en-US" dirty="0"/>
              <a:t>Millions of requests seconds, trillions of row, 100s of Tb of storage</a:t>
            </a:r>
          </a:p>
          <a:p>
            <a:r>
              <a:rPr lang="en-US" dirty="0"/>
              <a:t>Fast and consistent in performance(low level latency on retrieval(single digit milli seconds latency))</a:t>
            </a:r>
          </a:p>
          <a:p>
            <a:r>
              <a:rPr lang="en-US" dirty="0"/>
              <a:t>Integrated with IAM for security , authorization, administration</a:t>
            </a:r>
          </a:p>
          <a:p>
            <a:r>
              <a:rPr lang="en-US" dirty="0"/>
              <a:t>Enables event driven programming with DynamoDB streams</a:t>
            </a:r>
          </a:p>
          <a:p>
            <a:r>
              <a:rPr lang="en-US" dirty="0"/>
              <a:t>Low cost and auto-scaling capabilities</a:t>
            </a:r>
          </a:p>
          <a:p>
            <a:r>
              <a:rPr lang="en-IN" dirty="0">
                <a:highlight>
                  <a:srgbClr val="FFFF00"/>
                </a:highlight>
              </a:rPr>
              <a:t>DynamoDB is a fully managed, key-value, and document database that delivers single-digit-millisecond performance at any scale.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9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94A5-466B-B346-B41F-C5A27519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F034-0361-4B4F-971E-DBFF103D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DynamoDB is made of Tables</a:t>
            </a:r>
          </a:p>
          <a:p>
            <a:r>
              <a:rPr lang="en-US" dirty="0"/>
              <a:t>Each tables has a primary key(must be decided at creation time)</a:t>
            </a:r>
          </a:p>
          <a:p>
            <a:r>
              <a:rPr lang="en-US" dirty="0">
                <a:highlight>
                  <a:srgbClr val="FFFF00"/>
                </a:highlight>
              </a:rPr>
              <a:t>Primary Key -&gt; Partition key + Sort Key</a:t>
            </a:r>
          </a:p>
          <a:p>
            <a:r>
              <a:rPr lang="en-US" dirty="0"/>
              <a:t>Each table has infinite number of items(Row in the table -&gt; Item)</a:t>
            </a:r>
          </a:p>
          <a:p>
            <a:r>
              <a:rPr lang="en-US" dirty="0"/>
              <a:t>Maximum size of the item is 400kb</a:t>
            </a:r>
          </a:p>
          <a:p>
            <a:r>
              <a:rPr lang="en-US" dirty="0"/>
              <a:t>Data Types it supported are:</a:t>
            </a:r>
          </a:p>
          <a:p>
            <a:pPr lvl="1"/>
            <a:r>
              <a:rPr lang="en-US" dirty="0"/>
              <a:t>Scalar Types: String, Number, Binary, Boolean, Null</a:t>
            </a:r>
          </a:p>
          <a:p>
            <a:pPr lvl="1"/>
            <a:r>
              <a:rPr lang="en-US" dirty="0"/>
              <a:t>Document Types -&gt; List, Map</a:t>
            </a:r>
          </a:p>
          <a:p>
            <a:pPr lvl="1"/>
            <a:r>
              <a:rPr lang="en-US" dirty="0"/>
              <a:t>Set Types -&gt; String set, Number set, Binary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3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3B29-C91F-C848-B153-4B3CD0E4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-&gt;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3ACF-F365-5F48-BB7B-EAEDC2A0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Partition key(Hash Key)</a:t>
            </a:r>
          </a:p>
          <a:p>
            <a:r>
              <a:rPr lang="en-US" dirty="0"/>
              <a:t>Partition key must be unique for each item</a:t>
            </a:r>
          </a:p>
          <a:p>
            <a:r>
              <a:rPr lang="en-US" dirty="0"/>
              <a:t>Partition key must be diverse, so that data is distributed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0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AB26-AEA6-5D45-B71E-1D1CD506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-&gt; 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DAF5-EF91-2B4B-BFB3-B005EF42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2: Partition key + sort key(Hash + Range)</a:t>
            </a:r>
          </a:p>
          <a:p>
            <a:r>
              <a:rPr lang="en-US" dirty="0"/>
              <a:t>This combination is unique for each items</a:t>
            </a:r>
          </a:p>
          <a:p>
            <a:r>
              <a:rPr lang="en-US" dirty="0"/>
              <a:t>Data is grouped by partition key</a:t>
            </a:r>
          </a:p>
        </p:txBody>
      </p:sp>
    </p:spTree>
    <p:extLst>
      <p:ext uri="{BB962C8B-B14F-4D97-AF65-F5344CB8AC3E}">
        <p14:creationId xmlns:p14="http://schemas.microsoft.com/office/powerpoint/2010/main" val="3713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10FA-BEF0-0E46-8963-9C868361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2273-AD2B-AA4E-9313-A9131D56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Movie_id</a:t>
            </a:r>
            <a:endParaRPr lang="en-US" dirty="0"/>
          </a:p>
          <a:p>
            <a:r>
              <a:rPr lang="en-US" dirty="0" err="1"/>
              <a:t>Producer_name</a:t>
            </a:r>
            <a:endParaRPr lang="en-US" dirty="0"/>
          </a:p>
          <a:p>
            <a:r>
              <a:rPr lang="en-US" dirty="0" err="1"/>
              <a:t>Lead_actor_name</a:t>
            </a:r>
            <a:endParaRPr lang="en-US" dirty="0"/>
          </a:p>
          <a:p>
            <a:r>
              <a:rPr lang="en-US" dirty="0" err="1"/>
              <a:t>Movie_language</a:t>
            </a:r>
            <a:endParaRPr lang="en-US" dirty="0"/>
          </a:p>
          <a:p>
            <a:r>
              <a:rPr lang="en-US" dirty="0"/>
              <a:t>Option suggest the entry for partition key and sort key</a:t>
            </a:r>
          </a:p>
        </p:txBody>
      </p:sp>
    </p:spTree>
    <p:extLst>
      <p:ext uri="{BB962C8B-B14F-4D97-AF65-F5344CB8AC3E}">
        <p14:creationId xmlns:p14="http://schemas.microsoft.com/office/powerpoint/2010/main" val="117810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1BE0-DFCF-1A40-BE0F-59BCC48E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4457-942E-F047-A29E-5EC29838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DynamoDB, higher priority for Availability and Partition Tolerance and it took the options as consistency</a:t>
            </a:r>
          </a:p>
          <a:p>
            <a:r>
              <a:rPr lang="en-US" dirty="0"/>
              <a:t>If you do any update or delete, they cant give any assurity that all the clients an view the same data -&gt; Consistency</a:t>
            </a:r>
          </a:p>
          <a:p>
            <a:r>
              <a:rPr lang="en-US" dirty="0"/>
              <a:t>They give you the options to select our consistency level</a:t>
            </a:r>
          </a:p>
          <a:p>
            <a:r>
              <a:rPr lang="en-US" dirty="0"/>
              <a:t>READ -&gt; </a:t>
            </a:r>
            <a:r>
              <a:rPr lang="en-US" dirty="0">
                <a:highlight>
                  <a:srgbClr val="FFFF00"/>
                </a:highlight>
              </a:rPr>
              <a:t>Strong Consistent, Eventually Consistent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1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464A-0F3E-AB42-B7AA-6733BE14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-&gt; Read/Write Capacity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38D1-20EA-4649-A820-1AC1F62C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Provisioned Mode</a:t>
            </a:r>
          </a:p>
          <a:p>
            <a:pPr lvl="1"/>
            <a:r>
              <a:rPr lang="en-US" dirty="0"/>
              <a:t>You specify the number of read/writes per second</a:t>
            </a:r>
          </a:p>
          <a:p>
            <a:pPr lvl="1"/>
            <a:r>
              <a:rPr lang="en-US" dirty="0"/>
              <a:t>You need to plan the capacity beforehand</a:t>
            </a:r>
          </a:p>
          <a:p>
            <a:pPr lvl="1"/>
            <a:r>
              <a:rPr lang="en-US" dirty="0"/>
              <a:t>Pay for provisioned read and write capacity units</a:t>
            </a:r>
          </a:p>
          <a:p>
            <a:r>
              <a:rPr lang="en-US" dirty="0"/>
              <a:t>On-Demand Mode</a:t>
            </a:r>
          </a:p>
          <a:p>
            <a:pPr lvl="1"/>
            <a:r>
              <a:rPr lang="en-US" dirty="0"/>
              <a:t>Read/Write automatically scales up/down depends on your workload</a:t>
            </a:r>
          </a:p>
          <a:p>
            <a:pPr lvl="1"/>
            <a:r>
              <a:rPr lang="en-US" dirty="0"/>
              <a:t>No Capacity planning needed</a:t>
            </a:r>
          </a:p>
          <a:p>
            <a:pPr lvl="1"/>
            <a:r>
              <a:rPr lang="en-US" dirty="0"/>
              <a:t>Pay for what you use, more expensive</a:t>
            </a:r>
          </a:p>
        </p:txBody>
      </p:sp>
    </p:spTree>
    <p:extLst>
      <p:ext uri="{BB962C8B-B14F-4D97-AF65-F5344CB8AC3E}">
        <p14:creationId xmlns:p14="http://schemas.microsoft.com/office/powerpoint/2010/main" val="845738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0711-B5CA-4148-992C-625B8CEF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Write Capacity Unit(WCU)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6A03-0F3A-7447-B163-5AFDB55A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Write Capacity Unit(WCU) represents one write per second for an item up to 1 kb in size</a:t>
            </a:r>
          </a:p>
          <a:p>
            <a:r>
              <a:rPr lang="en-US" dirty="0"/>
              <a:t>If the Item is larger than 1 kb it will consider another WCU</a:t>
            </a:r>
          </a:p>
          <a:p>
            <a:r>
              <a:rPr lang="en-US" dirty="0"/>
              <a:t>Example 1: 10 items per second with 2 kb in size =&gt; 20 WCU</a:t>
            </a:r>
          </a:p>
          <a:p>
            <a:r>
              <a:rPr lang="en-US" dirty="0"/>
              <a:t>Example 2: 6 items per second with 4.5kb =&gt; 30 WCU</a:t>
            </a:r>
          </a:p>
          <a:p>
            <a:r>
              <a:rPr lang="en-US" dirty="0"/>
              <a:t>Example 3: 120 items per minute with 2 kb in size =&gt; 4 WCU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794DB0-D62D-5E4F-8000-F9CA31698787}"/>
                  </a:ext>
                </a:extLst>
              </p14:cNvPr>
              <p14:cNvContentPartPr/>
              <p14:nvPr/>
            </p14:nvContentPartPr>
            <p14:xfrm>
              <a:off x="695160" y="3928320"/>
              <a:ext cx="9622800" cy="257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794DB0-D62D-5E4F-8000-F9CA316987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00" y="3918960"/>
                <a:ext cx="9641520" cy="25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5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C17C-5F7E-AB45-A4DE-4E570F1D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B06C-F297-7E40-9C06-206AE257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Database</a:t>
            </a:r>
          </a:p>
          <a:p>
            <a:r>
              <a:rPr lang="en-US" dirty="0"/>
              <a:t>DB Engine</a:t>
            </a:r>
          </a:p>
          <a:p>
            <a:r>
              <a:rPr lang="en-US" dirty="0"/>
              <a:t>Structured Query Language -&gt; to communicate with your </a:t>
            </a:r>
            <a:r>
              <a:rPr lang="en-US" dirty="0" err="1"/>
              <a:t>DBEngine</a:t>
            </a:r>
            <a:endParaRPr lang="en-US" dirty="0"/>
          </a:p>
          <a:p>
            <a:r>
              <a:rPr lang="en-US" dirty="0"/>
              <a:t>Normalization -&gt; Achieve Minimum Latency</a:t>
            </a:r>
          </a:p>
          <a:p>
            <a:r>
              <a:rPr lang="en-US" dirty="0"/>
              <a:t>ACID -&gt; ensure the Quality of Service</a:t>
            </a:r>
          </a:p>
          <a:p>
            <a:r>
              <a:rPr lang="en-US" dirty="0"/>
              <a:t>Different Databases</a:t>
            </a:r>
          </a:p>
          <a:p>
            <a:pPr lvl="1"/>
            <a:r>
              <a:rPr lang="en-US" dirty="0"/>
              <a:t>Microsoft SQL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Oracle database</a:t>
            </a:r>
          </a:p>
          <a:p>
            <a:pPr lvl="1"/>
            <a:r>
              <a:rPr lang="en-US" dirty="0"/>
              <a:t>Postgres</a:t>
            </a:r>
          </a:p>
          <a:p>
            <a:pPr lvl="1"/>
            <a:r>
              <a:rPr lang="en-US" dirty="0"/>
              <a:t>MariaDB</a:t>
            </a:r>
          </a:p>
          <a:p>
            <a:pPr lvl="1"/>
            <a:r>
              <a:rPr lang="en-US" dirty="0"/>
              <a:t>Amazon Aurora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88D6-9852-9340-B5F7-8BC4C8EE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-&gt; RCU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53F5-01E3-3E4F-A484-124A0EFA8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Eventually Consistent(default)</a:t>
            </a:r>
          </a:p>
          <a:p>
            <a:r>
              <a:rPr lang="en-US" dirty="0"/>
              <a:t>Strong Consistent</a:t>
            </a:r>
          </a:p>
        </p:txBody>
      </p:sp>
    </p:spTree>
    <p:extLst>
      <p:ext uri="{BB962C8B-B14F-4D97-AF65-F5344CB8AC3E}">
        <p14:creationId xmlns:p14="http://schemas.microsoft.com/office/powerpoint/2010/main" val="887518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7C8E-EAE1-3C4A-8265-628F25D4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-&gt; Read Capacity Unit(RCU)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D226-AB9C-2547-81BC-C749D2A8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RCU -&gt; 1 Strong Consistent per second/2 eventually consistent per second for an item up to 4 kb in size</a:t>
            </a:r>
          </a:p>
          <a:p>
            <a:r>
              <a:rPr lang="en-US" dirty="0"/>
              <a:t>If the item that is larger than 4 kb it will consider another RCU</a:t>
            </a:r>
          </a:p>
          <a:p>
            <a:r>
              <a:rPr lang="en-US" dirty="0"/>
              <a:t>Example -&gt; 10 strong consistent read/sec with 4 kb in size -&gt; 10RCU</a:t>
            </a:r>
          </a:p>
          <a:p>
            <a:r>
              <a:rPr lang="en-US" dirty="0"/>
              <a:t>Example: 16 eventually consistent read/sec 12kb in size &gt; 24 RCU</a:t>
            </a:r>
          </a:p>
          <a:p>
            <a:r>
              <a:rPr lang="en-US" dirty="0"/>
              <a:t>Example: 10 Strong consistent read/sec 6kn in size -&gt; 20 RCU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34C576-EA79-8B46-A78C-A677AE78BDAC}"/>
                  </a:ext>
                </a:extLst>
              </p14:cNvPr>
              <p14:cNvContentPartPr/>
              <p14:nvPr/>
            </p14:nvContentPartPr>
            <p14:xfrm>
              <a:off x="1177560" y="2307600"/>
              <a:ext cx="10540800" cy="388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34C576-EA79-8B46-A78C-A677AE78BD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00" y="2298240"/>
                <a:ext cx="10559520" cy="39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43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5FCC-0F7D-9443-9088-17E0CF45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D0B0-5A44-214E-B59D-AD6E7DB1D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stored as partitions</a:t>
            </a:r>
          </a:p>
          <a:p>
            <a:r>
              <a:rPr lang="en-US" dirty="0"/>
              <a:t>Partition key goes through a hashing algorithm to know to which partition it goes</a:t>
            </a:r>
          </a:p>
          <a:p>
            <a:r>
              <a:rPr lang="en-US" dirty="0"/>
              <a:t>If I exceed the provisioned WCU/RCU we get the error </a:t>
            </a:r>
            <a:r>
              <a:rPr lang="en-US" dirty="0" err="1">
                <a:highlight>
                  <a:srgbClr val="FFFF00"/>
                </a:highlight>
              </a:rPr>
              <a:t>ProvisonedThroughputExceedException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Indexes -&gt; </a:t>
            </a:r>
          </a:p>
          <a:p>
            <a:r>
              <a:rPr lang="en-US" dirty="0">
                <a:highlight>
                  <a:srgbClr val="FFFF00"/>
                </a:highlight>
              </a:rPr>
              <a:t>Global Index</a:t>
            </a:r>
          </a:p>
          <a:p>
            <a:r>
              <a:rPr lang="en-US" dirty="0" err="1">
                <a:highlight>
                  <a:srgbClr val="FFFF00"/>
                </a:highlight>
              </a:rPr>
              <a:t>Seconday</a:t>
            </a:r>
            <a:r>
              <a:rPr lang="en-US" dirty="0">
                <a:highlight>
                  <a:srgbClr val="FFFF00"/>
                </a:highlight>
              </a:rPr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292430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ACAE-940C-864F-AD8C-5C6B5B10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3321-202B-0F40-ABD2-BDCA8C47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E40867-9DA5-B349-A612-A4EDF215E54E}"/>
                  </a:ext>
                </a:extLst>
              </p14:cNvPr>
              <p14:cNvContentPartPr/>
              <p14:nvPr/>
            </p14:nvContentPartPr>
            <p14:xfrm>
              <a:off x="2795760" y="916920"/>
              <a:ext cx="7056000" cy="309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E40867-9DA5-B349-A612-A4EDF215E5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6400" y="907560"/>
                <a:ext cx="7074720" cy="31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4403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A9FD-56B0-0D42-B1ED-4065ECA8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5A0E-B9E9-3A4D-89D5-E74B41CD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Lambda -&gt; SAAS -&gt; they will give you the console to deploy your </a:t>
            </a:r>
            <a:r>
              <a:rPr lang="en-US" dirty="0" err="1"/>
              <a:t>aws</a:t>
            </a:r>
            <a:r>
              <a:rPr lang="en-US" dirty="0"/>
              <a:t> related operations</a:t>
            </a:r>
          </a:p>
          <a:p>
            <a:r>
              <a:rPr lang="en-US" dirty="0"/>
              <a:t> Serverless -&gt; is a new paradigm in which the developers doesn’t have to manage the servers anymore</a:t>
            </a:r>
          </a:p>
          <a:p>
            <a:r>
              <a:rPr lang="en-US" dirty="0"/>
              <a:t>They just deploy code. Functions!</a:t>
            </a:r>
          </a:p>
          <a:p>
            <a:r>
              <a:rPr lang="en-US" dirty="0"/>
              <a:t>Initially.. Serverless == FAAS (Function as a service) </a:t>
            </a:r>
          </a:p>
          <a:p>
            <a:r>
              <a:rPr lang="en-US" dirty="0"/>
              <a:t>Serverless was pioneered by AWS Lambda but now also includes anything that’s managed: “databases, Messaging, storage, etc..”</a:t>
            </a:r>
          </a:p>
          <a:p>
            <a:r>
              <a:rPr lang="en-US" dirty="0"/>
              <a:t>Serverless doesn’t mean there are no servers..</a:t>
            </a:r>
          </a:p>
          <a:p>
            <a:r>
              <a:rPr lang="en-US" dirty="0"/>
              <a:t>It means you don’t need to manage/ provision and maintain them </a:t>
            </a:r>
          </a:p>
        </p:txBody>
      </p:sp>
    </p:spTree>
    <p:extLst>
      <p:ext uri="{BB962C8B-B14F-4D97-AF65-F5344CB8AC3E}">
        <p14:creationId xmlns:p14="http://schemas.microsoft.com/office/powerpoint/2010/main" val="1417667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46F0-9B5E-6847-921D-F66612A8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in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8E9D-7094-2549-96CF-994F2AA6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AWS Lambda</a:t>
            </a:r>
          </a:p>
          <a:p>
            <a:r>
              <a:rPr lang="en-US" dirty="0"/>
              <a:t>DynamoDB</a:t>
            </a:r>
          </a:p>
          <a:p>
            <a:r>
              <a:rPr lang="en-US" dirty="0"/>
              <a:t>AWS Cognito</a:t>
            </a:r>
          </a:p>
          <a:p>
            <a:r>
              <a:rPr lang="en-US" dirty="0"/>
              <a:t>AWS API Gateway</a:t>
            </a:r>
          </a:p>
          <a:p>
            <a:r>
              <a:rPr lang="en-US" dirty="0"/>
              <a:t>Amazon s3</a:t>
            </a:r>
          </a:p>
          <a:p>
            <a:r>
              <a:rPr lang="en-US" dirty="0"/>
              <a:t>AWS SNS</a:t>
            </a:r>
          </a:p>
          <a:p>
            <a:r>
              <a:rPr lang="en-US" dirty="0"/>
              <a:t>AWS SQS</a:t>
            </a:r>
          </a:p>
          <a:p>
            <a:r>
              <a:rPr lang="en-US" dirty="0"/>
              <a:t>AWS Kinesis Data Firehose</a:t>
            </a:r>
          </a:p>
          <a:p>
            <a:r>
              <a:rPr lang="en-US" dirty="0"/>
              <a:t>Aurora Serverless</a:t>
            </a:r>
          </a:p>
          <a:p>
            <a:r>
              <a:rPr lang="en-US" dirty="0"/>
              <a:t>Step Function</a:t>
            </a:r>
          </a:p>
          <a:p>
            <a:r>
              <a:rPr lang="en-US" dirty="0" err="1"/>
              <a:t>Fargate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91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FD3E-B877-2449-9A4E-C1FC3A05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vs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286B-3993-9242-9B39-C01DB588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EC2</a:t>
            </a:r>
          </a:p>
          <a:p>
            <a:pPr lvl="1"/>
            <a:r>
              <a:rPr lang="en-US" dirty="0"/>
              <a:t>Virtual Servers on the cloud</a:t>
            </a:r>
          </a:p>
          <a:p>
            <a:pPr lvl="1"/>
            <a:r>
              <a:rPr lang="en-US" dirty="0"/>
              <a:t>Limited by RAM and CPU</a:t>
            </a:r>
          </a:p>
          <a:p>
            <a:pPr lvl="1"/>
            <a:r>
              <a:rPr lang="en-US" dirty="0"/>
              <a:t>Continuously running</a:t>
            </a:r>
          </a:p>
          <a:p>
            <a:pPr lvl="1"/>
            <a:r>
              <a:rPr lang="en-US" dirty="0"/>
              <a:t>Scaling means   intervention to add/remove the servers</a:t>
            </a:r>
          </a:p>
          <a:p>
            <a:r>
              <a:rPr lang="en-US" dirty="0"/>
              <a:t>Amazon Lambda</a:t>
            </a:r>
          </a:p>
          <a:p>
            <a:pPr lvl="1"/>
            <a:r>
              <a:rPr lang="en-US" dirty="0"/>
              <a:t>Virtual Functions – there is no need to manage the servers</a:t>
            </a:r>
          </a:p>
          <a:p>
            <a:pPr lvl="1"/>
            <a:r>
              <a:rPr lang="en-US" dirty="0"/>
              <a:t>Limited by time -&gt; short executions</a:t>
            </a:r>
          </a:p>
          <a:p>
            <a:pPr lvl="1"/>
            <a:r>
              <a:rPr lang="en-US" dirty="0"/>
              <a:t>Runs on-demand</a:t>
            </a:r>
          </a:p>
          <a:p>
            <a:pPr lvl="1"/>
            <a:r>
              <a:rPr lang="en-US" dirty="0"/>
              <a:t>Scaling is automated</a:t>
            </a:r>
          </a:p>
        </p:txBody>
      </p:sp>
    </p:spTree>
    <p:extLst>
      <p:ext uri="{BB962C8B-B14F-4D97-AF65-F5344CB8AC3E}">
        <p14:creationId xmlns:p14="http://schemas.microsoft.com/office/powerpoint/2010/main" val="1606169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87B5-9443-5C4A-AE49-7978AF3D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025A-1CD8-7542-B6A9-CEA7014F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Pricing</a:t>
            </a:r>
          </a:p>
          <a:p>
            <a:pPr lvl="1"/>
            <a:r>
              <a:rPr lang="en-US" dirty="0"/>
              <a:t>Pay per request and compute time</a:t>
            </a:r>
          </a:p>
          <a:p>
            <a:pPr lvl="1"/>
            <a:r>
              <a:rPr lang="en-US" dirty="0"/>
              <a:t>Free tier of 1,000,000 AWS Lambda Request and 400,000 GBs of compute time</a:t>
            </a:r>
          </a:p>
          <a:p>
            <a:r>
              <a:rPr lang="en-US" dirty="0"/>
              <a:t>Integrate with the whole AWS suite of services</a:t>
            </a:r>
          </a:p>
          <a:p>
            <a:r>
              <a:rPr lang="en-US" dirty="0"/>
              <a:t>Integrated with many programming languages</a:t>
            </a:r>
          </a:p>
          <a:p>
            <a:r>
              <a:rPr lang="en-US" dirty="0"/>
              <a:t>Easy Monitoring through AWS CloudWatch</a:t>
            </a:r>
          </a:p>
          <a:p>
            <a:r>
              <a:rPr lang="en-US" dirty="0"/>
              <a:t>Easy to get more resources per functions(up to 10GB of RAM)</a:t>
            </a:r>
          </a:p>
          <a:p>
            <a:r>
              <a:rPr lang="en-US" dirty="0"/>
              <a:t>Increasing RAM will also improve CPU and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86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FC6F-1715-264D-A695-0E63A5E6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Language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B897-42EC-1E49-87B0-6C06E0738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Node.js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Java(Java 8 Compatible)</a:t>
            </a:r>
          </a:p>
          <a:p>
            <a:r>
              <a:rPr lang="en-US" dirty="0"/>
              <a:t>C#(.NET Core)</a:t>
            </a:r>
          </a:p>
          <a:p>
            <a:r>
              <a:rPr lang="en-US" dirty="0"/>
              <a:t>Golang</a:t>
            </a:r>
          </a:p>
          <a:p>
            <a:r>
              <a:rPr lang="en-US" dirty="0"/>
              <a:t>C#/PowerShell</a:t>
            </a:r>
          </a:p>
          <a:p>
            <a:r>
              <a:rPr lang="en-US" dirty="0"/>
              <a:t>Ruby</a:t>
            </a:r>
          </a:p>
          <a:p>
            <a:r>
              <a:rPr lang="en-US" dirty="0"/>
              <a:t>Custom Runtime API(Community supported, example Rust)</a:t>
            </a:r>
          </a:p>
          <a:p>
            <a:r>
              <a:rPr lang="en-US" dirty="0"/>
              <a:t>Lambda Container image</a:t>
            </a:r>
          </a:p>
        </p:txBody>
      </p:sp>
    </p:spTree>
    <p:extLst>
      <p:ext uri="{BB962C8B-B14F-4D97-AF65-F5344CB8AC3E}">
        <p14:creationId xmlns:p14="http://schemas.microsoft.com/office/powerpoint/2010/main" val="2013163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90E0-1843-AC4B-A3BB-BDA49B19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FE00-F70F-D441-B110-E9F5220F2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API Gateway</a:t>
            </a:r>
          </a:p>
          <a:p>
            <a:r>
              <a:rPr lang="en-US" dirty="0"/>
              <a:t>Kinesis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DynamoDB</a:t>
            </a:r>
          </a:p>
          <a:p>
            <a:r>
              <a:rPr lang="en-US" dirty="0"/>
              <a:t>CloudFront</a:t>
            </a:r>
          </a:p>
          <a:p>
            <a:r>
              <a:rPr lang="en-US" dirty="0"/>
              <a:t>CloudWatch Logs</a:t>
            </a:r>
          </a:p>
          <a:p>
            <a:r>
              <a:rPr lang="en-US" dirty="0"/>
              <a:t>CloudWatch Events Events Bridge</a:t>
            </a:r>
          </a:p>
          <a:p>
            <a:r>
              <a:rPr lang="en-US" dirty="0"/>
              <a:t>SNS</a:t>
            </a:r>
          </a:p>
          <a:p>
            <a:r>
              <a:rPr lang="en-US" dirty="0"/>
              <a:t>SQS</a:t>
            </a:r>
          </a:p>
          <a:p>
            <a:r>
              <a:rPr lang="en-US" dirty="0"/>
              <a:t>Cognito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2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3BF3-FCC1-9847-87A6-C44F76F4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-&gt;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BEE5-258B-8F40-A46D-00377E88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-&gt; is the one of the fastest way to store and retrieve the data</a:t>
            </a:r>
          </a:p>
          <a:p>
            <a:r>
              <a:rPr lang="en-US" dirty="0"/>
              <a:t>Websites -&gt; Database -&gt; to store and retrieve the efficiently</a:t>
            </a:r>
          </a:p>
          <a:p>
            <a:r>
              <a:rPr lang="en-US" dirty="0">
                <a:highlight>
                  <a:srgbClr val="FFFF00"/>
                </a:highlight>
              </a:rPr>
              <a:t>Structured data</a:t>
            </a:r>
          </a:p>
          <a:p>
            <a:r>
              <a:rPr lang="en-US" dirty="0"/>
              <a:t>Semi–Structured data</a:t>
            </a:r>
          </a:p>
          <a:p>
            <a:r>
              <a:rPr lang="en-US" dirty="0"/>
              <a:t>Unstructured</a:t>
            </a:r>
          </a:p>
        </p:txBody>
      </p:sp>
    </p:spTree>
    <p:extLst>
      <p:ext uri="{BB962C8B-B14F-4D97-AF65-F5344CB8AC3E}">
        <p14:creationId xmlns:p14="http://schemas.microsoft.com/office/powerpoint/2010/main" val="1824501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0168-CAB6-2F4D-8C5A-02B60968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535E-AE7F-1649-A9C1-86384DAB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108E3E-EF1D-5342-B433-2C5AD6992D54}"/>
                  </a:ext>
                </a:extLst>
              </p14:cNvPr>
              <p14:cNvContentPartPr/>
              <p14:nvPr/>
            </p14:nvContentPartPr>
            <p14:xfrm>
              <a:off x="248760" y="399960"/>
              <a:ext cx="11321280" cy="621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108E3E-EF1D-5342-B433-2C5AD6992D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400" y="390600"/>
                <a:ext cx="11340000" cy="62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11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2396-21DC-6247-9037-E7123EF0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Pricing: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E1CC-2966-7C40-8AF1-189593A1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per calls:</a:t>
            </a:r>
          </a:p>
          <a:p>
            <a:pPr lvl="1"/>
            <a:r>
              <a:rPr lang="en-US" dirty="0"/>
              <a:t>First 1,000,000 requests are free</a:t>
            </a:r>
          </a:p>
          <a:p>
            <a:pPr lvl="1"/>
            <a:r>
              <a:rPr lang="en-US" dirty="0"/>
              <a:t>$0.20 per 1 million requests thereafter($0.0000002 per request)</a:t>
            </a:r>
          </a:p>
          <a:p>
            <a:r>
              <a:rPr lang="en-US" dirty="0"/>
              <a:t>Pay per duration</a:t>
            </a:r>
          </a:p>
          <a:p>
            <a:pPr lvl="1"/>
            <a:r>
              <a:rPr lang="en-US" dirty="0"/>
              <a:t>4,00,000 GB-seconds of compute time  per month for free</a:t>
            </a:r>
          </a:p>
          <a:p>
            <a:pPr lvl="1"/>
            <a:r>
              <a:rPr lang="en-US" dirty="0"/>
              <a:t>4,00,000 seconds if the functions is 1 GB Ram</a:t>
            </a:r>
          </a:p>
          <a:p>
            <a:pPr lvl="1"/>
            <a:r>
              <a:rPr lang="en-US" dirty="0"/>
              <a:t>3,200,000 Seconds if the function is 128MB 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0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96F8-4993-DE40-B4B3-3C89FA6E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-&gt; 0500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5766-626B-754E-8477-893FC4F7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3D52-E425-434A-8DF9-47F1BED0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0429-8887-2C4B-8B96-F397D70D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Industry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Social websites</a:t>
            </a:r>
          </a:p>
          <a:p>
            <a:r>
              <a:rPr lang="en-US" dirty="0"/>
              <a:t>Gaming Industry</a:t>
            </a:r>
          </a:p>
        </p:txBody>
      </p:sp>
    </p:spTree>
    <p:extLst>
      <p:ext uri="{BB962C8B-B14F-4D97-AF65-F5344CB8AC3E}">
        <p14:creationId xmlns:p14="http://schemas.microsoft.com/office/powerpoint/2010/main" val="245923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6450-7D45-004D-BBDF-7D84301E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0126-F534-7449-AC9F-DDD5922A9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of store and retrieving the data from and to the databases will get increased</a:t>
            </a:r>
          </a:p>
          <a:p>
            <a:r>
              <a:rPr lang="en-US" dirty="0">
                <a:highlight>
                  <a:srgbClr val="FFFF00"/>
                </a:highlight>
              </a:rPr>
              <a:t>Machines -&gt; Semi-structed -&gt; XML, JSON</a:t>
            </a:r>
          </a:p>
          <a:p>
            <a:r>
              <a:rPr lang="en-US" dirty="0">
                <a:highlight>
                  <a:srgbClr val="FFFF00"/>
                </a:highlight>
              </a:rPr>
              <a:t>Companies -&gt; Structured -&gt; Tables</a:t>
            </a:r>
          </a:p>
          <a:p>
            <a:r>
              <a:rPr lang="en-US" dirty="0">
                <a:highlight>
                  <a:srgbClr val="FFFF00"/>
                </a:highlight>
              </a:rPr>
              <a:t>JSON -&gt; manually you cant able to store and retrieve the data from the JSON Files</a:t>
            </a:r>
          </a:p>
          <a:p>
            <a:r>
              <a:rPr lang="en-US" dirty="0">
                <a:highlight>
                  <a:srgbClr val="FFFF00"/>
                </a:highlight>
              </a:rPr>
              <a:t>Database -&gt; encode and decode the JSON Files -&gt; DB Engine</a:t>
            </a:r>
          </a:p>
          <a:p>
            <a:r>
              <a:rPr lang="en-US" dirty="0">
                <a:highlight>
                  <a:srgbClr val="FFFF00"/>
                </a:highlight>
              </a:rPr>
              <a:t>NoSQL Database</a:t>
            </a:r>
          </a:p>
        </p:txBody>
      </p:sp>
    </p:spTree>
    <p:extLst>
      <p:ext uri="{BB962C8B-B14F-4D97-AF65-F5344CB8AC3E}">
        <p14:creationId xmlns:p14="http://schemas.microsoft.com/office/powerpoint/2010/main" val="348767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5419-7221-EA4F-A401-2E093278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66F6-49D0-B645-A4FF-2CB32BD5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NoSQL databases (aka "not only SQL") are </a:t>
            </a:r>
            <a:r>
              <a:rPr lang="en-IN" b="1" dirty="0"/>
              <a:t>non-tabular databases and store data differently than relational tables</a:t>
            </a:r>
            <a:r>
              <a:rPr lang="en-IN" dirty="0"/>
              <a:t>. NoSQL databases come in a variety of types based on their data model. The main types are </a:t>
            </a:r>
          </a:p>
          <a:p>
            <a:r>
              <a:rPr lang="en-IN" dirty="0"/>
              <a:t>Document Database -&gt; MongoDB</a:t>
            </a:r>
          </a:p>
          <a:p>
            <a:r>
              <a:rPr lang="en-IN" dirty="0"/>
              <a:t>key-value database -&gt; DynamoDB</a:t>
            </a:r>
          </a:p>
          <a:p>
            <a:r>
              <a:rPr lang="en-IN" dirty="0"/>
              <a:t>Column Oriented database -&gt; HBASE</a:t>
            </a:r>
          </a:p>
          <a:p>
            <a:r>
              <a:rPr lang="en-IN" dirty="0"/>
              <a:t>Graph Based database -&gt;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4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8D88-1C90-A841-A721-D2391FBE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36A2-31EC-C24F-8F18-4D61BA04F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Latency -&gt; by means of architecture, they came up with the solution for it</a:t>
            </a:r>
          </a:p>
          <a:p>
            <a:r>
              <a:rPr lang="en-US" dirty="0"/>
              <a:t>CAP Theorem -&gt; ensure the quality of the product -&gt; you need to satisfy the 3 out of 2 conditions as mandatory and one as skip/fine tune it </a:t>
            </a:r>
          </a:p>
          <a:p>
            <a:r>
              <a:rPr lang="en-IN" dirty="0"/>
              <a:t>In terms of the CAP theorem, DynamoDB is </a:t>
            </a:r>
            <a:r>
              <a:rPr lang="en-IN" b="1" dirty="0"/>
              <a:t>an Available &amp; Partition-tolerant (AP) database with eventual write consistency</a:t>
            </a:r>
            <a:r>
              <a:rPr lang="en-IN" dirty="0"/>
              <a:t>. ... Since such failures are common in multi-region/global apps running on public clouds such as AWS, DynamoDB tries to reduce such failures by limiting strongly consistent reads only to a single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4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395D-E84A-2445-B9D5-5D60EA35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ECF0B-9678-C148-A2D5-3194CF72F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8033" y="1825625"/>
            <a:ext cx="4815933" cy="4351338"/>
          </a:xfrm>
        </p:spPr>
      </p:pic>
    </p:spTree>
    <p:extLst>
      <p:ext uri="{BB962C8B-B14F-4D97-AF65-F5344CB8AC3E}">
        <p14:creationId xmlns:p14="http://schemas.microsoft.com/office/powerpoint/2010/main" val="422089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E43D-88A3-D24F-A6AE-EAEAD230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7E2B-85A8-974C-BAC2-CFC37788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Consistent Read</a:t>
            </a:r>
          </a:p>
          <a:p>
            <a:r>
              <a:rPr lang="en-US" dirty="0"/>
              <a:t>Eventually Consistent Read</a:t>
            </a:r>
          </a:p>
        </p:txBody>
      </p:sp>
    </p:spTree>
    <p:extLst>
      <p:ext uri="{BB962C8B-B14F-4D97-AF65-F5344CB8AC3E}">
        <p14:creationId xmlns:p14="http://schemas.microsoft.com/office/powerpoint/2010/main" val="364549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1338</Words>
  <Application>Microsoft Macintosh PowerPoint</Application>
  <PresentationFormat>Widescreen</PresentationFormat>
  <Paragraphs>196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DynamoDB</vt:lpstr>
      <vt:lpstr>RDBMS</vt:lpstr>
      <vt:lpstr>Database -&gt; RDBMS</vt:lpstr>
      <vt:lpstr>PowerPoint Presentation</vt:lpstr>
      <vt:lpstr>PowerPoint Presentation</vt:lpstr>
      <vt:lpstr>NoSQL Database</vt:lpstr>
      <vt:lpstr>NoSQL</vt:lpstr>
      <vt:lpstr>CAP Theorem</vt:lpstr>
      <vt:lpstr>Solution</vt:lpstr>
      <vt:lpstr>Udemy - 1025</vt:lpstr>
      <vt:lpstr>NoSQL Database</vt:lpstr>
      <vt:lpstr>Amazon DynamoDB</vt:lpstr>
      <vt:lpstr>Basic Terminologies</vt:lpstr>
      <vt:lpstr>DynamoDB -&gt; Primary key</vt:lpstr>
      <vt:lpstr>DynamoDB -&gt; Primary Keys</vt:lpstr>
      <vt:lpstr>Movie Database</vt:lpstr>
      <vt:lpstr>CAP Theorem</vt:lpstr>
      <vt:lpstr>DynamoDB -&gt; Read/Write Capacity Modes</vt:lpstr>
      <vt:lpstr>DynamoDB Write Capacity Unit(WCU)</vt:lpstr>
      <vt:lpstr>DynamoDB -&gt; RCU</vt:lpstr>
      <vt:lpstr>DynamoDB -&gt; Read Capacity Unit(RCU)</vt:lpstr>
      <vt:lpstr>PowerPoint Presentation</vt:lpstr>
      <vt:lpstr>PowerPoint Presentation</vt:lpstr>
      <vt:lpstr>AWS Lambda</vt:lpstr>
      <vt:lpstr>Serverless in AWS</vt:lpstr>
      <vt:lpstr>EC2 vs Lambda</vt:lpstr>
      <vt:lpstr>Benefits of Lambda</vt:lpstr>
      <vt:lpstr>AWS Lambda Language Support</vt:lpstr>
      <vt:lpstr>AWS Lambda Integration</vt:lpstr>
      <vt:lpstr>PowerPoint Presentation</vt:lpstr>
      <vt:lpstr>AWS Lambda Pricing: example</vt:lpstr>
      <vt:lpstr>Break -&gt; 0500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DynamoDB</dc:title>
  <dc:creator>Karthick Selvam</dc:creator>
  <cp:lastModifiedBy>Karthick Selvam</cp:lastModifiedBy>
  <cp:revision>5</cp:revision>
  <dcterms:created xsi:type="dcterms:W3CDTF">2021-12-29T04:03:11Z</dcterms:created>
  <dcterms:modified xsi:type="dcterms:W3CDTF">2021-12-29T11:42:10Z</dcterms:modified>
</cp:coreProperties>
</file>