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8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0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0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6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CD489B-3C29-4E26-B49B-F052F86207E8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DF6827-C4E1-452B-A5BA-BF983FFD6E4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C0E-7CE1-4848-AC69-271A252C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DP900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79DD1-7A7D-46ED-96ED-4866E8ED6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9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5BB7-2C85-4331-A269-AF40FC1E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an analytics workload on Azure (25-30%)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DEB-1453-4F85-A6E7-2C10BABA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Describe analytics workloads</a:t>
            </a:r>
          </a:p>
          <a:p>
            <a:pPr lvl="1"/>
            <a:r>
              <a:rPr lang="en-IN" dirty="0"/>
              <a:t>describe transactional workloads</a:t>
            </a:r>
          </a:p>
          <a:p>
            <a:pPr lvl="1"/>
            <a:r>
              <a:rPr lang="en-IN" dirty="0"/>
              <a:t>describe the difference between a transactional and an analytics workload</a:t>
            </a:r>
          </a:p>
          <a:p>
            <a:pPr lvl="1"/>
            <a:r>
              <a:rPr lang="en-IN" dirty="0"/>
              <a:t>describe the difference between batch and real time</a:t>
            </a:r>
          </a:p>
          <a:p>
            <a:pPr lvl="1"/>
            <a:r>
              <a:rPr lang="en-IN" dirty="0"/>
              <a:t>describe data warehousing workloads</a:t>
            </a:r>
          </a:p>
          <a:p>
            <a:pPr lvl="1"/>
            <a:r>
              <a:rPr lang="en-IN" dirty="0"/>
              <a:t>determine when a data warehouse solution is needed</a:t>
            </a:r>
          </a:p>
          <a:p>
            <a:r>
              <a:rPr lang="en-IN" dirty="0"/>
              <a:t>Describe the components of a modern data warehouse</a:t>
            </a:r>
          </a:p>
          <a:p>
            <a:pPr lvl="1"/>
            <a:r>
              <a:rPr lang="en-IN" dirty="0"/>
              <a:t>describe Azure data services for modern data warehousing such as Azure Data Lake Storage Gen2, Azure Synapse Analytics, Azure Databricks, and Azure HDInsight</a:t>
            </a:r>
          </a:p>
          <a:p>
            <a:pPr lvl="1"/>
            <a:r>
              <a:rPr lang="en-IN" dirty="0"/>
              <a:t>describe modern data warehousing architecture and workload</a:t>
            </a:r>
          </a:p>
          <a:p>
            <a:r>
              <a:rPr lang="en-IN" dirty="0"/>
              <a:t>Describe data ingestion and processing on Azure</a:t>
            </a:r>
          </a:p>
          <a:p>
            <a:pPr lvl="1"/>
            <a:r>
              <a:rPr lang="en-IN" dirty="0"/>
              <a:t>describe common practices for data loading</a:t>
            </a:r>
          </a:p>
          <a:p>
            <a:pPr lvl="1"/>
            <a:r>
              <a:rPr lang="en-IN" dirty="0"/>
              <a:t>describe the components of Azure Data Factory (e.g., pipeline, activities, etc.)</a:t>
            </a:r>
          </a:p>
          <a:p>
            <a:pPr lvl="1"/>
            <a:r>
              <a:rPr lang="en-IN" dirty="0"/>
              <a:t>describe data processing options (e.g., Azure HDInsight, Azure Databricks, Azure Synapse Analytics, Azure Data Factory)</a:t>
            </a:r>
          </a:p>
        </p:txBody>
      </p:sp>
    </p:spTree>
    <p:extLst>
      <p:ext uri="{BB962C8B-B14F-4D97-AF65-F5344CB8AC3E}">
        <p14:creationId xmlns:p14="http://schemas.microsoft.com/office/powerpoint/2010/main" val="57448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B739-10D4-4FD8-9C4D-01B8ED33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an analytics workload on Azure (25-30%)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CA5A-A03D-456D-BA09-E744BED7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Describe data visualization in Microsoft Power BI</a:t>
            </a:r>
          </a:p>
          <a:p>
            <a:pPr lvl="1"/>
            <a:r>
              <a:rPr lang="en-IN" dirty="0"/>
              <a:t>describe the role of paginated reporting</a:t>
            </a:r>
          </a:p>
          <a:p>
            <a:pPr lvl="1"/>
            <a:r>
              <a:rPr lang="en-IN" dirty="0"/>
              <a:t>describe the role of interactive reports</a:t>
            </a:r>
          </a:p>
          <a:p>
            <a:pPr lvl="1"/>
            <a:r>
              <a:rPr lang="en-IN" dirty="0"/>
              <a:t>describe the role of dashboards</a:t>
            </a:r>
          </a:p>
          <a:p>
            <a:pPr lvl="1"/>
            <a:r>
              <a:rPr lang="en-IN" dirty="0"/>
              <a:t>describe the workflow in Power BI</a:t>
            </a:r>
          </a:p>
        </p:txBody>
      </p:sp>
    </p:spTree>
    <p:extLst>
      <p:ext uri="{BB962C8B-B14F-4D97-AF65-F5344CB8AC3E}">
        <p14:creationId xmlns:p14="http://schemas.microsoft.com/office/powerpoint/2010/main" val="288507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3C1-CF5E-4707-861A-AFBBE1E4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45BD-E0AE-4560-ACFE-3044E9B6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Cloud Platform -&gt; Azure Cloud</a:t>
            </a:r>
          </a:p>
        </p:txBody>
      </p:sp>
    </p:spTree>
    <p:extLst>
      <p:ext uri="{BB962C8B-B14F-4D97-AF65-F5344CB8AC3E}">
        <p14:creationId xmlns:p14="http://schemas.microsoft.com/office/powerpoint/2010/main" val="21628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67F-D254-42D1-84DB-F6B9C48D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Certifications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F9FF-B75E-4E77-A8A1-47AB33B3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Fundamentals-Level Certifications</a:t>
            </a:r>
          </a:p>
          <a:p>
            <a:pPr lvl="1"/>
            <a:r>
              <a:rPr lang="en-IN" dirty="0"/>
              <a:t>Microsoft Certified: Azure Fundamentals -&gt; AZ-900</a:t>
            </a:r>
          </a:p>
          <a:p>
            <a:pPr lvl="1"/>
            <a:r>
              <a:rPr lang="en-IN" dirty="0"/>
              <a:t>Microsoft Certified: Azure Data Fundamentals -&gt; DP-900</a:t>
            </a:r>
          </a:p>
          <a:p>
            <a:pPr lvl="1"/>
            <a:r>
              <a:rPr lang="en-IN" dirty="0"/>
              <a:t>Microsoft Certified: Azure AI Fundamentals -&gt; AI-900</a:t>
            </a:r>
          </a:p>
          <a:p>
            <a:pPr lvl="1"/>
            <a:r>
              <a:rPr lang="en-IN" dirty="0"/>
              <a:t>Microsoft Security, Compliance, and Identity Fundamentals Azure -&gt; SC-900</a:t>
            </a:r>
          </a:p>
          <a:p>
            <a:r>
              <a:rPr lang="en-IN" dirty="0"/>
              <a:t>Associate-Level Certifications</a:t>
            </a:r>
          </a:p>
          <a:p>
            <a:pPr lvl="1"/>
            <a:r>
              <a:rPr lang="en-IN" dirty="0"/>
              <a:t>Microsoft Certified: Azure Administrator Associate -&gt; AZ-104</a:t>
            </a:r>
          </a:p>
          <a:p>
            <a:pPr lvl="1"/>
            <a:r>
              <a:rPr lang="en-IN" dirty="0"/>
              <a:t>Microsoft Certified: Azure Developer Associate -&gt; AZ-204</a:t>
            </a:r>
          </a:p>
          <a:p>
            <a:pPr lvl="1"/>
            <a:r>
              <a:rPr lang="en-IN" dirty="0"/>
              <a:t>Microsoft Certified: Azure Database Administrator Associate -&gt; DP-300</a:t>
            </a:r>
          </a:p>
          <a:p>
            <a:pPr lvl="1"/>
            <a:r>
              <a:rPr lang="en-IN" dirty="0"/>
              <a:t>Microsoft Certified: Azure Security Engineer Associate -&gt; AZ-500</a:t>
            </a:r>
          </a:p>
          <a:p>
            <a:pPr lvl="1"/>
            <a:r>
              <a:rPr lang="en-IN" dirty="0"/>
              <a:t>Microsoft Certified: Azure Data Engineer Associate -&gt; DP-203</a:t>
            </a:r>
          </a:p>
          <a:p>
            <a:pPr lvl="1"/>
            <a:r>
              <a:rPr lang="en-IN" dirty="0"/>
              <a:t>Microsoft Certified: Azure AI Engineer Associate -&gt; AI-102</a:t>
            </a:r>
          </a:p>
          <a:p>
            <a:pPr lvl="1"/>
            <a:r>
              <a:rPr lang="en-IN" dirty="0"/>
              <a:t>Microsoft Certified: Azure Stack Hub Operator Associate -&gt; AZ-600</a:t>
            </a:r>
          </a:p>
          <a:p>
            <a:r>
              <a:rPr lang="en-IN" dirty="0"/>
              <a:t>Specialty Certifications</a:t>
            </a:r>
          </a:p>
          <a:p>
            <a:pPr lvl="1"/>
            <a:r>
              <a:rPr lang="en-IN" dirty="0"/>
              <a:t>Microsoft Certified: Azure IoT Developer Specialty  -&gt; AZ-220</a:t>
            </a:r>
          </a:p>
          <a:p>
            <a:pPr lvl="1"/>
            <a:r>
              <a:rPr lang="en-IN" dirty="0"/>
              <a:t>Microsoft Certified: Azure for SAP Workloads Specialty  -&gt; AZ-120</a:t>
            </a:r>
          </a:p>
          <a:p>
            <a:r>
              <a:rPr lang="en-IN" dirty="0"/>
              <a:t>Expert-Level Certifications</a:t>
            </a:r>
          </a:p>
          <a:p>
            <a:pPr lvl="1"/>
            <a:r>
              <a:rPr lang="en-IN" dirty="0"/>
              <a:t>Microsoft Certified: Azure Solutions Architect Expert -&gt; AZ-303</a:t>
            </a:r>
          </a:p>
          <a:p>
            <a:pPr lvl="1"/>
            <a:r>
              <a:rPr lang="en-IN" dirty="0"/>
              <a:t>Microsoft Certified: DevOps Engineer Expert -&gt; AZ-400</a:t>
            </a:r>
          </a:p>
        </p:txBody>
      </p:sp>
    </p:spTree>
    <p:extLst>
      <p:ext uri="{BB962C8B-B14F-4D97-AF65-F5344CB8AC3E}">
        <p14:creationId xmlns:p14="http://schemas.microsoft.com/office/powerpoint/2010/main" val="19470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DB78-7EBA-481C-999C-466E1F9E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DP900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9334-3317-4CA1-99D1-5EDF289D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Engineer + Data Analyst</a:t>
            </a:r>
          </a:p>
          <a:p>
            <a:pPr lvl="1"/>
            <a:r>
              <a:rPr lang="en-US" dirty="0"/>
              <a:t>Describe core data concepts (15-20%)</a:t>
            </a:r>
          </a:p>
          <a:p>
            <a:pPr lvl="1"/>
            <a:r>
              <a:rPr lang="en-US" dirty="0"/>
              <a:t>Describe how to work with relational data on Azure (25-30%)</a:t>
            </a:r>
          </a:p>
          <a:p>
            <a:pPr lvl="1"/>
            <a:r>
              <a:rPr lang="en-US" dirty="0"/>
              <a:t>Describe how to work with non-relational data on Azure (25-30%)</a:t>
            </a:r>
          </a:p>
          <a:p>
            <a:pPr lvl="1"/>
            <a:r>
              <a:rPr lang="en-US" dirty="0"/>
              <a:t>Describe an analytics workload on Azure (25-30%)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25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280D-4713-430E-AC00-00A2EE52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core data concepts (15-20%)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ED41-B2D0-4C66-8910-05B030D8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types of core data workloads</a:t>
            </a:r>
            <a:endParaRPr lang="en-IN" dirty="0"/>
          </a:p>
          <a:p>
            <a:pPr lvl="1"/>
            <a:r>
              <a:rPr lang="en-IN" dirty="0"/>
              <a:t>describe batch data</a:t>
            </a:r>
          </a:p>
          <a:p>
            <a:pPr lvl="1"/>
            <a:r>
              <a:rPr lang="en-IN" dirty="0"/>
              <a:t>describe streaming data</a:t>
            </a:r>
          </a:p>
          <a:p>
            <a:pPr lvl="1"/>
            <a:r>
              <a:rPr lang="en-IN" dirty="0"/>
              <a:t>describe the difference between batch and streaming data</a:t>
            </a:r>
          </a:p>
          <a:p>
            <a:pPr lvl="1"/>
            <a:r>
              <a:rPr lang="en-IN" dirty="0"/>
              <a:t>describe the characteristics of relational data</a:t>
            </a:r>
          </a:p>
          <a:p>
            <a:r>
              <a:rPr lang="en-IN" dirty="0"/>
              <a:t>Describe data analytics core concepts</a:t>
            </a:r>
          </a:p>
          <a:p>
            <a:pPr lvl="1"/>
            <a:r>
              <a:rPr lang="en-IN" dirty="0"/>
              <a:t>describe data visualization (e.g., visualization, reporting, business intelligence (BI))</a:t>
            </a:r>
          </a:p>
          <a:p>
            <a:pPr lvl="1"/>
            <a:r>
              <a:rPr lang="en-IN" dirty="0"/>
              <a:t>describe basic chart types such as bar charts and pie charts</a:t>
            </a:r>
          </a:p>
          <a:p>
            <a:pPr lvl="1"/>
            <a:r>
              <a:rPr lang="en-IN" dirty="0"/>
              <a:t>describe analytics techniques (e.g., descriptive, diagnostic, predictive, prescriptive, cognitive)</a:t>
            </a:r>
          </a:p>
          <a:p>
            <a:pPr lvl="1"/>
            <a:r>
              <a:rPr lang="en-IN" dirty="0"/>
              <a:t>describe ELT and ETL processing</a:t>
            </a:r>
          </a:p>
          <a:p>
            <a:pPr lvl="1"/>
            <a:r>
              <a:rPr lang="en-IN" dirty="0"/>
              <a:t>describe the concepts of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6233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5CAA-1F3A-4615-93EF-2E27641C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how to work with relational data on Azure (25-30%)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B828-9D33-46E0-A5E9-D2B05BE8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Describe relational data workloads</a:t>
            </a:r>
          </a:p>
          <a:p>
            <a:pPr lvl="1"/>
            <a:r>
              <a:rPr lang="en-IN" dirty="0"/>
              <a:t>identify the right data offering for a relational workload</a:t>
            </a:r>
          </a:p>
          <a:p>
            <a:pPr lvl="1"/>
            <a:r>
              <a:rPr lang="en-IN" dirty="0"/>
              <a:t>describe relational data structures (e.g., tables, index, views)</a:t>
            </a:r>
          </a:p>
          <a:p>
            <a:r>
              <a:rPr lang="en-IN" dirty="0"/>
              <a:t>Describe relational Azure data services</a:t>
            </a:r>
          </a:p>
          <a:p>
            <a:pPr lvl="1"/>
            <a:r>
              <a:rPr lang="en-IN" dirty="0"/>
              <a:t>describe and compare PaaS, IaaS, and SaaS solutions</a:t>
            </a:r>
          </a:p>
          <a:p>
            <a:pPr lvl="1"/>
            <a:r>
              <a:rPr lang="en-IN" dirty="0"/>
              <a:t>describe Azure SQL family of products including Azure SQL Database, Azure SQL</a:t>
            </a:r>
          </a:p>
          <a:p>
            <a:pPr lvl="1"/>
            <a:r>
              <a:rPr lang="en-IN" dirty="0"/>
              <a:t>Managed Instance, and SQL Server on Azure Virtual Machines</a:t>
            </a:r>
          </a:p>
          <a:p>
            <a:pPr lvl="1"/>
            <a:r>
              <a:rPr lang="en-IN" dirty="0"/>
              <a:t>describe Azure Synapse Analytics</a:t>
            </a:r>
          </a:p>
          <a:p>
            <a:pPr lvl="1"/>
            <a:r>
              <a:rPr lang="en-IN" dirty="0"/>
              <a:t>describe Azure Database for PostgreSQL, Azure Database for MariaDB, and Azure</a:t>
            </a:r>
          </a:p>
          <a:p>
            <a:pPr lvl="1"/>
            <a:r>
              <a:rPr lang="en-IN" dirty="0"/>
              <a:t>Database for MySQL</a:t>
            </a:r>
          </a:p>
        </p:txBody>
      </p:sp>
    </p:spTree>
    <p:extLst>
      <p:ext uri="{BB962C8B-B14F-4D97-AF65-F5344CB8AC3E}">
        <p14:creationId xmlns:p14="http://schemas.microsoft.com/office/powerpoint/2010/main" val="11204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C0E7-4AF4-40EE-90D9-55F5E100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how to work with relational data on Azure (25-30%)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70CA-ED12-47DE-9536-3BB37C01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 basic management tasks for relational data</a:t>
            </a:r>
          </a:p>
          <a:p>
            <a:pPr lvl="1"/>
            <a:r>
              <a:rPr lang="en-IN" dirty="0"/>
              <a:t>describe provisioning and deployment of relational data services</a:t>
            </a:r>
          </a:p>
          <a:p>
            <a:pPr lvl="1"/>
            <a:r>
              <a:rPr lang="en-IN" dirty="0"/>
              <a:t>describe method for deployment including the Azure portal, Azure Resource Manager</a:t>
            </a:r>
          </a:p>
          <a:p>
            <a:pPr lvl="1"/>
            <a:r>
              <a:rPr lang="en-IN" dirty="0"/>
              <a:t>templates, Azure PowerShell, and the Azure command-line interface (CLI)</a:t>
            </a:r>
          </a:p>
          <a:p>
            <a:pPr lvl="1"/>
            <a:r>
              <a:rPr lang="en-IN" dirty="0"/>
              <a:t>identify data security components (e.g., firewall, authentication)</a:t>
            </a:r>
          </a:p>
          <a:p>
            <a:pPr lvl="1"/>
            <a:r>
              <a:rPr lang="en-IN" dirty="0"/>
              <a:t>identify basic connectivity issues (e.g., accessing from on-premises, access from Azure</a:t>
            </a:r>
          </a:p>
          <a:p>
            <a:pPr lvl="1"/>
            <a:r>
              <a:rPr lang="en-IN" dirty="0"/>
              <a:t>VNets, access from Internet, authentication, firewalls)</a:t>
            </a:r>
          </a:p>
          <a:p>
            <a:pPr lvl="1"/>
            <a:r>
              <a:rPr lang="en-IN" dirty="0"/>
              <a:t>identify query tools (e.g., Azure Data Studio, SQL Server Management Studio, </a:t>
            </a:r>
            <a:r>
              <a:rPr lang="en-IN" dirty="0" err="1"/>
              <a:t>sqlcmd</a:t>
            </a:r>
            <a:r>
              <a:rPr lang="en-IN" dirty="0"/>
              <a:t> utility, etc.)</a:t>
            </a:r>
          </a:p>
          <a:p>
            <a:r>
              <a:rPr lang="en-IN" dirty="0"/>
              <a:t>Describe query techniques for data using SQL language</a:t>
            </a:r>
          </a:p>
          <a:p>
            <a:pPr lvl="1"/>
            <a:r>
              <a:rPr lang="en-IN" dirty="0"/>
              <a:t>compare Data Definition Language (DDL) versus Data Manipulation Language (DML)</a:t>
            </a:r>
          </a:p>
          <a:p>
            <a:pPr lvl="1"/>
            <a:r>
              <a:rPr lang="en-IN" dirty="0"/>
              <a:t>query relational data in Azure SQL Database, Azure Database for PostgreSQL, and Azure Database for MySQL</a:t>
            </a:r>
          </a:p>
        </p:txBody>
      </p:sp>
    </p:spTree>
    <p:extLst>
      <p:ext uri="{BB962C8B-B14F-4D97-AF65-F5344CB8AC3E}">
        <p14:creationId xmlns:p14="http://schemas.microsoft.com/office/powerpoint/2010/main" val="177857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5AFD-90D9-4AD7-AE39-D34122C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how to work with non-relational data on Azure (25-30%)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0965-6CE0-4CCD-A1F3-FB13909C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Describe non-relational data workloads</a:t>
            </a:r>
          </a:p>
          <a:p>
            <a:pPr lvl="1"/>
            <a:r>
              <a:rPr lang="en-IN" dirty="0"/>
              <a:t>describe the characteristics of non-relational data</a:t>
            </a:r>
          </a:p>
          <a:p>
            <a:pPr lvl="1"/>
            <a:r>
              <a:rPr lang="en-IN" dirty="0"/>
              <a:t>describe the types of non-relational data</a:t>
            </a:r>
          </a:p>
          <a:p>
            <a:pPr lvl="1"/>
            <a:r>
              <a:rPr lang="en-IN" dirty="0"/>
              <a:t>recommend the correct data store</a:t>
            </a:r>
          </a:p>
          <a:p>
            <a:pPr lvl="1"/>
            <a:r>
              <a:rPr lang="en-IN" dirty="0"/>
              <a:t>determine when to use non-relational data</a:t>
            </a:r>
          </a:p>
          <a:p>
            <a:r>
              <a:rPr lang="en-IN" dirty="0"/>
              <a:t>Describe non-relational data offerings on Azure</a:t>
            </a:r>
          </a:p>
          <a:p>
            <a:pPr lvl="1"/>
            <a:r>
              <a:rPr lang="en-IN" dirty="0"/>
              <a:t>identify Azure data services for non-relational workloads</a:t>
            </a:r>
          </a:p>
          <a:p>
            <a:pPr lvl="1"/>
            <a:r>
              <a:rPr lang="en-IN" dirty="0"/>
              <a:t>describe Azure Cosmos DB APIs</a:t>
            </a:r>
          </a:p>
          <a:p>
            <a:pPr lvl="1"/>
            <a:r>
              <a:rPr lang="en-IN" dirty="0"/>
              <a:t>describe Azure Table storage</a:t>
            </a:r>
          </a:p>
          <a:p>
            <a:pPr lvl="1"/>
            <a:r>
              <a:rPr lang="en-IN" dirty="0"/>
              <a:t>describe Azure Blob storage</a:t>
            </a:r>
          </a:p>
          <a:p>
            <a:pPr lvl="1"/>
            <a:r>
              <a:rPr lang="en-IN" dirty="0"/>
              <a:t>describe Azure File storage</a:t>
            </a:r>
          </a:p>
        </p:txBody>
      </p:sp>
    </p:spTree>
    <p:extLst>
      <p:ext uri="{BB962C8B-B14F-4D97-AF65-F5344CB8AC3E}">
        <p14:creationId xmlns:p14="http://schemas.microsoft.com/office/powerpoint/2010/main" val="324328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BEA-B524-4F87-95AE-EE2760B7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how to work with non-relational data on Azure (25-30%)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F88E-503E-4744-BA09-D3F1C54E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 basic management tasks for non-relational data</a:t>
            </a:r>
          </a:p>
          <a:p>
            <a:pPr lvl="1"/>
            <a:r>
              <a:rPr lang="en-IN" dirty="0"/>
              <a:t>describe provisioning and deployment of non-relational data services</a:t>
            </a:r>
          </a:p>
          <a:p>
            <a:pPr lvl="1"/>
            <a:r>
              <a:rPr lang="en-IN" dirty="0"/>
              <a:t>describe method for deployment including the Azure portal, Azure Resource Manager, templates, Azure PowerShell, and the Azure command-line interface (CLI)</a:t>
            </a:r>
          </a:p>
          <a:p>
            <a:pPr lvl="1"/>
            <a:r>
              <a:rPr lang="en-IN" dirty="0"/>
              <a:t>identify data security components (e.g., firewall, authentication, encryption)</a:t>
            </a:r>
          </a:p>
          <a:p>
            <a:pPr lvl="1"/>
            <a:r>
              <a:rPr lang="en-IN" dirty="0"/>
              <a:t>identify basic connectivity issues (e.g., accessing from on-premises, access from Azure VNets, access from Internet, authentication, firewalls)</a:t>
            </a:r>
          </a:p>
          <a:p>
            <a:pPr lvl="1"/>
            <a:r>
              <a:rPr lang="en-IN" dirty="0"/>
              <a:t>identify management tools for non-relational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3927027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891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DP900</vt:lpstr>
      <vt:lpstr>PowerPoint Presentation</vt:lpstr>
      <vt:lpstr>Certifications Track</vt:lpstr>
      <vt:lpstr>Azure DP900</vt:lpstr>
      <vt:lpstr>Describe core data concepts (15-20%) </vt:lpstr>
      <vt:lpstr>Describe how to work with relational data on Azure (25-30%)</vt:lpstr>
      <vt:lpstr>Describe how to work with relational data on Azure (25-30%)</vt:lpstr>
      <vt:lpstr>Describe how to work with non-relational data on Azure (25-30%)</vt:lpstr>
      <vt:lpstr>Describe how to work with non-relational data on Azure (25-30%)</vt:lpstr>
      <vt:lpstr>Describe an analytics workload on Azure (25-30%) </vt:lpstr>
      <vt:lpstr>Describe an analytics workload on Azure (25-30%)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DP900</dc:title>
  <dc:creator>Karthick Selvam</dc:creator>
  <cp:lastModifiedBy>Karthick Selvam</cp:lastModifiedBy>
  <cp:revision>2</cp:revision>
  <dcterms:created xsi:type="dcterms:W3CDTF">2022-01-07T04:00:49Z</dcterms:created>
  <dcterms:modified xsi:type="dcterms:W3CDTF">2022-01-07T04:35:41Z</dcterms:modified>
</cp:coreProperties>
</file>