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69" r:id="rId15"/>
    <p:sldId id="271" r:id="rId16"/>
    <p:sldId id="272" r:id="rId17"/>
    <p:sldId id="273"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9-23T08:50:18.877"/>
    </inkml:context>
    <inkml:brush xml:id="br0">
      <inkml:brushProperty name="width" value="0.05292" units="cm"/>
      <inkml:brushProperty name="height" value="0.05292" units="cm"/>
      <inkml:brushProperty name="color" value="#FF0000"/>
    </inkml:brush>
  </inkml:definitions>
  <inkml:trace contextRef="#ctx0" brushRef="#br0">3616 10760 0,'18'0'32,"17"0"-17,-17 17 1,34-17-1,-16 0-15,52 0 0,35 18 16,71 35 0,18-35-16,0-1 15,35-17-15,-18 18 16,-35-18-16,0 0 16,-53 0-16,-35 0 15,17 0-15,-52 0 16,0 0-16,-19 0 15,1 0-15,0 0 16,-17 0 0,-19 0-16,1 0 15,0 0-15,-1 0 16</inkml:trace>
  <inkml:trace contextRef="#ctx0" brushRef="#br0" timeOffset="2160.38">20408 12100 0,'0'0'15,"35"0"1,-17 0-16,35 0 0,0 0 16,18 0-16,-1 0 15,54 0 1,-1 0-16,-52 0 16,17 0-16,18 0 15,-18 0-15,-18 0 16,1 18-16,-36-18 15,18 0-15,18 0 16,34 0-16,37 0 16,16 0-16,54 0 15,17 0-15,-35 0 16,0 0-16,-35 0 16,-35 0-16,-36 0 15,35 0-15,-52 0 16,52 0-16,-35 0 15,71 0-15,18 0 16,-1 0-16,0 0 16,-34 0-16,16 0 15,1 0-15,-53 0 16,-18 0-16,-17 0 16,-19 0-16,19 0 15,-18 0 1,18 0-16,34 0 0,-34 0 15,70 18-15,-53-18 16,36 0 0,-1 0-16,-52 0 15,17 0-15,35 35 16,-70-35-16,53 0 16,-35 0-16,70 0 15,-35 0-15,70 0 16,-35 0-16,-35 0 15,70 0-15,-87 0 16,-19 0-16,1 0 16,17 0-16,-35 0 15,0 0-15,17 0 16,18 0-16,1 0 16,-1 0-16,0 0 15,0 0-15,-35 0 16,0 0-16,0 0 15,-35 0-15,35 0 16,-18 0 0,-18 0-1,1 0 17,0 0-17</inkml:trace>
  <inkml:trace contextRef="#ctx0" brushRef="#br0" timeOffset="3711.95">3528 13511 0,'0'0'0,"17"0"0,160-17 32,-54 17-32,-17 0 15,53-18 1,-53 18-16,70-53 15,-88 53-15,0-17 0,36-19 16,-1 19 0,1-19-16,-18 36 15,35 0-15,53 0 0,0 0 16,-18 0 0,18 0-16,18 0 15,-36 0-15,1 0 16,-18 0-16,-18 0 15,-36 0-15,-34 0 16,0 0-16,-19 0 16,-16 0-16,17 0 15,17 0-15,18 0 16,36 0-16,-1 0 16,-34 0-16,-37 0 15,-16 0-15,-19 0 16</inkml:trace>
  <inkml:trace contextRef="#ctx0" brushRef="#br0" timeOffset="5847.57">10178 13370 0,'0'0'0,"987"71"32,-546-71-32,-17 0 0,-36 0 15,-53 0-15,-70 17 16,-54-17-16,-34 0 16,-1 0-16,-88 0 15,53 0-15,-70 0 16,-1 0-16,19 0 15,-19 0-15,36 0 16,-18 0-16,18 0 16,-18-17-16,36 17 15,-54 0-15,18 0 16,-35 0 0,18 0-16,-36 0 15,36 0-15,-18 0 16,52 0-16,19 0 15,70 0-15,-18 0 16,1 0-16,34 0 16,-70 0-16,18 0 15,-71 0-15,-17 0 16,-18 0-16,0 0 16,-18 0-16,-17 0 15,35-18-15,17 18 16,1 0-16,35 0 15,35 0-15,17 0 16,-16 0-16,-1 0 16,-18 0-16,-52 0 15,-18 0-15,0 0 16,-36 0-16,18 0 16,1 0-16,-1 0 15,-17 0 1,17 0-16,0-17 0,1 17 15,-19 0 1,18 0-16,-17 0 16,35 0-16,0 0 15,-18 0-15,18 0 16,0 0-16,-35 0 16,52 0-16,-17 0 15,18 0-15,-18 0 16,-1 0-16,-16 0 15,34 0-15,-34 0 16,17 0-16,-18 0 16,18 0-16,0 0 15,0 0-15,17 0 16,-35 0-16,18 0 16,18 0-16,-18 0 15,-18 0-15,18 0 16,18 0-16,-36 0 15,35 0-15,1 0 16,17 0-16,36 0 16,34 0-1,54 0-15,-18 0 16,35 0-16,-17 0 16,-53 0-16,-18 0 15,0 0-15,-53 0 16,-35 0-16,18 0 15,-36 0-15,0 0 16,-17 0-16,-1 0 16,1 0-1,0 0 32,35 0-47,17 0 16,1 0-16,-1 0 15,1 0-15,-1 0 16,-17 0-16,0 0 16,-35 0-16,0 0 15,-1 17-15,1-17 16,-1 0 0,19 0-1,-19 0 1,36 0-16,0 0 15,35 0-15,71 0 16,35 0-16,36 0 16,87 0-16,-123 0 15,53 0-15,-53 0 16,-53 0 0,-35 0-16,-18 0 15,-53 0-15,-17 0 16,0 0-1,-1 0 1,1 0 0,0 0-1,-1 0 1,1 0 0,0 0 15,-1 0-16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9-23T08:49:26.988"/>
    </inkml:context>
    <inkml:brush xml:id="br0">
      <inkml:brushProperty name="width" value="0.05292" units="cm"/>
      <inkml:brushProperty name="height" value="0.05292" units="cm"/>
      <inkml:brushProperty name="color" value="#FF0000"/>
    </inkml:brush>
  </inkml:definitions>
  <inkml:trace contextRef="#ctx0" brushRef="#br0">8220 6579 0,'-18'-17'453,"18"-1"-438,0-35 1,0 18 0</inkml:trace>
  <inkml:trace contextRef="#ctx0" brushRef="#br0" timeOffset="1074.13">9543 2663 0,'0'53'93,"17"36"-93,36 69 16,-35-34-16,17-1 16,36 36-1,-36 0-15,18 17 0,-36-35 16,1 0 0,17-35-16,-17-35 15,-18-36-15,0-17 16,0-36 46,-18-52-62,-17-19 16,-35-34-16,-1 17 16,0 0-16,36 53 15,-53-70-15</inkml:trace>
  <inkml:trace contextRef="#ctx0" brushRef="#br0" timeOffset="1777.14">9119 2681 0,'0'-18'31,"0"1"-31,36-18 16,17 17-16,52-35 15,-16 0-15,34 18 16,-70 0-16,0 35 15,-18 0-15,-17 0 16,-1 0-16,19 0 16,-1 0-1,35 0-15,1 35 16,35 35-16,0 1 16,0-1-16,17 19 15,-17-19-15,-36 1 16,-17-1-16,-17-52 15,-36 17-15,35 18 16,-17 0-16,-18 53 16,0-36-16,0 19 15,0 69-15,-36-34 16,-34 17-16,34-18 16,-52 36-16,18-53 15,52-53-15,-35 0 16,18 0-16,-18-18 15,53-17 1,-18-18-16,1 0 31,-19 0-31,19 0 16,-19 0-16,-34-18 16,35-17-16,-18 17 15,17 1-15,-17-19 16,1 36-16,34 0 15,0 0 1</inkml:trace>
  <inkml:trace contextRef="#ctx0" brushRef="#br0" timeOffset="2673.13">11112 3281 0,'0'0'0,"-35"-18"0,-18 18 15,36 0-15,-1 0 16,-17 0-16,17 0 16,0 0-1,1 0-15,-1 35 16,1-17-16,17 35 16,0 0-16,0 17 15,0 1-15,0 17 16,0-17-1,0 17-15,35-17 16,18 34-16,-18-87 16,0 17-16,-17-17 15,0-18 17,17 0-32,0-71 15,18-17-15,-18 0 16,18-18-16,-17 18 15,-1 0-15,0 0 16,-35 52-16,0-17 16,35-17-1,-35 52-15,0 1 16,0 52 78,0 0-94,0 36 15,18-18-15,0-18 16,-18 35-16,35 1 16,-17-36-16,-1-17 15,-17 0-15,18-18 47,17 0-31,36-106-1,-18 0-15,0-35 16,-1 0-16</inkml:trace>
  <inkml:trace contextRef="#ctx0" brushRef="#br0" timeOffset="2991.15">11730 2205 0,'0'53'31,"18"35"-31,17 18 15,35 35-15,-52-35 16,70 70-16,-70-70 16,17 70-1,-17-35-15,-1 1 16,-17-1-16,18-53 16,-18 0-1,0-70-15,-18-1 31,-70-17-31,0-105 16</inkml:trace>
  <inkml:trace contextRef="#ctx0" brushRef="#br0" timeOffset="3321.03">11589 2805 0,'0'-18'47,"35"18"-47,36 0 0,-18 0 16,-1 0-1,1 0-15,-35 0 32,17 0-17,36 0-15,-1 0 16,36 0-16,35 0 0,-17 0 16,-54 0-1,1 0-15</inkml:trace>
  <inkml:trace contextRef="#ctx0" brushRef="#br0" timeOffset="4024.72">12435 2628 0,'-35'0'15,"17"0"1,1 53-16,17 18 31,-18-18-31,18-36 16,0 54-16,0-18 15,0 0-15,0 0 16,35 17-16,-17-52 16,0-1-16,-1-17 15,19 0 1,34-17-16,18-71 15,-35-36-15,-53 71 16,18 0-16,-18 0 16,0 0-16,0 36 15,0-1 32,0 89 16,71 17-63,-36 0 15,18-35 1,17 53-16,-70-89 16,18 36-16,0-17 15,-18-19 1,17 1-1,1 17-15,17 0 16,-17 1-16,52 34 16,19-17-16,105 53 15</inkml:trace>
  <inkml:trace contextRef="#ctx0" brushRef="#br0" timeOffset="5617.71">23795 2575 0,'0'-17'15,"-35"-1"1,-1 18 0,19-18-16,-36-17 15,-18 35-15,18 0 16,18-18-16,-36 18 15,1-17-15,-177 17 16,159 0 0,-53 0-16,17 0 15,-176 0 1,-70 106 0,158-36-16,-141 107 15,212-142 1,18 53-16,17-17 15,-17-1-15,-1 1 16,71-18-16,-53 17 16,-17 54-1,52-54-15,54-35 16,-19 1-16,1 34 16,17-34-16,1-1 15,17-17-15,-35 70 16,17-71-16,0 1 15,18 35-15,-35 17 16,0 1-16,35-36 16,-36 36-16,19-18 15,-1 17 1,18-34-16,0-1 16,-35 0-16,35 0 15,0 1-15,0-19 16,0 1-16,0 17 15,0-17-15,0 17 16,0 18-16,0-18 16,0 18-16,0 0 15,0-35-15,0 17 16,0-17 0,0 17 30,0-17-46,0 17 16,0-17 0</inkml:trace>
  <inkml:trace contextRef="#ctx0" brushRef="#br0" timeOffset="6272.71">19932 4692 0,'0'18'78,"0"17"-62,18-18-16,-1 19 15,18 17 1,-17-18-16,35 18 0,-35-18 16,-1 0-16,19 1 15,-36-19-15,17 1 16,1 17 31,0-35 78</inkml:trace>
  <inkml:trace contextRef="#ctx0" brushRef="#br0" timeOffset="7241.88">20549 4445 0,'0'35'63,"-35"36"-63,0-54 15,-1 36-15,-16 36 16,34-37-16,0 1 16,-17 0-16,0 36 15,35-72 1,0 1-16,0 17 15,-18-17-15,0-1 32</inkml:trace>
  <inkml:trace contextRef="#ctx0" brushRef="#br0" timeOffset="9029.12">11624 5168 0,'18'0'78,"17"53"-78,18 0 16,-18 0-16,36 18 15,-36-19-15,36 54 16,-71-53-16,52 35 16,-16 1-1,-19-37-15,36 19 16,-53-18-16,0-35 16,18 17-16,-18-18 15,18 1 16,-54-18 16,-87-70-47</inkml:trace>
  <inkml:trace contextRef="#ctx0" brushRef="#br0" timeOffset="9512.1">10707 5098 0,'35'-18'16,"0"18"-1,-17-18-15,35 1 16,53-1-16,35-17 15,53 0-15,18 17 16,35-17-16,-18-1 16,-35 19-16,-35-36 15,-54 35-15,-87 18 16,0-18-16,-36 18 94</inkml:trace>
  <inkml:trace contextRef="#ctx0" brushRef="#br0" timeOffset="10512.15">12841 5468 0,'-53'-35'31,"18"35"-31,17 0 16,-17-18-16,17 18 16,-17 0-1,17 0-15,1 0 0,-18 18 16,17-18-1,0 35-15,18 0 16,0-17 0,-17 17-1,17-17-15,0 0 16,0 52 0,0-52-1,0 17 1,0-17 15,17-18-15,19 0 31,16 0-47,-34 0 15,0 0-15,-1-18 16,1-35-16,-18 35 15,0-17-15,35 18 16,-35-19 0,0 19-16,18-1 93,0 18-61,-1 35-32,18 36 15,18 17-15,-17-17 16,17 34-16,0-16 16,-36-54-16,1 0 15,-1-35 16,1 0-15,70-53-16,-52-123 16,34-18-16</inkml:trace>
  <inkml:trace contextRef="#ctx0" brushRef="#br0" timeOffset="11190.17">13194 4586 0,'0'18'46,"18"88"-46,34-1 16,1 19-16,-17-1 16,-19-17-1,19 0-15,-36-35 0,35-36 16,-35-17-16,17-18 31,-17-53 16,0-18-31,0 18-16,0-17 15,0-1-15,18 36 16,-18-18 0,18 35-16,-1-35 0,36 53 31,18 0-31,17 0 15,-53 18-15,18 17 16,-17-17-16,-1 17 16,0 36-16,-17-36 15,-1 18-15,19 17 16,-36-34-16,0 70 16,-36-71-16,19 53 15,-36-53-15,0 1 16,-18 16-16,18-52 15,-52 18 17,87-18-32,0 0 0,1 0 15,-19 0 1,19-35-16,17-18 16,-36-18-16</inkml:trace>
  <inkml:trace contextRef="#ctx0" brushRef="#br0" timeOffset="11564.15">14111 4639 0,'0'0'0,"0"35"15,18 18-15,17 35 16,-17-52-16,-1 17 16,1 35-16,17-35 15,-35 0-15,18 0 16,0-36-16,-1 36 15,18-18-15,-17 18 16,0-17-16,-1-19 16,1 19-1,0-36-15,17 0 16,53-71 0,-17 0-16</inkml:trace>
  <inkml:trace contextRef="#ctx0" brushRef="#br0" timeOffset="12034.15">14676 5062 0,'0'18'78,"17"0"-62,1-18-1,-1 0 1,36-18 0,-53 0-16,0-17 15,0 17-15,0 1 16,0-18-16,-17 17 16,-1 18-1,18-18-15,-53 18 16,36 0-16,-19 0 15,-17 0-15,36 36 16,-1-19-16,18 18 16,0 18-16,0-17 15,0-1-15,0 18 16,0-36-16,35 36 16,1-17-1,17 17-15,-1-36 16,-16-17-16,34 0 15,54 0-15,-18-17 16,-71-1-16,35-70 16,-70 35-16,36 35 15,-36-17-15</inkml:trace>
  <inkml:trace contextRef="#ctx0" brushRef="#br0" timeOffset="13616.68">19967 4992 0,'-17'0'156,"-1"-18"-140,-17 18-16,-1 0 15,1 0-15,17 0 16,-17 0 0,0 0-16,0 18 15,17 17-15,0-35 16,-35 35-16,18-17 16,18 0-16,-19 17 15,19-17 1,-1-1-16,0 18 15,-17-17-15,35 0 16,-18 17-16,1 18 0,-1-18 16,1-17-1,-1 35-15,18-36 16,0 19-16,-18-19 16,18 1-1,0 17-15,0-17 16,0 17-1,0 0 1,0-17-16,0 17 16,0-17-16,0 17 15,0-17 1,0 0 0</inkml:trace>
  <inkml:trace contextRef="#ctx0" brushRef="#br0" timeOffset="14159.98">19226 5715 0,'18'0'63,"0"0"-48,-1 0-15,1 18 16,0-1-16,-1 1 15,1 0 17,17-18-17,-35 17-15,18 1 16</inkml:trace>
  <inkml:trace contextRef="#ctx0" brushRef="#br0" timeOffset="14937.98">19491 5574 0,'-35'18'78,"-36"-1"-62,1 36-16,-1 0 15,-88 106 1,71-106-16,35-18 16,36 0-16,-1-17 15,0-18 1,1 35-16</inkml:trace>
  <inkml:trace contextRef="#ctx0" brushRef="#br0" timeOffset="17449.04">14411 6720 0,'0'18'109,"0"35"-93,18 18-16,17 34 0,-35-69 15,18-1-15,-1 18 16,1-18-1,-18 0-15,17 1 16,-17-19-16,0 19 16,18-19-1,-18 18 17,0-17-17,0 17 1,0-17-1,18 17 1,-71-123 93,18 18-93,-36-54-16,36 18 16,-18 36-16,35 17 15,-17-35-15,17 52 16,1-34-16,17 17 16,0 0-1,0 18-15,0-18 16,0 0-16,0 35 15,0-17-15,0 17 16,0-35 0,0 36-16,0-1 15,17-52-15,36-36 16,-18 88-16,36-35 16,0 35-16,-19-34 15,-34 34-15,0 18 16,-1 0-1,1 0-15,35 0 16,-35 35 0,34 0-16,-34 1 15,70 87 1,-52-52-16,-19-18 16,1 0-16,-18 0 15,0-1-15,0 19 16,0-36-1,0 1-15,0-1 16,0-17-16,-35 34 0,-1-16 31,19-19-31,-36 36 16,17-35-16,1 0 16,-18-1-16,36 18 15,-1-35-15,0 18 16</inkml:trace>
  <inkml:trace contextRef="#ctx0" brushRef="#br0" timeOffset="17889.99">15293 6315 0,'0'17'0,"0"1"16,0 35-16,0 0 15,0 123 1,18-105-16,-18-18 16,17 35-16,-17-35 15,35 0-15,-35-36 16,0 1-16,18-18 62,17-18-62,1-105 16,17 35-16,-18 0 16</inkml:trace>
  <inkml:trace contextRef="#ctx0" brushRef="#br0" timeOffset="18527.98">15699 6244 0,'-36'53'32,"1"18"-17,-18 34-15,36-52 16,-19 0-16,1-17 15,35 17-15,0-36 16,35-17 125,36 0-126,-18 35 1,0-35-16,-36 18 16,36-18-16,0 0 15,-35 18-15,-1-1 16,19 1-1,-36 0 1,17-18 0,-17 17-16,36 19 15</inkml:trace>
  <inkml:trace contextRef="#ctx0" brushRef="#br0" timeOffset="24210.13">6315 13829 0,'53'-35'125,"-53"17"-110,17-53-15,-17-17 16,0-18-16,0 1 16,0-1-16,0-18 15,0 54-15,0-36 16,-53-18-16,18 71 15,-53-88-15,-36 18 32,89 123-32,17-18 15,-17 18 17,18 0-17,-36 0-15,-36 71 16,-16-18-16,34 17 15,18-17-15,-17 53 16,17-18 0,17 0-16,36 18 15,-35 18-15,35 17 0,0-18 16,0 18 0,18-35-16,35 53 15,17-53-15,1-18 16,-1 53-16,1-35 15,-1 0-15,-34-53 16,17 70-16,-18-70 16,18 53-16,-18 17 15,0 36-15,1-71 16,-1 36-16,18-36 16,-35 0-16,17-17 15,-18-36-15,-17 0 16,0-17 62,-17-36-62,-18 1-16,-71-71 15,17-1-15</inkml:trace>
  <inkml:trace contextRef="#ctx0" brushRef="#br0" timeOffset="24570.13">5662 14993 0,'35'-53'16,"-17"53"-16,35-35 16,0 0-16,-18 35 15,-17-18-15,-1 18 16,1-18-1,0 18-15,-1 0 32,19-17-32,-1-1 15,0 18-15,18-18 16,-18 1-16,1-1 16,17-17-1,-36 35-15</inkml:trace>
  <inkml:trace contextRef="#ctx0" brushRef="#br0" timeOffset="25849.65">6668 14464 0,'0'0'0,"-18"-18"31,-17 1-16,-1 17 1,19 0 0,-19 0-1,1 0 1,0 53-16,17-18 0,1 0 16,-1 18-16,18 0 15,0-18 1,0 0-16,0 1 15,0-19-15,0 1 16,0 17-16,0-17 16,18-18 15,-1 0-15,1 0-16,70-53 15,-35 0-15,-35-17 16,35-36-16,-53 88 15,17-17-15,-17 0 16,0 17-16,0-17 16,18 35 77,17 0-77,-17 53-16,17 35 16,-17-88-1,-18 53-15,17-18 16,1 0-16,0-17 16,-18-1 30,52-17-30,-16-17 0,17-54-16,-53 1 15,17-36-15,-17 0 16,0 36-16,0-36 16,0 35-16,-35 36 15,17 17 1,18 1-16,-17-1 15,-1 18 1,0 0 0,1 0-1,-1 0 1,18 18 0,0-1-16,0 71 15,53-35 1,0 18-16,18-36 15,-1 18-15,-17-18 16,-18-17-16,-35 0 16,36 35 15,-36-36-15,0 18-16,0-17 15,0 17-15,0-17 16,-36 0 31,1-18-32,-18-18 1,53 0-16,-18 1 16,18-19-16,-17 19 15,-1 17-15,18-18 16,0 1-16,0-1 15</inkml:trace>
  <inkml:trace contextRef="#ctx0" brushRef="#br0" timeOffset="26281.65">7391 13635 0,'0'17'31,"17"36"-31,1-17 0,17 17 15,18 35-15,-18-18 16,18 36 0,-35 18-16,17-36 0,-17-18 15,17 19-15,-17-36 16,-36-36 62,-17-17-78,-36-17 16,36-19-16,-18 1 15</inkml:trace>
  <inkml:trace contextRef="#ctx0" brushRef="#br0" timeOffset="26680.23">7391 14164 0,'17'0'63,"89"0"-48,71 0-15,-72-35 16,-52 17-16,-17 0 16,-1 1-1</inkml:trace>
  <inkml:trace contextRef="#ctx0" brushRef="#br0" timeOffset="28360.49">8908 13723 0,'53'0'78,"-18"0"-62,0-18-16,18 1 15,-35 17-15,17 0 16,-17 0-16,17-18 16,0 0-16,-17 18 15,-1-17-15,1 17 16,17-18-16,1 18 15,17-35-15,-36 35 16,-17-18 15</inkml:trace>
  <inkml:trace contextRef="#ctx0" brushRef="#br0" timeOffset="29057.51">9225 13353 0,'18'0'32,"-1"0"-17,19 0-15,-1 0 16,0 17-16,18 1 16,-18 17-16,71 53 15,-70-52 1,-1 17-16,18-18 15,-18 0-15,0 18 16,-17-35 0,-18-1-16,18-17 15,-18 18 48,-53 17-63,17-17 15,1 0-15,-18 17 16,0-18-16,36-17 16,-19 18-16,19-18 15,-19 18-15,142-36 157</inkml:trace>
  <inkml:trace contextRef="#ctx0" brushRef="#br0" timeOffset="29969.04">11606 12682 0,'0'-17'31,"0"-1"-15,-17 0-1,-1 1 1,-17 17 0,-18 0-16,35 0 15,-17 0-15,-18 0 16,0 0-16,0 0 16,36 17-16,-1 19 15,-35-1 1,53-17-16,-35 17 15,35-17 1,0 17-16,0-18 16,0 36-1,0-17-15,70-1 16,89 0-16,35 36 16,35-36-16,1 0 15,-89-17-15,-71-18 16,-52 0-16,17 18 15,-88-1 48,0 19-63,-52-19 16,-19 36-16,54-53 15,-36 0-15,35 18 16,54-18-16,-1 0 15,0 0 1,1 0-16,-1 0 16,-17-18-16,-1 0 15,1 18 1,-53-17-16,35-1 0,0 18 16,36 0-1</inkml:trace>
  <inkml:trace contextRef="#ctx0" brushRef="#br0" timeOffset="30451.04">12083 11994 0,'0'18'16,"17"53"0,19-1-1,16 36-15,1 0 16,0-18-16,18 18 16,-54-53-16,54 35 15,-53-17-15,35 17 16,-53-53-16,0-17 15,17-18-15,-17 17 16,0 1-16,-35 35 47,-106-53-31,-36 35-16,36-35 15,0 0-15</inkml:trace>
  <inkml:trace contextRef="#ctx0" brushRef="#br0" timeOffset="30787.04">11501 12629 0,'0'0'0,"88"-17"31,-35 17-31,0 0 16,-18-18-16,35 18 15,-17-17-15,36 17 16,16-18-16,36 0 16,-35 1-16,18-36 15,-89 17-15,18 36 16,-18-17-16,1-1 78</inkml:trace>
  <inkml:trace contextRef="#ctx0" brushRef="#br0" timeOffset="31453.03">12806 12277 0,'0'0'0,"-18"0"0,-17 0 15,35 17 1,-18 71-16,18-52 16,-17-1-16,17 36 15,0-18-15,0 17 16,0-17-16,0-18 15,17 1-15,1 16 16,17-16-16,-17-19 16,-1 1-1,19-36 1,17-52-16,-18-18 16,-35 35-16,35-18 15,1 18-15,-36 18 16,0 0-16,0-18 15,0 35-15,0 0 16,0 1 0,0-1-1,0 1 1,-18-1-16,0 0 16,-17 18-16,17-17 15,-17 17-15,-18 0 16,35 0-16,1 0 15,-1 0 1,1 0 0,-1 0 15,0 0-15,1 0-16,-19 17 15,36 36-15</inkml:trace>
  <inkml:trace contextRef="#ctx0" brushRef="#br0" timeOffset="31921.92">13176 12083 0,'53'88'31,"-18"-18"-31,36 19 15,-53-54-15,17 18 16,0 0-16,-17-18 16,-1 36-16,1-54 15,-18 1 1,0-36 46,0-70-62,0-71 16,0-35-16,0 53 16,18-18-16,-18 89 15,0-1 1,17 18-16,-17 36 0</inkml:trace>
  <inkml:trace contextRef="#ctx0" brushRef="#br0" timeOffset="33873.92">14023 11906 0,'0'0'15,"-18"0"1,-17 0-16,-18 0 15,0 0 1,0 0-16,18 36 16,0 52-16,17-35 15,0 0-15,18 17 16,0-17-16,0 0 16,0-18-16,0-17 15,0-1-15,0 19 16,18-36-1,0 17 1,-1-17-16,72 0 16,-37 0-16,19-17 15,-53-19-15,-1-16 16,19-19-16,-36-17 16,0 53-16,0 17 15,0-17-15,0-1 16,0 1-1,0 106 48,0-1-47,0-17-1,17-18-15,18 1 0,-17-19 16,0 1-16,-1 0 15,1-18 1,35 0-16,0 0 16,17 0-1,36-89-15,-18-16 16,1-72-16,-36 71 16,52-52-16,-105 105 15,0 35-15,0-17 16,0-1-16,0-34 15,-17 52-15,17-17 16,0 17-16,-53-17 31,0 35-31,18 0 16,-18 71-16,53-1 16,0 1-16,0-1 15,-18-34-15,18-19 16,0 36-16,-18-18 15,18-17 1,0 17 0,18-17-1,0-18-15,-1 35 0,19-35 16,-19 18-16,1-18 16,0 0-1,-1 0-15,18-18 16,-17-70-16,0 18 15,-18 17-15,0 0 16,0 35-16,0 0 16,0 89 46,17 35-62,19 35 16,-36-106-16,0-17 15,0-1-15,17 72 16,1 16-16,0 19 16,17-1-16,18 19 15,0-19-15,-36-70 16,-17-35 46,-35-18-62,17-18 16,-52-35 0,35 0-16,17 0 15,18 0-15,-18-53 16,18 53-16,0 18 16,36-71-16,-1 71 15,35-18-15,72 18 16,-90 0-16,19-18 15,-36 17-15,18 19 16,0-36-16,-18 35 16,-17 1-16,17-1 15,18-53 1,-35 71-16,-18-35 16,0 18-16,0-19 15,0 19-15,0-19 16,-18 36-1,18-17-15,-35-19 16,17 19 0,-17-1-16,17 0 15,1 18 1,-1 0-16,0 0 16,1 18-1,17 35-15,-35 0 16,35-18-16,0 36 15,0-18-15,0 0 16,0-18-16,0-17 16,0 17-1,0 0-15,0 0 16,17-35 0,-17 18-16,53-18 31,0 0-31,-18-53 15,-17 35-15,0-17 16,-1 18-16,1-1 16,-53 18 93,-18 35-109</inkml:trace>
  <inkml:trace contextRef="#ctx0" brushRef="#br0" timeOffset="38638.58">13882 13705 0,'0'-17'0,"0"-1"15,17 0 1,-17 1-16,18-18 15,0 17 1,-1-17-16,36-36 16,-17 18-16,34 18 15,36-18-15,-71 35 16,1 18-16,-19 0 16,18 0 15,-17 0-31,0 0 15,-1 18-15,19 35 16,-19-18-16,1 18 16,-18-18-16,0 36 15,0-1-15,-53 72 16,-70-37-16,-36 1 16,53 0-16,0-18 15,88-70-15,1 0 16,17-71 93,70-53-93,-17 35-16,-17 1 15,-1 17-15,-18 18 16,-17-18 0,0 35-16,0-17 15,0 17-15,0-35 32,-17 18-32,-18 0 15,17 35-15,0-53 16,1 35-16,-1 0 15,-17-17-15,35 17 16,17 18 78,19 0-94,17 53 15,-1 36-15,19-19 16,0 1-16,-1 35 16,1 52-16,-18-52 15,-18-53-15,-17-35 16,-18 17 31</inkml:trace>
  <inkml:trace contextRef="#ctx0" brushRef="#br0" timeOffset="39888.71">12312 15593 0,'70'17'32,"-17"54"-17,-17-18-15,52 35 16,0 18-16,0 0 15,-17-18-15,35 35 16,-36-17-16,-70-88 16,18 17-16,0-17 15,-1 35-15,-17-36 16,18 1 31,-18-53 0,-71-71-47,1-18 15,-71-87 1,17 17-16,18 17 16,36 19-16,17 16 15,0 54-15,18 18 16,17 34-16,0 19 15,18-18-15,0 17 16,0 0-16,0 1 31,0-19-15,53 19-16,35-1 16,36-17-16,-1 17 15,-17 18-15,35 0 16,-70 0-16,17 0 15,-70 0-15,17 18 16,0 17-16,-35 0 16,0 1-16,0 17 15,0-36-15,0 71 16,0 36-16,-17 17 16,-19-53-16,-17 18 15,18-53 1,18-53 46,-1 18 16,18-1-62,35 36 0,89-18-16,70-17 15,17 35-15,54-53 16,-106 0-16,-89 0 16,-52 0-16,-18-18 78,-18 1-78</inkml:trace>
  <inkml:trace contextRef="#ctx0" brushRef="#br0" timeOffset="40543.71">14023 15399 0,'0'0'0,"18"0"16,34 0 15,-34-18-31,17 18 15,36 0-15,52-35 16,1 17-16,-89 18 16,0-17-16,-35-1 15,0 0 1,0 1 0,0-1-16,0 0 15,-35 1-15,18 17 16,-36 0-16,-18 0 15,-52 0-15,52 53 16,-35 17-16,36 1 16,52-54-16,0 1 15,1 35 1,-1-18-16,18-17 16,0 35-16,0-18 15,0 36-15,35-36 16,-17 18-16,17-18 15,1-17-15,-19 17 16,18-17-16,18-18 16,-53 17-16,36-17 15,-19 0-15,54 0 16,-18 0-16,35-35 16,18-18-16,-89 53 15,19-35-15,-36 0 16,0-1-16,35 36 47,-35-17-32,35-19-15,18 1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9-23T08:50:42.422"/>
    </inkml:context>
    <inkml:brush xml:id="br0">
      <inkml:brushProperty name="width" value="0.05292" units="cm"/>
      <inkml:brushProperty name="height" value="0.05292" units="cm"/>
      <inkml:brushProperty name="color" value="#FF0000"/>
    </inkml:brush>
  </inkml:definitions>
  <inkml:trace contextRef="#ctx0" brushRef="#br0">23724 6085 0,'-35'0'16,"17"0"15,1-17-15,-19 17 0,-16-18-16,-54 18 15,18 0-15,17 0 16,18 0-16,18 0 15,0 18-15,17-1 16,0 19-16,1-1 16,-1-17-1,18 17-15,0-17 16,0 34 0,18-34-16,17 0 15,0 35-15,-17-36 16,17 1-16,36-18 15,-18 35-15,17-17 16,-17-18-16,0 17 16,0 1-16,-36 0 15,-17-1 48,-52 36-48,-1-35 1,-88 53-16,52-36 16,-16 18-1,-1-36-15,53 1 0,-18 17 16</inkml:trace>
  <inkml:trace contextRef="#ctx0" brushRef="#br0" timeOffset="1399">23795 6315 0,'0'0'0,"-124"88"32,107-70-17,17 34-15,-36 1 16,36-35-16,0 17 15,0-17-15,0 35 16,0-35 0,18 17-1,0-18-15,-1-17 0,72 0 16,-1 0-16,0-17 16,-35-1-16,0-52 15,-36 52 1,-17-17-16,0-1 15,0 1-15,0 17 16,0 36 93,0 17-93,0-17-16,0 0 16,18-1-16,-18 1 15,0 0-15,18 17 16,52-88 46,-17-35-46,0 17-16,-35-17 16,-18-35-1,0 87-15,0 1 16,0 17-16,0 1 0,0-1 62,0 89-46,-18 52 0,18-88-16,0 18 15,0 18-15,0-36 16,0 18-16,0-35 16,18-1-16,-1-17 15,1 0 16,17 0-15,36-35-16,-18-36 16,-36 19-16,-17 16 15,0 1-15,0 0 16,0 17-16,0 0 62,-17 18-46,-1 0-16,1 36 0,17-19 16,0 19 15,17-19-31,18 1 16,1 17-16,-1-35 15,0 18 1,1-18-1,-1 0 1,-35-18-16,35 1 16,-35-19-16</inkml:trace>
  <inkml:trace contextRef="#ctx0" brushRef="#br0" timeOffset="3277.67">26829 6332 0,'0'18'78,"0"35"-62,0 17-16,17-52 16,1 35-16,-18-35 15,0-36 63,0-70-62,0-18-16,0 0 16,0 53-16,35 0 15,-35 18 1,0 17 0,53 18 15,35 18-31,-52 35 15,17 35 1,-18-53-16,-17 18 16,-1-17-16,1-1 15,-1-35-15,1 0 78,-18-18-62,18-35-16,-1 18 16,1 0-16,0 17 15,-1-17-15,1 35 16,17 0 31,0 53-32,1-18-15,-36-17 16,53 35 0,0-36-1,-36-17 48,1 0-63,-18-53 15,0 18 1,0-35-16,0 34 16,0 1-16,0 0 31,-35 35 0,17 17-31,0 19 16,18 69-16,0-34 15,0-18-15,0 17 16,18 19-16,0-89 16,-1 35-16,1-35 15,17 0-15,0 0 16,36 0 0,-36 0-16,18-53 0,0 35 15,-18-52-15,-17 52 16,-18 1-1,0-1 1,0 0 78</inkml:trace>
  <inkml:trace contextRef="#ctx0" brushRef="#br0" timeOffset="4969.68">19861 11024 0,'-17'-17'32,"-1"17"46,0 17-78,-34 54 15,34-18-15,-35 35 16,35-70-16,1 35 16,-36 52-16,35-87 15,1 70 1,-1-53-16,18 1 15,0-1-15,0-17 16,0-1 47,18 19-48,-1-36-15,36 0 16,-35 53-16,35-36 15,17-17-15,54 0 16,17 0-16,-71 0 16,19 0-16,-72 0 15,18-17 1,-35-1-16,0-17 31,18 35-31,0-18 16,17 0-1,18 1 1,-18 17-16,-17 0 16,-18-36 124</inkml:trace>
  <inkml:trace contextRef="#ctx0" brushRef="#br0" timeOffset="6478.92">23424 10848 0,'-17'0'16,"17"35"-16,0 18 15,17 18-15,-17-1 16,36 1-16,-19-18 16,1-18-16,-18 18 15,0 0-15,35 0 16,-35-18-16,18 18 15,-18 0-15,0-36 16,0 19-16,0-19 16,0-70 93,0-52-93,-71-19-1,18 54-15,-17-54 16,-1 1-16,18 34 16,1 1-16,16 18 15,1-18-15,35 35 16,0 17-16,0 19 15,0-19-15,0 1 16,0 0-16,0 17 16,0 1-16,0-1 31,0 0-31,35 18 31,1 0-15,-1 0-16,18 0 15,-36 0 1,1 0-16,35 18 16,-18 0-16,36 35 15,17 35-15,-18-35 16,-52-36-16,35 36 16,-35-53-1,-18 18 16,0-1-15,0 1-16,0 0 16,0 17-16,-18-17 15,0-1-15,-17 1 16,-18-18 31,-17 0-47,34 0 15,19 0 1,17 18 62,53-18 16</inkml:trace>
  <inkml:trace contextRef="#ctx0" brushRef="#br0" timeOffset="10022.98">26935 10848 0,'0'18'62,"17"-18"-46,19 70-16,-19 1 16,1-18-16,17 17 15,-17 71-15,17-88 16,-35 0-16,0-18 16,18 1-16,17-1 15,-35 0-15,0 0 16,18-17-16,-1 0 31,-52-18 94,-124-53-109,53-35-16,-52-89 15,69 89-15,-34-71 16,70 106-16,-18-35 16,36 18-16,17 70 15,18-18-15,0 0 16,0 1-1,0-36 1,18 53-16,35-35 16,0 17-16,-18 18 15,18 0-15,18 0 16,-1 0-16,1 0 16,-1 0-16,19 0 15,-36 35-15,-1 0 16,-16-17-16,-1 17 15,-17 1-15,-18-1 16,0 18 0,0-18-16,0 18 15,0-35-15,0 17 16,0-17-16,0 17 16,0-18-16,-18-17 15,18 18 1,-35-18-16,17 35 15,-35-35-15,18 18 16,17 0 0,1-18-16,17 17 62,17 1-46</inkml:trace>
  <inkml:trace contextRef="#ctx0" brushRef="#br0" timeOffset="10567.98">27428 11112 0,'18'0'31,"0"0"1,35 0-32,-36 18 15,-17 17-15,36 1 16,-36-19 0,17-70 46,-17-88-46,18 71-16,-18 17 15,17 18-15,-17 17 16,18 0 0</inkml:trace>
  <inkml:trace contextRef="#ctx0" brushRef="#br0" timeOffset="19918.41">23142 5062 0,'18'0'78,"0"-17"-16,-1 17-46,-17-18 0,18 0 140,-1 18-109,-17 36-47,0-1 15,18 18-15,17 35 16,-17-53-16,-18 1 16,0 17-16,0-18 15,0 0-15,0 0 16,0-17 15,0 0-31,-18-1 16,-17 1-16,17-18 15,-17 0-15,18 0 16,-19 0-16,1 0 16,17 0-16,1-35 15,-1-1-15,18 1 16,0 18-16,0-36 16,0 17-16,106 1 15,-18-18-15,-17 18 16,17 0-16,18 17 15,-18-17-15,-71 35 16,19 0-16,-19 0 16,1 0 15,0 0-15</inkml:trace>
  <inkml:trace contextRef="#ctx0" brushRef="#br0" timeOffset="24648.55">27746 4674 0,'0'71'31,"0"52"-15,0-34-16,0 16 15,0 36-15,0 1 16,0-1-16,0 0 16,0-18-16,0-52 15,0-18-15,0-18 16,0-17-16,0-1 16,0 1 15</inkml:trace>
  <inkml:trace contextRef="#ctx0" brushRef="#br0" timeOffset="25278.55">27287 8837 0,'0'0'16,"0"441"-1,0-282 1,0-53 0,0-1-16,0-69 15,0-1 1</inkml:trace>
  <inkml:trace contextRef="#ctx0" brushRef="#br0" timeOffset="25990.55">23495 9137 0,'18'35'0,"-18"1"15,0-1 1,0 0-16,0 36 16,0-18-16,0-36 15,0 54-15,17 17 16,-17-53-16,0 36 15,0-18-15,18 0 16,-18-18-16,0-18 16,0 19-16,0-19 15,0 19 1</inkml:trace>
  <inkml:trace contextRef="#ctx0" brushRef="#br0" timeOffset="26477.55">20285 9031 0,'0'35'31,"0"36"-31,-18-18 16,0 53-16,1-18 15,-36 18-15,35 88 16,-35 0-16,36 0 16,-1-35-16,0 52 15,18-87-15,0-54 16,0-34-16,0-1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E913-6940-042D-2D07-5F0B1D9969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DBA4D4-2ED2-7D12-3258-78A9A05C0E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82A9BB-A3E8-28CD-3031-8862FCB2FCFE}"/>
              </a:ext>
            </a:extLst>
          </p:cNvPr>
          <p:cNvSpPr>
            <a:spLocks noGrp="1"/>
          </p:cNvSpPr>
          <p:nvPr>
            <p:ph type="dt" sz="half" idx="10"/>
          </p:nvPr>
        </p:nvSpPr>
        <p:spPr/>
        <p:txBody>
          <a:bodyPr/>
          <a:lstStyle/>
          <a:p>
            <a:fld id="{3DCF7492-D859-42F0-B557-FA1DD66442C9}" type="datetimeFigureOut">
              <a:rPr lang="en-IN" smtClean="0"/>
              <a:t>23-09-2022</a:t>
            </a:fld>
            <a:endParaRPr lang="en-IN"/>
          </a:p>
        </p:txBody>
      </p:sp>
      <p:sp>
        <p:nvSpPr>
          <p:cNvPr id="5" name="Footer Placeholder 4">
            <a:extLst>
              <a:ext uri="{FF2B5EF4-FFF2-40B4-BE49-F238E27FC236}">
                <a16:creationId xmlns:a16="http://schemas.microsoft.com/office/drawing/2014/main" id="{2C908630-EB5C-9639-D521-788A331A6E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8043DD-1F3E-1D40-062E-36FD9AC05BE2}"/>
              </a:ext>
            </a:extLst>
          </p:cNvPr>
          <p:cNvSpPr>
            <a:spLocks noGrp="1"/>
          </p:cNvSpPr>
          <p:nvPr>
            <p:ph type="sldNum" sz="quarter" idx="12"/>
          </p:nvPr>
        </p:nvSpPr>
        <p:spPr/>
        <p:txBody>
          <a:bodyPr/>
          <a:lstStyle/>
          <a:p>
            <a:fld id="{982A64D6-3C54-4831-A15F-FCB94162736F}" type="slidenum">
              <a:rPr lang="en-IN" smtClean="0"/>
              <a:t>‹#›</a:t>
            </a:fld>
            <a:endParaRPr lang="en-IN"/>
          </a:p>
        </p:txBody>
      </p:sp>
    </p:spTree>
    <p:extLst>
      <p:ext uri="{BB962C8B-B14F-4D97-AF65-F5344CB8AC3E}">
        <p14:creationId xmlns:p14="http://schemas.microsoft.com/office/powerpoint/2010/main" val="149486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68EF-2D32-0609-8BD0-B173F920B9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2E047B-3341-3598-D8E6-9AC3ECA907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C46939-2A2D-57BB-ECCF-D3F9AAF9E433}"/>
              </a:ext>
            </a:extLst>
          </p:cNvPr>
          <p:cNvSpPr>
            <a:spLocks noGrp="1"/>
          </p:cNvSpPr>
          <p:nvPr>
            <p:ph type="dt" sz="half" idx="10"/>
          </p:nvPr>
        </p:nvSpPr>
        <p:spPr/>
        <p:txBody>
          <a:bodyPr/>
          <a:lstStyle/>
          <a:p>
            <a:fld id="{3DCF7492-D859-42F0-B557-FA1DD66442C9}" type="datetimeFigureOut">
              <a:rPr lang="en-IN" smtClean="0"/>
              <a:t>23-09-2022</a:t>
            </a:fld>
            <a:endParaRPr lang="en-IN"/>
          </a:p>
        </p:txBody>
      </p:sp>
      <p:sp>
        <p:nvSpPr>
          <p:cNvPr id="5" name="Footer Placeholder 4">
            <a:extLst>
              <a:ext uri="{FF2B5EF4-FFF2-40B4-BE49-F238E27FC236}">
                <a16:creationId xmlns:a16="http://schemas.microsoft.com/office/drawing/2014/main" id="{9B3AE839-CA9A-5968-D48F-9207876747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F42D77-426B-ABFB-6D68-1A45A50D3B59}"/>
              </a:ext>
            </a:extLst>
          </p:cNvPr>
          <p:cNvSpPr>
            <a:spLocks noGrp="1"/>
          </p:cNvSpPr>
          <p:nvPr>
            <p:ph type="sldNum" sz="quarter" idx="12"/>
          </p:nvPr>
        </p:nvSpPr>
        <p:spPr/>
        <p:txBody>
          <a:bodyPr/>
          <a:lstStyle/>
          <a:p>
            <a:fld id="{982A64D6-3C54-4831-A15F-FCB94162736F}" type="slidenum">
              <a:rPr lang="en-IN" smtClean="0"/>
              <a:t>‹#›</a:t>
            </a:fld>
            <a:endParaRPr lang="en-IN"/>
          </a:p>
        </p:txBody>
      </p:sp>
    </p:spTree>
    <p:extLst>
      <p:ext uri="{BB962C8B-B14F-4D97-AF65-F5344CB8AC3E}">
        <p14:creationId xmlns:p14="http://schemas.microsoft.com/office/powerpoint/2010/main" val="261987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456F63-2CE3-C38E-2A8F-9F48035D4D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A97B39-FC10-596A-C300-A4F414698D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48EF7F-380B-6FA2-DBB4-0F0732BD6324}"/>
              </a:ext>
            </a:extLst>
          </p:cNvPr>
          <p:cNvSpPr>
            <a:spLocks noGrp="1"/>
          </p:cNvSpPr>
          <p:nvPr>
            <p:ph type="dt" sz="half" idx="10"/>
          </p:nvPr>
        </p:nvSpPr>
        <p:spPr/>
        <p:txBody>
          <a:bodyPr/>
          <a:lstStyle/>
          <a:p>
            <a:fld id="{3DCF7492-D859-42F0-B557-FA1DD66442C9}" type="datetimeFigureOut">
              <a:rPr lang="en-IN" smtClean="0"/>
              <a:t>23-09-2022</a:t>
            </a:fld>
            <a:endParaRPr lang="en-IN"/>
          </a:p>
        </p:txBody>
      </p:sp>
      <p:sp>
        <p:nvSpPr>
          <p:cNvPr id="5" name="Footer Placeholder 4">
            <a:extLst>
              <a:ext uri="{FF2B5EF4-FFF2-40B4-BE49-F238E27FC236}">
                <a16:creationId xmlns:a16="http://schemas.microsoft.com/office/drawing/2014/main" id="{E018987A-3818-008C-AFB9-1278282417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D01259-F67E-4AFD-76AE-F4702A24E69D}"/>
              </a:ext>
            </a:extLst>
          </p:cNvPr>
          <p:cNvSpPr>
            <a:spLocks noGrp="1"/>
          </p:cNvSpPr>
          <p:nvPr>
            <p:ph type="sldNum" sz="quarter" idx="12"/>
          </p:nvPr>
        </p:nvSpPr>
        <p:spPr/>
        <p:txBody>
          <a:bodyPr/>
          <a:lstStyle/>
          <a:p>
            <a:fld id="{982A64D6-3C54-4831-A15F-FCB94162736F}" type="slidenum">
              <a:rPr lang="en-IN" smtClean="0"/>
              <a:t>‹#›</a:t>
            </a:fld>
            <a:endParaRPr lang="en-IN"/>
          </a:p>
        </p:txBody>
      </p:sp>
    </p:spTree>
    <p:extLst>
      <p:ext uri="{BB962C8B-B14F-4D97-AF65-F5344CB8AC3E}">
        <p14:creationId xmlns:p14="http://schemas.microsoft.com/office/powerpoint/2010/main" val="55640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9337-F97C-4065-C056-A55C537CB7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C28807-FDDD-B493-06C3-DD72CCD5AF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ACB631-B1B9-F1EF-E552-529C31C0C4F5}"/>
              </a:ext>
            </a:extLst>
          </p:cNvPr>
          <p:cNvSpPr>
            <a:spLocks noGrp="1"/>
          </p:cNvSpPr>
          <p:nvPr>
            <p:ph type="dt" sz="half" idx="10"/>
          </p:nvPr>
        </p:nvSpPr>
        <p:spPr/>
        <p:txBody>
          <a:bodyPr/>
          <a:lstStyle/>
          <a:p>
            <a:fld id="{3DCF7492-D859-42F0-B557-FA1DD66442C9}" type="datetimeFigureOut">
              <a:rPr lang="en-IN" smtClean="0"/>
              <a:t>23-09-2022</a:t>
            </a:fld>
            <a:endParaRPr lang="en-IN"/>
          </a:p>
        </p:txBody>
      </p:sp>
      <p:sp>
        <p:nvSpPr>
          <p:cNvPr id="5" name="Footer Placeholder 4">
            <a:extLst>
              <a:ext uri="{FF2B5EF4-FFF2-40B4-BE49-F238E27FC236}">
                <a16:creationId xmlns:a16="http://schemas.microsoft.com/office/drawing/2014/main" id="{0776667E-A6AF-5BCD-876A-F74FAA7464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6E4794-BDC1-79C1-AA71-CDCB6FBC1458}"/>
              </a:ext>
            </a:extLst>
          </p:cNvPr>
          <p:cNvSpPr>
            <a:spLocks noGrp="1"/>
          </p:cNvSpPr>
          <p:nvPr>
            <p:ph type="sldNum" sz="quarter" idx="12"/>
          </p:nvPr>
        </p:nvSpPr>
        <p:spPr/>
        <p:txBody>
          <a:bodyPr/>
          <a:lstStyle/>
          <a:p>
            <a:fld id="{982A64D6-3C54-4831-A15F-FCB94162736F}" type="slidenum">
              <a:rPr lang="en-IN" smtClean="0"/>
              <a:t>‹#›</a:t>
            </a:fld>
            <a:endParaRPr lang="en-IN"/>
          </a:p>
        </p:txBody>
      </p:sp>
    </p:spTree>
    <p:extLst>
      <p:ext uri="{BB962C8B-B14F-4D97-AF65-F5344CB8AC3E}">
        <p14:creationId xmlns:p14="http://schemas.microsoft.com/office/powerpoint/2010/main" val="2264993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FD34-3054-5812-3C9F-9537F5D4D7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87854D-4B0D-A48F-9725-411F79EA62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36E6D0-362A-328A-287C-BA0E58261BB3}"/>
              </a:ext>
            </a:extLst>
          </p:cNvPr>
          <p:cNvSpPr>
            <a:spLocks noGrp="1"/>
          </p:cNvSpPr>
          <p:nvPr>
            <p:ph type="dt" sz="half" idx="10"/>
          </p:nvPr>
        </p:nvSpPr>
        <p:spPr/>
        <p:txBody>
          <a:bodyPr/>
          <a:lstStyle/>
          <a:p>
            <a:fld id="{3DCF7492-D859-42F0-B557-FA1DD66442C9}" type="datetimeFigureOut">
              <a:rPr lang="en-IN" smtClean="0"/>
              <a:t>23-09-2022</a:t>
            </a:fld>
            <a:endParaRPr lang="en-IN"/>
          </a:p>
        </p:txBody>
      </p:sp>
      <p:sp>
        <p:nvSpPr>
          <p:cNvPr id="5" name="Footer Placeholder 4">
            <a:extLst>
              <a:ext uri="{FF2B5EF4-FFF2-40B4-BE49-F238E27FC236}">
                <a16:creationId xmlns:a16="http://schemas.microsoft.com/office/drawing/2014/main" id="{F78362F4-67BC-6669-E290-CD9E80C0B9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8E0C66-BB0C-E9D5-6AEE-D891E0C3E909}"/>
              </a:ext>
            </a:extLst>
          </p:cNvPr>
          <p:cNvSpPr>
            <a:spLocks noGrp="1"/>
          </p:cNvSpPr>
          <p:nvPr>
            <p:ph type="sldNum" sz="quarter" idx="12"/>
          </p:nvPr>
        </p:nvSpPr>
        <p:spPr/>
        <p:txBody>
          <a:bodyPr/>
          <a:lstStyle/>
          <a:p>
            <a:fld id="{982A64D6-3C54-4831-A15F-FCB94162736F}" type="slidenum">
              <a:rPr lang="en-IN" smtClean="0"/>
              <a:t>‹#›</a:t>
            </a:fld>
            <a:endParaRPr lang="en-IN"/>
          </a:p>
        </p:txBody>
      </p:sp>
    </p:spTree>
    <p:extLst>
      <p:ext uri="{BB962C8B-B14F-4D97-AF65-F5344CB8AC3E}">
        <p14:creationId xmlns:p14="http://schemas.microsoft.com/office/powerpoint/2010/main" val="59248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799E-7E67-846D-90A7-F4B74A9E95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89DF06-74BD-926A-E573-ED288B9622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180442-F8CC-CF0B-60B2-5E6B89364C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D7AE33-3398-2281-C173-CF4771B0CA76}"/>
              </a:ext>
            </a:extLst>
          </p:cNvPr>
          <p:cNvSpPr>
            <a:spLocks noGrp="1"/>
          </p:cNvSpPr>
          <p:nvPr>
            <p:ph type="dt" sz="half" idx="10"/>
          </p:nvPr>
        </p:nvSpPr>
        <p:spPr/>
        <p:txBody>
          <a:bodyPr/>
          <a:lstStyle/>
          <a:p>
            <a:fld id="{3DCF7492-D859-42F0-B557-FA1DD66442C9}" type="datetimeFigureOut">
              <a:rPr lang="en-IN" smtClean="0"/>
              <a:t>23-09-2022</a:t>
            </a:fld>
            <a:endParaRPr lang="en-IN"/>
          </a:p>
        </p:txBody>
      </p:sp>
      <p:sp>
        <p:nvSpPr>
          <p:cNvPr id="6" name="Footer Placeholder 5">
            <a:extLst>
              <a:ext uri="{FF2B5EF4-FFF2-40B4-BE49-F238E27FC236}">
                <a16:creationId xmlns:a16="http://schemas.microsoft.com/office/drawing/2014/main" id="{1B762863-A051-897B-A4B7-525AA7084C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D6213F-D172-06A8-3AF1-DD7CB6304E76}"/>
              </a:ext>
            </a:extLst>
          </p:cNvPr>
          <p:cNvSpPr>
            <a:spLocks noGrp="1"/>
          </p:cNvSpPr>
          <p:nvPr>
            <p:ph type="sldNum" sz="quarter" idx="12"/>
          </p:nvPr>
        </p:nvSpPr>
        <p:spPr/>
        <p:txBody>
          <a:bodyPr/>
          <a:lstStyle/>
          <a:p>
            <a:fld id="{982A64D6-3C54-4831-A15F-FCB94162736F}" type="slidenum">
              <a:rPr lang="en-IN" smtClean="0"/>
              <a:t>‹#›</a:t>
            </a:fld>
            <a:endParaRPr lang="en-IN"/>
          </a:p>
        </p:txBody>
      </p:sp>
    </p:spTree>
    <p:extLst>
      <p:ext uri="{BB962C8B-B14F-4D97-AF65-F5344CB8AC3E}">
        <p14:creationId xmlns:p14="http://schemas.microsoft.com/office/powerpoint/2010/main" val="218357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D8F9-7638-5D23-F90C-49703F7515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BDB70C-B75D-4F7A-60B1-ABDCE8610A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D0F2F9-18E3-E10D-10FF-BE6EDF7D52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73965D-52EF-C768-0A39-D0C980FA65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C06327-0580-B1AB-EFDC-7430EEB635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15D4C2-8605-2AAF-83FB-1AC734BA4510}"/>
              </a:ext>
            </a:extLst>
          </p:cNvPr>
          <p:cNvSpPr>
            <a:spLocks noGrp="1"/>
          </p:cNvSpPr>
          <p:nvPr>
            <p:ph type="dt" sz="half" idx="10"/>
          </p:nvPr>
        </p:nvSpPr>
        <p:spPr/>
        <p:txBody>
          <a:bodyPr/>
          <a:lstStyle/>
          <a:p>
            <a:fld id="{3DCF7492-D859-42F0-B557-FA1DD66442C9}" type="datetimeFigureOut">
              <a:rPr lang="en-IN" smtClean="0"/>
              <a:t>23-09-2022</a:t>
            </a:fld>
            <a:endParaRPr lang="en-IN"/>
          </a:p>
        </p:txBody>
      </p:sp>
      <p:sp>
        <p:nvSpPr>
          <p:cNvPr id="8" name="Footer Placeholder 7">
            <a:extLst>
              <a:ext uri="{FF2B5EF4-FFF2-40B4-BE49-F238E27FC236}">
                <a16:creationId xmlns:a16="http://schemas.microsoft.com/office/drawing/2014/main" id="{D18F18D3-B0F8-3E26-F57A-EEE309FEF3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39616F-D85B-B61E-3A8F-3671B892F6DA}"/>
              </a:ext>
            </a:extLst>
          </p:cNvPr>
          <p:cNvSpPr>
            <a:spLocks noGrp="1"/>
          </p:cNvSpPr>
          <p:nvPr>
            <p:ph type="sldNum" sz="quarter" idx="12"/>
          </p:nvPr>
        </p:nvSpPr>
        <p:spPr/>
        <p:txBody>
          <a:bodyPr/>
          <a:lstStyle/>
          <a:p>
            <a:fld id="{982A64D6-3C54-4831-A15F-FCB94162736F}" type="slidenum">
              <a:rPr lang="en-IN" smtClean="0"/>
              <a:t>‹#›</a:t>
            </a:fld>
            <a:endParaRPr lang="en-IN"/>
          </a:p>
        </p:txBody>
      </p:sp>
    </p:spTree>
    <p:extLst>
      <p:ext uri="{BB962C8B-B14F-4D97-AF65-F5344CB8AC3E}">
        <p14:creationId xmlns:p14="http://schemas.microsoft.com/office/powerpoint/2010/main" val="30312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B8C4-4F65-04A9-E316-61B0AD0AD1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9FF90B-8122-30C4-725D-DACE4301B210}"/>
              </a:ext>
            </a:extLst>
          </p:cNvPr>
          <p:cNvSpPr>
            <a:spLocks noGrp="1"/>
          </p:cNvSpPr>
          <p:nvPr>
            <p:ph type="dt" sz="half" idx="10"/>
          </p:nvPr>
        </p:nvSpPr>
        <p:spPr/>
        <p:txBody>
          <a:bodyPr/>
          <a:lstStyle/>
          <a:p>
            <a:fld id="{3DCF7492-D859-42F0-B557-FA1DD66442C9}" type="datetimeFigureOut">
              <a:rPr lang="en-IN" smtClean="0"/>
              <a:t>23-09-2022</a:t>
            </a:fld>
            <a:endParaRPr lang="en-IN"/>
          </a:p>
        </p:txBody>
      </p:sp>
      <p:sp>
        <p:nvSpPr>
          <p:cNvPr id="4" name="Footer Placeholder 3">
            <a:extLst>
              <a:ext uri="{FF2B5EF4-FFF2-40B4-BE49-F238E27FC236}">
                <a16:creationId xmlns:a16="http://schemas.microsoft.com/office/drawing/2014/main" id="{27A64B53-6489-2BFC-F023-456BDE5218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D04A19-A31E-D914-BEFD-DCC8CD6E7EB8}"/>
              </a:ext>
            </a:extLst>
          </p:cNvPr>
          <p:cNvSpPr>
            <a:spLocks noGrp="1"/>
          </p:cNvSpPr>
          <p:nvPr>
            <p:ph type="sldNum" sz="quarter" idx="12"/>
          </p:nvPr>
        </p:nvSpPr>
        <p:spPr/>
        <p:txBody>
          <a:bodyPr/>
          <a:lstStyle/>
          <a:p>
            <a:fld id="{982A64D6-3C54-4831-A15F-FCB94162736F}" type="slidenum">
              <a:rPr lang="en-IN" smtClean="0"/>
              <a:t>‹#›</a:t>
            </a:fld>
            <a:endParaRPr lang="en-IN"/>
          </a:p>
        </p:txBody>
      </p:sp>
    </p:spTree>
    <p:extLst>
      <p:ext uri="{BB962C8B-B14F-4D97-AF65-F5344CB8AC3E}">
        <p14:creationId xmlns:p14="http://schemas.microsoft.com/office/powerpoint/2010/main" val="3874010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BC47BE-88BA-A744-2E7A-D49DAA718E05}"/>
              </a:ext>
            </a:extLst>
          </p:cNvPr>
          <p:cNvSpPr>
            <a:spLocks noGrp="1"/>
          </p:cNvSpPr>
          <p:nvPr>
            <p:ph type="dt" sz="half" idx="10"/>
          </p:nvPr>
        </p:nvSpPr>
        <p:spPr/>
        <p:txBody>
          <a:bodyPr/>
          <a:lstStyle/>
          <a:p>
            <a:fld id="{3DCF7492-D859-42F0-B557-FA1DD66442C9}" type="datetimeFigureOut">
              <a:rPr lang="en-IN" smtClean="0"/>
              <a:t>23-09-2022</a:t>
            </a:fld>
            <a:endParaRPr lang="en-IN"/>
          </a:p>
        </p:txBody>
      </p:sp>
      <p:sp>
        <p:nvSpPr>
          <p:cNvPr id="3" name="Footer Placeholder 2">
            <a:extLst>
              <a:ext uri="{FF2B5EF4-FFF2-40B4-BE49-F238E27FC236}">
                <a16:creationId xmlns:a16="http://schemas.microsoft.com/office/drawing/2014/main" id="{1F572DA2-05CA-DCC8-78DD-ADE8896EA7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B82B24-153C-D835-8814-7CBD4C44CA94}"/>
              </a:ext>
            </a:extLst>
          </p:cNvPr>
          <p:cNvSpPr>
            <a:spLocks noGrp="1"/>
          </p:cNvSpPr>
          <p:nvPr>
            <p:ph type="sldNum" sz="quarter" idx="12"/>
          </p:nvPr>
        </p:nvSpPr>
        <p:spPr/>
        <p:txBody>
          <a:bodyPr/>
          <a:lstStyle/>
          <a:p>
            <a:fld id="{982A64D6-3C54-4831-A15F-FCB94162736F}" type="slidenum">
              <a:rPr lang="en-IN" smtClean="0"/>
              <a:t>‹#›</a:t>
            </a:fld>
            <a:endParaRPr lang="en-IN"/>
          </a:p>
        </p:txBody>
      </p:sp>
    </p:spTree>
    <p:extLst>
      <p:ext uri="{BB962C8B-B14F-4D97-AF65-F5344CB8AC3E}">
        <p14:creationId xmlns:p14="http://schemas.microsoft.com/office/powerpoint/2010/main" val="275067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F2B3-AAF1-7D37-76D2-664236A6BE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67B50B-5190-9197-8F37-A2B6AC427E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41A606-CC92-9718-4061-C26673D39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692D03-0301-1F19-58FF-21FB64AC446A}"/>
              </a:ext>
            </a:extLst>
          </p:cNvPr>
          <p:cNvSpPr>
            <a:spLocks noGrp="1"/>
          </p:cNvSpPr>
          <p:nvPr>
            <p:ph type="dt" sz="half" idx="10"/>
          </p:nvPr>
        </p:nvSpPr>
        <p:spPr/>
        <p:txBody>
          <a:bodyPr/>
          <a:lstStyle/>
          <a:p>
            <a:fld id="{3DCF7492-D859-42F0-B557-FA1DD66442C9}" type="datetimeFigureOut">
              <a:rPr lang="en-IN" smtClean="0"/>
              <a:t>23-09-2022</a:t>
            </a:fld>
            <a:endParaRPr lang="en-IN"/>
          </a:p>
        </p:txBody>
      </p:sp>
      <p:sp>
        <p:nvSpPr>
          <p:cNvPr id="6" name="Footer Placeholder 5">
            <a:extLst>
              <a:ext uri="{FF2B5EF4-FFF2-40B4-BE49-F238E27FC236}">
                <a16:creationId xmlns:a16="http://schemas.microsoft.com/office/drawing/2014/main" id="{10D552FA-5211-4D0B-E5A9-6934D29ACF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A20383-288F-FF80-170F-304927B5547A}"/>
              </a:ext>
            </a:extLst>
          </p:cNvPr>
          <p:cNvSpPr>
            <a:spLocks noGrp="1"/>
          </p:cNvSpPr>
          <p:nvPr>
            <p:ph type="sldNum" sz="quarter" idx="12"/>
          </p:nvPr>
        </p:nvSpPr>
        <p:spPr/>
        <p:txBody>
          <a:bodyPr/>
          <a:lstStyle/>
          <a:p>
            <a:fld id="{982A64D6-3C54-4831-A15F-FCB94162736F}" type="slidenum">
              <a:rPr lang="en-IN" smtClean="0"/>
              <a:t>‹#›</a:t>
            </a:fld>
            <a:endParaRPr lang="en-IN"/>
          </a:p>
        </p:txBody>
      </p:sp>
    </p:spTree>
    <p:extLst>
      <p:ext uri="{BB962C8B-B14F-4D97-AF65-F5344CB8AC3E}">
        <p14:creationId xmlns:p14="http://schemas.microsoft.com/office/powerpoint/2010/main" val="44845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10DD1-4D58-B9EA-341D-178994474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8EFA1B-BE78-50C8-2233-5844FF29E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3A40B9-894F-3551-17D7-AD723E29F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C70C1-E374-64EA-EC81-DF1E8395CEB9}"/>
              </a:ext>
            </a:extLst>
          </p:cNvPr>
          <p:cNvSpPr>
            <a:spLocks noGrp="1"/>
          </p:cNvSpPr>
          <p:nvPr>
            <p:ph type="dt" sz="half" idx="10"/>
          </p:nvPr>
        </p:nvSpPr>
        <p:spPr/>
        <p:txBody>
          <a:bodyPr/>
          <a:lstStyle/>
          <a:p>
            <a:fld id="{3DCF7492-D859-42F0-B557-FA1DD66442C9}" type="datetimeFigureOut">
              <a:rPr lang="en-IN" smtClean="0"/>
              <a:t>23-09-2022</a:t>
            </a:fld>
            <a:endParaRPr lang="en-IN"/>
          </a:p>
        </p:txBody>
      </p:sp>
      <p:sp>
        <p:nvSpPr>
          <p:cNvPr id="6" name="Footer Placeholder 5">
            <a:extLst>
              <a:ext uri="{FF2B5EF4-FFF2-40B4-BE49-F238E27FC236}">
                <a16:creationId xmlns:a16="http://schemas.microsoft.com/office/drawing/2014/main" id="{05E62F16-658E-C666-D5AE-E2CC14FA6E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823BF1-0DA2-B0B4-0BD5-A548F8F32E8A}"/>
              </a:ext>
            </a:extLst>
          </p:cNvPr>
          <p:cNvSpPr>
            <a:spLocks noGrp="1"/>
          </p:cNvSpPr>
          <p:nvPr>
            <p:ph type="sldNum" sz="quarter" idx="12"/>
          </p:nvPr>
        </p:nvSpPr>
        <p:spPr/>
        <p:txBody>
          <a:bodyPr/>
          <a:lstStyle/>
          <a:p>
            <a:fld id="{982A64D6-3C54-4831-A15F-FCB94162736F}" type="slidenum">
              <a:rPr lang="en-IN" smtClean="0"/>
              <a:t>‹#›</a:t>
            </a:fld>
            <a:endParaRPr lang="en-IN"/>
          </a:p>
        </p:txBody>
      </p:sp>
    </p:spTree>
    <p:extLst>
      <p:ext uri="{BB962C8B-B14F-4D97-AF65-F5344CB8AC3E}">
        <p14:creationId xmlns:p14="http://schemas.microsoft.com/office/powerpoint/2010/main" val="2150438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C8C732-A42E-C402-8683-674012594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178494-E762-47D4-B913-BDDBBDCAFD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13A545-60A2-EEF5-5AC5-C32AB306B6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F7492-D859-42F0-B557-FA1DD66442C9}" type="datetimeFigureOut">
              <a:rPr lang="en-IN" smtClean="0"/>
              <a:t>23-09-2022</a:t>
            </a:fld>
            <a:endParaRPr lang="en-IN"/>
          </a:p>
        </p:txBody>
      </p:sp>
      <p:sp>
        <p:nvSpPr>
          <p:cNvPr id="5" name="Footer Placeholder 4">
            <a:extLst>
              <a:ext uri="{FF2B5EF4-FFF2-40B4-BE49-F238E27FC236}">
                <a16:creationId xmlns:a16="http://schemas.microsoft.com/office/drawing/2014/main" id="{10161E12-F42D-2B77-A855-F7371B9F12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3BC9D0-285B-F8F9-481A-3839F8E8F1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A64D6-3C54-4831-A15F-FCB94162736F}" type="slidenum">
              <a:rPr lang="en-IN" smtClean="0"/>
              <a:t>‹#›</a:t>
            </a:fld>
            <a:endParaRPr lang="en-IN"/>
          </a:p>
        </p:txBody>
      </p:sp>
    </p:spTree>
    <p:extLst>
      <p:ext uri="{BB962C8B-B14F-4D97-AF65-F5344CB8AC3E}">
        <p14:creationId xmlns:p14="http://schemas.microsoft.com/office/powerpoint/2010/main" val="2600594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305A-D9D9-54C3-2FB3-E2107CB1D1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8569C34-F98E-7AA3-8D86-629DD5695AF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195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C91B-3E71-0C6E-2519-C600C0429F3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4D16B98-D5B2-1517-5677-35DE1B5A0DDA}"/>
              </a:ext>
            </a:extLst>
          </p:cNvPr>
          <p:cNvSpPr>
            <a:spLocks noGrp="1"/>
          </p:cNvSpPr>
          <p:nvPr>
            <p:ph idx="1"/>
          </p:nvPr>
        </p:nvSpPr>
        <p:spPr/>
        <p:txBody>
          <a:bodyPr/>
          <a:lstStyle/>
          <a:p>
            <a:r>
              <a:rPr lang="en-US" dirty="0"/>
              <a:t>Relational database</a:t>
            </a:r>
          </a:p>
          <a:p>
            <a:r>
              <a:rPr lang="en-US" dirty="0"/>
              <a:t>NoSQL database</a:t>
            </a:r>
            <a:endParaRPr lang="en-IN" dirty="0"/>
          </a:p>
        </p:txBody>
      </p:sp>
    </p:spTree>
    <p:extLst>
      <p:ext uri="{BB962C8B-B14F-4D97-AF65-F5344CB8AC3E}">
        <p14:creationId xmlns:p14="http://schemas.microsoft.com/office/powerpoint/2010/main" val="217177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770D-4706-671B-8A95-01E4751307AE}"/>
              </a:ext>
            </a:extLst>
          </p:cNvPr>
          <p:cNvSpPr>
            <a:spLocks noGrp="1"/>
          </p:cNvSpPr>
          <p:nvPr>
            <p:ph type="title"/>
          </p:nvPr>
        </p:nvSpPr>
        <p:spPr/>
        <p:txBody>
          <a:bodyPr/>
          <a:lstStyle/>
          <a:p>
            <a:r>
              <a:rPr lang="en-US" dirty="0"/>
              <a:t>Relational Database</a:t>
            </a:r>
            <a:endParaRPr lang="en-IN" dirty="0"/>
          </a:p>
        </p:txBody>
      </p:sp>
      <p:sp>
        <p:nvSpPr>
          <p:cNvPr id="3" name="Content Placeholder 2">
            <a:extLst>
              <a:ext uri="{FF2B5EF4-FFF2-40B4-BE49-F238E27FC236}">
                <a16:creationId xmlns:a16="http://schemas.microsoft.com/office/drawing/2014/main" id="{75781433-A29F-3033-DB76-5EDAD76873B5}"/>
              </a:ext>
            </a:extLst>
          </p:cNvPr>
          <p:cNvSpPr>
            <a:spLocks noGrp="1"/>
          </p:cNvSpPr>
          <p:nvPr>
            <p:ph idx="1"/>
          </p:nvPr>
        </p:nvSpPr>
        <p:spPr/>
        <p:txBody>
          <a:bodyPr/>
          <a:lstStyle/>
          <a:p>
            <a:r>
              <a:rPr lang="en-US" dirty="0">
                <a:highlight>
                  <a:srgbClr val="00FFFF"/>
                </a:highlight>
              </a:rPr>
              <a:t>This database is based on the relational data model, which stores data in the form of rows(tuple) and columns(attributes), and together forms a table(relation).</a:t>
            </a:r>
          </a:p>
          <a:p>
            <a:r>
              <a:rPr lang="en-US" dirty="0"/>
              <a:t> A relational database uses SQL for storing, manipulating, as well as maintaining the data. </a:t>
            </a:r>
          </a:p>
          <a:p>
            <a:r>
              <a:rPr lang="en-US" dirty="0"/>
              <a:t>E.F. Codd invented the database in 1970. Each table in the database carries a key that makes the data unique from others.</a:t>
            </a:r>
          </a:p>
          <a:p>
            <a:r>
              <a:rPr lang="en-US" dirty="0"/>
              <a:t>SQL -&gt; Structured Query language</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11ED095-B955-3C99-85AA-9A22ADE86CD2}"/>
                  </a:ext>
                </a:extLst>
              </p14:cNvPr>
              <p14:cNvContentPartPr/>
              <p14:nvPr/>
            </p14:nvContentPartPr>
            <p14:xfrm>
              <a:off x="1270080" y="3873600"/>
              <a:ext cx="9004680" cy="990720"/>
            </p14:xfrm>
          </p:contentPart>
        </mc:Choice>
        <mc:Fallback>
          <p:pic>
            <p:nvPicPr>
              <p:cNvPr id="4" name="Ink 3">
                <a:extLst>
                  <a:ext uri="{FF2B5EF4-FFF2-40B4-BE49-F238E27FC236}">
                    <a16:creationId xmlns:a16="http://schemas.microsoft.com/office/drawing/2014/main" id="{811ED095-B955-3C99-85AA-9A22ADE86CD2}"/>
                  </a:ext>
                </a:extLst>
              </p:cNvPr>
              <p:cNvPicPr/>
              <p:nvPr/>
            </p:nvPicPr>
            <p:blipFill>
              <a:blip r:embed="rId3"/>
              <a:stretch>
                <a:fillRect/>
              </a:stretch>
            </p:blipFill>
            <p:spPr>
              <a:xfrm>
                <a:off x="1260720" y="3864240"/>
                <a:ext cx="9023400" cy="1009440"/>
              </a:xfrm>
              <a:prstGeom prst="rect">
                <a:avLst/>
              </a:prstGeom>
            </p:spPr>
          </p:pic>
        </mc:Fallback>
      </mc:AlternateContent>
    </p:spTree>
    <p:extLst>
      <p:ext uri="{BB962C8B-B14F-4D97-AF65-F5344CB8AC3E}">
        <p14:creationId xmlns:p14="http://schemas.microsoft.com/office/powerpoint/2010/main" val="3690564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33F3-BB19-E85D-ED71-4CF93B0C9EA4}"/>
              </a:ext>
            </a:extLst>
          </p:cNvPr>
          <p:cNvSpPr>
            <a:spLocks noGrp="1"/>
          </p:cNvSpPr>
          <p:nvPr>
            <p:ph type="title"/>
          </p:nvPr>
        </p:nvSpPr>
        <p:spPr/>
        <p:txBody>
          <a:bodyPr/>
          <a:lstStyle/>
          <a:p>
            <a:r>
              <a:rPr lang="en-US" dirty="0"/>
              <a:t>RDBMS</a:t>
            </a:r>
            <a:endParaRPr lang="en-IN" dirty="0"/>
          </a:p>
        </p:txBody>
      </p:sp>
      <p:pic>
        <p:nvPicPr>
          <p:cNvPr id="5" name="Content Placeholder 4" descr="Processor">
            <a:extLst>
              <a:ext uri="{FF2B5EF4-FFF2-40B4-BE49-F238E27FC236}">
                <a16:creationId xmlns:a16="http://schemas.microsoft.com/office/drawing/2014/main" id="{4E7EC59C-49B6-BEEC-7BFC-208EF438CEE4}"/>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0193" y="2181293"/>
            <a:ext cx="1650051" cy="1650051"/>
          </a:xfrm>
        </p:spPr>
      </p:pic>
      <p:pic>
        <p:nvPicPr>
          <p:cNvPr id="7" name="Graphic 6" descr="Database">
            <a:extLst>
              <a:ext uri="{FF2B5EF4-FFF2-40B4-BE49-F238E27FC236}">
                <a16:creationId xmlns:a16="http://schemas.microsoft.com/office/drawing/2014/main" id="{3655771B-C29A-3E72-D680-323FF2DA41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89347" y="2181293"/>
            <a:ext cx="1650051" cy="1650051"/>
          </a:xfrm>
          <a:prstGeom prst="rect">
            <a:avLst/>
          </a:prstGeom>
        </p:spPr>
      </p:pic>
      <p:sp>
        <p:nvSpPr>
          <p:cNvPr id="8" name="TextBox 7">
            <a:extLst>
              <a:ext uri="{FF2B5EF4-FFF2-40B4-BE49-F238E27FC236}">
                <a16:creationId xmlns:a16="http://schemas.microsoft.com/office/drawing/2014/main" id="{A8A5A9C1-96E9-B995-ABE0-C0E37EB6A5C6}"/>
              </a:ext>
            </a:extLst>
          </p:cNvPr>
          <p:cNvSpPr txBox="1"/>
          <p:nvPr/>
        </p:nvSpPr>
        <p:spPr>
          <a:xfrm>
            <a:off x="5085806" y="3692434"/>
            <a:ext cx="1138453" cy="369332"/>
          </a:xfrm>
          <a:prstGeom prst="rect">
            <a:avLst/>
          </a:prstGeom>
          <a:noFill/>
        </p:spPr>
        <p:txBody>
          <a:bodyPr wrap="none" rtlCol="0">
            <a:spAutoFit/>
          </a:bodyPr>
          <a:lstStyle/>
          <a:p>
            <a:r>
              <a:rPr lang="en-US" dirty="0"/>
              <a:t>DB Engine</a:t>
            </a:r>
            <a:endParaRPr lang="en-IN" dirty="0"/>
          </a:p>
        </p:txBody>
      </p:sp>
      <p:sp>
        <p:nvSpPr>
          <p:cNvPr id="9" name="TextBox 8">
            <a:extLst>
              <a:ext uri="{FF2B5EF4-FFF2-40B4-BE49-F238E27FC236}">
                <a16:creationId xmlns:a16="http://schemas.microsoft.com/office/drawing/2014/main" id="{1B77D000-2957-277D-E7E9-D52B1724E676}"/>
              </a:ext>
            </a:extLst>
          </p:cNvPr>
          <p:cNvSpPr txBox="1"/>
          <p:nvPr/>
        </p:nvSpPr>
        <p:spPr>
          <a:xfrm>
            <a:off x="9644743" y="3675017"/>
            <a:ext cx="895502" cy="369332"/>
          </a:xfrm>
          <a:prstGeom prst="rect">
            <a:avLst/>
          </a:prstGeom>
          <a:noFill/>
        </p:spPr>
        <p:txBody>
          <a:bodyPr wrap="none" rtlCol="0">
            <a:spAutoFit/>
          </a:bodyPr>
          <a:lstStyle/>
          <a:p>
            <a:r>
              <a:rPr lang="en-US" dirty="0"/>
              <a:t>Storage</a:t>
            </a:r>
            <a:endParaRPr lang="en-IN" dirty="0"/>
          </a:p>
        </p:txBody>
      </p:sp>
      <p:pic>
        <p:nvPicPr>
          <p:cNvPr id="11" name="Graphic 10" descr="User">
            <a:extLst>
              <a:ext uri="{FF2B5EF4-FFF2-40B4-BE49-F238E27FC236}">
                <a16:creationId xmlns:a16="http://schemas.microsoft.com/office/drawing/2014/main" id="{91C71DFF-EAA4-9DA5-33A2-2DCC4D6A43D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9451" y="2549118"/>
            <a:ext cx="914400" cy="914400"/>
          </a:xfrm>
          <a:prstGeom prst="rect">
            <a:avLst/>
          </a:prstGeom>
        </p:spPr>
      </p:pic>
      <p:sp>
        <p:nvSpPr>
          <p:cNvPr id="12" name="Arrow: Left-Right 11">
            <a:extLst>
              <a:ext uri="{FF2B5EF4-FFF2-40B4-BE49-F238E27FC236}">
                <a16:creationId xmlns:a16="http://schemas.microsoft.com/office/drawing/2014/main" id="{4F88A761-0B60-6D5C-5028-BCDD73896B05}"/>
              </a:ext>
            </a:extLst>
          </p:cNvPr>
          <p:cNvSpPr/>
          <p:nvPr/>
        </p:nvSpPr>
        <p:spPr>
          <a:xfrm>
            <a:off x="6609805" y="2695304"/>
            <a:ext cx="2664822" cy="37446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Left-Right 12">
            <a:extLst>
              <a:ext uri="{FF2B5EF4-FFF2-40B4-BE49-F238E27FC236}">
                <a16:creationId xmlns:a16="http://schemas.microsoft.com/office/drawing/2014/main" id="{2EB0BDA4-DFA3-7400-E08B-AAA40528E8CF}"/>
              </a:ext>
            </a:extLst>
          </p:cNvPr>
          <p:cNvSpPr/>
          <p:nvPr/>
        </p:nvSpPr>
        <p:spPr>
          <a:xfrm>
            <a:off x="1946365" y="2882538"/>
            <a:ext cx="2664822" cy="37446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D805F83-F6E5-1AFB-C3AE-8CA076D06C58}"/>
              </a:ext>
            </a:extLst>
          </p:cNvPr>
          <p:cNvSpPr txBox="1"/>
          <p:nvPr/>
        </p:nvSpPr>
        <p:spPr>
          <a:xfrm>
            <a:off x="2743200" y="2549118"/>
            <a:ext cx="543739" cy="369332"/>
          </a:xfrm>
          <a:prstGeom prst="rect">
            <a:avLst/>
          </a:prstGeom>
          <a:noFill/>
        </p:spPr>
        <p:txBody>
          <a:bodyPr wrap="none" rtlCol="0">
            <a:spAutoFit/>
          </a:bodyPr>
          <a:lstStyle/>
          <a:p>
            <a:r>
              <a:rPr lang="en-US" dirty="0"/>
              <a:t>SQL</a:t>
            </a:r>
            <a:endParaRPr lang="en-IN" dirty="0"/>
          </a:p>
        </p:txBody>
      </p:sp>
    </p:spTree>
    <p:extLst>
      <p:ext uri="{BB962C8B-B14F-4D97-AF65-F5344CB8AC3E}">
        <p14:creationId xmlns:p14="http://schemas.microsoft.com/office/powerpoint/2010/main" val="1059743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33F3-BB19-E85D-ED71-4CF93B0C9EA4}"/>
              </a:ext>
            </a:extLst>
          </p:cNvPr>
          <p:cNvSpPr>
            <a:spLocks noGrp="1"/>
          </p:cNvSpPr>
          <p:nvPr>
            <p:ph type="title"/>
          </p:nvPr>
        </p:nvSpPr>
        <p:spPr/>
        <p:txBody>
          <a:bodyPr/>
          <a:lstStyle/>
          <a:p>
            <a:r>
              <a:rPr lang="en-US" dirty="0"/>
              <a:t>RDBMS</a:t>
            </a:r>
            <a:endParaRPr lang="en-IN" dirty="0"/>
          </a:p>
        </p:txBody>
      </p:sp>
      <p:pic>
        <p:nvPicPr>
          <p:cNvPr id="5" name="Content Placeholder 4" descr="Processor">
            <a:extLst>
              <a:ext uri="{FF2B5EF4-FFF2-40B4-BE49-F238E27FC236}">
                <a16:creationId xmlns:a16="http://schemas.microsoft.com/office/drawing/2014/main" id="{4E7EC59C-49B6-BEEC-7BFC-208EF438CEE4}"/>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39711" y="2646978"/>
            <a:ext cx="914400" cy="914400"/>
          </a:xfrm>
        </p:spPr>
      </p:pic>
      <p:sp>
        <p:nvSpPr>
          <p:cNvPr id="8" name="TextBox 7">
            <a:extLst>
              <a:ext uri="{FF2B5EF4-FFF2-40B4-BE49-F238E27FC236}">
                <a16:creationId xmlns:a16="http://schemas.microsoft.com/office/drawing/2014/main" id="{A8A5A9C1-96E9-B995-ABE0-C0E37EB6A5C6}"/>
              </a:ext>
            </a:extLst>
          </p:cNvPr>
          <p:cNvSpPr txBox="1"/>
          <p:nvPr/>
        </p:nvSpPr>
        <p:spPr>
          <a:xfrm>
            <a:off x="2627684" y="3561378"/>
            <a:ext cx="1138453" cy="369332"/>
          </a:xfrm>
          <a:prstGeom prst="rect">
            <a:avLst/>
          </a:prstGeom>
          <a:noFill/>
        </p:spPr>
        <p:txBody>
          <a:bodyPr wrap="none" rtlCol="0">
            <a:spAutoFit/>
          </a:bodyPr>
          <a:lstStyle/>
          <a:p>
            <a:r>
              <a:rPr lang="en-US" dirty="0"/>
              <a:t>DB Engine</a:t>
            </a:r>
            <a:endParaRPr lang="en-IN" dirty="0"/>
          </a:p>
        </p:txBody>
      </p:sp>
      <p:sp>
        <p:nvSpPr>
          <p:cNvPr id="9" name="TextBox 8">
            <a:extLst>
              <a:ext uri="{FF2B5EF4-FFF2-40B4-BE49-F238E27FC236}">
                <a16:creationId xmlns:a16="http://schemas.microsoft.com/office/drawing/2014/main" id="{1B77D000-2957-277D-E7E9-D52B1724E676}"/>
              </a:ext>
            </a:extLst>
          </p:cNvPr>
          <p:cNvSpPr txBox="1"/>
          <p:nvPr/>
        </p:nvSpPr>
        <p:spPr>
          <a:xfrm flipH="1">
            <a:off x="7924800" y="5930537"/>
            <a:ext cx="1841863" cy="369332"/>
          </a:xfrm>
          <a:prstGeom prst="rect">
            <a:avLst/>
          </a:prstGeom>
          <a:noFill/>
        </p:spPr>
        <p:txBody>
          <a:bodyPr wrap="square" rtlCol="0">
            <a:spAutoFit/>
          </a:bodyPr>
          <a:lstStyle/>
          <a:p>
            <a:r>
              <a:rPr lang="en-US" dirty="0"/>
              <a:t>Storage</a:t>
            </a:r>
            <a:endParaRPr lang="en-IN" dirty="0"/>
          </a:p>
        </p:txBody>
      </p:sp>
      <p:pic>
        <p:nvPicPr>
          <p:cNvPr id="11" name="Graphic 10" descr="User">
            <a:extLst>
              <a:ext uri="{FF2B5EF4-FFF2-40B4-BE49-F238E27FC236}">
                <a16:creationId xmlns:a16="http://schemas.microsoft.com/office/drawing/2014/main" id="{91C71DFF-EAA4-9DA5-33A2-2DCC4D6A43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9451" y="2549118"/>
            <a:ext cx="914400" cy="914400"/>
          </a:xfrm>
          <a:prstGeom prst="rect">
            <a:avLst/>
          </a:prstGeom>
        </p:spPr>
      </p:pic>
      <p:sp>
        <p:nvSpPr>
          <p:cNvPr id="12" name="Arrow: Left-Right 11">
            <a:extLst>
              <a:ext uri="{FF2B5EF4-FFF2-40B4-BE49-F238E27FC236}">
                <a16:creationId xmlns:a16="http://schemas.microsoft.com/office/drawing/2014/main" id="{4F88A761-0B60-6D5C-5028-BCDD73896B05}"/>
              </a:ext>
            </a:extLst>
          </p:cNvPr>
          <p:cNvSpPr/>
          <p:nvPr/>
        </p:nvSpPr>
        <p:spPr>
          <a:xfrm>
            <a:off x="3706907" y="2916944"/>
            <a:ext cx="2664822" cy="37446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Left-Right 12">
            <a:extLst>
              <a:ext uri="{FF2B5EF4-FFF2-40B4-BE49-F238E27FC236}">
                <a16:creationId xmlns:a16="http://schemas.microsoft.com/office/drawing/2014/main" id="{2EB0BDA4-DFA3-7400-E08B-AAA40528E8CF}"/>
              </a:ext>
            </a:extLst>
          </p:cNvPr>
          <p:cNvSpPr/>
          <p:nvPr/>
        </p:nvSpPr>
        <p:spPr>
          <a:xfrm>
            <a:off x="1410789" y="2916944"/>
            <a:ext cx="1053737" cy="37446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D805F83-F6E5-1AFB-C3AE-8CA076D06C58}"/>
              </a:ext>
            </a:extLst>
          </p:cNvPr>
          <p:cNvSpPr txBox="1"/>
          <p:nvPr/>
        </p:nvSpPr>
        <p:spPr>
          <a:xfrm>
            <a:off x="1672319" y="2611939"/>
            <a:ext cx="543739" cy="369332"/>
          </a:xfrm>
          <a:prstGeom prst="rect">
            <a:avLst/>
          </a:prstGeom>
          <a:noFill/>
        </p:spPr>
        <p:txBody>
          <a:bodyPr wrap="none" rtlCol="0">
            <a:spAutoFit/>
          </a:bodyPr>
          <a:lstStyle/>
          <a:p>
            <a:r>
              <a:rPr lang="en-US" dirty="0"/>
              <a:t>SQL</a:t>
            </a:r>
            <a:endParaRPr lang="en-IN" dirty="0"/>
          </a:p>
        </p:txBody>
      </p:sp>
      <p:sp>
        <p:nvSpPr>
          <p:cNvPr id="4" name="Cylinder 3">
            <a:extLst>
              <a:ext uri="{FF2B5EF4-FFF2-40B4-BE49-F238E27FC236}">
                <a16:creationId xmlns:a16="http://schemas.microsoft.com/office/drawing/2014/main" id="{D08DFE9B-82E2-F7DF-9612-591BE0D5144A}"/>
              </a:ext>
            </a:extLst>
          </p:cNvPr>
          <p:cNvSpPr/>
          <p:nvPr/>
        </p:nvSpPr>
        <p:spPr>
          <a:xfrm>
            <a:off x="6725282" y="759506"/>
            <a:ext cx="3625217" cy="449362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ylinder 5">
            <a:extLst>
              <a:ext uri="{FF2B5EF4-FFF2-40B4-BE49-F238E27FC236}">
                <a16:creationId xmlns:a16="http://schemas.microsoft.com/office/drawing/2014/main" id="{6C0F5637-C473-943B-EE25-C85DC6C8C155}"/>
              </a:ext>
            </a:extLst>
          </p:cNvPr>
          <p:cNvSpPr/>
          <p:nvPr/>
        </p:nvSpPr>
        <p:spPr>
          <a:xfrm>
            <a:off x="6852604" y="1750400"/>
            <a:ext cx="896983" cy="103589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Cylinder 9">
            <a:extLst>
              <a:ext uri="{FF2B5EF4-FFF2-40B4-BE49-F238E27FC236}">
                <a16:creationId xmlns:a16="http://schemas.microsoft.com/office/drawing/2014/main" id="{AE5E6654-EF0D-2AC0-66ED-E6DACA38E80F}"/>
              </a:ext>
            </a:extLst>
          </p:cNvPr>
          <p:cNvSpPr/>
          <p:nvPr/>
        </p:nvSpPr>
        <p:spPr>
          <a:xfrm>
            <a:off x="8103140" y="1750400"/>
            <a:ext cx="896983" cy="103589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Cylinder 13">
            <a:extLst>
              <a:ext uri="{FF2B5EF4-FFF2-40B4-BE49-F238E27FC236}">
                <a16:creationId xmlns:a16="http://schemas.microsoft.com/office/drawing/2014/main" id="{A5019D7C-BE40-1DE9-6962-2DF7FD55B495}"/>
              </a:ext>
            </a:extLst>
          </p:cNvPr>
          <p:cNvSpPr/>
          <p:nvPr/>
        </p:nvSpPr>
        <p:spPr>
          <a:xfrm>
            <a:off x="9353676" y="1750399"/>
            <a:ext cx="896983" cy="103589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Cylinder 16">
            <a:extLst>
              <a:ext uri="{FF2B5EF4-FFF2-40B4-BE49-F238E27FC236}">
                <a16:creationId xmlns:a16="http://schemas.microsoft.com/office/drawing/2014/main" id="{B7E09CF1-909D-D09E-BCD7-B691EC09E1E8}"/>
              </a:ext>
            </a:extLst>
          </p:cNvPr>
          <p:cNvSpPr/>
          <p:nvPr/>
        </p:nvSpPr>
        <p:spPr>
          <a:xfrm>
            <a:off x="6837308" y="3396760"/>
            <a:ext cx="896983" cy="103589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Cylinder 17">
            <a:extLst>
              <a:ext uri="{FF2B5EF4-FFF2-40B4-BE49-F238E27FC236}">
                <a16:creationId xmlns:a16="http://schemas.microsoft.com/office/drawing/2014/main" id="{E4465E07-76EC-EBFC-8AB2-85A285BE1ADF}"/>
              </a:ext>
            </a:extLst>
          </p:cNvPr>
          <p:cNvSpPr/>
          <p:nvPr/>
        </p:nvSpPr>
        <p:spPr>
          <a:xfrm>
            <a:off x="8087844" y="3396760"/>
            <a:ext cx="896983" cy="103589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Cylinder 18">
            <a:extLst>
              <a:ext uri="{FF2B5EF4-FFF2-40B4-BE49-F238E27FC236}">
                <a16:creationId xmlns:a16="http://schemas.microsoft.com/office/drawing/2014/main" id="{9F1B6CF6-F0EB-F914-2B17-317C2B80A80A}"/>
              </a:ext>
            </a:extLst>
          </p:cNvPr>
          <p:cNvSpPr/>
          <p:nvPr/>
        </p:nvSpPr>
        <p:spPr>
          <a:xfrm>
            <a:off x="9338380" y="3396759"/>
            <a:ext cx="896983" cy="103589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Flowchart: Process 19">
            <a:extLst>
              <a:ext uri="{FF2B5EF4-FFF2-40B4-BE49-F238E27FC236}">
                <a16:creationId xmlns:a16="http://schemas.microsoft.com/office/drawing/2014/main" id="{D23C3E2E-D025-AC65-411E-17D992E8A916}"/>
              </a:ext>
            </a:extLst>
          </p:cNvPr>
          <p:cNvSpPr/>
          <p:nvPr/>
        </p:nvSpPr>
        <p:spPr>
          <a:xfrm>
            <a:off x="6865025" y="2007700"/>
            <a:ext cx="271103" cy="260645"/>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1" name="Flowchart: Process 20">
            <a:extLst>
              <a:ext uri="{FF2B5EF4-FFF2-40B4-BE49-F238E27FC236}">
                <a16:creationId xmlns:a16="http://schemas.microsoft.com/office/drawing/2014/main" id="{36D39236-8321-56AF-11F4-3647E089950E}"/>
              </a:ext>
            </a:extLst>
          </p:cNvPr>
          <p:cNvSpPr/>
          <p:nvPr/>
        </p:nvSpPr>
        <p:spPr>
          <a:xfrm>
            <a:off x="6852604" y="2365387"/>
            <a:ext cx="271103" cy="260645"/>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Flowchart: Process 21">
            <a:extLst>
              <a:ext uri="{FF2B5EF4-FFF2-40B4-BE49-F238E27FC236}">
                <a16:creationId xmlns:a16="http://schemas.microsoft.com/office/drawing/2014/main" id="{5E1296A6-A78D-5149-2E38-4788789C00FA}"/>
              </a:ext>
            </a:extLst>
          </p:cNvPr>
          <p:cNvSpPr/>
          <p:nvPr/>
        </p:nvSpPr>
        <p:spPr>
          <a:xfrm>
            <a:off x="7183932" y="2018103"/>
            <a:ext cx="245524" cy="25217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3" name="Flowchart: Process 22">
            <a:extLst>
              <a:ext uri="{FF2B5EF4-FFF2-40B4-BE49-F238E27FC236}">
                <a16:creationId xmlns:a16="http://schemas.microsoft.com/office/drawing/2014/main" id="{7B9AF6FB-3A01-9305-937B-D0887563B1D8}"/>
              </a:ext>
            </a:extLst>
          </p:cNvPr>
          <p:cNvSpPr/>
          <p:nvPr/>
        </p:nvSpPr>
        <p:spPr>
          <a:xfrm>
            <a:off x="7171511" y="2375790"/>
            <a:ext cx="245524" cy="25217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4" name="Flowchart: Process 23">
            <a:extLst>
              <a:ext uri="{FF2B5EF4-FFF2-40B4-BE49-F238E27FC236}">
                <a16:creationId xmlns:a16="http://schemas.microsoft.com/office/drawing/2014/main" id="{9D32624F-A40F-B5B9-BC60-D01F1E8C70D7}"/>
              </a:ext>
            </a:extLst>
          </p:cNvPr>
          <p:cNvSpPr/>
          <p:nvPr/>
        </p:nvSpPr>
        <p:spPr>
          <a:xfrm>
            <a:off x="7449564" y="1998885"/>
            <a:ext cx="245524" cy="25217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5" name="Flowchart: Process 24">
            <a:extLst>
              <a:ext uri="{FF2B5EF4-FFF2-40B4-BE49-F238E27FC236}">
                <a16:creationId xmlns:a16="http://schemas.microsoft.com/office/drawing/2014/main" id="{F42D736B-1808-5C6D-73DE-3476EBFF75AB}"/>
              </a:ext>
            </a:extLst>
          </p:cNvPr>
          <p:cNvSpPr/>
          <p:nvPr/>
        </p:nvSpPr>
        <p:spPr>
          <a:xfrm>
            <a:off x="7437143" y="2356572"/>
            <a:ext cx="245524" cy="25217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6">
            <p14:nvContentPartPr>
              <p14:cNvPr id="26" name="Ink 25">
                <a:extLst>
                  <a:ext uri="{FF2B5EF4-FFF2-40B4-BE49-F238E27FC236}">
                    <a16:creationId xmlns:a16="http://schemas.microsoft.com/office/drawing/2014/main" id="{3AA232A2-8D3C-6C2E-90A6-E9AB555E0BC3}"/>
                  </a:ext>
                </a:extLst>
              </p14:cNvPr>
              <p14:cNvContentPartPr/>
              <p14:nvPr/>
            </p14:nvContentPartPr>
            <p14:xfrm>
              <a:off x="1949400" y="793800"/>
              <a:ext cx="6617160" cy="5150160"/>
            </p14:xfrm>
          </p:contentPart>
        </mc:Choice>
        <mc:Fallback>
          <p:pic>
            <p:nvPicPr>
              <p:cNvPr id="26" name="Ink 25">
                <a:extLst>
                  <a:ext uri="{FF2B5EF4-FFF2-40B4-BE49-F238E27FC236}">
                    <a16:creationId xmlns:a16="http://schemas.microsoft.com/office/drawing/2014/main" id="{3AA232A2-8D3C-6C2E-90A6-E9AB555E0BC3}"/>
                  </a:ext>
                </a:extLst>
              </p:cNvPr>
              <p:cNvPicPr/>
              <p:nvPr/>
            </p:nvPicPr>
            <p:blipFill>
              <a:blip r:embed="rId7"/>
              <a:stretch>
                <a:fillRect/>
              </a:stretch>
            </p:blipFill>
            <p:spPr>
              <a:xfrm>
                <a:off x="1940040" y="784440"/>
                <a:ext cx="6635880" cy="5168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7" name="Ink 26">
                <a:extLst>
                  <a:ext uri="{FF2B5EF4-FFF2-40B4-BE49-F238E27FC236}">
                    <a16:creationId xmlns:a16="http://schemas.microsoft.com/office/drawing/2014/main" id="{6877819E-6E37-4817-913F-9A73868F30F5}"/>
                  </a:ext>
                </a:extLst>
              </p14:cNvPr>
              <p14:cNvContentPartPr/>
              <p14:nvPr/>
            </p14:nvContentPartPr>
            <p14:xfrm>
              <a:off x="7035840" y="1682640"/>
              <a:ext cx="3022920" cy="2553120"/>
            </p14:xfrm>
          </p:contentPart>
        </mc:Choice>
        <mc:Fallback>
          <p:pic>
            <p:nvPicPr>
              <p:cNvPr id="27" name="Ink 26">
                <a:extLst>
                  <a:ext uri="{FF2B5EF4-FFF2-40B4-BE49-F238E27FC236}">
                    <a16:creationId xmlns:a16="http://schemas.microsoft.com/office/drawing/2014/main" id="{6877819E-6E37-4817-913F-9A73868F30F5}"/>
                  </a:ext>
                </a:extLst>
              </p:cNvPr>
              <p:cNvPicPr/>
              <p:nvPr/>
            </p:nvPicPr>
            <p:blipFill>
              <a:blip r:embed="rId9"/>
              <a:stretch>
                <a:fillRect/>
              </a:stretch>
            </p:blipFill>
            <p:spPr>
              <a:xfrm>
                <a:off x="7026480" y="1673280"/>
                <a:ext cx="3041640" cy="2571840"/>
              </a:xfrm>
              <a:prstGeom prst="rect">
                <a:avLst/>
              </a:prstGeom>
            </p:spPr>
          </p:pic>
        </mc:Fallback>
      </mc:AlternateContent>
    </p:spTree>
    <p:extLst>
      <p:ext uri="{BB962C8B-B14F-4D97-AF65-F5344CB8AC3E}">
        <p14:creationId xmlns:p14="http://schemas.microsoft.com/office/powerpoint/2010/main" val="1178492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3368-A5E1-3B35-B61B-F8A868C9487C}"/>
              </a:ext>
            </a:extLst>
          </p:cNvPr>
          <p:cNvSpPr>
            <a:spLocks noGrp="1"/>
          </p:cNvSpPr>
          <p:nvPr>
            <p:ph type="title"/>
          </p:nvPr>
        </p:nvSpPr>
        <p:spPr/>
        <p:txBody>
          <a:bodyPr/>
          <a:lstStyle/>
          <a:p>
            <a:r>
              <a:rPr lang="en-US" dirty="0"/>
              <a:t>RDBMS</a:t>
            </a:r>
            <a:endParaRPr lang="en-IN" dirty="0"/>
          </a:p>
        </p:txBody>
      </p:sp>
      <p:sp>
        <p:nvSpPr>
          <p:cNvPr id="3" name="Content Placeholder 2">
            <a:extLst>
              <a:ext uri="{FF2B5EF4-FFF2-40B4-BE49-F238E27FC236}">
                <a16:creationId xmlns:a16="http://schemas.microsoft.com/office/drawing/2014/main" id="{CC05AFF6-EEBE-A27C-C97F-56493E845F3D}"/>
              </a:ext>
            </a:extLst>
          </p:cNvPr>
          <p:cNvSpPr>
            <a:spLocks noGrp="1"/>
          </p:cNvSpPr>
          <p:nvPr>
            <p:ph idx="1"/>
          </p:nvPr>
        </p:nvSpPr>
        <p:spPr/>
        <p:txBody>
          <a:bodyPr/>
          <a:lstStyle/>
          <a:p>
            <a:r>
              <a:rPr lang="en-US" dirty="0">
                <a:highlight>
                  <a:srgbClr val="00FFFF"/>
                </a:highlight>
              </a:rPr>
              <a:t>MYSQL</a:t>
            </a:r>
          </a:p>
          <a:p>
            <a:r>
              <a:rPr lang="en-US" dirty="0"/>
              <a:t>Microsoft SQL</a:t>
            </a:r>
          </a:p>
          <a:p>
            <a:r>
              <a:rPr lang="en-US" dirty="0"/>
              <a:t>Oracle SQL</a:t>
            </a:r>
          </a:p>
          <a:p>
            <a:r>
              <a:rPr lang="en-US" dirty="0"/>
              <a:t>MariaDB</a:t>
            </a:r>
          </a:p>
          <a:p>
            <a:r>
              <a:rPr lang="en-US" dirty="0"/>
              <a:t>Postgres</a:t>
            </a:r>
          </a:p>
          <a:p>
            <a:r>
              <a:rPr lang="en-US" dirty="0"/>
              <a:t>Amazon Aurora</a:t>
            </a:r>
            <a:endParaRPr lang="en-IN" dirty="0"/>
          </a:p>
        </p:txBody>
      </p:sp>
    </p:spTree>
    <p:extLst>
      <p:ext uri="{BB962C8B-B14F-4D97-AF65-F5344CB8AC3E}">
        <p14:creationId xmlns:p14="http://schemas.microsoft.com/office/powerpoint/2010/main" val="219449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8C3D-964F-F507-6333-BCC68184061A}"/>
              </a:ext>
            </a:extLst>
          </p:cNvPr>
          <p:cNvSpPr>
            <a:spLocks noGrp="1"/>
          </p:cNvSpPr>
          <p:nvPr>
            <p:ph type="title"/>
          </p:nvPr>
        </p:nvSpPr>
        <p:spPr/>
        <p:txBody>
          <a:bodyPr/>
          <a:lstStyle/>
          <a:p>
            <a:r>
              <a:rPr lang="en-US" dirty="0"/>
              <a:t>RDBMS</a:t>
            </a:r>
            <a:endParaRPr lang="en-IN" dirty="0"/>
          </a:p>
        </p:txBody>
      </p:sp>
      <p:sp>
        <p:nvSpPr>
          <p:cNvPr id="3" name="Content Placeholder 2">
            <a:extLst>
              <a:ext uri="{FF2B5EF4-FFF2-40B4-BE49-F238E27FC236}">
                <a16:creationId xmlns:a16="http://schemas.microsoft.com/office/drawing/2014/main" id="{A8BEE6B4-460E-D1E1-F76A-0DDC9DC028BB}"/>
              </a:ext>
            </a:extLst>
          </p:cNvPr>
          <p:cNvSpPr>
            <a:spLocks noGrp="1"/>
          </p:cNvSpPr>
          <p:nvPr>
            <p:ph idx="1"/>
          </p:nvPr>
        </p:nvSpPr>
        <p:spPr/>
        <p:txBody>
          <a:bodyPr/>
          <a:lstStyle/>
          <a:p>
            <a:r>
              <a:rPr lang="en-US" dirty="0"/>
              <a:t>to maintain the standard some kind of terms and conditions</a:t>
            </a:r>
          </a:p>
          <a:p>
            <a:r>
              <a:rPr lang="en-US" dirty="0"/>
              <a:t>ACID</a:t>
            </a:r>
          </a:p>
          <a:p>
            <a:r>
              <a:rPr lang="en-US" dirty="0"/>
              <a:t>Normalization</a:t>
            </a:r>
            <a:endParaRPr lang="en-IN" dirty="0"/>
          </a:p>
        </p:txBody>
      </p:sp>
    </p:spTree>
    <p:extLst>
      <p:ext uri="{BB962C8B-B14F-4D97-AF65-F5344CB8AC3E}">
        <p14:creationId xmlns:p14="http://schemas.microsoft.com/office/powerpoint/2010/main" val="2901024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BD22-3206-5B1A-25B7-CF70292A33F3}"/>
              </a:ext>
            </a:extLst>
          </p:cNvPr>
          <p:cNvSpPr>
            <a:spLocks noGrp="1"/>
          </p:cNvSpPr>
          <p:nvPr>
            <p:ph type="title"/>
          </p:nvPr>
        </p:nvSpPr>
        <p:spPr/>
        <p:txBody>
          <a:bodyPr/>
          <a:lstStyle/>
          <a:p>
            <a:r>
              <a:rPr lang="en-US" dirty="0"/>
              <a:t>ACID</a:t>
            </a:r>
            <a:endParaRPr lang="en-IN" dirty="0"/>
          </a:p>
        </p:txBody>
      </p:sp>
      <p:sp>
        <p:nvSpPr>
          <p:cNvPr id="3" name="Content Placeholder 2">
            <a:extLst>
              <a:ext uri="{FF2B5EF4-FFF2-40B4-BE49-F238E27FC236}">
                <a16:creationId xmlns:a16="http://schemas.microsoft.com/office/drawing/2014/main" id="{1B4F6907-F80B-3D27-8D70-1834ED98BBB4}"/>
              </a:ext>
            </a:extLst>
          </p:cNvPr>
          <p:cNvSpPr>
            <a:spLocks noGrp="1"/>
          </p:cNvSpPr>
          <p:nvPr>
            <p:ph idx="1"/>
          </p:nvPr>
        </p:nvSpPr>
        <p:spPr/>
        <p:txBody>
          <a:bodyPr>
            <a:normAutofit fontScale="85000" lnSpcReduction="10000"/>
          </a:bodyPr>
          <a:lstStyle/>
          <a:p>
            <a:r>
              <a:rPr lang="en-US" b="1" dirty="0">
                <a:highlight>
                  <a:srgbClr val="00FFFF"/>
                </a:highlight>
              </a:rPr>
              <a:t>A means Atomicity:</a:t>
            </a:r>
            <a:r>
              <a:rPr lang="en-US" dirty="0">
                <a:highlight>
                  <a:srgbClr val="00FFFF"/>
                </a:highlight>
              </a:rPr>
              <a:t> This ensures the data operation will complete either with success or with failure. It follows the 'all or nothing' strategy. For example, a transaction will either be committed or will abort.</a:t>
            </a:r>
          </a:p>
          <a:p>
            <a:r>
              <a:rPr lang="en-US" b="1" dirty="0">
                <a:highlight>
                  <a:srgbClr val="00FFFF"/>
                </a:highlight>
              </a:rPr>
              <a:t>C means Consistency:</a:t>
            </a:r>
            <a:r>
              <a:rPr lang="en-US" dirty="0">
                <a:highlight>
                  <a:srgbClr val="00FFFF"/>
                </a:highlight>
              </a:rPr>
              <a:t> If we perform any operation over the data, its value before and after the operation should be preserved. For example, the account balance before and after the transaction should be correct, i.e., it should remain conserved.</a:t>
            </a:r>
          </a:p>
          <a:p>
            <a:r>
              <a:rPr lang="en-US" b="1" dirty="0">
                <a:highlight>
                  <a:srgbClr val="00FFFF"/>
                </a:highlight>
              </a:rPr>
              <a:t>I means Isolation:</a:t>
            </a:r>
            <a:r>
              <a:rPr lang="en-US" dirty="0">
                <a:highlight>
                  <a:srgbClr val="00FFFF"/>
                </a:highlight>
              </a:rPr>
              <a:t> There can be concurrent users for accessing data at the same time from the database. Thus, isolation between the data should remain isolated. For example, when multiple transactions occur at the same time, one transaction effects should not be visible to the other transactions in the database</a:t>
            </a:r>
            <a:r>
              <a:rPr lang="en-US" dirty="0"/>
              <a:t>.</a:t>
            </a:r>
          </a:p>
          <a:p>
            <a:r>
              <a:rPr lang="en-US" b="1" dirty="0">
                <a:highlight>
                  <a:srgbClr val="00FFFF"/>
                </a:highlight>
              </a:rPr>
              <a:t>D means Durability:</a:t>
            </a:r>
            <a:r>
              <a:rPr lang="en-US" dirty="0">
                <a:highlight>
                  <a:srgbClr val="00FFFF"/>
                </a:highlight>
              </a:rPr>
              <a:t> It ensures that once it completes the operation and commits the data, data changes should remain permanent.</a:t>
            </a:r>
          </a:p>
        </p:txBody>
      </p:sp>
    </p:spTree>
    <p:extLst>
      <p:ext uri="{BB962C8B-B14F-4D97-AF65-F5344CB8AC3E}">
        <p14:creationId xmlns:p14="http://schemas.microsoft.com/office/powerpoint/2010/main" val="3291664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785D-8E9F-47D6-A0A9-FFED8A43EC99}"/>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F10F28DE-0186-D8F2-DBA2-8F0D0B84C228}"/>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92CDBBB4-2B8D-26F3-064B-59BCCB22547F}"/>
              </a:ext>
            </a:extLst>
          </p:cNvPr>
          <p:cNvSpPr/>
          <p:nvPr/>
        </p:nvSpPr>
        <p:spPr>
          <a:xfrm>
            <a:off x="2307771" y="2246811"/>
            <a:ext cx="2569029" cy="3762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ATM Machine</a:t>
            </a:r>
            <a:endParaRPr lang="en-IN" dirty="0"/>
          </a:p>
        </p:txBody>
      </p:sp>
      <p:sp>
        <p:nvSpPr>
          <p:cNvPr id="5" name="Arrow: Right 4">
            <a:extLst>
              <a:ext uri="{FF2B5EF4-FFF2-40B4-BE49-F238E27FC236}">
                <a16:creationId xmlns:a16="http://schemas.microsoft.com/office/drawing/2014/main" id="{9222CE32-E775-9692-B17A-C7A3D6421DA4}"/>
              </a:ext>
            </a:extLst>
          </p:cNvPr>
          <p:cNvSpPr/>
          <p:nvPr/>
        </p:nvSpPr>
        <p:spPr>
          <a:xfrm>
            <a:off x="4990011" y="2360023"/>
            <a:ext cx="1497875" cy="48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90B4E22-C543-07FF-F90B-CCF6D98205F2}"/>
              </a:ext>
            </a:extLst>
          </p:cNvPr>
          <p:cNvSpPr txBox="1"/>
          <p:nvPr/>
        </p:nvSpPr>
        <p:spPr>
          <a:xfrm>
            <a:off x="6840582" y="2360023"/>
            <a:ext cx="1807029" cy="369332"/>
          </a:xfrm>
          <a:prstGeom prst="rect">
            <a:avLst/>
          </a:prstGeom>
          <a:noFill/>
        </p:spPr>
        <p:txBody>
          <a:bodyPr wrap="square" rtlCol="0">
            <a:spAutoFit/>
          </a:bodyPr>
          <a:lstStyle/>
          <a:p>
            <a:r>
              <a:rPr lang="en-US" dirty="0"/>
              <a:t>Atomicity</a:t>
            </a:r>
            <a:endParaRPr lang="en-IN" dirty="0"/>
          </a:p>
        </p:txBody>
      </p:sp>
      <p:sp>
        <p:nvSpPr>
          <p:cNvPr id="7" name="Arrow: Right 6">
            <a:extLst>
              <a:ext uri="{FF2B5EF4-FFF2-40B4-BE49-F238E27FC236}">
                <a16:creationId xmlns:a16="http://schemas.microsoft.com/office/drawing/2014/main" id="{75959017-0754-085D-CBFC-186D45D02A3C}"/>
              </a:ext>
            </a:extLst>
          </p:cNvPr>
          <p:cNvSpPr/>
          <p:nvPr/>
        </p:nvSpPr>
        <p:spPr>
          <a:xfrm>
            <a:off x="4990011" y="3205486"/>
            <a:ext cx="1497875" cy="48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66AF16F-8B08-27F6-0665-F3795DC5BF06}"/>
              </a:ext>
            </a:extLst>
          </p:cNvPr>
          <p:cNvSpPr txBox="1"/>
          <p:nvPr/>
        </p:nvSpPr>
        <p:spPr>
          <a:xfrm>
            <a:off x="6840582" y="3205486"/>
            <a:ext cx="1807029" cy="369332"/>
          </a:xfrm>
          <a:prstGeom prst="rect">
            <a:avLst/>
          </a:prstGeom>
          <a:noFill/>
        </p:spPr>
        <p:txBody>
          <a:bodyPr wrap="square" rtlCol="0">
            <a:spAutoFit/>
          </a:bodyPr>
          <a:lstStyle/>
          <a:p>
            <a:r>
              <a:rPr lang="en-US" dirty="0"/>
              <a:t>Consistency</a:t>
            </a:r>
            <a:endParaRPr lang="en-IN" dirty="0"/>
          </a:p>
        </p:txBody>
      </p:sp>
    </p:spTree>
    <p:extLst>
      <p:ext uri="{BB962C8B-B14F-4D97-AF65-F5344CB8AC3E}">
        <p14:creationId xmlns:p14="http://schemas.microsoft.com/office/powerpoint/2010/main" val="1036410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66D56-D5BA-5097-4FAD-5AF6E35E8F46}"/>
              </a:ext>
            </a:extLst>
          </p:cNvPr>
          <p:cNvSpPr>
            <a:spLocks noGrp="1"/>
          </p:cNvSpPr>
          <p:nvPr>
            <p:ph type="title"/>
          </p:nvPr>
        </p:nvSpPr>
        <p:spPr/>
        <p:txBody>
          <a:bodyPr/>
          <a:lstStyle/>
          <a:p>
            <a:r>
              <a:rPr lang="en-US" dirty="0"/>
              <a:t>Database -&gt; IFSC CODE</a:t>
            </a:r>
            <a:endParaRPr lang="en-IN" dirty="0"/>
          </a:p>
        </p:txBody>
      </p:sp>
      <p:graphicFrame>
        <p:nvGraphicFramePr>
          <p:cNvPr id="4" name="Table 4">
            <a:extLst>
              <a:ext uri="{FF2B5EF4-FFF2-40B4-BE49-F238E27FC236}">
                <a16:creationId xmlns:a16="http://schemas.microsoft.com/office/drawing/2014/main" id="{8B254585-7161-ECC2-5DFC-F28B9A2596D7}"/>
              </a:ext>
            </a:extLst>
          </p:cNvPr>
          <p:cNvGraphicFramePr>
            <a:graphicFrameLocks noGrp="1"/>
          </p:cNvGraphicFramePr>
          <p:nvPr>
            <p:ph idx="1"/>
            <p:extLst>
              <p:ext uri="{D42A27DB-BD31-4B8C-83A1-F6EECF244321}">
                <p14:modId xmlns:p14="http://schemas.microsoft.com/office/powerpoint/2010/main" val="4205800040"/>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689273936"/>
                    </a:ext>
                  </a:extLst>
                </a:gridCol>
                <a:gridCol w="1752600">
                  <a:extLst>
                    <a:ext uri="{9D8B030D-6E8A-4147-A177-3AD203B41FA5}">
                      <a16:colId xmlns:a16="http://schemas.microsoft.com/office/drawing/2014/main" val="2884442343"/>
                    </a:ext>
                  </a:extLst>
                </a:gridCol>
                <a:gridCol w="1752600">
                  <a:extLst>
                    <a:ext uri="{9D8B030D-6E8A-4147-A177-3AD203B41FA5}">
                      <a16:colId xmlns:a16="http://schemas.microsoft.com/office/drawing/2014/main" val="815282696"/>
                    </a:ext>
                  </a:extLst>
                </a:gridCol>
                <a:gridCol w="1752600">
                  <a:extLst>
                    <a:ext uri="{9D8B030D-6E8A-4147-A177-3AD203B41FA5}">
                      <a16:colId xmlns:a16="http://schemas.microsoft.com/office/drawing/2014/main" val="1891398537"/>
                    </a:ext>
                  </a:extLst>
                </a:gridCol>
                <a:gridCol w="1752600">
                  <a:extLst>
                    <a:ext uri="{9D8B030D-6E8A-4147-A177-3AD203B41FA5}">
                      <a16:colId xmlns:a16="http://schemas.microsoft.com/office/drawing/2014/main" val="2619065637"/>
                    </a:ext>
                  </a:extLst>
                </a:gridCol>
                <a:gridCol w="1752600">
                  <a:extLst>
                    <a:ext uri="{9D8B030D-6E8A-4147-A177-3AD203B41FA5}">
                      <a16:colId xmlns:a16="http://schemas.microsoft.com/office/drawing/2014/main" val="1547227302"/>
                    </a:ext>
                  </a:extLst>
                </a:gridCol>
              </a:tblGrid>
              <a:tr h="370840">
                <a:tc>
                  <a:txBody>
                    <a:bodyPr/>
                    <a:lstStyle/>
                    <a:p>
                      <a:r>
                        <a:rPr lang="en-US" dirty="0"/>
                        <a:t>Account No</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910035877"/>
                  </a:ext>
                </a:extLst>
              </a:tr>
              <a:tr h="370840">
                <a:tc>
                  <a:txBody>
                    <a:bodyPr/>
                    <a:lstStyle/>
                    <a:p>
                      <a:r>
                        <a:rPr lang="en-US" dirty="0"/>
                        <a:t>1</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910623756"/>
                  </a:ext>
                </a:extLst>
              </a:tr>
              <a:tr h="370840">
                <a:tc>
                  <a:txBody>
                    <a:bodyPr/>
                    <a:lstStyle/>
                    <a:p>
                      <a:r>
                        <a:rPr lang="en-US" dirty="0"/>
                        <a:t>2</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631645813"/>
                  </a:ext>
                </a:extLst>
              </a:tr>
              <a:tr h="370840">
                <a:tc>
                  <a:txBody>
                    <a:bodyPr/>
                    <a:lstStyle/>
                    <a:p>
                      <a:r>
                        <a:rPr lang="en-US" dirty="0"/>
                        <a:t>3</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819582289"/>
                  </a:ext>
                </a:extLst>
              </a:tr>
              <a:tr h="370840">
                <a:tc>
                  <a:txBody>
                    <a:bodyPr/>
                    <a:lstStyle/>
                    <a:p>
                      <a:r>
                        <a:rPr lang="en-US" dirty="0"/>
                        <a:t>4</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570251009"/>
                  </a:ext>
                </a:extLst>
              </a:tr>
              <a:tr h="370840">
                <a:tc>
                  <a:txBody>
                    <a:bodyPr/>
                    <a:lstStyle/>
                    <a:p>
                      <a:r>
                        <a:rPr lang="en-US" dirty="0"/>
                        <a:t>5</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0985310"/>
                  </a:ext>
                </a:extLst>
              </a:tr>
              <a:tr h="370840">
                <a:tc>
                  <a:txBody>
                    <a:bodyPr/>
                    <a:lstStyle/>
                    <a:p>
                      <a:r>
                        <a:rPr lang="en-US" dirty="0"/>
                        <a:t>6</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970212193"/>
                  </a:ext>
                </a:extLst>
              </a:tr>
            </a:tbl>
          </a:graphicData>
        </a:graphic>
      </p:graphicFrame>
    </p:spTree>
    <p:extLst>
      <p:ext uri="{BB962C8B-B14F-4D97-AF65-F5344CB8AC3E}">
        <p14:creationId xmlns:p14="http://schemas.microsoft.com/office/powerpoint/2010/main" val="57424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A9A0-3AE0-D2CA-5A92-E9C22A6EB8AB}"/>
              </a:ext>
            </a:extLst>
          </p:cNvPr>
          <p:cNvSpPr>
            <a:spLocks noGrp="1"/>
          </p:cNvSpPr>
          <p:nvPr>
            <p:ph type="title"/>
          </p:nvPr>
        </p:nvSpPr>
        <p:spPr/>
        <p:txBody>
          <a:bodyPr/>
          <a:lstStyle/>
          <a:p>
            <a:r>
              <a:rPr lang="en-US" dirty="0"/>
              <a:t>Data Analyst</a:t>
            </a:r>
            <a:endParaRPr lang="en-IN" dirty="0"/>
          </a:p>
        </p:txBody>
      </p:sp>
      <p:sp>
        <p:nvSpPr>
          <p:cNvPr id="3" name="Content Placeholder 2">
            <a:extLst>
              <a:ext uri="{FF2B5EF4-FFF2-40B4-BE49-F238E27FC236}">
                <a16:creationId xmlns:a16="http://schemas.microsoft.com/office/drawing/2014/main" id="{F163E5EE-339A-7556-80D8-8F395365002A}"/>
              </a:ext>
            </a:extLst>
          </p:cNvPr>
          <p:cNvSpPr>
            <a:spLocks noGrp="1"/>
          </p:cNvSpPr>
          <p:nvPr>
            <p:ph idx="1"/>
          </p:nvPr>
        </p:nvSpPr>
        <p:spPr/>
        <p:txBody>
          <a:bodyPr>
            <a:normAutofit fontScale="92500" lnSpcReduction="20000"/>
          </a:bodyPr>
          <a:lstStyle/>
          <a:p>
            <a:r>
              <a:rPr lang="en-US" dirty="0"/>
              <a:t>Curriculum -&gt; perform various method that will be alliable to perform the data analytics</a:t>
            </a:r>
          </a:p>
          <a:p>
            <a:r>
              <a:rPr lang="en-US" dirty="0"/>
              <a:t>Basics</a:t>
            </a:r>
          </a:p>
          <a:p>
            <a:pPr lvl="1"/>
            <a:r>
              <a:rPr lang="en-US" dirty="0"/>
              <a:t>Database -&gt; structured</a:t>
            </a:r>
          </a:p>
          <a:p>
            <a:pPr lvl="1"/>
            <a:r>
              <a:rPr lang="en-US" dirty="0"/>
              <a:t>Data Ware House -&gt; ETL + Structured</a:t>
            </a:r>
          </a:p>
          <a:p>
            <a:r>
              <a:rPr lang="en-US" dirty="0"/>
              <a:t>Expert</a:t>
            </a:r>
          </a:p>
          <a:p>
            <a:pPr lvl="1"/>
            <a:r>
              <a:rPr lang="en-US" dirty="0">
                <a:highlight>
                  <a:srgbClr val="FFFF00"/>
                </a:highlight>
              </a:rPr>
              <a:t>Big Data -&gt; e-learning -&gt; Structured+ Unstructured and Semi structures</a:t>
            </a:r>
          </a:p>
          <a:p>
            <a:pPr lvl="1"/>
            <a:r>
              <a:rPr lang="en-US" dirty="0">
                <a:highlight>
                  <a:srgbClr val="00FFFF"/>
                </a:highlight>
              </a:rPr>
              <a:t>Aws – Data engineering -&gt; </a:t>
            </a:r>
            <a:r>
              <a:rPr lang="en-US" dirty="0">
                <a:highlight>
                  <a:srgbClr val="FFFF00"/>
                </a:highlight>
              </a:rPr>
              <a:t>Structured+ Unstructured and Semi structures</a:t>
            </a:r>
            <a:endParaRPr lang="en-US" dirty="0">
              <a:highlight>
                <a:srgbClr val="00FFFF"/>
              </a:highlight>
            </a:endParaRPr>
          </a:p>
          <a:p>
            <a:r>
              <a:rPr lang="en-US" dirty="0"/>
              <a:t>Program</a:t>
            </a:r>
          </a:p>
          <a:p>
            <a:pPr lvl="1"/>
            <a:r>
              <a:rPr lang="en-US" dirty="0"/>
              <a:t>JAVA</a:t>
            </a:r>
          </a:p>
          <a:p>
            <a:pPr lvl="1"/>
            <a:r>
              <a:rPr lang="en-US" dirty="0"/>
              <a:t>Python</a:t>
            </a:r>
          </a:p>
          <a:p>
            <a:pPr lvl="1"/>
            <a:r>
              <a:rPr lang="en-US" dirty="0"/>
              <a:t>Unix -&gt; OS</a:t>
            </a:r>
            <a:endParaRPr lang="en-IN" dirty="0"/>
          </a:p>
        </p:txBody>
      </p:sp>
    </p:spTree>
    <p:extLst>
      <p:ext uri="{BB962C8B-B14F-4D97-AF65-F5344CB8AC3E}">
        <p14:creationId xmlns:p14="http://schemas.microsoft.com/office/powerpoint/2010/main" val="261321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4E968-7BF6-429B-E5CF-D796397425B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496D2EE-7E64-C528-E3D6-D3631FFE54D8}"/>
              </a:ext>
            </a:extLst>
          </p:cNvPr>
          <p:cNvSpPr>
            <a:spLocks noGrp="1"/>
          </p:cNvSpPr>
          <p:nvPr>
            <p:ph idx="1"/>
          </p:nvPr>
        </p:nvSpPr>
        <p:spPr/>
        <p:txBody>
          <a:bodyPr/>
          <a:lstStyle/>
          <a:p>
            <a:r>
              <a:rPr lang="en-US" dirty="0"/>
              <a:t>Hands-on</a:t>
            </a:r>
          </a:p>
          <a:p>
            <a:r>
              <a:rPr lang="en-US" dirty="0"/>
              <a:t>Project -&gt; Mentor</a:t>
            </a:r>
            <a:endParaRPr lang="en-IN" dirty="0"/>
          </a:p>
        </p:txBody>
      </p:sp>
    </p:spTree>
    <p:extLst>
      <p:ext uri="{BB962C8B-B14F-4D97-AF65-F5344CB8AC3E}">
        <p14:creationId xmlns:p14="http://schemas.microsoft.com/office/powerpoint/2010/main" val="3444014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2BE1-A48F-FA8C-B814-0950E7EB9FBC}"/>
              </a:ext>
            </a:extLst>
          </p:cNvPr>
          <p:cNvSpPr>
            <a:spLocks noGrp="1"/>
          </p:cNvSpPr>
          <p:nvPr>
            <p:ph type="title"/>
          </p:nvPr>
        </p:nvSpPr>
        <p:spPr/>
        <p:txBody>
          <a:bodyPr/>
          <a:lstStyle/>
          <a:p>
            <a:r>
              <a:rPr lang="en-US" dirty="0"/>
              <a:t>DBMS &amp; Data Modeling</a:t>
            </a:r>
            <a:endParaRPr lang="en-IN" dirty="0"/>
          </a:p>
        </p:txBody>
      </p:sp>
      <p:sp>
        <p:nvSpPr>
          <p:cNvPr id="6" name="Content Placeholder 5">
            <a:extLst>
              <a:ext uri="{FF2B5EF4-FFF2-40B4-BE49-F238E27FC236}">
                <a16:creationId xmlns:a16="http://schemas.microsoft.com/office/drawing/2014/main" id="{11858F18-7F03-1827-ED25-98271A55C493}"/>
              </a:ext>
            </a:extLst>
          </p:cNvPr>
          <p:cNvSpPr>
            <a:spLocks noGrp="1"/>
          </p:cNvSpPr>
          <p:nvPr>
            <p:ph idx="1"/>
          </p:nvPr>
        </p:nvSpPr>
        <p:spPr/>
        <p:txBody>
          <a:bodyPr/>
          <a:lstStyle/>
          <a:p>
            <a:r>
              <a:rPr lang="en-US" dirty="0">
                <a:highlight>
                  <a:srgbClr val="00FFFF"/>
                </a:highlight>
              </a:rPr>
              <a:t>If you want to store and retrieve the data from the computer what will be fastest way to do it?</a:t>
            </a:r>
          </a:p>
          <a:p>
            <a:r>
              <a:rPr lang="en-US" dirty="0"/>
              <a:t>What are the different methods will be available?</a:t>
            </a:r>
            <a:endParaRPr lang="en-IN" dirty="0"/>
          </a:p>
        </p:txBody>
      </p:sp>
    </p:spTree>
    <p:extLst>
      <p:ext uri="{BB962C8B-B14F-4D97-AF65-F5344CB8AC3E}">
        <p14:creationId xmlns:p14="http://schemas.microsoft.com/office/powerpoint/2010/main" val="228158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B910-8280-45EB-61DB-837305B6B0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F1F052-7C42-FDE7-B2AE-96F05EEB1DC2}"/>
              </a:ext>
            </a:extLst>
          </p:cNvPr>
          <p:cNvSpPr>
            <a:spLocks noGrp="1"/>
          </p:cNvSpPr>
          <p:nvPr>
            <p:ph idx="1"/>
          </p:nvPr>
        </p:nvSpPr>
        <p:spPr/>
        <p:txBody>
          <a:bodyPr>
            <a:normAutofit lnSpcReduction="10000"/>
          </a:bodyPr>
          <a:lstStyle/>
          <a:p>
            <a:r>
              <a:rPr lang="en-US" dirty="0"/>
              <a:t>If we our data in the organized way – so that we can retrieve the data as fast as possible</a:t>
            </a:r>
          </a:p>
          <a:p>
            <a:r>
              <a:rPr lang="en-US" dirty="0"/>
              <a:t>Depends on data</a:t>
            </a:r>
          </a:p>
          <a:p>
            <a:r>
              <a:rPr lang="en-US" dirty="0">
                <a:highlight>
                  <a:srgbClr val="00FFFF"/>
                </a:highlight>
              </a:rPr>
              <a:t>Structured -&gt; data will be organized in well defined format, it got more features to search as fast as possible</a:t>
            </a:r>
          </a:p>
          <a:p>
            <a:r>
              <a:rPr lang="en-US" dirty="0">
                <a:highlight>
                  <a:srgbClr val="00FFFF"/>
                </a:highlight>
              </a:rPr>
              <a:t>Primary key, Foreign key, Indexes, Views</a:t>
            </a:r>
          </a:p>
          <a:p>
            <a:r>
              <a:rPr lang="en-US" dirty="0">
                <a:highlight>
                  <a:srgbClr val="00FFFF"/>
                </a:highlight>
              </a:rPr>
              <a:t>Semi-Structured -&gt; data will be in the format of organized manner and its application will take care of store and retrieve the data</a:t>
            </a:r>
          </a:p>
          <a:p>
            <a:r>
              <a:rPr lang="en-US" dirty="0">
                <a:highlight>
                  <a:srgbClr val="00FFFF"/>
                </a:highlight>
              </a:rPr>
              <a:t>Ex: excel, JSON, CSV, TSV</a:t>
            </a:r>
          </a:p>
          <a:p>
            <a:r>
              <a:rPr lang="en-US" dirty="0">
                <a:highlight>
                  <a:srgbClr val="00FFFF"/>
                </a:highlight>
              </a:rPr>
              <a:t>Un structured data -&gt; data will be in various format and file type</a:t>
            </a:r>
          </a:p>
        </p:txBody>
      </p:sp>
    </p:spTree>
    <p:extLst>
      <p:ext uri="{BB962C8B-B14F-4D97-AF65-F5344CB8AC3E}">
        <p14:creationId xmlns:p14="http://schemas.microsoft.com/office/powerpoint/2010/main" val="77808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66D56-D5BA-5097-4FAD-5AF6E35E8F46}"/>
              </a:ext>
            </a:extLst>
          </p:cNvPr>
          <p:cNvSpPr>
            <a:spLocks noGrp="1"/>
          </p:cNvSpPr>
          <p:nvPr>
            <p:ph type="title"/>
          </p:nvPr>
        </p:nvSpPr>
        <p:spPr/>
        <p:txBody>
          <a:bodyPr/>
          <a:lstStyle/>
          <a:p>
            <a:r>
              <a:rPr lang="en-US" dirty="0"/>
              <a:t>Excel</a:t>
            </a:r>
            <a:endParaRPr lang="en-IN" dirty="0"/>
          </a:p>
        </p:txBody>
      </p:sp>
      <p:graphicFrame>
        <p:nvGraphicFramePr>
          <p:cNvPr id="4" name="Table 4">
            <a:extLst>
              <a:ext uri="{FF2B5EF4-FFF2-40B4-BE49-F238E27FC236}">
                <a16:creationId xmlns:a16="http://schemas.microsoft.com/office/drawing/2014/main" id="{8B254585-7161-ECC2-5DFC-F28B9A2596D7}"/>
              </a:ext>
            </a:extLst>
          </p:cNvPr>
          <p:cNvGraphicFramePr>
            <a:graphicFrameLocks noGrp="1"/>
          </p:cNvGraphicFramePr>
          <p:nvPr>
            <p:ph idx="1"/>
            <p:extLst>
              <p:ext uri="{D42A27DB-BD31-4B8C-83A1-F6EECF244321}">
                <p14:modId xmlns:p14="http://schemas.microsoft.com/office/powerpoint/2010/main" val="4207949451"/>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689273936"/>
                    </a:ext>
                  </a:extLst>
                </a:gridCol>
                <a:gridCol w="1752600">
                  <a:extLst>
                    <a:ext uri="{9D8B030D-6E8A-4147-A177-3AD203B41FA5}">
                      <a16:colId xmlns:a16="http://schemas.microsoft.com/office/drawing/2014/main" val="2884442343"/>
                    </a:ext>
                  </a:extLst>
                </a:gridCol>
                <a:gridCol w="1752600">
                  <a:extLst>
                    <a:ext uri="{9D8B030D-6E8A-4147-A177-3AD203B41FA5}">
                      <a16:colId xmlns:a16="http://schemas.microsoft.com/office/drawing/2014/main" val="815282696"/>
                    </a:ext>
                  </a:extLst>
                </a:gridCol>
                <a:gridCol w="1752600">
                  <a:extLst>
                    <a:ext uri="{9D8B030D-6E8A-4147-A177-3AD203B41FA5}">
                      <a16:colId xmlns:a16="http://schemas.microsoft.com/office/drawing/2014/main" val="1891398537"/>
                    </a:ext>
                  </a:extLst>
                </a:gridCol>
                <a:gridCol w="1752600">
                  <a:extLst>
                    <a:ext uri="{9D8B030D-6E8A-4147-A177-3AD203B41FA5}">
                      <a16:colId xmlns:a16="http://schemas.microsoft.com/office/drawing/2014/main" val="2619065637"/>
                    </a:ext>
                  </a:extLst>
                </a:gridCol>
                <a:gridCol w="1752600">
                  <a:extLst>
                    <a:ext uri="{9D8B030D-6E8A-4147-A177-3AD203B41FA5}">
                      <a16:colId xmlns:a16="http://schemas.microsoft.com/office/drawing/2014/main" val="1547227302"/>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910035877"/>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910623756"/>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631645813"/>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819582289"/>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570251009"/>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00985310"/>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970212193"/>
                  </a:ext>
                </a:extLst>
              </a:tr>
            </a:tbl>
          </a:graphicData>
        </a:graphic>
      </p:graphicFrame>
    </p:spTree>
    <p:extLst>
      <p:ext uri="{BB962C8B-B14F-4D97-AF65-F5344CB8AC3E}">
        <p14:creationId xmlns:p14="http://schemas.microsoft.com/office/powerpoint/2010/main" val="213102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33F3-BB19-E85D-ED71-4CF93B0C9EA4}"/>
              </a:ext>
            </a:extLst>
          </p:cNvPr>
          <p:cNvSpPr>
            <a:spLocks noGrp="1"/>
          </p:cNvSpPr>
          <p:nvPr>
            <p:ph type="title"/>
          </p:nvPr>
        </p:nvSpPr>
        <p:spPr/>
        <p:txBody>
          <a:bodyPr/>
          <a:lstStyle/>
          <a:p>
            <a:r>
              <a:rPr lang="en-US" dirty="0"/>
              <a:t>What is database?</a:t>
            </a:r>
            <a:endParaRPr lang="en-IN" dirty="0"/>
          </a:p>
        </p:txBody>
      </p:sp>
      <p:pic>
        <p:nvPicPr>
          <p:cNvPr id="5" name="Content Placeholder 4" descr="Processor">
            <a:extLst>
              <a:ext uri="{FF2B5EF4-FFF2-40B4-BE49-F238E27FC236}">
                <a16:creationId xmlns:a16="http://schemas.microsoft.com/office/drawing/2014/main" id="{4E7EC59C-49B6-BEEC-7BFC-208EF438CEE4}"/>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0193" y="2181293"/>
            <a:ext cx="1650051" cy="1650051"/>
          </a:xfrm>
        </p:spPr>
      </p:pic>
      <p:pic>
        <p:nvPicPr>
          <p:cNvPr id="7" name="Graphic 6" descr="Database">
            <a:extLst>
              <a:ext uri="{FF2B5EF4-FFF2-40B4-BE49-F238E27FC236}">
                <a16:creationId xmlns:a16="http://schemas.microsoft.com/office/drawing/2014/main" id="{3655771B-C29A-3E72-D680-323FF2DA41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89347" y="2181293"/>
            <a:ext cx="1650051" cy="1650051"/>
          </a:xfrm>
          <a:prstGeom prst="rect">
            <a:avLst/>
          </a:prstGeom>
        </p:spPr>
      </p:pic>
      <p:sp>
        <p:nvSpPr>
          <p:cNvPr id="8" name="TextBox 7">
            <a:extLst>
              <a:ext uri="{FF2B5EF4-FFF2-40B4-BE49-F238E27FC236}">
                <a16:creationId xmlns:a16="http://schemas.microsoft.com/office/drawing/2014/main" id="{A8A5A9C1-96E9-B995-ABE0-C0E37EB6A5C6}"/>
              </a:ext>
            </a:extLst>
          </p:cNvPr>
          <p:cNvSpPr txBox="1"/>
          <p:nvPr/>
        </p:nvSpPr>
        <p:spPr>
          <a:xfrm>
            <a:off x="5085806" y="3692434"/>
            <a:ext cx="1138453" cy="369332"/>
          </a:xfrm>
          <a:prstGeom prst="rect">
            <a:avLst/>
          </a:prstGeom>
          <a:noFill/>
        </p:spPr>
        <p:txBody>
          <a:bodyPr wrap="none" rtlCol="0">
            <a:spAutoFit/>
          </a:bodyPr>
          <a:lstStyle/>
          <a:p>
            <a:r>
              <a:rPr lang="en-US" dirty="0"/>
              <a:t>DB Engine</a:t>
            </a:r>
            <a:endParaRPr lang="en-IN" dirty="0"/>
          </a:p>
        </p:txBody>
      </p:sp>
      <p:sp>
        <p:nvSpPr>
          <p:cNvPr id="9" name="TextBox 8">
            <a:extLst>
              <a:ext uri="{FF2B5EF4-FFF2-40B4-BE49-F238E27FC236}">
                <a16:creationId xmlns:a16="http://schemas.microsoft.com/office/drawing/2014/main" id="{1B77D000-2957-277D-E7E9-D52B1724E676}"/>
              </a:ext>
            </a:extLst>
          </p:cNvPr>
          <p:cNvSpPr txBox="1"/>
          <p:nvPr/>
        </p:nvSpPr>
        <p:spPr>
          <a:xfrm>
            <a:off x="9644743" y="3675017"/>
            <a:ext cx="895502" cy="369332"/>
          </a:xfrm>
          <a:prstGeom prst="rect">
            <a:avLst/>
          </a:prstGeom>
          <a:noFill/>
        </p:spPr>
        <p:txBody>
          <a:bodyPr wrap="none" rtlCol="0">
            <a:spAutoFit/>
          </a:bodyPr>
          <a:lstStyle/>
          <a:p>
            <a:r>
              <a:rPr lang="en-US" dirty="0"/>
              <a:t>Storage</a:t>
            </a:r>
            <a:endParaRPr lang="en-IN" dirty="0"/>
          </a:p>
        </p:txBody>
      </p:sp>
      <p:pic>
        <p:nvPicPr>
          <p:cNvPr id="11" name="Graphic 10" descr="User">
            <a:extLst>
              <a:ext uri="{FF2B5EF4-FFF2-40B4-BE49-F238E27FC236}">
                <a16:creationId xmlns:a16="http://schemas.microsoft.com/office/drawing/2014/main" id="{91C71DFF-EAA4-9DA5-33A2-2DCC4D6A43D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9451" y="2549118"/>
            <a:ext cx="914400" cy="914400"/>
          </a:xfrm>
          <a:prstGeom prst="rect">
            <a:avLst/>
          </a:prstGeom>
        </p:spPr>
      </p:pic>
      <p:sp>
        <p:nvSpPr>
          <p:cNvPr id="12" name="Arrow: Left-Right 11">
            <a:extLst>
              <a:ext uri="{FF2B5EF4-FFF2-40B4-BE49-F238E27FC236}">
                <a16:creationId xmlns:a16="http://schemas.microsoft.com/office/drawing/2014/main" id="{4F88A761-0B60-6D5C-5028-BCDD73896B05}"/>
              </a:ext>
            </a:extLst>
          </p:cNvPr>
          <p:cNvSpPr/>
          <p:nvPr/>
        </p:nvSpPr>
        <p:spPr>
          <a:xfrm>
            <a:off x="6609805" y="2695304"/>
            <a:ext cx="2664822" cy="37446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Left-Right 12">
            <a:extLst>
              <a:ext uri="{FF2B5EF4-FFF2-40B4-BE49-F238E27FC236}">
                <a16:creationId xmlns:a16="http://schemas.microsoft.com/office/drawing/2014/main" id="{2EB0BDA4-DFA3-7400-E08B-AAA40528E8CF}"/>
              </a:ext>
            </a:extLst>
          </p:cNvPr>
          <p:cNvSpPr/>
          <p:nvPr/>
        </p:nvSpPr>
        <p:spPr>
          <a:xfrm>
            <a:off x="1946365" y="2882538"/>
            <a:ext cx="2664822" cy="37446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0925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74CD-EA0E-70CB-9C64-18DC6838B699}"/>
              </a:ext>
            </a:extLst>
          </p:cNvPr>
          <p:cNvSpPr>
            <a:spLocks noGrp="1"/>
          </p:cNvSpPr>
          <p:nvPr>
            <p:ph type="title"/>
          </p:nvPr>
        </p:nvSpPr>
        <p:spPr/>
        <p:txBody>
          <a:bodyPr/>
          <a:lstStyle/>
          <a:p>
            <a:r>
              <a:rPr lang="en-US" dirty="0"/>
              <a:t>Centralized database</a:t>
            </a:r>
            <a:endParaRPr lang="en-IN" dirty="0"/>
          </a:p>
        </p:txBody>
      </p:sp>
      <p:sp>
        <p:nvSpPr>
          <p:cNvPr id="3" name="Content Placeholder 2">
            <a:extLst>
              <a:ext uri="{FF2B5EF4-FFF2-40B4-BE49-F238E27FC236}">
                <a16:creationId xmlns:a16="http://schemas.microsoft.com/office/drawing/2014/main" id="{60998D76-D8EC-4CA8-53DC-3630914717F3}"/>
              </a:ext>
            </a:extLst>
          </p:cNvPr>
          <p:cNvSpPr>
            <a:spLocks noGrp="1"/>
          </p:cNvSpPr>
          <p:nvPr>
            <p:ph idx="1"/>
          </p:nvPr>
        </p:nvSpPr>
        <p:spPr/>
        <p:txBody>
          <a:bodyPr/>
          <a:lstStyle/>
          <a:p>
            <a:endParaRPr lang="en-IN" dirty="0"/>
          </a:p>
        </p:txBody>
      </p:sp>
      <p:sp>
        <p:nvSpPr>
          <p:cNvPr id="5" name="Rectangle 4">
            <a:extLst>
              <a:ext uri="{FF2B5EF4-FFF2-40B4-BE49-F238E27FC236}">
                <a16:creationId xmlns:a16="http://schemas.microsoft.com/office/drawing/2014/main" id="{94160BDE-4808-3489-FB8F-E30ACD56AF54}"/>
              </a:ext>
            </a:extLst>
          </p:cNvPr>
          <p:cNvSpPr/>
          <p:nvPr/>
        </p:nvSpPr>
        <p:spPr>
          <a:xfrm>
            <a:off x="4902925" y="2381840"/>
            <a:ext cx="1959429" cy="262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 Office</a:t>
            </a:r>
            <a:endParaRPr lang="en-IN" dirty="0"/>
          </a:p>
        </p:txBody>
      </p:sp>
      <p:sp>
        <p:nvSpPr>
          <p:cNvPr id="6" name="Rectangle 5">
            <a:extLst>
              <a:ext uri="{FF2B5EF4-FFF2-40B4-BE49-F238E27FC236}">
                <a16:creationId xmlns:a16="http://schemas.microsoft.com/office/drawing/2014/main" id="{9FEC7064-512B-2A8E-7DB5-ACEEA213EE01}"/>
              </a:ext>
            </a:extLst>
          </p:cNvPr>
          <p:cNvSpPr/>
          <p:nvPr/>
        </p:nvSpPr>
        <p:spPr>
          <a:xfrm>
            <a:off x="1066799" y="2381840"/>
            <a:ext cx="1188721" cy="1315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Office 1</a:t>
            </a:r>
            <a:endParaRPr lang="en-IN" dirty="0"/>
          </a:p>
        </p:txBody>
      </p:sp>
      <p:sp>
        <p:nvSpPr>
          <p:cNvPr id="7" name="Rectangle 6">
            <a:extLst>
              <a:ext uri="{FF2B5EF4-FFF2-40B4-BE49-F238E27FC236}">
                <a16:creationId xmlns:a16="http://schemas.microsoft.com/office/drawing/2014/main" id="{AA9EF574-D894-E727-001E-360A8A76AB84}"/>
              </a:ext>
            </a:extLst>
          </p:cNvPr>
          <p:cNvSpPr/>
          <p:nvPr/>
        </p:nvSpPr>
        <p:spPr>
          <a:xfrm>
            <a:off x="1087481" y="4001294"/>
            <a:ext cx="1188721" cy="1315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Office 2</a:t>
            </a:r>
            <a:endParaRPr lang="en-IN" dirty="0"/>
          </a:p>
        </p:txBody>
      </p:sp>
      <p:sp>
        <p:nvSpPr>
          <p:cNvPr id="8" name="Rectangle 7">
            <a:extLst>
              <a:ext uri="{FF2B5EF4-FFF2-40B4-BE49-F238E27FC236}">
                <a16:creationId xmlns:a16="http://schemas.microsoft.com/office/drawing/2014/main" id="{EE68BA06-3C57-B5A2-8306-F4735A96EEA5}"/>
              </a:ext>
            </a:extLst>
          </p:cNvPr>
          <p:cNvSpPr/>
          <p:nvPr/>
        </p:nvSpPr>
        <p:spPr>
          <a:xfrm>
            <a:off x="9738358" y="2381840"/>
            <a:ext cx="1188721" cy="1315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Office 3</a:t>
            </a:r>
            <a:endParaRPr lang="en-IN" dirty="0"/>
          </a:p>
        </p:txBody>
      </p:sp>
      <p:sp>
        <p:nvSpPr>
          <p:cNvPr id="9" name="Rectangle 8">
            <a:extLst>
              <a:ext uri="{FF2B5EF4-FFF2-40B4-BE49-F238E27FC236}">
                <a16:creationId xmlns:a16="http://schemas.microsoft.com/office/drawing/2014/main" id="{409329E7-3A23-019C-09EE-B5BD032AC6CB}"/>
              </a:ext>
            </a:extLst>
          </p:cNvPr>
          <p:cNvSpPr/>
          <p:nvPr/>
        </p:nvSpPr>
        <p:spPr>
          <a:xfrm>
            <a:off x="9738358" y="4001293"/>
            <a:ext cx="1188721" cy="1315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Office 4</a:t>
            </a:r>
            <a:endParaRPr lang="en-IN" dirty="0"/>
          </a:p>
        </p:txBody>
      </p:sp>
      <p:pic>
        <p:nvPicPr>
          <p:cNvPr id="10" name="Content Placeholder 4" descr="Processor">
            <a:extLst>
              <a:ext uri="{FF2B5EF4-FFF2-40B4-BE49-F238E27FC236}">
                <a16:creationId xmlns:a16="http://schemas.microsoft.com/office/drawing/2014/main" id="{901C0EEB-BA34-2D85-EBB7-BC1A79665F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3358" y="2443263"/>
            <a:ext cx="826887" cy="826887"/>
          </a:xfrm>
          <a:prstGeom prst="rect">
            <a:avLst/>
          </a:prstGeom>
        </p:spPr>
      </p:pic>
      <p:pic>
        <p:nvPicPr>
          <p:cNvPr id="11" name="Graphic 10" descr="Database">
            <a:extLst>
              <a:ext uri="{FF2B5EF4-FFF2-40B4-BE49-F238E27FC236}">
                <a16:creationId xmlns:a16="http://schemas.microsoft.com/office/drawing/2014/main" id="{17694D95-685F-C81D-2D37-92BE70F8F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74670" y="4071765"/>
            <a:ext cx="826887" cy="826887"/>
          </a:xfrm>
          <a:prstGeom prst="rect">
            <a:avLst/>
          </a:prstGeom>
        </p:spPr>
      </p:pic>
    </p:spTree>
    <p:extLst>
      <p:ext uri="{BB962C8B-B14F-4D97-AF65-F5344CB8AC3E}">
        <p14:creationId xmlns:p14="http://schemas.microsoft.com/office/powerpoint/2010/main" val="3574643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74CD-EA0E-70CB-9C64-18DC6838B699}"/>
              </a:ext>
            </a:extLst>
          </p:cNvPr>
          <p:cNvSpPr>
            <a:spLocks noGrp="1"/>
          </p:cNvSpPr>
          <p:nvPr>
            <p:ph type="title"/>
          </p:nvPr>
        </p:nvSpPr>
        <p:spPr/>
        <p:txBody>
          <a:bodyPr/>
          <a:lstStyle/>
          <a:p>
            <a:r>
              <a:rPr lang="en-US" dirty="0"/>
              <a:t>Distributed database</a:t>
            </a:r>
            <a:endParaRPr lang="en-IN" dirty="0"/>
          </a:p>
        </p:txBody>
      </p:sp>
      <p:sp>
        <p:nvSpPr>
          <p:cNvPr id="3" name="Content Placeholder 2">
            <a:extLst>
              <a:ext uri="{FF2B5EF4-FFF2-40B4-BE49-F238E27FC236}">
                <a16:creationId xmlns:a16="http://schemas.microsoft.com/office/drawing/2014/main" id="{60998D76-D8EC-4CA8-53DC-3630914717F3}"/>
              </a:ext>
            </a:extLst>
          </p:cNvPr>
          <p:cNvSpPr>
            <a:spLocks noGrp="1"/>
          </p:cNvSpPr>
          <p:nvPr>
            <p:ph idx="1"/>
          </p:nvPr>
        </p:nvSpPr>
        <p:spPr/>
        <p:txBody>
          <a:bodyPr/>
          <a:lstStyle/>
          <a:p>
            <a:endParaRPr lang="en-IN" dirty="0"/>
          </a:p>
        </p:txBody>
      </p:sp>
      <p:sp>
        <p:nvSpPr>
          <p:cNvPr id="5" name="Rectangle 4">
            <a:extLst>
              <a:ext uri="{FF2B5EF4-FFF2-40B4-BE49-F238E27FC236}">
                <a16:creationId xmlns:a16="http://schemas.microsoft.com/office/drawing/2014/main" id="{94160BDE-4808-3489-FB8F-E30ACD56AF54}"/>
              </a:ext>
            </a:extLst>
          </p:cNvPr>
          <p:cNvSpPr/>
          <p:nvPr/>
        </p:nvSpPr>
        <p:spPr>
          <a:xfrm>
            <a:off x="4902925" y="2381840"/>
            <a:ext cx="1959429" cy="262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 Office</a:t>
            </a:r>
            <a:endParaRPr lang="en-IN" dirty="0"/>
          </a:p>
        </p:txBody>
      </p:sp>
      <p:sp>
        <p:nvSpPr>
          <p:cNvPr id="6" name="Rectangle 5">
            <a:extLst>
              <a:ext uri="{FF2B5EF4-FFF2-40B4-BE49-F238E27FC236}">
                <a16:creationId xmlns:a16="http://schemas.microsoft.com/office/drawing/2014/main" id="{9FEC7064-512B-2A8E-7DB5-ACEEA213EE01}"/>
              </a:ext>
            </a:extLst>
          </p:cNvPr>
          <p:cNvSpPr/>
          <p:nvPr/>
        </p:nvSpPr>
        <p:spPr>
          <a:xfrm>
            <a:off x="1066799" y="2381840"/>
            <a:ext cx="1188721" cy="1315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Office 1</a:t>
            </a:r>
            <a:endParaRPr lang="en-IN" dirty="0"/>
          </a:p>
        </p:txBody>
      </p:sp>
      <p:sp>
        <p:nvSpPr>
          <p:cNvPr id="7" name="Rectangle 6">
            <a:extLst>
              <a:ext uri="{FF2B5EF4-FFF2-40B4-BE49-F238E27FC236}">
                <a16:creationId xmlns:a16="http://schemas.microsoft.com/office/drawing/2014/main" id="{AA9EF574-D894-E727-001E-360A8A76AB84}"/>
              </a:ext>
            </a:extLst>
          </p:cNvPr>
          <p:cNvSpPr/>
          <p:nvPr/>
        </p:nvSpPr>
        <p:spPr>
          <a:xfrm>
            <a:off x="1087481" y="4001294"/>
            <a:ext cx="1188721" cy="1315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Office 2</a:t>
            </a:r>
            <a:endParaRPr lang="en-IN" dirty="0"/>
          </a:p>
        </p:txBody>
      </p:sp>
      <p:sp>
        <p:nvSpPr>
          <p:cNvPr id="8" name="Rectangle 7">
            <a:extLst>
              <a:ext uri="{FF2B5EF4-FFF2-40B4-BE49-F238E27FC236}">
                <a16:creationId xmlns:a16="http://schemas.microsoft.com/office/drawing/2014/main" id="{EE68BA06-3C57-B5A2-8306-F4735A96EEA5}"/>
              </a:ext>
            </a:extLst>
          </p:cNvPr>
          <p:cNvSpPr/>
          <p:nvPr/>
        </p:nvSpPr>
        <p:spPr>
          <a:xfrm>
            <a:off x="9738358" y="2381840"/>
            <a:ext cx="1188721" cy="1315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Office 3</a:t>
            </a:r>
            <a:endParaRPr lang="en-IN" dirty="0"/>
          </a:p>
        </p:txBody>
      </p:sp>
      <p:sp>
        <p:nvSpPr>
          <p:cNvPr id="9" name="Rectangle 8">
            <a:extLst>
              <a:ext uri="{FF2B5EF4-FFF2-40B4-BE49-F238E27FC236}">
                <a16:creationId xmlns:a16="http://schemas.microsoft.com/office/drawing/2014/main" id="{409329E7-3A23-019C-09EE-B5BD032AC6CB}"/>
              </a:ext>
            </a:extLst>
          </p:cNvPr>
          <p:cNvSpPr/>
          <p:nvPr/>
        </p:nvSpPr>
        <p:spPr>
          <a:xfrm>
            <a:off x="9738358" y="4001293"/>
            <a:ext cx="1188721" cy="1315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Office 4</a:t>
            </a:r>
            <a:endParaRPr lang="en-IN" dirty="0"/>
          </a:p>
        </p:txBody>
      </p:sp>
      <p:pic>
        <p:nvPicPr>
          <p:cNvPr id="10" name="Content Placeholder 4" descr="Processor">
            <a:extLst>
              <a:ext uri="{FF2B5EF4-FFF2-40B4-BE49-F238E27FC236}">
                <a16:creationId xmlns:a16="http://schemas.microsoft.com/office/drawing/2014/main" id="{901C0EEB-BA34-2D85-EBB7-BC1A79665F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3358" y="2443263"/>
            <a:ext cx="826887" cy="826887"/>
          </a:xfrm>
          <a:prstGeom prst="rect">
            <a:avLst/>
          </a:prstGeom>
        </p:spPr>
      </p:pic>
      <p:pic>
        <p:nvPicPr>
          <p:cNvPr id="11" name="Graphic 10" descr="Database">
            <a:extLst>
              <a:ext uri="{FF2B5EF4-FFF2-40B4-BE49-F238E27FC236}">
                <a16:creationId xmlns:a16="http://schemas.microsoft.com/office/drawing/2014/main" id="{17694D95-685F-C81D-2D37-92BE70F8F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74670" y="4071765"/>
            <a:ext cx="826887" cy="826887"/>
          </a:xfrm>
          <a:prstGeom prst="rect">
            <a:avLst/>
          </a:prstGeom>
        </p:spPr>
      </p:pic>
      <p:pic>
        <p:nvPicPr>
          <p:cNvPr id="4" name="Content Placeholder 4" descr="Processor">
            <a:extLst>
              <a:ext uri="{FF2B5EF4-FFF2-40B4-BE49-F238E27FC236}">
                <a16:creationId xmlns:a16="http://schemas.microsoft.com/office/drawing/2014/main" id="{230302ED-E037-156E-E2ED-083BAA1DAD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88307" y="2520283"/>
            <a:ext cx="466619" cy="466619"/>
          </a:xfrm>
          <a:prstGeom prst="rect">
            <a:avLst/>
          </a:prstGeom>
        </p:spPr>
      </p:pic>
      <p:pic>
        <p:nvPicPr>
          <p:cNvPr id="12" name="Graphic 11" descr="Database">
            <a:extLst>
              <a:ext uri="{FF2B5EF4-FFF2-40B4-BE49-F238E27FC236}">
                <a16:creationId xmlns:a16="http://schemas.microsoft.com/office/drawing/2014/main" id="{E05389F2-21EA-8EC2-63BA-2DADACA94E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88306" y="3121839"/>
            <a:ext cx="466619" cy="466619"/>
          </a:xfrm>
          <a:prstGeom prst="rect">
            <a:avLst/>
          </a:prstGeom>
        </p:spPr>
      </p:pic>
      <p:pic>
        <p:nvPicPr>
          <p:cNvPr id="13" name="Content Placeholder 4" descr="Processor">
            <a:extLst>
              <a:ext uri="{FF2B5EF4-FFF2-40B4-BE49-F238E27FC236}">
                <a16:creationId xmlns:a16="http://schemas.microsoft.com/office/drawing/2014/main" id="{10F24047-8CFD-4944-DD4F-F8E8812863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88307" y="4117781"/>
            <a:ext cx="466619" cy="466619"/>
          </a:xfrm>
          <a:prstGeom prst="rect">
            <a:avLst/>
          </a:prstGeom>
        </p:spPr>
      </p:pic>
      <p:pic>
        <p:nvPicPr>
          <p:cNvPr id="14" name="Graphic 13" descr="Database">
            <a:extLst>
              <a:ext uri="{FF2B5EF4-FFF2-40B4-BE49-F238E27FC236}">
                <a16:creationId xmlns:a16="http://schemas.microsoft.com/office/drawing/2014/main" id="{08B13DDF-E11A-2EB1-BABF-872F813C10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88306" y="4719337"/>
            <a:ext cx="466619" cy="466619"/>
          </a:xfrm>
          <a:prstGeom prst="rect">
            <a:avLst/>
          </a:prstGeom>
        </p:spPr>
      </p:pic>
      <p:pic>
        <p:nvPicPr>
          <p:cNvPr id="15" name="Content Placeholder 4" descr="Processor">
            <a:extLst>
              <a:ext uri="{FF2B5EF4-FFF2-40B4-BE49-F238E27FC236}">
                <a16:creationId xmlns:a16="http://schemas.microsoft.com/office/drawing/2014/main" id="{FB887FA7-9889-DF14-A37F-E69D7734A7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18650" y="2503163"/>
            <a:ext cx="466619" cy="466619"/>
          </a:xfrm>
          <a:prstGeom prst="rect">
            <a:avLst/>
          </a:prstGeom>
        </p:spPr>
      </p:pic>
      <p:pic>
        <p:nvPicPr>
          <p:cNvPr id="16" name="Graphic 15" descr="Database">
            <a:extLst>
              <a:ext uri="{FF2B5EF4-FFF2-40B4-BE49-F238E27FC236}">
                <a16:creationId xmlns:a16="http://schemas.microsoft.com/office/drawing/2014/main" id="{6EBF07EA-D899-5C8E-0A63-27BC15A66C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18649" y="3104719"/>
            <a:ext cx="466619" cy="466619"/>
          </a:xfrm>
          <a:prstGeom prst="rect">
            <a:avLst/>
          </a:prstGeom>
        </p:spPr>
      </p:pic>
      <p:pic>
        <p:nvPicPr>
          <p:cNvPr id="17" name="Content Placeholder 4" descr="Processor">
            <a:extLst>
              <a:ext uri="{FF2B5EF4-FFF2-40B4-BE49-F238E27FC236}">
                <a16:creationId xmlns:a16="http://schemas.microsoft.com/office/drawing/2014/main" id="{41376863-6EE7-8E52-8B88-2F2C4732CA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18649" y="4071765"/>
            <a:ext cx="466619" cy="466619"/>
          </a:xfrm>
          <a:prstGeom prst="rect">
            <a:avLst/>
          </a:prstGeom>
        </p:spPr>
      </p:pic>
      <p:pic>
        <p:nvPicPr>
          <p:cNvPr id="18" name="Graphic 17" descr="Database">
            <a:extLst>
              <a:ext uri="{FF2B5EF4-FFF2-40B4-BE49-F238E27FC236}">
                <a16:creationId xmlns:a16="http://schemas.microsoft.com/office/drawing/2014/main" id="{589806DC-B8BD-E81F-8AEA-C77D12F3E9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18648" y="4673321"/>
            <a:ext cx="466619" cy="466619"/>
          </a:xfrm>
          <a:prstGeom prst="rect">
            <a:avLst/>
          </a:prstGeom>
        </p:spPr>
      </p:pic>
      <p:sp>
        <p:nvSpPr>
          <p:cNvPr id="19" name="Arrow: Right 18">
            <a:extLst>
              <a:ext uri="{FF2B5EF4-FFF2-40B4-BE49-F238E27FC236}">
                <a16:creationId xmlns:a16="http://schemas.microsoft.com/office/drawing/2014/main" id="{084A4591-9CEE-0BCA-16E0-39590C5DCD2B}"/>
              </a:ext>
            </a:extLst>
          </p:cNvPr>
          <p:cNvSpPr/>
          <p:nvPr/>
        </p:nvSpPr>
        <p:spPr>
          <a:xfrm>
            <a:off x="2360023" y="2856707"/>
            <a:ext cx="2201091" cy="4134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AA2F7373-B2E5-04CF-05F3-987788F83177}"/>
              </a:ext>
            </a:extLst>
          </p:cNvPr>
          <p:cNvSpPr/>
          <p:nvPr/>
        </p:nvSpPr>
        <p:spPr>
          <a:xfrm>
            <a:off x="2360023" y="4584400"/>
            <a:ext cx="2201091" cy="4134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Left 20">
            <a:extLst>
              <a:ext uri="{FF2B5EF4-FFF2-40B4-BE49-F238E27FC236}">
                <a16:creationId xmlns:a16="http://schemas.microsoft.com/office/drawing/2014/main" id="{C334CBA3-8A4E-A319-D5E7-AFB92D0A2F1E}"/>
              </a:ext>
            </a:extLst>
          </p:cNvPr>
          <p:cNvSpPr/>
          <p:nvPr/>
        </p:nvSpPr>
        <p:spPr>
          <a:xfrm>
            <a:off x="7064283" y="2691559"/>
            <a:ext cx="2461260" cy="4916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Left 21">
            <a:extLst>
              <a:ext uri="{FF2B5EF4-FFF2-40B4-BE49-F238E27FC236}">
                <a16:creationId xmlns:a16="http://schemas.microsoft.com/office/drawing/2014/main" id="{D0B06314-46D9-BCD2-9761-B13F4985B0FB}"/>
              </a:ext>
            </a:extLst>
          </p:cNvPr>
          <p:cNvSpPr/>
          <p:nvPr/>
        </p:nvSpPr>
        <p:spPr>
          <a:xfrm>
            <a:off x="7048499" y="4239394"/>
            <a:ext cx="2461260" cy="4916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36038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541</Words>
  <Application>Microsoft Office PowerPoint</Application>
  <PresentationFormat>Widescreen</PresentationFormat>
  <Paragraphs>83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Data Analyst</vt:lpstr>
      <vt:lpstr>PowerPoint Presentation</vt:lpstr>
      <vt:lpstr>DBMS &amp; Data Modeling</vt:lpstr>
      <vt:lpstr>PowerPoint Presentation</vt:lpstr>
      <vt:lpstr>Excel</vt:lpstr>
      <vt:lpstr>What is database?</vt:lpstr>
      <vt:lpstr>Centralized database</vt:lpstr>
      <vt:lpstr>Distributed database</vt:lpstr>
      <vt:lpstr>PowerPoint Presentation</vt:lpstr>
      <vt:lpstr>Relational Database</vt:lpstr>
      <vt:lpstr>RDBMS</vt:lpstr>
      <vt:lpstr>RDBMS</vt:lpstr>
      <vt:lpstr>RDBMS</vt:lpstr>
      <vt:lpstr>RDBMS</vt:lpstr>
      <vt:lpstr>ACID</vt:lpstr>
      <vt:lpstr>Example</vt:lpstr>
      <vt:lpstr>Database -&gt; IFSC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1</cp:revision>
  <dcterms:created xsi:type="dcterms:W3CDTF">2022-09-23T06:13:14Z</dcterms:created>
  <dcterms:modified xsi:type="dcterms:W3CDTF">2022-09-23T09:11:07Z</dcterms:modified>
</cp:coreProperties>
</file>