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22T04:14:40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14887 8255 0,'35'0'31,"-17"0"-31,0 0 0,35 0 15,17 18 1,-17-1-16,18-17 16,35 18-16,-36 17 15,71-35-15,0 18 16,53 35-16,53-53 16,-17 0-16,17 17 15,17-17-15,-17 0 16,-53 18-16,-18-18 15,-34 0-15,16 0 16,-17 0-16,-17 0 16,35 0-16,-36 0 15,18 0-15,-35 0 16,18 0-16,-19 0 16,-16 0-16,-36 0 15,-1 0-15,-34 0 16,17 0-16,1 0 15,-1 0-15,-17 0 16,52 0-16,-17-18 16,53 18-16,-36-17 15,72-1-15,-19 18 16,18 0-16,18-53 16,-18 53-1,-88-17-15,-35-1 16,-18 36 93,0 17-109,0 18 16,0 0-16,0 17 15,17 36-15,1 18 16,17 34-16,-17 1 16,-1 35-16,36 35 15,-17-35-15,34 89 16,-17-54-16,0 0 16,-18 71-16,-17-88 15,17 35-15,-17-53 16,-1-36-1,19 1-15,-1-35 16,-17 52-16,-1-17 16,-17 17-16,18-88 15,-18 18-15,0-35 16,18-1-16,-18-34 16,0-1-16,0-17 46,0-1-14,0 1-17,0-1 1,0 1 46,-18 0-62,-35 35 16,35-36-16,1 1 16,-1-18-16,0 0 15,-17 18 1,-18-18 0,-88 0-1,0 0-15,-18 0 16,-35 0-16,18 0 0,-18 0 15,-53-89 1,88 89-16,0-17 16,54-1-16,-19 0 15,-52 1-15,35-18 16,-18 17-16,35 0 16,-34-17-16,52 35 15,-141 0-15,0 0 16,-141 0-16,0 0 15,0 0-15,53 0 16,35 0-16,70 0 16,72-18-16,-19 1 15,124-1-15,53 0 203,18 1-187,0 17-16,-1-18 16,1 1-16,0-19 15,-18-34-15,0-36 16,0-35-16,0-53 16,0 0-16,-18-18 15,0-17-15,-52 35 16,52-18-16,0 0 15,-17 36-15,17 17 16,1 36-16,-1-1 16,-17 1-16,35 70 15,-18 0-15,18 18 16,0-18-16,0 17 16,0 19-16,0-36 15,0 35-15,0-17 16,0 17-1,0-17-15,0 0 16,-17-18-16,17 35 16,0-17-16,-36 0 15,36-18-15,0 18 16,0-1-16,-17 1 16,17 17-16,-18-35 15,18 1-15,0-1 16,-18 0-16,18 17 15,-35-17-15,35 36 16,-17-36-16,17 18 16,0-1-16,-18 19 15,18-19-15,-18 19 16,18-18-16,0 17 16,0-35-16,0 35 15,0-35-15,0 36 16,0-19-16,0 19 15,0-18-15,0 17 16,0-17-16,0 17 16,0 0 62,18-17-16,35 35-62,17 0 16,54-18-16,-54 18 16,54-17-16,-1-1 15,18-17-15,54 35 16,-1-53-16,17 18 15,18 35-15,-17 0 16,-71-18-16,0 0 16,-88 18-16,-35 0 15,-36 36 95</inkml:trace>
  <inkml:trace contextRef="#ctx0" brushRef="#br0" timeOffset="1325">16898 9807 0,'0'0'0,"0"53"16,0-35-16,0 17 15,35 18-15,-17 0 16,35 35-16,-18 36 15,18-19-15,-35-34 16,-18-18-16,17-18 16,1 0-16,-18-17 15,18 17-15,-1 1 16,-17-1 0,0-70 62,0-18-63,-35-35-15,-18 35 16,0-36-16,18 19 16,-18 35-16,0-54 15,-17 36-15,17-17 16,17 35-16,1-18 15,17 17-15,1 19 16,-19-19-16,19 19 16,17-1-1,0 1-15,-18 17 16,18-18-16,0-17 16,0 17-1,0-17-15,0 17 16,0 0-16,0 1 15,18 17 1,-1 0-16,19 0 16,-19 0-16,19 0 15,-1 0 1,18 0-16,35 17 16,-35 19-16,18-1 15,-54-17-15,54 35 16,-54-53-16,-17 17 15,36 1 1,-36-1 0,17 19-16,-17-19 15,0 36 1,0-35-16,0 17 16,0 1-16,0-19 15,-17 36-15,-1-35 16,0-18 31,-17 17 0,-18 19-32,18-36-15,35 35 16</inkml:trace>
  <inkml:trace contextRef="#ctx0" brushRef="#br0" timeOffset="2006">17216 10319 0,'17'-18'16,"1"18"15,-1 0-15,1 0 0,0 0-1,17 0-15,-17 18 16,-1-1-1,-17 1-15,18-18 16,0 35-16,-1-17 16,1 0-16,-18 17 15,35 18-15,-35-106 94,0-53-78,0 35-16,0 54 15,0-1-15,0 1 16,0-1-16,0 0 78,35 18-62,-17 0-1</inkml:trace>
  <inkml:trace contextRef="#ctx0" brushRef="#br0" timeOffset="2641.03">17639 10160 0,'18'53'47,"-1"0"-47,-17-18 15,18 0-15,-1-17 16,19 53 0,-36-54-16,35 19 15,-17-19 1,-18-34 46,0-1-62,0 0 16,0 1-16,0-1 16,0 0-16,0 1 31,0-19 16,-36 36-32,-34 0-15,35 0 16,17 0 62,18 18-62</inkml:trace>
  <inkml:trace contextRef="#ctx0" brushRef="#br0" timeOffset="3444">17815 10195 0,'36'0'16,"-19"0"15,18 0-31,36-35 16,-36 35-16,36-18 16,-53 18-16,34-35 15,1 0-15,-53 0 16,0-1-16,0 72 125,0 16-110,0 1-15,0 18 16,0-18-16,0 35 16,18-35-16,-18 35 15,0 0 1,0-35-16,0 18 16,0-1-16,0-52 15,0 17 16,-71-35-15,19 0-16,16-35 16,19 35-16,-1-18 15,0 18 1,18-17-16,0-1 16,0 0-16,0-34 31,0 34 0,0 0-31,18 18 16,0-17 15,-1 17-15,36 0-16,-35-18 15,-1 0-15</inkml:trace>
  <inkml:trace contextRef="#ctx0" brushRef="#br0" timeOffset="4676">18203 10495 0,'0'0'0,"18"-17"31,0 17-31,17 0 16,0 0-1,18-36 1,-18 19-16,18 17 16,-17-18-16,16-53 15,-34 71-15,17-35 16,-35 17-16,0 1 16,0-1-1,0 1 16,-35 17 1,17 0-32,18 35 62,0-18-62,0 1 16,18 0-16,-18-1 15,0 1 1,35-18 0,18 0-16,18 0 15,-36-18-15,-17 1 16,-1-1 0,1-17 30,-18 52 236,18-17-267,-1 0-15,36 18 16,-35-18-16,0 0 16,17 0-16,-18 0 15,1 0-15,0 0 203,17 0-187,0 18 0,-17-1-16,-18 1 15,18-18 1</inkml:trace>
  <inkml:trace contextRef="#ctx0" brushRef="#br0" timeOffset="4861">19121 10354 0,'35'0'15,"18"-18"1,0 18-16,-18-17 15,0-36-15,283-71 16,264-34-16</inkml:trace>
  <inkml:trace contextRef="#ctx0" brushRef="#br0" timeOffset="5805">16510 5027 0,'0'18'31,"35"105"-31,18 36 16,35 17-16,1 18 15,-54-88 1,18 35-16,17 18 15,-52-106-15,35 35 16,-35-70 0,34-159 31,1 17-32</inkml:trace>
  <inkml:trace contextRef="#ctx0" brushRef="#br0" timeOffset="6477.03">17110 5433 0,'-18'17'31,"0"36"-31,1 18 16,17-18-16,0 35 15,0-35-15,0 0 16,0 17-16,17 1 15,36-18-15,-53-36 16,18-17-16,0 0 16,-1 0-1,19 0-15,87-17 16,53-142-16,-52 53 16,35 0-16,-124 18 15,-35 35-15,0 18 16,0-18-16,0 36 15,0-19-15,0 1 16,-35 17-16,-18 1 16,-18 17-16,18 0 15,-17 0-15,-36 0 16,35 0-16,-35 0 16,54 17-16,-37 36 15,36 18-15,36-71 16,-1 35-16,-17 18 15,35-35-15,0-1 16,0 19-16,0-1 16,0-18-1,0 1 1,0 0-16,18-1 47,176-17-32,176-88-15,-70 0 16</inkml:trace>
  <inkml:trace contextRef="#ctx0" brushRef="#br0" timeOffset="7127">17851 5115 0,'0'0'0,"-36"0"15,36 18 1,0 0-16,0 34 15,0-16-15,0 17 16,0 17-16,0-34 16,18 16-16,-18-34 15,18 17-15,17-17 16,-18 17-16,54 18 16,-53-53-16,-1 18 15,36-18-15,0 17 16,35-34-16,36-54 15,-18-17-15,-53-18 16,-36 53-16,-17 0 16,18 18-16,-18 0 15,0-18-15,-18-18 16,1 54 0,17-1-16,-36-35 15,19 36-15,-54-1 16,18 0-1,-35 18-15,-53 0 16,0 0-16,17 18 16,36 52-16,53-52 15,-18 17-15,35 1 16,18-1-16,-17-17 16,17-1-16,0 18 15,0-17 1,0 0-16,0 17 15,35-17-15,88-18 16,89 17-16,123-17 16,-88 0-16</inkml:trace>
  <inkml:trace contextRef="#ctx0" brushRef="#br0" timeOffset="7711.04">18979 4868 0,'-35'18'0,"18"-18"16,-1 35-16,18 1 16,-18-1-1,18 18 1,0-18 0,36 36-1,-19-54-15,1 1 16,17 17-16,18-17 15,-35-1-15,52-17 16,1 0-16,17-17 16,-35-19-16,-18-52 15,-35 18-15,35-1 16,-35 54-16,0-1 16,0-17-16,-17 17 31,-1 18-31,-35-35 15,-53 35-15,18 0 16,-53 0-16,18 0 16,-36 0-16,35 35 15,36 0-15,88-17 16,-17-18-16,17 18 31</inkml:trace>
  <inkml:trace contextRef="#ctx0" brushRef="#br0" timeOffset="12149">13353 2858 0,'0'-18'16,"0"0"-1,17 1 1,1-1-16,0-35 16,17 18-16,0-18 15,0 18-15,54-54 16,-19 36-16,18-17 16,-17 17-16,52 18 15,-17-1-15,18 1 16,-36 0-16,0 35 15,-35 0-15,-18 0 16,-17 0-16,17 0 16,0 35-1,1-17-15,-19 17 16,1 53-16,-18-17 16,0-1-16,0-52 15,0 17-15,0 1 16,0-1-16,-35 0 15,17-17-15,-17 35 16,-106 0-16,35-36 16,-53 19-1,36-1-15,52-18 16,53-17-16,89 0 78,0 0-62,-1 0-16,36 0 15,-18 18-15,-35-18 16,18 53-16,-1-18 16,-35-17-16,18 17 15,-17 0-15,-19-17 16,19 0-16,16 35 15,-34 0-15,0-1 16,-1-34-16,19 35 16,-36 0-16,0-35 15,0 17-15,0-18 16,0 19-16,0-19 16,0 1-16,-53 17 15,0 1-15,0-19 16,-18 19-16,18-36 15,-70 0-15,70 17 16,-35-17-16,35 0 16,-18 0-1,36 0-15,-18 0 0,18 0 16,0 0 0,-18-17-16,17-1 15,19 0-15,-18 1 16,17-1-16,-17 18 15,35-53 32,0 0-47,0 0 16</inkml:trace>
  <inkml:trace contextRef="#ctx0" brushRef="#br0" timeOffset="13405">15857 2381 0,'0'36'63,"0"34"-63,18-35 15,0-17-15,17 53 16,0-36-16,0 0 16,1 0-16,-19-17 15,1 0-15,0-18 16,87 0 0,-34 0-16,-18-36 15,-53 1-15,0 0 16,0-18-16,0-18 15,-35-34-15,17 34 16,-35 36-16,35 17 16,1-17-16,-1 35 15,18-18 48,35 53-48,-17 36 1,53 17-16,-54-35 16,1 0-16,17 35 15,-35 36-15,0-107 16,18 36 0,-18 0-16,18 0 15,-18-35-15,17 35 16,-17 0-16,0-18 15,0-18-15,0 36 16,0-17-16,0-1 16,-17-17-16,-19 17 15,19 0-15,-72 0 16,72-17-16,-19-18 16,1 0-16,-35 0 15,-54-18-15,1-17 16,17-18-16,-18 18 15,54-36-15,52 71 16,-17-53-16,35 36 47,0-1-47,0 1 16,18-19-16,35 1 15,70 0 1,71-18-16,0 0 15,-123 53-15,-19-18 16,-34 18-16,0-17 16</inkml:trace>
  <inkml:trace contextRef="#ctx0" brushRef="#br0" timeOffset="14428">16387 2699 0,'52'0'141,"-34"-18"-126,-18 0 1,18 1 78,-1 17-79,1 0 1,0-18 31,-1-35-47,-17 18 31,0 17-15,0-17-1,0 17 1,-17 18-1,-19 0 1,-17 0-16,36 0 16,-18 0-16,17 0 15,0 18-15,1-18 16,17 18-16,-18 35 16,18-36-16,0 1 15,0 17-15,18 18 16,-18 0-16,17-53 15,1 35-15,0-35 16,-1 36-16,18-19 16,-17 1-16,35 17 15,0-17-15,-35-18 16,34 0 0,1 0-16,18 0 15,-36-18-15,36-17 16,-54 35-1,19-18-15,-19 1 16,19-54-16,-36 36 31</inkml:trace>
  <inkml:trace contextRef="#ctx0" brushRef="#br0" timeOffset="16589">17004 2364 0,'0'17'140,"35"-17"-61,-17-17-48,-1 17-31,19-36 15,-36 19 1,0-1 0,0 0-16,0 1 15,0-1 1,0 0 0,0 1-16,0-1 31,0-17-31,-18 17 15,-35-17 1,36 17-16,-1 18 16,0 0-16,1 0 15,-1 0 1,0 0 0,1 0-16,17 18 15,0 0 1,0-1-16,0 36 15,-18 0-15,18-18 16,0 1-16,0-1 16,0 0-16,0-17 15,0 17 1,0-17-16,0 17 16,18-17-1,-1-18 32,19 0-31,-1-18-1,0 0-15,-17-17 16,-1 18-16,19-19 16,-36 1-16,17-18 15,-17 18 1,0 17-16,0-17 15,0 17 110,0 53-78,18 1-15,0-36-17,-1 17-15,1-17 63,0 0-48,70-53 1,-35-35-16,-18 35 16,18-17-16,-53 17 15,0 35-15,17 1 16,-17-19-16,-17 36 62,-18 0-30,35 36 14,0-19-30,0 19 0,0-19-16,0 36 0,0-18 15,0-17 1,17 0-16,-17-1 16,18 1-16,-1 0 15,1-1 1,0 1-1,-1-1 1,19-17 31,-19 0-31,19 0-1,17-17-15,-18-18 16,-18 17-16,36-35 15,18-53-15,35-17 16,-36 70-16,-52 35 16,0-17-16,-18 17 31,35 54 78,-17 16-109,-1-34 16,1 0-16,17 17 16,-35 0 30,0-17-30,0 17 31,-53 0-47,53-17 16,-35-18-16,-18 0 15,-18 0 1,1 0-16,-36 0 0,18 0 15</inkml:trace>
  <inkml:trace contextRef="#ctx0" brushRef="#br0" timeOffset="17655">20884 1799 0,'18'0'79,"88"0"-64,53 0-15,52 18 16,36-18-16,18 0 15,-71 0-15,-35-18 16,-142 18-16,1 0 16,0 0 62,-18-17-78,-36-36 15,-52 35-15,18-35 16,-19-17-16,1 34 16,18-34-16,-1 17 15,36 17-15</inkml:trace>
  <inkml:trace contextRef="#ctx0" brushRef="#br0" timeOffset="18087">21678 1341 0,'53'0'32,"-35"0"-17,52 0-15,36 35 16,0 0-16,35 53 16,0 1-16,-35-1 15,-18-18-15,-35-17 16,-18-18-16,-35 1 15,53-1-15,-53-17 16,0-1-16,0 36 16,0-35-1,0-1-15,0 1 16,-17 0 0,-1-18-16,0 35 15,-52 0-15,-18-35 0,-1 36 16,19-1-16,17-18 15,35-17-15,1 0 16,-1 18-16,142-18 78,70 0-62,17-35-16,36-71 15</inkml:trace>
  <inkml:trace contextRef="#ctx0" brushRef="#br0" timeOffset="18477">23724 1323 0,'0'-18'46,"0"54"-30,18 34 0,0 36-16,34 0 15,-34-36-15,35 36 16,-35-35-16,-1-36 16,-17-17-1,-17-1 16,-107-105-31,-17-106 16</inkml:trace>
  <inkml:trace contextRef="#ctx0" brushRef="#br0" timeOffset="18804.93">22789 882 0,'0'-35'15,"36"35"-15,87 0 16,54-53-16,17 35 16,141-35-16,-71 18 15,54-18 1,-71 18-16,-106 17 15,18-17-15,-54-18 16,-16 35-16,-54 1 16,-53 52 31,-17 0-32</inkml:trace>
  <inkml:trace contextRef="#ctx0" brushRef="#br0" timeOffset="19771.93">24536 1111 0,'0'0'0,"-18"18"0,0 0 31,1-1-31,17 1 16,0 17 0,0 0-1,0-17 1,0 17 0,0-17-1,0 17-15,0-17 16,0-1-16,0 19 0,53-19 15,-18-17 1,18 36 0,0-36-16,0 17 15,-36-17 1,1 0-16,0 0 62,-1-17-46,-17-36-16,0 35 16,0 0-16,0 1 15,0-1-15,0 1 16,-17-19-16,-1 36 16,0-17-1,1 17-15,-1-18 16,-17 18-16,-18 0 15,0 0-15,-18 0 16,1 18-16,35-18 16,-18 0-16,35 35 31,18-17 31,0-1-62,0 1 16,18-1 0,35 36-1,70-53-15</inkml:trace>
  <inkml:trace contextRef="#ctx0" brushRef="#br0" timeOffset="21683.93">25294 1270 0,'0'18'15,"-35"17"1,35-17-16,0-1 16,0 18-16,0-17 78,0-53-47,-35-71-31,35 53 16,-18 18-16,0 0 15,18 17 32,53 18-31,18 18-16,-18 17 15,53 35 1,-54-52-16,1 35 16,-35-35-16,35 17 15,-53-18 1,0 1 15,-18-18 32,-17-18-63,35-17 15,-35 18-15,17-36 16,18 17-1,0 1-15,18 0 16,17 17 0,-17 18-16,35 0 15,0 0-15,-1 0 16,37 0-16,-54 18 16,18-1-16,0 19 15,0-1-15,-18 0 16,-35-17-16,18 17 15,-18-70 79,0 0-94,0-1 16,0 19-1,0-19-15,17 36 79,18 36-64,-17-36-15,0 17 16,-18 1-16,17 0 15,1-18 110,0-18-125,-18 0 16,17 1 15,36 34-15,-18 1 0,1 35-16,17 17 15,-18-34-15,-35-19 16,18 1-16,-1 0 15,1-54 32,70-34-31,-17-18-16,-54 70 16,-17 0-1,0 1-15,36-1 235,52 18-220,35 0-15,89-88 16,158 53-16,-17-89 15,-106 36-15,-71 70 16,-87-35-16</inkml:trace>
  <inkml:trace contextRef="#ctx0" brushRef="#br0" timeOffset="25540.49">15681 14411 0,'18'18'47,"17"70"-47,-17 0 15,-1-17-15,71 105 16,-70-17 0,35-36-16,-35 36 15,34-18-15,-34 18 16,0-36-16,35 36 16,-18-36-16,-17-52 15,-1-18-15,-17-35 16,18-1-16</inkml:trace>
  <inkml:trace contextRef="#ctx0" brushRef="#br0" timeOffset="26414.31">17815 14764 0,'0'0'15,"-106"0"1,71 0 0,0 0-16,-18 0 15,18 0-15,-1 0 16,19 0-16,-36 17 15,0 19-15,-18 17 16,1 17-16,17-35 16,0 36-16,18-36 15,-1 18-15,19 0 16,17 0-16,0 0 16,0 0-16,0-18 15,0 18-15,0-18 16,0 1-16,17-1 15,-17-17-15,36-1 16,-19 1-16,36-1 16,35 19-16,1-1 15,34-17-15,18-18 16,36 0-16,-1 0 16,-52 0-16,17-36 15,-53 19-15,-35-19 16,-36 36-16,1-17 15,-18-1-15,0 1 32,0-1-17,0 0-15,0 1 16</inkml:trace>
  <inkml:trace contextRef="#ctx0" brushRef="#br0" timeOffset="26899.3">18503 15152 0,'0'0'0,"71"17"0,70 54 32,-124-36-17,19 1-15,-19-19 16,-17 1-16,0-1 15,0 1 1,-17 0 31,-71-106-31,70-1-16,-35-34 15,53 17-15,0 53 16,0 18-16,0-18 15,0 0-15,0 35 16,18-35-16,17 36 16,-17 17-1,17 0-15,-18 0 16</inkml:trace>
  <inkml:trace contextRef="#ctx0" brushRef="#br0" timeOffset="27547.3">18927 14781 0,'0'0'0,"-18"0"15,0 0-15,1 0 16,-1 0-16,0 53 16,18 0-16,0-18 15,0 1-15,0 34 16,0-17-16,36-17 15,-19-1-15,19 18 16,-19-36-16,1 1 16,-1 0 31,72-89-47,-36 1 15,-36-1-15,-17 53 16,0-35-16,0 36 15,0-19-15,0 19 16,0-18 0,0 17-16,0 0 15,-17-17-15,-19 35 16,-17-18-16,36 18 16,-36-17-16,18 17 15,17 0-15,0 0 16,18 17 15,0 36-31,0-35 16,0 17-1,0-17-15,18 17 16,17-17-16,18 17 16,0-35-16</inkml:trace>
  <inkml:trace contextRef="#ctx0" brushRef="#br0" timeOffset="27948.3">19315 14834 0,'0'0'0,"53"0"0,-18 18 15,0 35-15,18-18 16,-18 0-16,-17-17 16,0 17-16,-1-17 15,1 0-15,-18-89 78,0-70-78,0 35 16,17-17-16,19 70 16,-36 17-16,0 19 15,17 17-15</inkml:trace>
  <inkml:trace contextRef="#ctx0" brushRef="#br0" timeOffset="28611.6">19844 14676 0,'-18'0'187,"-35"0"-171,36 0-16,-19 0 16,19 0-16,17 35 15,0 18 1,0-36-16,0 1 15,0 17-15,0 1 47,0-19-47,0 1 16,0 35-16,17-36 16,-17 1-16,36-18 15,16 18-15,-16-18 16,-19 0-1,19 0 1,-19 0-16</inkml:trace>
  <inkml:trace contextRef="#ctx0" brushRef="#br0" timeOffset="31633.47">5556 10795 0,'-35'18'79,"35"17"-79,0 0 15,0 18-15,0 0 16,0 0-16,0 17 15,0-34-15,0 17 16,0-18-16,18-17 16,-1-1-16,19 36 15,-19-53-15,36 35 16,-18-17-16,1 17 16,17-35-16,52 36 15,19-19-15,-1-17 16,36-17-16,-88 17 15,17-18-15,-71 18 16,36-35 0,-53 17-1,18-17-15,-18 0 16,18-36 0,-1 18-16,-17 18 0,0 17 15,0-17 1,0 17-1,0 1-15,0-1 16,0 0-16,-17 1 16,17-1-16,-36-17 15,-34-18 1,35 53-16,-1-18 16,-52-35-16,70 53 15,-17 0-15,0 0 16,-18-17-16,-35 17 15,17 0-15,-17 0 16,-18 0-16,18 0 16,-35 17-16,52 1 15,-17 0-15,0 34 16,52-34-16,19 17 16,-19-17-16,36 17 46,18 1-30,35-1 0,-18-18-16</inkml:trace>
  <inkml:trace contextRef="#ctx0" brushRef="#br0" timeOffset="32290.8">6315 11518 0,'35'0'31,"0"53"-31,-17 18 16,0-18-16,-1-18 15,1 35-15,-1 19 16,19-36-16,-36 17 16,0-17-16,0-35 15,17 17-15,-17-17 16,18-1-16,-18 1 16,18 17-1,-18-17-15,0-1 16,0 1-1,0 0 1</inkml:trace>
  <inkml:trace contextRef="#ctx0" brushRef="#br0" timeOffset="32877.99">6421 11977 0,'-18'0'31,"0"0"-15,-17 17-16,0 19 15,-18 34-15,35-52 16,-17 35-16,35-18 16,-18-35-16,18 18 15,-17-1-15</inkml:trace>
  <inkml:trace contextRef="#ctx0" brushRef="#br0" timeOffset="33285.01">6615 11871 0,'17'0'0,"-34"0"0,52 0 31,-17 0-31,-1 18 16,1-1-16,35 19 16,-18-1-16,0-35 15,1 35-15,-19-35 16,1 35-16,-1-35 16,1 18-16,0 0 15,-18-1 32,0 1-16,-18 17-15</inkml:trace>
  <inkml:trace contextRef="#ctx0" brushRef="#br0" timeOffset="33723.75">6438 12418 0,'0'17'47,"-17"-17"-31,17 18-1,0 0-15,0 17 16,-18 0-16,-17 18 15,35-35 1,-18 17-16,18-17 78,-18-18-62,1 0-1</inkml:trace>
  <inkml:trace contextRef="#ctx0" brushRef="#br0" timeOffset="34164.74">6385 12559 0,'71'0'31,"-18"0"-31,17 0 0,-34 0 16,-19 0-16,19 0 16,-19 0-16,1 0 15,-1 0 1,1 0-1,35 0 1,-35 0 0,-1 18-1,-17 34-15,36-16 16,-36-19-16,17 1 0,1 0 16,-18-1-1,0 1-15,17 0 16,-52-18 62</inkml:trace>
  <inkml:trace contextRef="#ctx0" brushRef="#br0" timeOffset="35629.57">6844 11236 0,'0'-18'79,"0"-35"-79,0 0 15,18 18-15,34-35 16,19-36-16,0 35 15,17-17 1,-18 0-16,1 17 16,-18 18-16,35-17 15,-35 17-15,0 35 16,-18-17-16,0 17 16,54-52-16,34 35 15,1-1-15,-1 1 16,36 0-16,17-1 15,36-34-15,-1 52 16,1 18-16,0-17 16,17 17-16,-35-18 15,-53 18-15,0 0 16,0 0-16,-17 0 16,17 0-16,-17 0 15,17 35-15,17-17 16,1 0-16,0-1 15,35 36-15,0-35 16,18-1-16,-1 1 16,19 35-16,-19-35 15,1 34-15,-71-34 16,-18 0 0,-34-18-16,-36 17 15,-36 19-15,19-36 47,-1 53-31,0-36-16,-17 1 15,70 35-15,0 17 16,-17-17-16,34 35 16,1-17-16,-35-36 15,-18 18-15,0-18 16,-36-17-1,1-18 1,0 0 125</inkml:trace>
  <inkml:trace contextRef="#ctx0" brushRef="#br0" timeOffset="36336.61">13564 10513 0,'0'-18'16,"53"18"-1,35 35 1,-35 18-16,18 0 16,17 0-16,-35 18 15,18-18-15,-1 17 16,1 36-16,-54-53 15,1 0 1,35 17-16,-53-52 0,18 35 16,-18-18-1,17 18-15,-52-53 110,-89 18-95,-70-1-15,36 19 16,-54 34-16,-35 1 16,-53 35-16,88-53 15,-34 0-15,-1 52 16,53 1-16,52-53 15,54-35-15,71-1 16,-1-17 62,0 0-62</inkml:trace>
  <inkml:trace contextRef="#ctx0" brushRef="#br0" timeOffset="37966.18">7620 15346 0,'18'-18'31,"17"18"-15,18 53-1,17 35-15,-52-17 16,35 17-16,-35-53 15,-1 18-15,1-17 16,-18-1 0,0-70 77,0-1-77,0-17-16,0-17 0,0 17 16,0 0-1,0 35-15,0-17 16,0 17-16,0 1 16,18-1-16,17-17 15,18 17-15,17 1 16,36 17-16,0 0 15,-53 0-15,0 0 16,-18 0-16,-17 0 16,17 17-16,0 1 15,-17 17-15,-1 0 16,1 18-16,0-35 16,-1 35-16,1-35 15,-18 17-15,0-18 16,0-69 62,0 16-62,0-70-1,0 36-15,0 17 0,0 0 16,0 18-1,0 17 1,0 0-16,35-17 16,1 35-16,-1-17 15,18-1-15,-36 18 16,36 0-16,0 0 16,0 35-16,0-17 15,0 70-15,18-35 16,-54-18-16,19 18 15,-19-35-15,-17 17 16,35 0-16,-35-17 31,0 0 1,18-18-17,53 0 1,17-53-16,18-18 15</inkml:trace>
  <inkml:trace contextRef="#ctx0" brushRef="#br0" timeOffset="38541.83">9437 15134 0,'0'0'0,"0"18"15,0-1-15,0 1 16,0 17-16,0 1 16,0-1-1,0-17-15,17-1 16,1 1-16,0-1 15,-1 1-15,1 0 16,0-1-16,-1-17 16,36 0-16,53 0 15,-18-35-15,-35-18 16,0-35-16,-53 17 16,0 36-16,0 18 15,0-1-15,0 0 16,0-17-1,0 0 1,-18 35 0,-52 0-1,-1 0-15,-52 35 16,70 0-16,-18 1 16,71-19-16,-17 1 15,-1 17-15,18-17 16,0-1-16,0 1 15,0 35-15,53-18 16,-18-17-16,18-1 16,53 36-16,-35-53 15,70 0-15,-71 0 16,-17 0-16,-18 0 16</inkml:trace>
  <inkml:trace contextRef="#ctx0" brushRef="#br0" timeOffset="39292.4">10319 15011 0,'0'0'0,"-53"53"16,35-53-16,1 17 16,-1 19 15,18-19-31,0 1 16,-18 17-16,1-17 15,17-1-15,0 1 16,0 0-16,0-1 15,0 1 1,0 0 0,17-1-1,36-17-15,18 0 16,-1 0-16,54 0 16,-71-35-16,17-18 15,-70 35 1,0-52-16,0-1 15,0-52-15,0 35 0,-17-18 16,-19 18 0,-17 17-16,36 36 15,-18-1-15,17 19 16,18 34 62,0 1-62,35 53-16,-17-18 15,52 35-15,1 0 16,-1 18-16,-17-18 16,-17-35-16,-1 35 15,0-70-15,-17 17 16,-1-17-16,1-1 47,0-17-47,52-53 15,1-17-15,-36-1 16,-17 36-16</inkml:trace>
  <inkml:trace contextRef="#ctx0" brushRef="#br0" timeOffset="39509.4">11183 14958 0,'0'-18'47,"18"18"-47,17 0 15,-35 35 1,0-52 46</inkml:trace>
  <inkml:trace contextRef="#ctx0" brushRef="#br0" timeOffset="39699.41">10936 14288 0,'18'17'94</inkml:trace>
  <inkml:trace contextRef="#ctx0" brushRef="#br0" timeOffset="40149.44">11254 14552 0,'0'-70'110,"0"-89"-95,0 18-15,0-18 16,0-17-16,0 87 16,0 19-16,0-18 15,-36-1-15,19 36 16</inkml:trace>
  <inkml:trace contextRef="#ctx0" brushRef="#br0" timeOffset="40547.97">10777 13511 0,'0'0'15,"-53"247"1,36-141-16,17 35 0,0-70 16,0 88-16,0-36 15,35 1-15,18-19 16,18 1-16,-1-35 15,1 35-15,-18-71 16,-18 18 0,-18-36-16,1 1 15,-18 0 126,-70-36-125,-36-88-16</inkml:trace>
  <inkml:trace contextRef="#ctx0" brushRef="#br0" timeOffset="40812.67">11236 14534 0,'0'0'0,"441"0"31,-318 0-31,-70 0 16,-35 0-16,-18-35 63,0-18-48,0 36-15</inkml:trace>
  <inkml:trace contextRef="#ctx0" brushRef="#br0" timeOffset="41065.17">11871 14393 0,'18'0'31,"-1"18"-15,19 17-1,-36 1-15,17-19 16,1 1-16,-18-1 16,0 1 15,-18-18 0,-35-141-31</inkml:trace>
  <inkml:trace contextRef="#ctx0" brushRef="#br0" timeOffset="41228.4">11836 13882 0,'0'-18'16,"35"18"0,-17 0-1,35 35-15,-36 1 16,1-1-16,17 18 15,0 35-15,1-35 16</inkml:trace>
  <inkml:trace contextRef="#ctx0" brushRef="#br0" timeOffset="42026.38">12241 14376 0,'18'0'32,"35"0"-32,-35-18 15,52 0-15,-52-34 16,17-1-16,-17 35 16,-1-17-1,-17 17 1,0-35-16,-35 18 15,17 0 1,-17 35-16,-18 0 16,18 0-16,17 0 15,1 0-15,-19 0 32,19 0-32,17 17 15,0 18-15,0 18 16,0 0-16,0-17 15,0-19 1,0 19 0,35-1-16,-17-18 15,17 1-15,18 0 16,0-1-16,17-17 16,1 0-16,35 0 0,-36 0 15,18-70 1,-17-1-16,35-17 15,-88 35-15,-1 0 16,-17 36-16,0-54 16,0 36-1,0 17-15,-17-35 16,-19 36-16,1 17 16,-18 0-16,-18 0 15,36 0-15,-35 17 16,52 1-16,-17 17 15,17 0-15,0 18 16,18-17-16,0-19 16,0 54-16,0-36 15,0-17-15,0 35 16,0 0-16,18-36 16,17 1-16,-17-1 15,0 1 1,52-36-1,36-87 1,0-19 0,-36 36-16,1-141 15,-71 70-15,18 0 0</inkml:trace>
  <inkml:trace contextRef="#ctx0" brushRef="#br0" timeOffset="42348.34">13159 13264 0,'0'53'15,"0"18"1,-18-53-16,18 52 16,0 1-16,0-1 15,18 54-15,17-36 16,-17-18-16,17-52 15,0 70-15,18 18 16,-35 35-16,35-35 16,-18-18-16,18-17 15,-53-1-15,17-52 16,-17 17-16,18-17 16,-18 0 15</inkml:trace>
  <inkml:trace contextRef="#ctx0" brushRef="#br0" timeOffset="82267.89">23195 6438 0,'35'18'15,"-17"35"1,0 0-16,-1 0 16,19 17-16,17 18 15,-36-52-15,-17 17 16,18-53-16,-1 35 16,-17-18-1,18 1-15,0 0 31,-18-71 79,0 0-95,0 18-15,0-18 16,0 35-16,0 0 16,0 1-16,0-18 15,0-18-15,0 17 16,0-17-16,0-17 16,0 35-16,0 17 15,17-17 1,1 17-1,0 18 17,-1 0-1,1 0-15,0 0-1,-1 0-15,-17 18 16,35-1-16,-17 19 15,0-36-15,17 35 16,0 0 0,-17-17-16,0-1 15,-1-17-15,18 36 16,-17-36 0,0 17-1</inkml:trace>
  <inkml:trace contextRef="#ctx0" brushRef="#br0" timeOffset="82921.25">23936 6456 0,'35'0'16,"-17"0"-1,0 0-15,-1 0 16,18 0-16,1 0 15,-19-18 1,1 1-16,0-1 16,-1 0-16,-17-17 15,0 17-15,0-17 16,0 0 15,0 17-15,-17 18-1,-19 0-15,19 0 16,-19 0 0,1 0-16,18 0 0,-1 0 15,-17 0 1,17 18-16,0-18 0,1 35 16,-1 18-1,18-35 1,0 17-1,0-17-15,0 17 16,0-18-16,0 54 16,0-53-16,0-1 15,18 19-15,-1-19 16,36 19-16,35-36 16,36 35-16,17-35 15,18 0-15,17 0 16,-105 0-16,-36 0 15,-17 0 1,-18-18-16,0 1 16,0-1-1,0 0-15,-36-17 16,-17 0 0</inkml:trace>
  <inkml:trace contextRef="#ctx0" brushRef="#br0" timeOffset="83601.25">24483 6315 0,'70'0'31,"-34"17"-31,-19 1 16,19 17-16,-1 1 16,-18-19-16,19 18 15,-1-35 1,0 36-16,18-36 16,35 0-1,18-71-15,-18-17 16,-35 35-16,0-53 15,0 0-15,-18 36 16,-35 52 0,-17 36 31,17 17-32,0 0 1,0-17-16,0 0 15,0-1 1,0 19 0,35-1-16,18 0 15,0-35 1,-18 0-16,36 0 16,-36 0-16,18 0 15,-35-35-15,-1 0 16,1-36-16,-18 18 15,0 0-15,0 18 16,0-18-16,0 0 16,0 35-16,0 1 15,0-18-15,-53-18 16,18 35 0,-18 0-16,-35-35 15,35 53-15,-36-17 16,37 17-16,-19 0 15,0-35-15</inkml:trace>
  <inkml:trace contextRef="#ctx0" brushRef="#br0" timeOffset="85152.63">24959 8308 0,'0'0'0,"-35"-18"0,-1 1 15,1-1-15,-18 0 16,0 1-16,36 17 15,-36 0-15,0 0 16,18 0-16,17 0 16,-17 0 15,35 17-31,0 54 16,0-18-16,0 17 15,17-17 1,19 0-16,-1-35 15,0 35-15,0-36 16,1 19-16,-19-36 16,1 0-16,0 0 31,-1 0-31,1 0 16,35 0-1,53-36-15,17-52 0,-17 0 16,-53 17-1,35-70-15,-35 36 16,-18 34-16,-17-17 16,-18 70-16,0-17 15,0-18-15,0 35 16,0-17-16,0 0 16,-18-18-16,1 35 15,-1-17-15,0 17 16,1-17-16,-1 35 125,18 35-125,18 53 15,52 18 1,-34 35-16,16-70 16,-16 35-16,-1-53 15,0-18-15,-17 18 16,0-53-16,-18 18 16,35-18-1,-17 0 16,17 0-15,-18 0 0,36-18-1,-35 0-15</inkml:trace>
  <inkml:trace contextRef="#ctx0" brushRef="#br0" timeOffset="85740.76">25894 8184 0,'35'-17'31,"-17"-1"-15,17-17-16,0 0 15,-35 17-15,36-35 16,-1 0-16,0 18 16,-17-53-1,-1 52-15,-17 1 16,0 17-16,0 1 16,-17 17 30,-54 0-46,54 0 16,-19 0-16,19 0 16,-1 17-1,0 1 1,18 0-16,0 17 16,0 0-16,0 1 15,0 17-15,0-18 16,0 0-16,0 0 15,0 18-15,0-35 16,18 0 0,17 17-16,-17-35 15,17 17-15,71-17 16,35 0-16,-17-35 16,-36-35-1,-35 17-15,-36 35 16,19-35-16,-36 18 0,0 0 15,0 17 1,0-17-16,0-18 16</inkml:trace>
  <inkml:trace contextRef="#ctx0" brushRef="#br0" timeOffset="86071.76">26317 7585 0,'35'0'31,"1"0"-31,17 35 0,35 18 16,-53-18-16,36 36 15,-54-54 1,1 19-16,17-19 15,-35 1-15,18-18 32,-18 18-17,18-18 1,-1 17 0,54-17-16,17-35 15,18-53-15,-53 17 16</inkml:trace>
  <inkml:trace contextRef="#ctx0" brushRef="#br0" timeOffset="86646.02">27217 7444 0,'0'-18'47,"17"18"-31,1 0 0,0-18-16,-1 1 15,1-1-15,-18 0 16,0 1 15,0-1-15,-18 18 31,1 18-32,17-1-15,0 19 16,0 17-1,0-36 1,17 19-16,1-1 16,-18 0-1,18-35-15,-1 18 16,36-18 0,18 0-1,-1 0-15,-34-18 16,16-35-16,37 18 15,69 17-15,72-17 16,105 0-16,-141 35 16,-18 0-16,18-36 15,-53 36-15</inkml:trace>
  <inkml:trace contextRef="#ctx0" brushRef="#br0" timeOffset="88077.04">25541 9984 0,'0'-18'32,"18"36"-17,17 17-15,-35 35 0,35 1 16,-35-18-16,36 17 15,-1-17 1,-35-35-16,18 35 0,-1-53 16,-17-53 109,0 35-125,0-35 15,0 36-15,0-36 16,0 35-16,0 1 16,18-1-16,-1 0 15,-17-17-15,18 17 16,0 18-16,-1 0 31,1 0-31,0 0 16,35 0-16,-1 36 15,1 17-15,0 0 16,18 52-16,-71-87 16,17 17-1,-17-17 1,0-71 46,0 0-46,0-53-16,0 36 16,0-1-16,0 1 15,0 17-15,0 35 16,0-17-16,0 17 15,0 0-15,0 1 16,18 17 15,0 0-15,35 0-16,0 17 16,-1 54-16,19 17 15,-53-88-15,17 36 16,0 16-16,-17-34 15,0 0 1,-18-1-16,17-17 16,1 0-16,17-53 62,18 1-62,18-1 16,-54 17-16</inkml:trace>
  <inkml:trace contextRef="#ctx0" brushRef="#br0" timeOffset="88709.45">26705 9596 0,'0'35'31,"0"18"-15,0 17-16,0 1 15,0-1 1,0-34-16,0 34 0,0-17 15,36-35-15,-36-1 16,17 1 0,36-18 15,71-141-15,-36 17-16,-71 36 15,-17 35-15,0-17 16,0 52-1,0 1-15,0-1 32,-35 18-17,-35 0 1,-19 0-16,36 0 16,-35 18-16,-70 34 15,52 1-15,88-17 16,0-36-1,18 17 1,71 19 31,35-19-31,35-17-1,-53 0-15,71 0 16,-53 0-16,-36 0 15</inkml:trace>
  <inkml:trace contextRef="#ctx0" brushRef="#br0" timeOffset="89492.45">27534 9419 0,'-70'0'16,"34"0"-1,-16 0-15,16 35 16,19 1-16,-36 34 16,53-52-16,0 17 15,0-17-15,0-1 16,0 19-16,0-19 31,0 1-15,35 0-16,0-1 15,18-17-15,0 18 16,-35-18-16,-1 0 16,19-18-1,-19-35-15,1-17 16,-18-36-16,0 88 16,0-35-16,0-70 15,0 88-15,0-18 16,0 35-16,-18-17 15,1 17 1,17 36 93,0 17-109,17 18 16,19 0 0,-1 0-16,0 0 15,0 17-15,18-17 16,-35-35-16,0-18 16,-18 18-16,17-18 31,19 0-16,16-53-15,19 0 16,-36-18-16,-35 18 16</inkml:trace>
  <inkml:trace contextRef="#ctx0" brushRef="#br0" timeOffset="89781.45">28028 9225 0,'18'0'125,"-18"-17"-78</inkml:trace>
  <inkml:trace contextRef="#ctx0" brushRef="#br0" timeOffset="89971.45">27887 8502 0</inkml:trace>
  <inkml:trace contextRef="#ctx0" brushRef="#br0" timeOffset="90837.7">29087 8714 0,'-18'0'62,"18"-18"-46,0 0 15,-18-17-15,1 17-1,-1 1-15,0-1 16,1 18-16,-19-18 15,-17-34-15,36 34 16,-18-17-16,-36-1 16,36 19-16,-1-1 15,1 0-15,18 18 94,-19 0-94,1 71 16,17 52-16,-17 1 15,35-1-15,0-17 16,0 18-16,0-1 16,0-35-1,18 36-15,-1-36 16,54 18-1,-53-71-15,-1-17 16,1-1-16,-18-34 94,-71-18-79</inkml:trace>
  <inkml:trace contextRef="#ctx0" brushRef="#br0" timeOffset="91148.4">28275 9225 0,'0'0'16,"0"-17"-16,35-19 31,1 36-31,-1 0 16,-17 0-16,35-17 16,-36 17-16,71 0 15,-52 0-15,-19 0 16,1-36-1,0 36 1,-1 0-16,36 0 16,-18-17-1,-17 17-15,-18-18 16</inkml:trace>
  <inkml:trace contextRef="#ctx0" brushRef="#br0" timeOffset="92020.45">29228 8802 0,'0'-18'15,"0"53"32,0 18-31,0-17-16,0-1 16,0 18-16,53 0 15,-53-18-15,17-17 16,18 35-16,-17-53 15,53 0 17,35-89-17,-36-16-15,-17-37 16,-53 125 0,0-1 46,0 36-31,0-1-15,0 54 0,0-18-16,0 35 15,0 0-15,18-17 16,-1 52-16,1-52 15,-18-1-15,0 1 16,0 17-16,0-17 16,0-1-16,0-52 15,0 0-15,-35-18 47,-142 0-47,-34 0 16,-19 0-16,107 0 15,17 0-15,106-18 47,0-88-31,70 0-16,72-52 16,16 16-1,72 1-15,-36 53 0,-53 18 16,-53 52-16,-53 18 15</inkml:trace>
  <inkml:trace contextRef="#ctx0" brushRef="#br0" timeOffset="93332.26">21608 5786 0,'0'35'47,"0"159"-32,0 88-15,0 194 16,0 106-16,0-105 16,0 105-16,0-18 15,0-88-15,0 124 16,53-335-16,-1-36 15,37-35-15,-1-53 16,-35-70-16,-36-36 16,1-17-16,17-1 15,1 19 1,-1-19-16,0 1 16,36 35-16,17 0 15,35 0-15,54 35 16,17 0-16,88 18 15,-17 17-15,87 18 16,-87-35-16,-53-18 16,-1-35-16,-52-17 15,0 17-15,0-18 16,-54-18-16,72-17 16,-1 0-16,53-88 15,142-141-15,17-36 16,141-123-16</inkml:trace>
  <inkml:trace contextRef="#ctx0" brushRef="#br0" timeOffset="94261.26">28169 5415 0,'0'0'0,"159"124"16,0 34-16,0 19 0,-36-54 15,89 159-15,-18 1 16,-36-1 0,160 282-16,-36 36 0,-88-159 15,0 18-15,-53-195 16,0 18 0,-88-70-16,-17 17 15,-19-70-15,19-18 16,-36-17-16,0 17 15,0-53-15,0 0 16,0 71-16,-36-71 16,1 18-16,0-18 15,35-17-15,-36-18 16,1-18-16,35 0 16,-35-17-16,35 0 15,-18-18-15,18 17 16,-17-17-1,17 18 1</inkml:trace>
  <inkml:trace contextRef="#ctx0" brushRef="#br0" timeOffset="95453.6">30674 6773 0,'0'0'0,"-53"0"16,0 0-1,36 0 1,-19 0-16,1 18 16,17 0-16,1-1 15,-1 1-15,18 0 16,-35-1-1,35 18-15,0 1 16,0-19-16,0 36 16,0 0-16,0-18 15,0 18-15,0 0 16,0-17-16,0 16 16,35 1-16,-35-35 15,18 0-15,17 17 16,-17-17-1,-1-18-15,1 0 16,0 0 0,17 0 15,88-36-31,36-52 16,-35 35-16,17 0 15,-36 18-15,-52 17 16,0-35-1,-35 53-15,0-17 16,-18-1-16,0 1 63,-18-1-48,0 0-15,-17-17 16</inkml:trace>
  <inkml:trace contextRef="#ctx0" brushRef="#br0" timeOffset="96645.6">30939 5644 0,'0'18'47,"17"53"-47,36 34 16,-18 19-16,18 35 15,-53-71-15,18 18 16,-18-36-16,0 1 16,0-1-16,0-52 15,0 35-15,0-18 16,0 1-16,0-19 15,18 1 1,-18-1 0,0 1 62,35 17-63,-35-17 1,0 0-16,18 17 16,-1 0-16,1 18 15,-1 0 1,1-18-16,0 53 16,-1-17-16,1-36 15,-18-17 1,0 0 62,0-36 0,0-17-62,0 17-16,0-35 15,0 0 1,0 18-16,0-18 0,0 0 16,35 18-16,-17 0 15,0 17 1,-1 0-1,1 18 17,-1 0-1,1 0-31,0 0 16,17 18-16,-17 17 15,-1-35-15,1 35 16,0-17-16,-1 0 15,1-1-15,-18 19 16,0-19 0,18 1-16,-18 0 31,17-18 78</inkml:trace>
  <inkml:trace contextRef="#ctx0" brushRef="#br0" timeOffset="97400.98">31926 6914 0,'0'-17'15,"0"-1"142,-17 18-126,17-35-31,-18 35 16,18-18-1,-18 18 1,1 0-16,-1 0 15,1 0-15,-1 0 16,0 0-16,1 0 16,-1 0-1,-17 0 1,17 36 0,18-1-1,0-18-15,0 19 16,0 17-16,0-36 15,0 36-15,0-18 16,18-35-16,-1 36 16,36-1-1,-17-17 1,-19-1 0,1-17-16,-1 0 15,1 0-15,0 0 16,35 0-1,-36 0-15,19-17 16,-36-1-16,0-17 16,17-1-16</inkml:trace>
  <inkml:trace contextRef="#ctx0" brushRef="#br0" timeOffset="97968.06">32138 6703 0,'-106'0'15,"71"0"1,17 17 0,18 19-16,0-19 15,0 19-15,0 17 16,0-18-16,0 35 16,0-34-16,0-1 15,18 18 1,17-36-16,-17 19 15,17-36 1,-17 0 0,17 0-1,-17 0-15,17 0 16,0-18-16,1 0 16,-36-17-16,17-18 15,-17 36-15,35-36 16,-35 0-16,0 35 15</inkml:trace>
  <inkml:trace contextRef="#ctx0" brushRef="#br0" timeOffset="98301.75">32297 6773 0,'0'-35'125,"0"17"-109,17-52-16</inkml:trace>
  <inkml:trace contextRef="#ctx0" brushRef="#br0" timeOffset="98843.93">32350 6579 0,'0'18'32,"0"17"-17,-36 1-15,36 16 16,-17-34-16,-1 35 15,1-18-15,-1-35 16,18 18-16,18-18 141,-1 0-141,1 0 15,-1 0-15,1 0 16,0 0 0,-1 35-16,1-35 15,-18 18-15,18-1 16,-1-17-16,1 18 15,17 17 1,-17-17 15</inkml:trace>
  <inkml:trace contextRef="#ctx0" brushRef="#br0" timeOffset="100108.47">32262 6279 0,'0'18'31,"0"17"-31,0-17 16,0 17-16,0 18 15,0-18-15,17 18 16,-17 0-16,18 18 16,-18-18-16,17 53 15,1-36-15,-18 18 16,35 18-16,1 0 16,-19-53-16,1 70 15,52-34-15,-70-36 16,18-18-16,17-18 15,-35 19-15,18-19 16,0 19-16,-18-19 16,17-17-16,-17 18 15,0 0 17,18-18-17</inkml:trace>
  <inkml:trace contextRef="#ctx0" brushRef="#br0" timeOffset="101844.36">18838 6809 0,'0'0'0,"-352"70"16,193 36-1,35-35-15,-34 17 16,34 0-16,18 35 16,0-34-16,54-36 15,-1 35-15,35-18 16,18-34 0,-18 16-16,18-16 15,0 17-15,-17 0 16,17-36-16,0 36 15,0-18 1,0-17-16,0 17 16,0-17-16,0 0 15,0 17-15,0-17 16,0 17-16,0 0 16,17-17-1,-17-1 1,0 1-1,0 0 1,18 17 0,-18-17 31</inkml:trace>
  <inkml:trace contextRef="#ctx0" brushRef="#br0" timeOffset="102508.36">17268 8149 0,'36'0'31,"34"71"-31,-52-36 16,52 36-16,-17-54 0,-17 18 15,-1-17-15,18 17 16,-35-17 0,-1-18-1,18 18 1,-17-18 15,0 0-31,-1 0 16,1 0-16,0 0 15,17 0-15,0 0 16,36 0-16,-1 0 16,1 0-16,-36-18 15</inkml:trace>
  <inkml:trace contextRef="#ctx0" brushRef="#br0" timeOffset="103020.36">17921 8202 0,'0'0'16,"-35"18"-16,-89 52 15,71-17-15,-35 18 16,-18-1-16,36-52 15,-36 88-15,71-71 16,-71 36-16,71-54 16,-36 36-16,53-35 15,1 17-15,-18-17 16,35-1-16,-36-17 16,19 36-1,-1-36-15,-17 17 31</inkml:trace>
  <inkml:trace contextRef="#ctx0" brushRef="#br0" timeOffset="104364.62">2928 6526 0,'18'0'31,"-1"0"-15,1 0-16,0 0 15,35 0-15,-36 0 16,54 0-16,-18 0 16,17 0-16,-17 0 15,18 0-15,34 0 16,-16 0-16,52 0 15,-18 18-15,71-18 16,36 0 0,52 0-16,159 0 15,-18 0-15,194 0 16,107 0-16,-54 0 16,0 0-16,-52 0 15,-36 0-15,-53 0 16,-194 0-16,71 0 15,-106-35-15,-36-1 16,71-34-16,-105 52 16,-1 1-16,18-19 15,0 1-15,53 35 16,52-18-16,-140 1 16,-53 17-16,-53-35 15,-89 35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76DD-CDBA-B45A-E8F1-A6DA0F1D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CC4BF-96A6-237D-3526-DE926C64E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EFFD-2F32-E870-3F03-E2335C86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D9D8-6AC0-72C0-A714-58FE6EB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75FB-0988-C59E-BF81-AEB028B5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5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5420-EC02-9CE2-8EFD-0D72A2BB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D7AFF-DD0E-1BE6-45D9-1874FBAF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ED51-E04F-FFFB-DAC4-CB3DD69B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F7386-2F0F-C895-F517-E3123F62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B584-E763-E289-019E-375B65F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C8DAD-4039-BB8B-ACAE-2DCF3DB5D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B326D-2E16-052C-672F-A7104016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A4B5-DE78-4796-B1C1-2949D61A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092E-8141-74CE-E50D-9BA22F30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AD9B-9A06-D10B-14C5-AB821062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6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4C4A-E247-1194-25A4-0F97E102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BF74-BCF3-8478-1DAA-4A9E136F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8DAB-423D-1875-C00A-8DD34195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A16D-2A02-84C9-E828-5CA52E3C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0081-EDDB-89A3-3FC7-DEA9B6F8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201F-EB5B-625E-1399-C95284E0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A03DA-43FA-04B5-92E8-07F488C6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D82A-B758-4E0B-1DA8-5F5976FB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3F86-EF86-AC81-363C-B368CE39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3795-EAE3-9E9F-3DD3-74A6F668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BB17-09CC-8DAB-80C3-FF11B490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4AFA-EB2C-4EBC-884E-D4CD57BA1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5692-47A3-B26C-AE4E-D72E98C7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8A06A-A6DD-24A3-0627-5B77C7D6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78F1-CA21-6C89-8FAC-05D691DD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93A9-C818-086A-C703-BE67AD1E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6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626B-62E4-5620-303C-0FF03276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24B6-68C9-D547-A943-366700A5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2570B-D683-21E1-15DD-8914EF84E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89DA-671F-5063-59DA-7F5550E64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D62D5-9F48-F3AA-CACF-A184E4B75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2EB6E-A0D8-0550-FBB6-13F08FDC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250BA-0C75-0564-3E39-EAFA97AF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F2C19-9CA3-6E0E-3720-95D5A3B7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3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DE52-9B65-2EF6-C142-CD13EB57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08A7C-257A-42FD-1F55-F31BFFD3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5E18-E3F9-4200-7197-434554B5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E3B39-690B-C069-EB3A-377D7B88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289D3-E917-4B3E-9F3A-92807C9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A6840-0106-D9D4-214F-3E79480C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F904-4E9A-1D9B-7168-87018EAC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41CD-9BAB-6FA8-DB10-0E8DA125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EFAF-F8F6-9A00-504D-90623AE9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2ACC0-7DFE-950F-5962-9D846FED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17E84-4C7A-7E6D-C3AC-85727BDC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4C8EF-890C-34EB-2240-BEAD0178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4A7FE-3140-D35D-28C2-CEA79C2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150B-E344-E070-B0DC-F993B354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955B2-3014-F02A-D0DA-27DB2B015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67A37-6E52-6856-BFFA-66DAB1DC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0847A-A7EC-851B-4C07-2EA179CE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FD00A-F146-B8E6-09B4-9B39ECAD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64C33-43A4-935A-6753-107A486F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6D7DD-10DE-474E-3A96-3AC74BDD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7A95-4D95-A050-A320-87912D8A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32F-2F34-281C-813F-4B564337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F84DE-72B2-41F8-93C8-A29E0E2E672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686F-7ECF-23FC-2E18-0DF91BCD2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0054-1B51-02B5-7FF0-5895C5AE0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3E61-ABA8-425C-A7F5-CD9C64659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8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E695-5D8C-BF91-C0B7-AA3E3640F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9185B-2C86-3E5A-7E4C-1688B8347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4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5FD5-5AAB-E7AA-8FBC-379C577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D014-B657-86C6-C094-CEC9D254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defines processor and storage unit</a:t>
            </a:r>
            <a:endParaRPr lang="en-IN" dirty="0"/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4C06B3D1-07C1-A5AB-7CEB-DF5C6451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243720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DB27D40-7214-693A-B439-70E3C83C4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634" y="3243720"/>
            <a:ext cx="914400" cy="9144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FA421F70-D4BF-0E8C-6970-20D8ED8CCD3E}"/>
              </a:ext>
            </a:extLst>
          </p:cNvPr>
          <p:cNvSpPr/>
          <p:nvPr/>
        </p:nvSpPr>
        <p:spPr>
          <a:xfrm>
            <a:off x="6627223" y="3444286"/>
            <a:ext cx="269966" cy="33092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7C917-6191-C19E-EE06-E4F7315B74A3}"/>
              </a:ext>
            </a:extLst>
          </p:cNvPr>
          <p:cNvSpPr txBox="1"/>
          <p:nvPr/>
        </p:nvSpPr>
        <p:spPr>
          <a:xfrm>
            <a:off x="4879757" y="4293057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engine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0FA34-9491-ABF7-508F-545CBB81F49D}"/>
              </a:ext>
            </a:extLst>
          </p:cNvPr>
          <p:cNvSpPr txBox="1"/>
          <p:nvPr/>
        </p:nvSpPr>
        <p:spPr>
          <a:xfrm>
            <a:off x="7243045" y="4293057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Storage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1B3DF9-3F36-8C6E-9B8B-128DD3DAB977}"/>
              </a:ext>
            </a:extLst>
          </p:cNvPr>
          <p:cNvSpPr/>
          <p:nvPr/>
        </p:nvSpPr>
        <p:spPr>
          <a:xfrm>
            <a:off x="2372638" y="3483521"/>
            <a:ext cx="2632390" cy="44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CF757-7FF6-532F-922C-15E460D3D945}"/>
              </a:ext>
            </a:extLst>
          </p:cNvPr>
          <p:cNvSpPr txBox="1"/>
          <p:nvPr/>
        </p:nvSpPr>
        <p:spPr>
          <a:xfrm>
            <a:off x="2058707" y="3059054"/>
            <a:ext cx="326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– Structured query language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3AACB6-C20A-4613-5205-C8D2EB11AAD3}"/>
              </a:ext>
            </a:extLst>
          </p:cNvPr>
          <p:cNvSpPr/>
          <p:nvPr/>
        </p:nvSpPr>
        <p:spPr>
          <a:xfrm>
            <a:off x="6287365" y="4618034"/>
            <a:ext cx="1219648" cy="44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DCC6FC3-A06E-A7E9-815D-64F61E22D7A6}"/>
              </a:ext>
            </a:extLst>
          </p:cNvPr>
          <p:cNvSpPr/>
          <p:nvPr/>
        </p:nvSpPr>
        <p:spPr>
          <a:xfrm rot="10800000">
            <a:off x="6287365" y="5195453"/>
            <a:ext cx="1219648" cy="44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1DA91BC0-0206-527C-1F81-7297C78C5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427" y="3152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0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5BB7-F67C-10B3-C739-0F399F33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21B3-AF7E-C047-03A5-B0E0A511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Acid Properties</a:t>
            </a:r>
          </a:p>
          <a:p>
            <a:r>
              <a:rPr lang="en-US" dirty="0"/>
              <a:t>Primark key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40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422A-9E84-C5A8-4D61-32B3DB1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E72B-EA40-2A2E-EE2E-339E05C4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end -&gt; Client application</a:t>
            </a:r>
          </a:p>
          <a:p>
            <a:r>
              <a:rPr lang="en-US" dirty="0"/>
              <a:t>Server end -&gt; MySQL application</a:t>
            </a:r>
          </a:p>
          <a:p>
            <a:r>
              <a:rPr lang="en-US" dirty="0"/>
              <a:t>Storage layer</a:t>
            </a:r>
          </a:p>
          <a:p>
            <a:r>
              <a:rPr lang="en-US" dirty="0"/>
              <a:t>If all the 3 layers will be evaluable on single machine -&gt; 1 tier architecture</a:t>
            </a:r>
          </a:p>
          <a:p>
            <a:r>
              <a:rPr lang="en-US" dirty="0"/>
              <a:t>Client + server and storage -&gt; 2 tier architecture</a:t>
            </a:r>
          </a:p>
          <a:p>
            <a:r>
              <a:rPr lang="en-US" dirty="0"/>
              <a:t>Client + Server + storage -&gt; 3 </a:t>
            </a:r>
            <a:r>
              <a:rPr lang="en-US"/>
              <a:t>tier architecture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9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80D9-CDA5-9E2B-AA51-7D611602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F3E3-6FF7-348F-26C8-ED3C54F1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Data Warehousing</a:t>
            </a:r>
          </a:p>
          <a:p>
            <a:r>
              <a:rPr lang="en-US" dirty="0"/>
              <a:t>Java 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Unix</a:t>
            </a:r>
          </a:p>
          <a:p>
            <a:r>
              <a:rPr lang="en-US" dirty="0"/>
              <a:t>Soft Skills</a:t>
            </a:r>
          </a:p>
          <a:p>
            <a:r>
              <a:rPr lang="en-US" dirty="0"/>
              <a:t>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1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AE3F-98C3-45C2-C3B5-614E42A7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8BF4-CA04-4C4B-9ECD-B2A3D582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MCQ/Hands-on based Assessment</a:t>
            </a:r>
          </a:p>
          <a:p>
            <a:r>
              <a:rPr lang="en-US" dirty="0"/>
              <a:t>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88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94C7-E5CE-61E7-6478-86B37995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09CA-F686-23FE-09FE-35938148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curriculum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Ansi-SQL</a:t>
            </a:r>
          </a:p>
          <a:p>
            <a:r>
              <a:rPr lang="en-US" dirty="0"/>
              <a:t>Data warehousing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AWS -&gt; Amazon Cloud</a:t>
            </a:r>
          </a:p>
          <a:p>
            <a:r>
              <a:rPr lang="en-US" dirty="0">
                <a:highlight>
                  <a:srgbClr val="FFFF00"/>
                </a:highlight>
              </a:rPr>
              <a:t>JAVA</a:t>
            </a:r>
          </a:p>
          <a:p>
            <a:r>
              <a:rPr lang="en-US" dirty="0">
                <a:highlight>
                  <a:srgbClr val="FFFF00"/>
                </a:highlight>
              </a:rPr>
              <a:t>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91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3CF8-AF55-74BE-0026-FBBC8846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7989-E228-C04F-A522-F3659337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B77B-A954-2C55-EA49-84B6C372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7707-F193-C5B2-3156-527832B7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</a:t>
            </a:r>
          </a:p>
          <a:p>
            <a:r>
              <a:rPr lang="en-US" dirty="0"/>
              <a:t>Structured data -&gt; they will use this method of data format in Databases</a:t>
            </a:r>
          </a:p>
          <a:p>
            <a:r>
              <a:rPr lang="en-US" dirty="0"/>
              <a:t>Un structured data -&gt; txt, </a:t>
            </a:r>
            <a:r>
              <a:rPr lang="en-US" dirty="0" err="1"/>
              <a:t>movies,zip</a:t>
            </a:r>
            <a:endParaRPr lang="en-US" dirty="0"/>
          </a:p>
          <a:p>
            <a:r>
              <a:rPr lang="en-US" dirty="0"/>
              <a:t>Semi-Structured data -&gt; Csv, TSV, 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04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1701-BF48-FA11-3CDE-0B2A178A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C9F6-0162-EA23-FAC7-B4C83508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Database was the fastest method to store and retrieve the information from the backend</a:t>
            </a:r>
          </a:p>
          <a:p>
            <a:r>
              <a:rPr lang="en-US" dirty="0"/>
              <a:t>To store and retrieve the information from the database, you need to follow some terms and conditions </a:t>
            </a:r>
          </a:p>
          <a:p>
            <a:r>
              <a:rPr lang="en-US" dirty="0"/>
              <a:t>Formatted data -&gt; in the tabular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47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1C-C87C-49D1-7FD9-E6A1E8CB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613F-86EA-5110-A283-15AA94FB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 management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ED8FE0-315F-5256-619D-FFEBA46463B6}"/>
                  </a:ext>
                </a:extLst>
              </p14:cNvPr>
              <p14:cNvContentPartPr/>
              <p14:nvPr/>
            </p14:nvContentPartPr>
            <p14:xfrm>
              <a:off x="1054080" y="165240"/>
              <a:ext cx="106938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ED8FE0-315F-5256-619D-FFEBA4646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55880"/>
                <a:ext cx="107125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3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BC1A-F48D-D1AE-E41F-7DA217A6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743F-8AFF-09F4-6DC8-10CA2E59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wat to search for something </a:t>
            </a:r>
          </a:p>
          <a:p>
            <a:r>
              <a:rPr lang="en-US" dirty="0"/>
              <a:t>Processor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How database management is differ from this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45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Syllabus</vt:lpstr>
      <vt:lpstr>PowerPoint Presentation</vt:lpstr>
      <vt:lpstr>Data Analytics </vt:lpstr>
      <vt:lpstr>Introduction to Database Systems</vt:lpstr>
      <vt:lpstr>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</cp:revision>
  <dcterms:created xsi:type="dcterms:W3CDTF">2022-09-22T03:46:59Z</dcterms:created>
  <dcterms:modified xsi:type="dcterms:W3CDTF">2022-09-23T03:44:41Z</dcterms:modified>
</cp:coreProperties>
</file>