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3E63D-1E9C-40CC-A515-56037E6A3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7A8A0-5B95-491A-80EA-3D0464A41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2A5EE-5880-4F65-8B5A-7D7A61DF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32FB-4269-4296-9ED5-2543676FED59}" type="datetimeFigureOut">
              <a:rPr lang="en-IN" smtClean="0"/>
              <a:t>28/02/2022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ABA05-FBAA-4D89-BBA0-83CDA8BF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C2CC0-A7DC-402A-8E47-C3ACE063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1DF6-2658-4265-AC1C-E34A7CB3A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91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325D8-D34E-486B-B7E9-792F29EA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34010-3055-428F-8671-1581DC6A9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68158-00EF-46C4-A95C-98A575BE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32FB-4269-4296-9ED5-2543676FED59}" type="datetimeFigureOut">
              <a:rPr lang="en-IN" smtClean="0"/>
              <a:t>28/02/2022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96B6C-2039-454A-900E-FD00FFC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D79E9-710F-4D3B-A9DD-DF8F28F4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1DF6-2658-4265-AC1C-E34A7CB3A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54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A40875-D6E7-4FAC-9826-8B63CA00F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6DE139-D442-4C54-B9F4-B778791D3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1F4C3-C75C-4F53-B802-5B443A44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32FB-4269-4296-9ED5-2543676FED59}" type="datetimeFigureOut">
              <a:rPr lang="en-IN" smtClean="0"/>
              <a:t>28/02/2022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9F509-F9DC-4A40-B178-38F2A7F0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B737D-4AEE-4487-A35A-9CFF95C7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1DF6-2658-4265-AC1C-E34A7CB3A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13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6A99-5AF1-4592-BB43-F112C262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8D829-C1A7-4F0E-AD1E-22456A62A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7225E-3795-46A0-A33E-D5D820D5E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32FB-4269-4296-9ED5-2543676FED59}" type="datetimeFigureOut">
              <a:rPr lang="en-IN" smtClean="0"/>
              <a:t>28/02/2022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C41AC-28A2-49B4-ADAB-13534A1E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26E03-1406-4518-B0CC-FB731D5A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1DF6-2658-4265-AC1C-E34A7CB3A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86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F8B1B-301B-4A22-A4DB-C54EF9F74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42F55-4D42-43BA-B207-E8ACA756C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DAD14-710B-47A6-934D-C55BC0D4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32FB-4269-4296-9ED5-2543676FED59}" type="datetimeFigureOut">
              <a:rPr lang="en-IN" smtClean="0"/>
              <a:t>28/02/2022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D95EE-748D-4A64-B282-CFBEB213C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E1DBD-EAA2-4E60-9E96-3218F5D2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1DF6-2658-4265-AC1C-E34A7CB3A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73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56BAD-2486-40AB-8429-256AA2F9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443E8-E81B-4D59-89FD-4364D11FA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665FD-159C-4EC8-86A3-27A892173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BED7F-2278-4F1A-9CC5-535EE6AF7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32FB-4269-4296-9ED5-2543676FED59}" type="datetimeFigureOut">
              <a:rPr lang="en-IN" smtClean="0"/>
              <a:t>28/02/2022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3DB30-F7D0-475A-B23C-0971BD77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22553-62C1-400F-91F6-832AB65D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1DF6-2658-4265-AC1C-E34A7CB3A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52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BE484-F052-41F3-B021-6DD2152A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52F70-78E3-4CA2-B04C-537E38230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E6EE0-19C3-44BA-8DAF-4FE093EAB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FBD736-9953-4912-A04F-E0B367D22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F04F6F-7DB7-44B7-9D09-043B2A28B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821EC-5CFD-4211-BB4E-9FCD3AC1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32FB-4269-4296-9ED5-2543676FED59}" type="datetimeFigureOut">
              <a:rPr lang="en-IN" smtClean="0"/>
              <a:t>28/02/2022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A25BA-2DDA-4786-8D7B-E83E02875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B5A454-D2E0-4D9D-A1F3-1D55E689E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1DF6-2658-4265-AC1C-E34A7CB3A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0D82A-DD53-479F-9615-762BCB48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040908-DEAE-4616-BE2E-3131AFE19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32FB-4269-4296-9ED5-2543676FED59}" type="datetimeFigureOut">
              <a:rPr lang="en-IN" smtClean="0"/>
              <a:t>28/02/2022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1FE78-3C62-4E0C-8C2F-E6E92B7D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7B486-3CD3-4EFC-B3E8-2773B572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1DF6-2658-4265-AC1C-E34A7CB3A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8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C9E2D-9073-4380-B1BA-FCF3DD3C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32FB-4269-4296-9ED5-2543676FED59}" type="datetimeFigureOut">
              <a:rPr lang="en-IN" smtClean="0"/>
              <a:t>28/02/2022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CA870-A435-40B2-A17B-7C72DC90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6BB1B-E9A1-4D76-985A-4F8558D8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1DF6-2658-4265-AC1C-E34A7CB3A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43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B480-B4DF-4057-83F7-18A7A4D3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C3B53-305F-4BEF-86D4-389D744C7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E83A8-5616-456A-AA5B-133D4FB13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11BC8-8EFB-4949-BCA1-8DD4AD27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32FB-4269-4296-9ED5-2543676FED59}" type="datetimeFigureOut">
              <a:rPr lang="en-IN" smtClean="0"/>
              <a:t>28/02/2022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9E30D-F6CF-438D-B28C-D5EE6FF9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96091-0C2D-4ACF-BEAD-161D8965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1DF6-2658-4265-AC1C-E34A7CB3A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85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E3CB-D2BB-40A7-864B-B37409B4E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067559-8CD5-448F-8388-A3E5A2BE3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2A6E2-F005-47A5-A9B9-D5EE952F6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726FC-0ED6-4943-8603-E01C5251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32FB-4269-4296-9ED5-2543676FED59}" type="datetimeFigureOut">
              <a:rPr lang="en-IN" smtClean="0"/>
              <a:t>28/02/2022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D8930-FE40-4D5C-8735-67CF3553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CD93D-3F31-4C59-A790-80EBD573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81DF6-2658-4265-AC1C-E34A7CB3A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67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F5013D-D158-4A39-B620-5E4FFA41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4FAAB-5477-4C45-A25B-F93081E54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31463-1975-4BDF-B2E4-3B5D95EA7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A32FB-4269-4296-9ED5-2543676FED59}" type="datetimeFigureOut">
              <a:rPr lang="en-IN" smtClean="0"/>
              <a:t>28/02/2022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17495-4AFC-43A6-95B5-6DE44B688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696B9-2F8D-4954-A203-1D108F10F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81DF6-2658-4265-AC1C-E34A7CB3AE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12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BC9E-6363-4BA5-A623-FCEC4E0CC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A3E6A-81C5-40E9-B49E-8A6103299C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425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A108-27D1-41D6-BEC7-5A15C635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15878-3E29-4134-94FD-67D27C480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2145878</a:t>
            </a:r>
          </a:p>
          <a:p>
            <a:r>
              <a:rPr lang="en-IN" dirty="0"/>
              <a:t>2146104</a:t>
            </a:r>
          </a:p>
          <a:p>
            <a:r>
              <a:rPr lang="en-IN" dirty="0"/>
              <a:t>2145675</a:t>
            </a:r>
          </a:p>
          <a:p>
            <a:r>
              <a:rPr lang="en-IN" dirty="0"/>
              <a:t>2145590</a:t>
            </a:r>
          </a:p>
        </p:txBody>
      </p:sp>
    </p:spTree>
    <p:extLst>
      <p:ext uri="{BB962C8B-B14F-4D97-AF65-F5344CB8AC3E}">
        <p14:creationId xmlns:p14="http://schemas.microsoft.com/office/powerpoint/2010/main" val="4279646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2B3E-A485-4950-BFA0-D2717274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0AD40-1E28-43A4-BC2B-FF4AAB484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2146058</a:t>
            </a:r>
          </a:p>
          <a:p>
            <a:r>
              <a:rPr lang="en-IN" dirty="0"/>
              <a:t>2145832</a:t>
            </a:r>
          </a:p>
          <a:p>
            <a:r>
              <a:rPr lang="en-IN" dirty="0"/>
              <a:t>2145666</a:t>
            </a:r>
          </a:p>
          <a:p>
            <a:r>
              <a:rPr lang="en-IN" dirty="0"/>
              <a:t>2146014</a:t>
            </a:r>
          </a:p>
        </p:txBody>
      </p:sp>
    </p:spTree>
    <p:extLst>
      <p:ext uri="{BB962C8B-B14F-4D97-AF65-F5344CB8AC3E}">
        <p14:creationId xmlns:p14="http://schemas.microsoft.com/office/powerpoint/2010/main" val="30216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C742-E96C-4CBD-BC13-03AACD07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7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14350-9D64-441A-8E18-7EF2C19D8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2145806</a:t>
            </a:r>
          </a:p>
          <a:p>
            <a:r>
              <a:rPr lang="en-IN" dirty="0"/>
              <a:t>2145555</a:t>
            </a:r>
          </a:p>
          <a:p>
            <a:r>
              <a:rPr lang="en-IN" dirty="0"/>
              <a:t>2145620</a:t>
            </a:r>
          </a:p>
        </p:txBody>
      </p:sp>
    </p:spTree>
    <p:extLst>
      <p:ext uri="{BB962C8B-B14F-4D97-AF65-F5344CB8AC3E}">
        <p14:creationId xmlns:p14="http://schemas.microsoft.com/office/powerpoint/2010/main" val="300525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36E1-5BA7-4F5B-875A-4BF149912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93556-0BE2-4A15-A982-7556AB319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Coach -&gt; External Problem</a:t>
            </a:r>
          </a:p>
          <a:p>
            <a:r>
              <a:rPr lang="en-IN" dirty="0"/>
              <a:t>Mentor -&gt; Project related and Technical</a:t>
            </a:r>
          </a:p>
          <a:p>
            <a:r>
              <a:rPr lang="en-IN" dirty="0"/>
              <a:t>Technical Trainer -&gt; Syllabus and Technical</a:t>
            </a:r>
          </a:p>
        </p:txBody>
      </p:sp>
    </p:spTree>
    <p:extLst>
      <p:ext uri="{BB962C8B-B14F-4D97-AF65-F5344CB8AC3E}">
        <p14:creationId xmlns:p14="http://schemas.microsoft.com/office/powerpoint/2010/main" val="376986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41B9-560D-4754-AE85-335D392A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Topics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AEB1E-E962-4E49-9631-3B84009D6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>
                <a:highlight>
                  <a:srgbClr val="FFFF00"/>
                </a:highlight>
              </a:rPr>
              <a:t>DBMS &amp; Data Model</a:t>
            </a:r>
          </a:p>
          <a:p>
            <a:r>
              <a:rPr lang="en-IN" dirty="0">
                <a:highlight>
                  <a:srgbClr val="FFFF00"/>
                </a:highlight>
              </a:rPr>
              <a:t>ANSI-SQL</a:t>
            </a:r>
          </a:p>
          <a:p>
            <a:r>
              <a:rPr lang="en-IN" dirty="0">
                <a:highlight>
                  <a:srgbClr val="FFFF00"/>
                </a:highlight>
              </a:rPr>
              <a:t>ANSI SQL Certification</a:t>
            </a:r>
          </a:p>
          <a:p>
            <a:r>
              <a:rPr lang="en-IN" dirty="0">
                <a:highlight>
                  <a:srgbClr val="FFFF00"/>
                </a:highlight>
              </a:rPr>
              <a:t>DW Basics</a:t>
            </a:r>
          </a:p>
          <a:p>
            <a:r>
              <a:rPr lang="en-IN" dirty="0">
                <a:highlight>
                  <a:srgbClr val="FFFF00"/>
                </a:highlight>
              </a:rPr>
              <a:t>ETL Concepts</a:t>
            </a:r>
          </a:p>
          <a:p>
            <a:r>
              <a:rPr lang="en-IN" dirty="0"/>
              <a:t>Core Java</a:t>
            </a:r>
          </a:p>
          <a:p>
            <a:r>
              <a:rPr lang="en-IN" dirty="0"/>
              <a:t>Core Java Certification</a:t>
            </a:r>
          </a:p>
          <a:p>
            <a:r>
              <a:rPr lang="en-IN" dirty="0"/>
              <a:t>Python</a:t>
            </a:r>
          </a:p>
          <a:p>
            <a:r>
              <a:rPr lang="en-IN" dirty="0"/>
              <a:t>Python Certification</a:t>
            </a:r>
          </a:p>
          <a:p>
            <a:r>
              <a:rPr lang="en-IN" dirty="0"/>
              <a:t>Spark</a:t>
            </a:r>
          </a:p>
          <a:p>
            <a:r>
              <a:rPr lang="en-IN" dirty="0"/>
              <a:t>Project Case study</a:t>
            </a:r>
          </a:p>
        </p:txBody>
      </p:sp>
    </p:spTree>
    <p:extLst>
      <p:ext uri="{BB962C8B-B14F-4D97-AF65-F5344CB8AC3E}">
        <p14:creationId xmlns:p14="http://schemas.microsoft.com/office/powerpoint/2010/main" val="311492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DFDE-BA2A-4672-96E7-0AC4669D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BDE04-72D0-4516-B598-9663E41E4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  <a:p>
            <a:r>
              <a:rPr lang="en-US" dirty="0"/>
              <a:t>Data Warehouse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ETL (Extract Transform and Loading)</a:t>
            </a:r>
          </a:p>
          <a:p>
            <a:r>
              <a:rPr lang="en-US" dirty="0"/>
              <a:t>Database + Data Engineering  + Python + Java + ETL -&gt; Apache Spark</a:t>
            </a:r>
          </a:p>
          <a:p>
            <a:r>
              <a:rPr lang="en-US" dirty="0"/>
              <a:t>Apache Spark -&gt; Bigdata Approach -&gt; Scala(updated version on JAVA)/JAVA/Python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466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A7F4-F413-454D-A672-03958DD9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and DATA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BD11F-BF6B-4BF9-85B1-FE82910D5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882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05A5-0F96-4691-AA92-2F9591C5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CD47C-BF6B-42DF-BE9E-9D10EC0D6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2145412</a:t>
            </a:r>
          </a:p>
          <a:p>
            <a:r>
              <a:rPr lang="en-IN" dirty="0"/>
              <a:t>2145589</a:t>
            </a:r>
          </a:p>
          <a:p>
            <a:r>
              <a:rPr lang="en-IN" dirty="0"/>
              <a:t>2145571</a:t>
            </a:r>
          </a:p>
          <a:p>
            <a:r>
              <a:rPr lang="en-IN" dirty="0"/>
              <a:t>2146012</a:t>
            </a:r>
          </a:p>
        </p:txBody>
      </p:sp>
    </p:spTree>
    <p:extLst>
      <p:ext uri="{BB962C8B-B14F-4D97-AF65-F5344CB8AC3E}">
        <p14:creationId xmlns:p14="http://schemas.microsoft.com/office/powerpoint/2010/main" val="3820765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5A59-627F-4BFE-A19D-FEFB2B9B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E829A-53A3-440C-8322-4B494FDD2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2145371</a:t>
            </a:r>
          </a:p>
          <a:p>
            <a:r>
              <a:rPr lang="en-IN" dirty="0"/>
              <a:t>2146024</a:t>
            </a:r>
          </a:p>
          <a:p>
            <a:r>
              <a:rPr lang="en-IN" dirty="0"/>
              <a:t>2145739</a:t>
            </a:r>
          </a:p>
          <a:p>
            <a:r>
              <a:rPr lang="en-IN" dirty="0"/>
              <a:t>2146067</a:t>
            </a:r>
          </a:p>
        </p:txBody>
      </p:sp>
    </p:spTree>
    <p:extLst>
      <p:ext uri="{BB962C8B-B14F-4D97-AF65-F5344CB8AC3E}">
        <p14:creationId xmlns:p14="http://schemas.microsoft.com/office/powerpoint/2010/main" val="9927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90960-FFC4-4FB7-B32E-B4456C70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E81EA-44B3-449E-8228-F71519FE8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2145337</a:t>
            </a:r>
          </a:p>
          <a:p>
            <a:r>
              <a:rPr lang="en-IN" dirty="0"/>
              <a:t>2145777</a:t>
            </a:r>
          </a:p>
          <a:p>
            <a:r>
              <a:rPr lang="en-IN" dirty="0"/>
              <a:t>2145601</a:t>
            </a:r>
          </a:p>
          <a:p>
            <a:r>
              <a:rPr lang="en-IN" dirty="0"/>
              <a:t>2146084</a:t>
            </a:r>
          </a:p>
        </p:txBody>
      </p:sp>
    </p:spTree>
    <p:extLst>
      <p:ext uri="{BB962C8B-B14F-4D97-AF65-F5344CB8AC3E}">
        <p14:creationId xmlns:p14="http://schemas.microsoft.com/office/powerpoint/2010/main" val="380816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81F0-FA65-43C5-8A64-E1E1B0E39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4E077-EA0F-45F8-8D99-5A6DBC65C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2145482</a:t>
            </a:r>
          </a:p>
          <a:p>
            <a:r>
              <a:rPr lang="en-IN" dirty="0"/>
              <a:t>2145931</a:t>
            </a:r>
          </a:p>
          <a:p>
            <a:r>
              <a:rPr lang="en-IN" dirty="0"/>
              <a:t>2145754</a:t>
            </a:r>
          </a:p>
          <a:p>
            <a:r>
              <a:rPr lang="en-IN" dirty="0"/>
              <a:t>2145509</a:t>
            </a:r>
          </a:p>
        </p:txBody>
      </p:sp>
    </p:spTree>
    <p:extLst>
      <p:ext uri="{BB962C8B-B14F-4D97-AF65-F5344CB8AC3E}">
        <p14:creationId xmlns:p14="http://schemas.microsoft.com/office/powerpoint/2010/main" val="2145755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130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Core Topics </vt:lpstr>
      <vt:lpstr>Data Analytical</vt:lpstr>
      <vt:lpstr>DBMS and DATA MODEL</vt:lpstr>
      <vt:lpstr>Team 1</vt:lpstr>
      <vt:lpstr>Team 2</vt:lpstr>
      <vt:lpstr>Team 3</vt:lpstr>
      <vt:lpstr>Team 4</vt:lpstr>
      <vt:lpstr>Team 5</vt:lpstr>
      <vt:lpstr>Team 6</vt:lpstr>
      <vt:lpstr>Team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Karthick Selvam</dc:creator>
  <cp:lastModifiedBy>Karthick Selvam</cp:lastModifiedBy>
  <cp:revision>2</cp:revision>
  <dcterms:created xsi:type="dcterms:W3CDTF">2022-02-28T08:42:48Z</dcterms:created>
  <dcterms:modified xsi:type="dcterms:W3CDTF">2022-02-28T09:14:22Z</dcterms:modified>
</cp:coreProperties>
</file>