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Selvam" userId="5296eefeafe5a67f" providerId="LiveId" clId="{964A0BEB-E699-4B99-8A73-726BC0A48EFB}"/>
    <pc:docChg chg="undo custSel addSld modSld">
      <pc:chgData name="Karthick Selvam" userId="5296eefeafe5a67f" providerId="LiveId" clId="{964A0BEB-E699-4B99-8A73-726BC0A48EFB}" dt="2024-02-28T07:28:20.002" v="3033" actId="20577"/>
      <pc:docMkLst>
        <pc:docMk/>
      </pc:docMkLst>
      <pc:sldChg chg="new">
        <pc:chgData name="Karthick Selvam" userId="5296eefeafe5a67f" providerId="LiveId" clId="{964A0BEB-E699-4B99-8A73-726BC0A48EFB}" dt="2024-02-28T05:42:08.833" v="0" actId="680"/>
        <pc:sldMkLst>
          <pc:docMk/>
          <pc:sldMk cId="1114420181" sldId="256"/>
        </pc:sldMkLst>
      </pc:sldChg>
      <pc:sldChg chg="modSp new mod">
        <pc:chgData name="Karthick Selvam" userId="5296eefeafe5a67f" providerId="LiveId" clId="{964A0BEB-E699-4B99-8A73-726BC0A48EFB}" dt="2024-02-28T05:42:24.711" v="6" actId="20577"/>
        <pc:sldMkLst>
          <pc:docMk/>
          <pc:sldMk cId="2806019118" sldId="257"/>
        </pc:sldMkLst>
        <pc:spChg chg="mod">
          <ac:chgData name="Karthick Selvam" userId="5296eefeafe5a67f" providerId="LiveId" clId="{964A0BEB-E699-4B99-8A73-726BC0A48EFB}" dt="2024-02-28T05:42:24.711" v="6" actId="20577"/>
          <ac:spMkLst>
            <pc:docMk/>
            <pc:sldMk cId="2806019118" sldId="257"/>
            <ac:spMk id="2" creationId="{90CD60F1-66C1-D4D9-D2F8-0C040A051985}"/>
          </ac:spMkLst>
        </pc:spChg>
      </pc:sldChg>
      <pc:sldChg chg="modSp new mod">
        <pc:chgData name="Karthick Selvam" userId="5296eefeafe5a67f" providerId="LiveId" clId="{964A0BEB-E699-4B99-8A73-726BC0A48EFB}" dt="2024-02-28T05:52:36.131" v="390" actId="13926"/>
        <pc:sldMkLst>
          <pc:docMk/>
          <pc:sldMk cId="1100488570" sldId="258"/>
        </pc:sldMkLst>
        <pc:spChg chg="mod">
          <ac:chgData name="Karthick Selvam" userId="5296eefeafe5a67f" providerId="LiveId" clId="{964A0BEB-E699-4B99-8A73-726BC0A48EFB}" dt="2024-02-28T05:44:03.184" v="13" actId="20577"/>
          <ac:spMkLst>
            <pc:docMk/>
            <pc:sldMk cId="1100488570" sldId="258"/>
            <ac:spMk id="2" creationId="{9035274E-7C87-3A5F-4113-B8938C1BB949}"/>
          </ac:spMkLst>
        </pc:spChg>
        <pc:spChg chg="mod">
          <ac:chgData name="Karthick Selvam" userId="5296eefeafe5a67f" providerId="LiveId" clId="{964A0BEB-E699-4B99-8A73-726BC0A48EFB}" dt="2024-02-28T05:52:36.131" v="390" actId="13926"/>
          <ac:spMkLst>
            <pc:docMk/>
            <pc:sldMk cId="1100488570" sldId="258"/>
            <ac:spMk id="3" creationId="{6301A26C-C22F-057B-0FF2-6EDA76BA6C29}"/>
          </ac:spMkLst>
        </pc:spChg>
      </pc:sldChg>
      <pc:sldChg chg="modSp new mod">
        <pc:chgData name="Karthick Selvam" userId="5296eefeafe5a67f" providerId="LiveId" clId="{964A0BEB-E699-4B99-8A73-726BC0A48EFB}" dt="2024-02-28T06:00:20.075" v="749" actId="20577"/>
        <pc:sldMkLst>
          <pc:docMk/>
          <pc:sldMk cId="448287954" sldId="259"/>
        </pc:sldMkLst>
        <pc:spChg chg="mod">
          <ac:chgData name="Karthick Selvam" userId="5296eefeafe5a67f" providerId="LiveId" clId="{964A0BEB-E699-4B99-8A73-726BC0A48EFB}" dt="2024-02-28T05:56:01.117" v="395" actId="20577"/>
          <ac:spMkLst>
            <pc:docMk/>
            <pc:sldMk cId="448287954" sldId="259"/>
            <ac:spMk id="2" creationId="{A31919D0-F422-BBFC-D50D-38C6823FC7F7}"/>
          </ac:spMkLst>
        </pc:spChg>
        <pc:spChg chg="mod">
          <ac:chgData name="Karthick Selvam" userId="5296eefeafe5a67f" providerId="LiveId" clId="{964A0BEB-E699-4B99-8A73-726BC0A48EFB}" dt="2024-02-28T06:00:20.075" v="749" actId="20577"/>
          <ac:spMkLst>
            <pc:docMk/>
            <pc:sldMk cId="448287954" sldId="259"/>
            <ac:spMk id="3" creationId="{B663B11A-7088-6C14-4528-47E5270660ED}"/>
          </ac:spMkLst>
        </pc:spChg>
      </pc:sldChg>
      <pc:sldChg chg="modSp new mod">
        <pc:chgData name="Karthick Selvam" userId="5296eefeafe5a67f" providerId="LiveId" clId="{964A0BEB-E699-4B99-8A73-726BC0A48EFB}" dt="2024-02-28T05:58:36.026" v="554" actId="13926"/>
        <pc:sldMkLst>
          <pc:docMk/>
          <pc:sldMk cId="159145964" sldId="260"/>
        </pc:sldMkLst>
        <pc:spChg chg="mod">
          <ac:chgData name="Karthick Selvam" userId="5296eefeafe5a67f" providerId="LiveId" clId="{964A0BEB-E699-4B99-8A73-726BC0A48EFB}" dt="2024-02-28T05:56:40.736" v="416" actId="20577"/>
          <ac:spMkLst>
            <pc:docMk/>
            <pc:sldMk cId="159145964" sldId="260"/>
            <ac:spMk id="2" creationId="{D2610957-79FD-BAE0-0ABC-229170F0A830}"/>
          </ac:spMkLst>
        </pc:spChg>
        <pc:spChg chg="mod">
          <ac:chgData name="Karthick Selvam" userId="5296eefeafe5a67f" providerId="LiveId" clId="{964A0BEB-E699-4B99-8A73-726BC0A48EFB}" dt="2024-02-28T05:58:36.026" v="554" actId="13926"/>
          <ac:spMkLst>
            <pc:docMk/>
            <pc:sldMk cId="159145964" sldId="260"/>
            <ac:spMk id="3" creationId="{6B122148-A89E-328F-68AD-FC9DEC385AFC}"/>
          </ac:spMkLst>
        </pc:spChg>
      </pc:sldChg>
      <pc:sldChg chg="addSp delSp modSp new mod">
        <pc:chgData name="Karthick Selvam" userId="5296eefeafe5a67f" providerId="LiveId" clId="{964A0BEB-E699-4B99-8A73-726BC0A48EFB}" dt="2024-02-28T06:15:27.911" v="1237" actId="20577"/>
        <pc:sldMkLst>
          <pc:docMk/>
          <pc:sldMk cId="6537583" sldId="261"/>
        </pc:sldMkLst>
        <pc:spChg chg="del">
          <ac:chgData name="Karthick Selvam" userId="5296eefeafe5a67f" providerId="LiveId" clId="{964A0BEB-E699-4B99-8A73-726BC0A48EFB}" dt="2024-02-28T06:00:42.510" v="751" actId="931"/>
          <ac:spMkLst>
            <pc:docMk/>
            <pc:sldMk cId="6537583" sldId="261"/>
            <ac:spMk id="3" creationId="{EA1A1D96-4275-162F-F0A4-801BC9EE41FD}"/>
          </ac:spMkLst>
        </pc:spChg>
        <pc:spChg chg="add del mod">
          <ac:chgData name="Karthick Selvam" userId="5296eefeafe5a67f" providerId="LiveId" clId="{964A0BEB-E699-4B99-8A73-726BC0A48EFB}" dt="2024-02-28T06:01:21.570" v="757" actId="931"/>
          <ac:spMkLst>
            <pc:docMk/>
            <pc:sldMk cId="6537583" sldId="261"/>
            <ac:spMk id="7" creationId="{240A1360-1915-5CC1-355A-EFF45FE2F8AB}"/>
          </ac:spMkLst>
        </pc:spChg>
        <pc:spChg chg="add mod">
          <ac:chgData name="Karthick Selvam" userId="5296eefeafe5a67f" providerId="LiveId" clId="{964A0BEB-E699-4B99-8A73-726BC0A48EFB}" dt="2024-02-28T06:15:27.911" v="1237" actId="20577"/>
          <ac:spMkLst>
            <pc:docMk/>
            <pc:sldMk cId="6537583" sldId="261"/>
            <ac:spMk id="10" creationId="{5A0C00AF-42D1-C88B-6AAE-DD3897C40269}"/>
          </ac:spMkLst>
        </pc:spChg>
        <pc:picChg chg="add del mod">
          <ac:chgData name="Karthick Selvam" userId="5296eefeafe5a67f" providerId="LiveId" clId="{964A0BEB-E699-4B99-8A73-726BC0A48EFB}" dt="2024-02-28T06:00:56.689" v="756" actId="478"/>
          <ac:picMkLst>
            <pc:docMk/>
            <pc:sldMk cId="6537583" sldId="261"/>
            <ac:picMk id="5" creationId="{8811F461-219E-957B-C19A-8A3B92046936}"/>
          </ac:picMkLst>
        </pc:picChg>
        <pc:picChg chg="add mod">
          <ac:chgData name="Karthick Selvam" userId="5296eefeafe5a67f" providerId="LiveId" clId="{964A0BEB-E699-4B99-8A73-726BC0A48EFB}" dt="2024-02-28T06:01:40.575" v="763" actId="14100"/>
          <ac:picMkLst>
            <pc:docMk/>
            <pc:sldMk cId="6537583" sldId="261"/>
            <ac:picMk id="9" creationId="{3B6BB89F-E748-85A0-C888-BCEA289DC48B}"/>
          </ac:picMkLst>
        </pc:picChg>
      </pc:sldChg>
      <pc:sldChg chg="modSp new mod">
        <pc:chgData name="Karthick Selvam" userId="5296eefeafe5a67f" providerId="LiveId" clId="{964A0BEB-E699-4B99-8A73-726BC0A48EFB}" dt="2024-02-28T06:11:38.565" v="1191" actId="20577"/>
        <pc:sldMkLst>
          <pc:docMk/>
          <pc:sldMk cId="3418051902" sldId="262"/>
        </pc:sldMkLst>
        <pc:spChg chg="mod">
          <ac:chgData name="Karthick Selvam" userId="5296eefeafe5a67f" providerId="LiveId" clId="{964A0BEB-E699-4B99-8A73-726BC0A48EFB}" dt="2024-02-28T06:11:38.565" v="1191" actId="20577"/>
          <ac:spMkLst>
            <pc:docMk/>
            <pc:sldMk cId="3418051902" sldId="262"/>
            <ac:spMk id="3" creationId="{EFC6211C-63E7-0791-98E5-300D0B579039}"/>
          </ac:spMkLst>
        </pc:spChg>
      </pc:sldChg>
      <pc:sldChg chg="modSp new mod">
        <pc:chgData name="Karthick Selvam" userId="5296eefeafe5a67f" providerId="LiveId" clId="{964A0BEB-E699-4B99-8A73-726BC0A48EFB}" dt="2024-02-28T06:19:51.445" v="1599" actId="20577"/>
        <pc:sldMkLst>
          <pc:docMk/>
          <pc:sldMk cId="2400277961" sldId="263"/>
        </pc:sldMkLst>
        <pc:spChg chg="mod">
          <ac:chgData name="Karthick Selvam" userId="5296eefeafe5a67f" providerId="LiveId" clId="{964A0BEB-E699-4B99-8A73-726BC0A48EFB}" dt="2024-02-28T06:16:01.681" v="1244" actId="20577"/>
          <ac:spMkLst>
            <pc:docMk/>
            <pc:sldMk cId="2400277961" sldId="263"/>
            <ac:spMk id="2" creationId="{E66AED1E-BFDB-5212-25E1-7F2E2C4DBD5C}"/>
          </ac:spMkLst>
        </pc:spChg>
        <pc:spChg chg="mod">
          <ac:chgData name="Karthick Selvam" userId="5296eefeafe5a67f" providerId="LiveId" clId="{964A0BEB-E699-4B99-8A73-726BC0A48EFB}" dt="2024-02-28T06:19:51.445" v="1599" actId="20577"/>
          <ac:spMkLst>
            <pc:docMk/>
            <pc:sldMk cId="2400277961" sldId="263"/>
            <ac:spMk id="3" creationId="{DB3637FD-D9AA-C685-2E6B-5863DCB393C8}"/>
          </ac:spMkLst>
        </pc:spChg>
      </pc:sldChg>
      <pc:sldChg chg="modSp new mod">
        <pc:chgData name="Karthick Selvam" userId="5296eefeafe5a67f" providerId="LiveId" clId="{964A0BEB-E699-4B99-8A73-726BC0A48EFB}" dt="2024-02-28T06:35:19.940" v="1680" actId="20577"/>
        <pc:sldMkLst>
          <pc:docMk/>
          <pc:sldMk cId="3241228041" sldId="264"/>
        </pc:sldMkLst>
        <pc:spChg chg="mod">
          <ac:chgData name="Karthick Selvam" userId="5296eefeafe5a67f" providerId="LiveId" clId="{964A0BEB-E699-4B99-8A73-726BC0A48EFB}" dt="2024-02-28T06:35:19.940" v="1680" actId="20577"/>
          <ac:spMkLst>
            <pc:docMk/>
            <pc:sldMk cId="3241228041" sldId="264"/>
            <ac:spMk id="3" creationId="{7157FBEB-12A1-91ED-88D6-96AA8DB48578}"/>
          </ac:spMkLst>
        </pc:spChg>
      </pc:sldChg>
      <pc:sldChg chg="addSp delSp modSp new mod">
        <pc:chgData name="Karthick Selvam" userId="5296eefeafe5a67f" providerId="LiveId" clId="{964A0BEB-E699-4B99-8A73-726BC0A48EFB}" dt="2024-02-28T06:36:43.924" v="1685" actId="14100"/>
        <pc:sldMkLst>
          <pc:docMk/>
          <pc:sldMk cId="764302608" sldId="265"/>
        </pc:sldMkLst>
        <pc:spChg chg="del">
          <ac:chgData name="Karthick Selvam" userId="5296eefeafe5a67f" providerId="LiveId" clId="{964A0BEB-E699-4B99-8A73-726BC0A48EFB}" dt="2024-02-28T06:36:27.128" v="1682" actId="931"/>
          <ac:spMkLst>
            <pc:docMk/>
            <pc:sldMk cId="764302608" sldId="265"/>
            <ac:spMk id="3" creationId="{E955D3EC-94DE-BCB2-5B8C-4607A75DBC54}"/>
          </ac:spMkLst>
        </pc:spChg>
        <pc:picChg chg="add mod">
          <ac:chgData name="Karthick Selvam" userId="5296eefeafe5a67f" providerId="LiveId" clId="{964A0BEB-E699-4B99-8A73-726BC0A48EFB}" dt="2024-02-28T06:36:43.924" v="1685" actId="14100"/>
          <ac:picMkLst>
            <pc:docMk/>
            <pc:sldMk cId="764302608" sldId="265"/>
            <ac:picMk id="5" creationId="{F4F036CC-FD28-E1BA-CB04-7B41080BA89F}"/>
          </ac:picMkLst>
        </pc:picChg>
      </pc:sldChg>
      <pc:sldChg chg="addSp delSp modSp new mod">
        <pc:chgData name="Karthick Selvam" userId="5296eefeafe5a67f" providerId="LiveId" clId="{964A0BEB-E699-4B99-8A73-726BC0A48EFB}" dt="2024-02-28T06:39:06.837" v="1690" actId="14100"/>
        <pc:sldMkLst>
          <pc:docMk/>
          <pc:sldMk cId="3656031287" sldId="266"/>
        </pc:sldMkLst>
        <pc:spChg chg="del">
          <ac:chgData name="Karthick Selvam" userId="5296eefeafe5a67f" providerId="LiveId" clId="{964A0BEB-E699-4B99-8A73-726BC0A48EFB}" dt="2024-02-28T06:38:56.561" v="1687" actId="931"/>
          <ac:spMkLst>
            <pc:docMk/>
            <pc:sldMk cId="3656031287" sldId="266"/>
            <ac:spMk id="3" creationId="{46DC756B-2038-DCE6-18A5-0EB7F1670C15}"/>
          </ac:spMkLst>
        </pc:spChg>
        <pc:picChg chg="add mod">
          <ac:chgData name="Karthick Selvam" userId="5296eefeafe5a67f" providerId="LiveId" clId="{964A0BEB-E699-4B99-8A73-726BC0A48EFB}" dt="2024-02-28T06:39:06.837" v="1690" actId="14100"/>
          <ac:picMkLst>
            <pc:docMk/>
            <pc:sldMk cId="3656031287" sldId="266"/>
            <ac:picMk id="5" creationId="{37E28756-59FE-4CD1-AFF4-C6759B18321A}"/>
          </ac:picMkLst>
        </pc:picChg>
      </pc:sldChg>
      <pc:sldChg chg="modSp new mod">
        <pc:chgData name="Karthick Selvam" userId="5296eefeafe5a67f" providerId="LiveId" clId="{964A0BEB-E699-4B99-8A73-726BC0A48EFB}" dt="2024-02-28T06:54:48.308" v="1936" actId="20577"/>
        <pc:sldMkLst>
          <pc:docMk/>
          <pc:sldMk cId="1721830453" sldId="267"/>
        </pc:sldMkLst>
        <pc:spChg chg="mod">
          <ac:chgData name="Karthick Selvam" userId="5296eefeafe5a67f" providerId="LiveId" clId="{964A0BEB-E699-4B99-8A73-726BC0A48EFB}" dt="2024-02-28T06:54:48.308" v="1936" actId="20577"/>
          <ac:spMkLst>
            <pc:docMk/>
            <pc:sldMk cId="1721830453" sldId="267"/>
            <ac:spMk id="3" creationId="{3A179271-9A02-E18B-61F5-385F51A261F4}"/>
          </ac:spMkLst>
        </pc:spChg>
      </pc:sldChg>
      <pc:sldChg chg="modSp new mod">
        <pc:chgData name="Karthick Selvam" userId="5296eefeafe5a67f" providerId="LiveId" clId="{964A0BEB-E699-4B99-8A73-726BC0A48EFB}" dt="2024-02-28T07:05:28.118" v="2207" actId="20577"/>
        <pc:sldMkLst>
          <pc:docMk/>
          <pc:sldMk cId="3294821129" sldId="268"/>
        </pc:sldMkLst>
        <pc:spChg chg="mod">
          <ac:chgData name="Karthick Selvam" userId="5296eefeafe5a67f" providerId="LiveId" clId="{964A0BEB-E699-4B99-8A73-726BC0A48EFB}" dt="2024-02-28T07:02:33.840" v="1941" actId="20577"/>
          <ac:spMkLst>
            <pc:docMk/>
            <pc:sldMk cId="3294821129" sldId="268"/>
            <ac:spMk id="2" creationId="{004D5052-4A2F-CD40-2C54-D394E6E0B222}"/>
          </ac:spMkLst>
        </pc:spChg>
        <pc:spChg chg="mod">
          <ac:chgData name="Karthick Selvam" userId="5296eefeafe5a67f" providerId="LiveId" clId="{964A0BEB-E699-4B99-8A73-726BC0A48EFB}" dt="2024-02-28T07:05:28.118" v="2207" actId="20577"/>
          <ac:spMkLst>
            <pc:docMk/>
            <pc:sldMk cId="3294821129" sldId="268"/>
            <ac:spMk id="3" creationId="{906ECA33-2D0C-AA38-19E0-28F755630BD6}"/>
          </ac:spMkLst>
        </pc:spChg>
      </pc:sldChg>
      <pc:sldChg chg="modSp new mod">
        <pc:chgData name="Karthick Selvam" userId="5296eefeafe5a67f" providerId="LiveId" clId="{964A0BEB-E699-4B99-8A73-726BC0A48EFB}" dt="2024-02-28T07:17:08.867" v="2463" actId="13926"/>
        <pc:sldMkLst>
          <pc:docMk/>
          <pc:sldMk cId="3021748170" sldId="269"/>
        </pc:sldMkLst>
        <pc:spChg chg="mod">
          <ac:chgData name="Karthick Selvam" userId="5296eefeafe5a67f" providerId="LiveId" clId="{964A0BEB-E699-4B99-8A73-726BC0A48EFB}" dt="2024-02-28T07:09:08.091" v="2212" actId="20577"/>
          <ac:spMkLst>
            <pc:docMk/>
            <pc:sldMk cId="3021748170" sldId="269"/>
            <ac:spMk id="2" creationId="{AE3EA0BB-7574-C73F-FFA4-978D4B63B272}"/>
          </ac:spMkLst>
        </pc:spChg>
        <pc:spChg chg="mod">
          <ac:chgData name="Karthick Selvam" userId="5296eefeafe5a67f" providerId="LiveId" clId="{964A0BEB-E699-4B99-8A73-726BC0A48EFB}" dt="2024-02-28T07:17:08.867" v="2463" actId="13926"/>
          <ac:spMkLst>
            <pc:docMk/>
            <pc:sldMk cId="3021748170" sldId="269"/>
            <ac:spMk id="3" creationId="{46CDFDD1-2C0D-6FFF-52C1-F8B1BEE26763}"/>
          </ac:spMkLst>
        </pc:spChg>
      </pc:sldChg>
      <pc:sldChg chg="modSp new mod">
        <pc:chgData name="Karthick Selvam" userId="5296eefeafe5a67f" providerId="LiveId" clId="{964A0BEB-E699-4B99-8A73-726BC0A48EFB}" dt="2024-02-28T07:16:44.687" v="2462" actId="313"/>
        <pc:sldMkLst>
          <pc:docMk/>
          <pc:sldMk cId="2474262838" sldId="270"/>
        </pc:sldMkLst>
        <pc:spChg chg="mod">
          <ac:chgData name="Karthick Selvam" userId="5296eefeafe5a67f" providerId="LiveId" clId="{964A0BEB-E699-4B99-8A73-726BC0A48EFB}" dt="2024-02-28T07:11:27.216" v="2243" actId="20577"/>
          <ac:spMkLst>
            <pc:docMk/>
            <pc:sldMk cId="2474262838" sldId="270"/>
            <ac:spMk id="2" creationId="{DE6DF339-B270-17A1-58DB-F72F477D669F}"/>
          </ac:spMkLst>
        </pc:spChg>
        <pc:spChg chg="mod">
          <ac:chgData name="Karthick Selvam" userId="5296eefeafe5a67f" providerId="LiveId" clId="{964A0BEB-E699-4B99-8A73-726BC0A48EFB}" dt="2024-02-28T07:16:44.687" v="2462" actId="313"/>
          <ac:spMkLst>
            <pc:docMk/>
            <pc:sldMk cId="2474262838" sldId="270"/>
            <ac:spMk id="3" creationId="{80AFD324-9ADE-1D0F-2C8A-8ACC2E0E8B94}"/>
          </ac:spMkLst>
        </pc:spChg>
      </pc:sldChg>
      <pc:sldChg chg="modSp new mod">
        <pc:chgData name="Karthick Selvam" userId="5296eefeafe5a67f" providerId="LiveId" clId="{964A0BEB-E699-4B99-8A73-726BC0A48EFB}" dt="2024-02-28T07:28:20.002" v="3033" actId="20577"/>
        <pc:sldMkLst>
          <pc:docMk/>
          <pc:sldMk cId="2288201202" sldId="271"/>
        </pc:sldMkLst>
        <pc:spChg chg="mod">
          <ac:chgData name="Karthick Selvam" userId="5296eefeafe5a67f" providerId="LiveId" clId="{964A0BEB-E699-4B99-8A73-726BC0A48EFB}" dt="2024-02-28T07:28:20.002" v="3033" actId="20577"/>
          <ac:spMkLst>
            <pc:docMk/>
            <pc:sldMk cId="2288201202" sldId="271"/>
            <ac:spMk id="3" creationId="{F5291B35-3FD7-348A-E1C9-946B2FB956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257C-218E-F2C5-AA2D-B08E2B9DA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8F419-B243-73C2-2A46-DEE2832C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67AD-BBF1-9034-9F1E-6CF9DA30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1448-0888-0512-073B-9FBDF4C9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0946-6B55-BAFB-B9E2-050680FE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5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C9FC-C774-7392-C185-35E17663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CCC46-4AE3-A2AB-9DF8-8D7697C0D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D71A-FF18-0E6C-8BD1-2B3E12DD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B249-905F-B076-31C3-4C4BB040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E7F2-BEA1-1499-4F34-F7821D8B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4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28938-0E08-C3BD-E493-DF038D219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73118-AAC3-B104-4565-E9A1D337E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C74D-6DAE-936D-DF60-B05840B8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946C-C79B-29D2-9C46-78C7A4BB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436E-D11B-CF51-B76A-8C1A473E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8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8C93-A637-CA74-2EE4-48C81852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A221-9B49-56F4-E8CC-A784F460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547B-70FA-EDDE-07AA-7DC1274B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652A-D907-4FA4-408C-7B9EEACD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10D1-87DA-0639-4C10-23724C65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8780-E5E1-B7E8-189F-4E0890C9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8E35-4EAF-EF15-E377-920B7EB3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4884-DDC3-B347-3E43-F8FB37E6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4F78-C135-D8B5-1989-C438DF6A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2E66-378E-6377-5D18-9948A9C4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8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A5C2-5477-4AB8-D0BF-A66AA868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F72C-4503-D1AC-A773-D008CCB86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2C80D-7D98-9C1C-69B7-BFBEDB8A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B3337-F984-E85F-8C97-CF32F481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943D-7E25-E8AA-DEE6-2B1BAEA1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92C66-790C-1E17-AE66-0418B974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16BF-804E-6B1B-4305-117DC9B9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804A9-C6C3-190B-384A-3062EA13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328BF-77A8-23C6-7283-7F986264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4E66C-DF79-641E-6A36-F5DA87CA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13FCC-4AD2-A395-A9DA-621382BB4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31562-7741-DE28-0F49-F59AB533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F0C11-2C6B-6FDB-9BAA-8EC91D7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323F8-1E28-45A2-F209-E6184DC5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5B5D-239A-7581-6A14-59380C1D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AFE1C-5581-B99A-635E-5585EE51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4144D-D123-C669-EF8A-42849A23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3579F-0254-2E4E-4B55-B0A40423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A17F7-DA23-A71A-250C-91C7145C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AC5-825E-D6FF-5934-67EA3C79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FF72-2FD5-1111-2165-94F64777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7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CE50-7130-6042-0EFD-A0A886D0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1AB4-B7ED-CB99-E9B3-34498470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BF71D-EF76-0C78-D0C1-597BC8AD7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E35B-DBD6-921A-A8D4-0264AD31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9019-CACF-18CC-D58F-B1A0BC92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C024D-D339-1746-C8E8-A9B82500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5C72-FC28-FCFC-283D-75ADFA22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044F6-356E-58D2-069C-8A80EC32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4A045-E434-9E11-9C95-3234B1E4E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53C5-44F0-4E6E-E5A1-5C782A96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6E426-FDA8-31A1-9852-CA40FF61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01A7-88B2-CA9B-A51F-7E2422B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22D11-46EA-9054-AE90-FEF1BAE6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BAFE-344D-985D-7CD0-064794A1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3C13-2950-E9A8-6CBF-4A000D40D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5DC7-C9F3-452B-B837-E6D1073160C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BAA7-7D0D-AA10-EFD1-014BCA1E6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8646-053D-D331-C80C-CF8E8CDE4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8830-88DB-4028-812C-36D93A3E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D404-33D4-168C-1970-40174EF6D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EB24D-477A-CA9A-0EE7-11868D872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2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4D5A-3EAB-632F-FCEE-AE358683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036CC-FD28-E1BA-CB04-7B41080BA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76430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0E2D-7348-6E35-41D8-8F0B4619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28756-59FE-4CD1-AFF4-C6759B183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10515599" cy="6271649"/>
          </a:xfrm>
        </p:spPr>
      </p:pic>
    </p:spTree>
    <p:extLst>
      <p:ext uri="{BB962C8B-B14F-4D97-AF65-F5344CB8AC3E}">
        <p14:creationId xmlns:p14="http://schemas.microsoft.com/office/powerpoint/2010/main" val="365603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5052-4A2F-CD40-2C54-D394E6E0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CA33-2D0C-AA38-19E0-28F75563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IAAS – Underlying OS Access</a:t>
            </a:r>
          </a:p>
          <a:p>
            <a:r>
              <a:rPr lang="en-GB" dirty="0">
                <a:highlight>
                  <a:srgbClr val="00FFFF"/>
                </a:highlight>
              </a:rPr>
              <a:t>PAAS – Developer we can develop out own thing</a:t>
            </a:r>
          </a:p>
          <a:p>
            <a:r>
              <a:rPr lang="en-GB" dirty="0">
                <a:highlight>
                  <a:srgbClr val="00FFFF"/>
                </a:highlight>
              </a:rPr>
              <a:t>Software is available for local installation</a:t>
            </a:r>
          </a:p>
          <a:p>
            <a:r>
              <a:rPr lang="en-GB" dirty="0">
                <a:highlight>
                  <a:srgbClr val="00FFFF"/>
                </a:highlight>
              </a:rPr>
              <a:t>SAAS – User interface – Application feature specific - GMAIL</a:t>
            </a:r>
          </a:p>
          <a:p>
            <a:r>
              <a:rPr lang="en-GB" dirty="0">
                <a:highlight>
                  <a:srgbClr val="00FFFF"/>
                </a:highlight>
              </a:rPr>
              <a:t>Software is not available for local installation</a:t>
            </a:r>
          </a:p>
          <a:p>
            <a:endParaRPr lang="en-I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482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A0BB-7574-C73F-FFA4-978D4B63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FDD1-2C0D-6FFF-52C1-F8B1BEE2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ighlight>
                  <a:srgbClr val="00FF00"/>
                </a:highlight>
              </a:rPr>
              <a:t>Usage, core concepts such as elasticity, scalability, </a:t>
            </a:r>
            <a:r>
              <a:rPr lang="en-IN" dirty="0">
                <a:highlight>
                  <a:srgbClr val="FF00FF"/>
                </a:highlight>
              </a:rPr>
              <a:t>virtualization IaaS, PaaS, SaaS</a:t>
            </a:r>
          </a:p>
          <a:p>
            <a:r>
              <a:rPr lang="en-IN" dirty="0">
                <a:highlight>
                  <a:srgbClr val="00FF00"/>
                </a:highlight>
              </a:rPr>
              <a:t>Region, Availability Zone, Edge Locations</a:t>
            </a:r>
          </a:p>
          <a:p>
            <a:pPr lvl="1"/>
            <a:r>
              <a:rPr lang="en-IN" dirty="0">
                <a:highlight>
                  <a:srgbClr val="00FFFF"/>
                </a:highlight>
              </a:rPr>
              <a:t>EMR(Managed Hadoop and Spark)(PAAS)</a:t>
            </a:r>
          </a:p>
          <a:p>
            <a:pPr lvl="1"/>
            <a:r>
              <a:rPr lang="en-IN" dirty="0">
                <a:highlight>
                  <a:srgbClr val="00FFFF"/>
                </a:highlight>
              </a:rPr>
              <a:t>Glue(ETL) PAAS</a:t>
            </a:r>
          </a:p>
          <a:p>
            <a:pPr lvl="1"/>
            <a:r>
              <a:rPr lang="en-IN" dirty="0">
                <a:highlight>
                  <a:srgbClr val="00FFFF"/>
                </a:highlight>
              </a:rPr>
              <a:t>Athena – Data Analytical</a:t>
            </a:r>
          </a:p>
        </p:txBody>
      </p:sp>
    </p:spTree>
    <p:extLst>
      <p:ext uri="{BB962C8B-B14F-4D97-AF65-F5344CB8AC3E}">
        <p14:creationId xmlns:p14="http://schemas.microsoft.com/office/powerpoint/2010/main" val="302174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F339-B270-17A1-58DB-F72F477D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D324-9ADE-1D0F-2C8A-8ACC2E0E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ighlight>
                  <a:srgbClr val="FF00FF"/>
                </a:highlight>
              </a:rPr>
              <a:t>EC2 - IAAS</a:t>
            </a:r>
          </a:p>
          <a:p>
            <a:r>
              <a:rPr lang="en-IN" dirty="0">
                <a:highlight>
                  <a:srgbClr val="FF00FF"/>
                </a:highlight>
              </a:rPr>
              <a:t>S3 – PAAS – Storage(Data Lake)</a:t>
            </a:r>
          </a:p>
          <a:p>
            <a:r>
              <a:rPr lang="en-IN" dirty="0">
                <a:highlight>
                  <a:srgbClr val="FF00FF"/>
                </a:highlight>
              </a:rPr>
              <a:t>DynamoDB – PAAS(NoSQL Database)</a:t>
            </a:r>
          </a:p>
          <a:p>
            <a:r>
              <a:rPr lang="en-IN" dirty="0">
                <a:highlight>
                  <a:srgbClr val="FF00FF"/>
                </a:highlight>
              </a:rPr>
              <a:t>Lambda – PAAS(Event based Triggers)</a:t>
            </a:r>
          </a:p>
          <a:p>
            <a:r>
              <a:rPr lang="en-IN" dirty="0">
                <a:highlight>
                  <a:srgbClr val="FF00FF"/>
                </a:highlight>
              </a:rPr>
              <a:t>Redshift – PAAS(Data warehousing Platform)</a:t>
            </a:r>
          </a:p>
        </p:txBody>
      </p:sp>
    </p:spTree>
    <p:extLst>
      <p:ext uri="{BB962C8B-B14F-4D97-AF65-F5344CB8AC3E}">
        <p14:creationId xmlns:p14="http://schemas.microsoft.com/office/powerpoint/2010/main" val="24742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454D-5C54-EDCD-406D-FB30FA74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1B35-3FD7-348A-E1C9-946B2FB9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Scaling</a:t>
            </a:r>
          </a:p>
          <a:p>
            <a:r>
              <a:rPr lang="en-GB" dirty="0"/>
              <a:t>Technique that will help you dynamically allocate the resources for out medium</a:t>
            </a:r>
          </a:p>
          <a:p>
            <a:r>
              <a:rPr lang="en-GB" dirty="0"/>
              <a:t>Vertical Scaling – Single Machine Dependent</a:t>
            </a:r>
          </a:p>
          <a:p>
            <a:r>
              <a:rPr lang="en-GB" dirty="0"/>
              <a:t>Example – database – performance – shutdown – increase the hardware  </a:t>
            </a:r>
          </a:p>
          <a:p>
            <a:r>
              <a:rPr lang="en-GB" dirty="0"/>
              <a:t>Horizontal Scaling</a:t>
            </a:r>
            <a:r>
              <a:rPr lang="en-IN" dirty="0"/>
              <a:t> – Application Dependent</a:t>
            </a:r>
          </a:p>
          <a:p>
            <a:pPr lvl="1"/>
            <a:r>
              <a:rPr lang="en-IN" dirty="0"/>
              <a:t>Application architecture – ability to run the single task by using the resources available in multiple machines</a:t>
            </a:r>
          </a:p>
          <a:p>
            <a:pPr lvl="1"/>
            <a:r>
              <a:rPr lang="en-IN" dirty="0"/>
              <a:t>Application Architecture – Network</a:t>
            </a:r>
          </a:p>
          <a:p>
            <a:pPr lvl="1"/>
            <a:r>
              <a:rPr lang="en-GB" dirty="0"/>
              <a:t>Increase – add more machines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228820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154-127F-59C0-39C3-2193C7D9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9271-9A02-E18B-61F5-385F51A2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MySQL </a:t>
            </a:r>
          </a:p>
          <a:p>
            <a:r>
              <a:rPr lang="en-GB" dirty="0"/>
              <a:t>Runtime and middle ware</a:t>
            </a:r>
          </a:p>
          <a:p>
            <a:r>
              <a:rPr lang="en-GB" dirty="0"/>
              <a:t>OS Architecture, Processor Architecture</a:t>
            </a:r>
          </a:p>
          <a:p>
            <a:r>
              <a:rPr lang="en-GB" dirty="0"/>
              <a:t>Middleware  - Client Tool, query execution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8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60F1-66C1-D4D9-D2F8-0C040A05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80AD-2ED6-7B32-2890-FDA375EC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01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274E-7C87-3A5F-4113-B8938C1B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A26C-C22F-057B-0FF2-6EDA76BA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employees</a:t>
            </a:r>
          </a:p>
          <a:p>
            <a:r>
              <a:rPr lang="en-GB" dirty="0">
                <a:highlight>
                  <a:srgbClr val="00FF00"/>
                </a:highlight>
              </a:rPr>
              <a:t>Sharing – Restricted – Data Security</a:t>
            </a:r>
          </a:p>
          <a:p>
            <a:r>
              <a:rPr lang="en-GB" dirty="0">
                <a:highlight>
                  <a:srgbClr val="00FF00"/>
                </a:highlight>
              </a:rPr>
              <a:t>100 Employees workspace along with their system</a:t>
            </a:r>
          </a:p>
          <a:p>
            <a:r>
              <a:rPr lang="en-GB" dirty="0">
                <a:highlight>
                  <a:srgbClr val="00FF00"/>
                </a:highlight>
              </a:rPr>
              <a:t>Capital Expenses – System Hardware</a:t>
            </a:r>
          </a:p>
          <a:p>
            <a:r>
              <a:rPr lang="en-IN" dirty="0">
                <a:highlight>
                  <a:srgbClr val="00FF00"/>
                </a:highlight>
              </a:rPr>
              <a:t>30000 * 100 = </a:t>
            </a:r>
            <a:r>
              <a:rPr lang="en-IN" dirty="0"/>
              <a:t>3000000</a:t>
            </a:r>
          </a:p>
          <a:p>
            <a:r>
              <a:rPr lang="en-IN" dirty="0"/>
              <a:t>Life time – Real Projects – Software support + Features added</a:t>
            </a:r>
          </a:p>
          <a:p>
            <a:r>
              <a:rPr lang="en-IN" dirty="0"/>
              <a:t>1 Years – 300000 – Hardware </a:t>
            </a:r>
          </a:p>
          <a:p>
            <a:r>
              <a:rPr lang="en-IN" dirty="0">
                <a:highlight>
                  <a:srgbClr val="00FF00"/>
                </a:highlight>
              </a:rPr>
              <a:t>CAPEX and OPEX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04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0957-79FD-BAE0-0ABC-229170F0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2148-A89E-328F-68AD-FC9DEC38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30000 – Employees</a:t>
            </a:r>
          </a:p>
          <a:p>
            <a:r>
              <a:rPr lang="en-GB" dirty="0">
                <a:highlight>
                  <a:srgbClr val="00FF00"/>
                </a:highlight>
              </a:rPr>
              <a:t>Lifetime – 12 month</a:t>
            </a:r>
          </a:p>
          <a:p>
            <a:r>
              <a:rPr lang="en-GB" dirty="0">
                <a:highlight>
                  <a:srgbClr val="00FF00"/>
                </a:highlight>
              </a:rPr>
              <a:t>8 hours – Hardware Utilization – 100 %</a:t>
            </a:r>
          </a:p>
          <a:p>
            <a:r>
              <a:rPr lang="en-GB" dirty="0">
                <a:highlight>
                  <a:srgbClr val="00FF00"/>
                </a:highlight>
              </a:rPr>
              <a:t>16 Hours idle</a:t>
            </a:r>
          </a:p>
          <a:p>
            <a:r>
              <a:rPr lang="en-GB" dirty="0">
                <a:highlight>
                  <a:srgbClr val="00FF00"/>
                </a:highlight>
              </a:rPr>
              <a:t>4 Months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1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19D0-F422-BBFC-D50D-38C6823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B11A-7088-6C14-4528-47E52706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Virtualization – concept, that will allow you to run the multiple OS same hardware with higher security</a:t>
            </a:r>
          </a:p>
          <a:p>
            <a:r>
              <a:rPr lang="en-GB" dirty="0"/>
              <a:t>VMware – Application/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8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DA5A-0DEF-32F6-542F-1D33A161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List with solid fill">
            <a:extLst>
              <a:ext uri="{FF2B5EF4-FFF2-40B4-BE49-F238E27FC236}">
                <a16:creationId xmlns:a16="http://schemas.microsoft.com/office/drawing/2014/main" id="{3B6BB89F-E748-85A0-C888-BCEA289DC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868129"/>
            <a:ext cx="3704303" cy="47588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C00AF-42D1-C88B-6AAE-DD3897C40269}"/>
              </a:ext>
            </a:extLst>
          </p:cNvPr>
          <p:cNvSpPr txBox="1"/>
          <p:nvPr/>
        </p:nvSpPr>
        <p:spPr>
          <a:xfrm>
            <a:off x="4542502" y="2408904"/>
            <a:ext cx="6714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Allow you to partition this hardware in to multiple slices – each and</a:t>
            </a:r>
          </a:p>
          <a:p>
            <a:r>
              <a:rPr lang="en-GB" dirty="0"/>
              <a:t> every slices we will install the OS and we give it you Employees</a:t>
            </a:r>
          </a:p>
          <a:p>
            <a:r>
              <a:rPr lang="en-GB" dirty="0"/>
              <a:t>100 Slices – 100 Employees OS</a:t>
            </a:r>
          </a:p>
          <a:p>
            <a:r>
              <a:rPr lang="en-GB" dirty="0"/>
              <a:t>Through Network they will allow the users to access this particular OS</a:t>
            </a:r>
          </a:p>
          <a:p>
            <a:r>
              <a:rPr lang="en-GB" dirty="0"/>
              <a:t>10-15 lakh – setup – 50% expenses</a:t>
            </a:r>
          </a:p>
        </p:txBody>
      </p:sp>
    </p:spTree>
    <p:extLst>
      <p:ext uri="{BB962C8B-B14F-4D97-AF65-F5344CB8AC3E}">
        <p14:creationId xmlns:p14="http://schemas.microsoft.com/office/powerpoint/2010/main" val="65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A81-4F17-5643-0990-E753B1D7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211C-63E7-0791-98E5-300D0B57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FF"/>
                </a:highlight>
              </a:rPr>
              <a:t>Software – 16 GB – details of ip, username and password</a:t>
            </a:r>
          </a:p>
          <a:p>
            <a:r>
              <a:rPr lang="en-GB" dirty="0">
                <a:highlight>
                  <a:srgbClr val="00FFFF"/>
                </a:highlight>
              </a:rPr>
              <a:t>To access this OS remotely </a:t>
            </a:r>
          </a:p>
          <a:p>
            <a:endParaRPr lang="en-IN" dirty="0"/>
          </a:p>
          <a:p>
            <a:r>
              <a:rPr lang="en-IN" dirty="0">
                <a:effectLst/>
                <a:hlinkClick r:id="rId2"/>
              </a:rPr>
              <a:t>20.84.120.19</a:t>
            </a:r>
            <a:endParaRPr lang="en-IN" dirty="0">
              <a:effectLst/>
            </a:endParaRPr>
          </a:p>
          <a:p>
            <a:r>
              <a:rPr lang="en-GB" dirty="0">
                <a:highlight>
                  <a:srgbClr val="00FFFF"/>
                </a:highlight>
              </a:rPr>
              <a:t>Karthick1808</a:t>
            </a:r>
          </a:p>
          <a:p>
            <a:r>
              <a:rPr lang="en-GB" dirty="0">
                <a:highlight>
                  <a:srgbClr val="00FFFF"/>
                </a:highlight>
              </a:rPr>
              <a:t>Welcome@12345</a:t>
            </a:r>
          </a:p>
          <a:p>
            <a:r>
              <a:rPr lang="en-GB" dirty="0">
                <a:highlight>
                  <a:srgbClr val="00FF00"/>
                </a:highlight>
              </a:rPr>
              <a:t>Windows  - 4 GB</a:t>
            </a:r>
          </a:p>
          <a:p>
            <a:r>
              <a:rPr lang="en-GB" dirty="0"/>
              <a:t>Upgrade </a:t>
            </a:r>
          </a:p>
          <a:p>
            <a:r>
              <a:rPr lang="en-GB" dirty="0"/>
              <a:t>NEW</a:t>
            </a:r>
          </a:p>
          <a:p>
            <a:r>
              <a:rPr lang="en-GB" dirty="0"/>
              <a:t>Rent hardware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05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ED1E-BFDB-5212-25E1-7F2E2C4D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37FD-D9AA-C685-2E6B-5863DCB3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Giant Companies – Advantage of Virtualization -  internet based rental providing model – Cloud Providers</a:t>
            </a:r>
          </a:p>
          <a:p>
            <a:r>
              <a:rPr lang="en-GB" dirty="0"/>
              <a:t>Amazon, Azure, Oracle, Google Cloud</a:t>
            </a:r>
          </a:p>
          <a:p>
            <a:r>
              <a:rPr lang="en-GB" dirty="0"/>
              <a:t>USA Based Companies – Customer Production Market</a:t>
            </a:r>
          </a:p>
          <a:p>
            <a:r>
              <a:rPr lang="en-GB" dirty="0"/>
              <a:t>Increased – these kind of architecture</a:t>
            </a:r>
          </a:p>
          <a:p>
            <a:pPr lvl="1"/>
            <a:r>
              <a:rPr lang="en-GB" dirty="0"/>
              <a:t>Hourly based billing</a:t>
            </a:r>
          </a:p>
          <a:p>
            <a:pPr lvl="1"/>
            <a:r>
              <a:rPr lang="en-GB" dirty="0"/>
              <a:t>No commitment</a:t>
            </a:r>
          </a:p>
          <a:p>
            <a:pPr lvl="1"/>
            <a:r>
              <a:rPr lang="en-GB" dirty="0"/>
              <a:t>No advance payment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7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A26B-C873-0DDA-C7BE-DDDCC049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FBEB-12A1-91ED-88D6-96AA8DB4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IAAS</a:t>
            </a:r>
          </a:p>
          <a:p>
            <a:r>
              <a:rPr lang="en-GB" dirty="0"/>
              <a:t>SAAS</a:t>
            </a:r>
          </a:p>
          <a:p>
            <a:r>
              <a:rPr lang="en-GB" dirty="0"/>
              <a:t>PAAS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22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420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Cloud</vt:lpstr>
      <vt:lpstr>2003</vt:lpstr>
      <vt:lpstr>2003</vt:lpstr>
      <vt:lpstr>2010</vt:lpstr>
      <vt:lpstr>PowerPoint Presentation</vt:lpstr>
      <vt:lpstr>PowerPoint Presentation</vt:lpstr>
      <vt:lpstr>2012</vt:lpstr>
      <vt:lpstr>PowerPoint Presentation</vt:lpstr>
      <vt:lpstr>PowerPoint Presentation</vt:lpstr>
      <vt:lpstr>PowerPoint Presentation</vt:lpstr>
      <vt:lpstr>IAAS</vt:lpstr>
      <vt:lpstr>Theory</vt:lpstr>
      <vt:lpstr>Handson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</cp:revision>
  <dcterms:created xsi:type="dcterms:W3CDTF">2024-02-28T05:42:07Z</dcterms:created>
  <dcterms:modified xsi:type="dcterms:W3CDTF">2024-02-28T07:29:06Z</dcterms:modified>
</cp:coreProperties>
</file>