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3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2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494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25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97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787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131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4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6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8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66B8D1-866F-4077-9AA8-DC913F44DFB9}" type="datetimeFigureOut">
              <a:rPr lang="en-IN" smtClean="0"/>
              <a:t>2020/06/16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6A9EF-B9AF-4E72-BAF6-BFDEC47B54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082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E741-D058-40C1-A24C-273F1AA8E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Hadoop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88EC3-C7EB-4522-9251-63B287E33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Karthick Selvam</a:t>
            </a:r>
          </a:p>
        </p:txBody>
      </p:sp>
    </p:spTree>
    <p:extLst>
      <p:ext uri="{BB962C8B-B14F-4D97-AF65-F5344CB8AC3E}">
        <p14:creationId xmlns:p14="http://schemas.microsoft.com/office/powerpoint/2010/main" val="98589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361D-EE5E-48FB-9BCC-1C4562B56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CEA07-CB02-4DE5-8488-0C47FBD6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Hadoop is an java based framework that has been deployed on top of the distributed cluster</a:t>
            </a:r>
          </a:p>
          <a:p>
            <a:r>
              <a:rPr lang="en-US" dirty="0"/>
              <a:t>Hadoop was named after Doug Cutting’s son’s toy elephant.</a:t>
            </a:r>
          </a:p>
          <a:p>
            <a:r>
              <a:rPr lang="en-US" dirty="0"/>
              <a:t>Hadoop framework has been designed to give solutions on problems facing on handle the large amount of data</a:t>
            </a:r>
          </a:p>
          <a:p>
            <a:r>
              <a:rPr lang="en-US" dirty="0"/>
              <a:t>Hadoop framework using processing module as MapReduce</a:t>
            </a:r>
            <a:r>
              <a:rPr lang="en-IN" dirty="0"/>
              <a:t> and Storage module as HDFS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1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961B-AFF0-4822-B139-A16AFEA0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678B-FA8C-4893-B9EB-D53F273A2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Oct 2003: Google File system paper published </a:t>
            </a:r>
          </a:p>
          <a:p>
            <a:r>
              <a:rPr lang="en-IN" dirty="0"/>
              <a:t>Dec 2004: Jeffrey Dean &amp; Sanjay Ghemawat from Google published MapReduce paper called “MapReduce: Simplified Data Processing on Large Clusters” </a:t>
            </a:r>
          </a:p>
          <a:p>
            <a:r>
              <a:rPr lang="en-IN" dirty="0"/>
              <a:t>Jan 2006: Above MapReduce Paper inspired Doug cutting, a yahoo employee then to develop an open source implementation of MapReduce framework </a:t>
            </a:r>
          </a:p>
          <a:p>
            <a:r>
              <a:rPr lang="en-IN" dirty="0"/>
              <a:t>Jan 2006: Hadoop subproject created as extension of Apache Nutch project, created by Doug Cutting. </a:t>
            </a:r>
          </a:p>
          <a:p>
            <a:r>
              <a:rPr lang="en-IN" dirty="0"/>
              <a:t>Apr 2006: Hadoop 0.1.0 released </a:t>
            </a:r>
          </a:p>
          <a:p>
            <a:r>
              <a:rPr lang="en-IN" dirty="0"/>
              <a:t>May 2006: Yahoo deploys 300 machine Hadoop cluster </a:t>
            </a:r>
          </a:p>
          <a:p>
            <a:r>
              <a:rPr lang="en-IN" dirty="0"/>
              <a:t>2008: Cloudera, one of the major distributor of Hadoop founded</a:t>
            </a:r>
          </a:p>
        </p:txBody>
      </p:sp>
    </p:spTree>
    <p:extLst>
      <p:ext uri="{BB962C8B-B14F-4D97-AF65-F5344CB8AC3E}">
        <p14:creationId xmlns:p14="http://schemas.microsoft.com/office/powerpoint/2010/main" val="3158756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6565-0C46-4C3B-A59C-1E7EF3DF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0F3E-B30A-481B-8E51-4C00E69A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Apr 2007: Yahoo runs 2 clusters of 1,000 machines </a:t>
            </a:r>
          </a:p>
          <a:p>
            <a:r>
              <a:rPr lang="en-IN" dirty="0"/>
              <a:t>Jul 2008: Hadoop wins Terabyte sort benchmark (1st time a Java program won this competition) </a:t>
            </a:r>
          </a:p>
          <a:p>
            <a:r>
              <a:rPr lang="en-IN" dirty="0"/>
              <a:t>Jun 2010: Yahoo 4,000 nodes/70 petabytes </a:t>
            </a:r>
          </a:p>
          <a:p>
            <a:r>
              <a:rPr lang="en-IN" dirty="0"/>
              <a:t>Jun 2010: Facebook 2,300 clusters/40 petabytes </a:t>
            </a:r>
          </a:p>
          <a:p>
            <a:r>
              <a:rPr lang="en-IN" dirty="0"/>
              <a:t>Dec 2011: Apache Hadoop release 1.0.0 available </a:t>
            </a:r>
          </a:p>
          <a:p>
            <a:r>
              <a:rPr lang="en-IN" dirty="0"/>
              <a:t>2011: Hortonworks, another major Hadoop distributor founded </a:t>
            </a:r>
          </a:p>
          <a:p>
            <a:r>
              <a:rPr lang="en-IN" dirty="0"/>
              <a:t>Oct 2013: Apache Hadoop release 2.2.0 (YARN) </a:t>
            </a:r>
          </a:p>
          <a:p>
            <a:r>
              <a:rPr lang="en-IN" dirty="0"/>
              <a:t>Dec 2015: Apache Hadoop release 2.6.3 available </a:t>
            </a:r>
          </a:p>
          <a:p>
            <a:r>
              <a:rPr lang="en-IN" dirty="0"/>
              <a:t>Feb 2016: Apache Hadoop release 2.6.4 available</a:t>
            </a:r>
          </a:p>
        </p:txBody>
      </p:sp>
    </p:spTree>
    <p:extLst>
      <p:ext uri="{BB962C8B-B14F-4D97-AF65-F5344CB8AC3E}">
        <p14:creationId xmlns:p14="http://schemas.microsoft.com/office/powerpoint/2010/main" val="219469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251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Hadoop</vt:lpstr>
      <vt:lpstr>Introduction</vt:lpstr>
      <vt:lpstr>History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Karthick Selvam</dc:creator>
  <cp:lastModifiedBy>Karthick Selvam</cp:lastModifiedBy>
  <cp:revision>2</cp:revision>
  <dcterms:created xsi:type="dcterms:W3CDTF">2020-06-16T08:41:56Z</dcterms:created>
  <dcterms:modified xsi:type="dcterms:W3CDTF">2020-06-16T08:52:32Z</dcterms:modified>
</cp:coreProperties>
</file>