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4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4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5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8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8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6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3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5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6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10-36FD-40C4-8524-334B64B6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Bigdata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7B5C-DD37-4E9D-B8BA-08666C44D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31467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407A-F704-4F55-A4F0-CC25E4B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B9B-0156-4558-9391-649406AA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Data's are nothing but series of relevant or non-relevant binary  information’s that are stored in blocks/partitions.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FB6-4970-4F84-BB6B-CFDE2E3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732C-A148-4593-AEE2-5B977586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</a:t>
            </a:r>
          </a:p>
          <a:p>
            <a:r>
              <a:rPr lang="en-IN" dirty="0"/>
              <a:t>Non structural</a:t>
            </a:r>
          </a:p>
          <a:p>
            <a:r>
              <a:rPr lang="en-IN" dirty="0"/>
              <a:t>Semi- </a:t>
            </a:r>
            <a:r>
              <a:rPr lang="en-IN" dirty="0" err="1"/>
              <a:t>sturcutural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8C59-6489-450C-ADE9-A150298E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5FC9-C203-4F82-9C31-E0612DE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data's are formatted in row and column format, by normal computer will process the record roe by row until it finds the match.</a:t>
            </a:r>
          </a:p>
          <a:p>
            <a:r>
              <a:rPr lang="en-IN" dirty="0"/>
              <a:t>In Structural data Will be arranged in row and column format.</a:t>
            </a:r>
          </a:p>
          <a:p>
            <a:r>
              <a:rPr lang="en-IN" dirty="0"/>
              <a:t>In Structural data searching mechanism will work, instead of concentrating on all the columns in all the rows, it will concentrate only on primary key/foreign key columns and inside that it will searching row by row, because of it database servers are faster that normal searching mechanism</a:t>
            </a:r>
          </a:p>
        </p:txBody>
      </p:sp>
    </p:spTree>
    <p:extLst>
      <p:ext uri="{BB962C8B-B14F-4D97-AF65-F5344CB8AC3E}">
        <p14:creationId xmlns:p14="http://schemas.microsoft.com/office/powerpoint/2010/main" val="1343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3B-EDD7-4A85-BE6F-D4B23B5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24D5-8879-49AC-8BE6-EEAEBBFD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735682"/>
              </p:ext>
            </p:extLst>
          </p:nvPr>
        </p:nvGraphicFramePr>
        <p:xfrm>
          <a:off x="646110" y="452718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Personal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8B1BB15-8E4A-4118-9657-3D8E97C5F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969085"/>
              </p:ext>
            </p:extLst>
          </p:nvPr>
        </p:nvGraphicFramePr>
        <p:xfrm>
          <a:off x="646109" y="3673620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Official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981B-8545-4298-B71C-71749141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 - 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7E9F-B564-43AA-A7F5-E2D13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Data's will be arranged in key-value pair format – excel sheets,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87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3B-EDD7-4A85-BE6F-D4B23B5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24D5-8879-49AC-8BE6-EEAEBBFD13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0" y="452718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Personal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8B1BB15-8E4A-4118-9657-3D8E97C5F44F}"/>
              </a:ext>
            </a:extLst>
          </p:cNvPr>
          <p:cNvGraphicFramePr>
            <a:graphicFrameLocks/>
          </p:cNvGraphicFramePr>
          <p:nvPr/>
        </p:nvGraphicFramePr>
        <p:xfrm>
          <a:off x="646109" y="3673620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Official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9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150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Bigdata Basics</vt:lpstr>
      <vt:lpstr>DATA</vt:lpstr>
      <vt:lpstr>Types of data's</vt:lpstr>
      <vt:lpstr>Structured Data</vt:lpstr>
      <vt:lpstr>PowerPoint Presentation</vt:lpstr>
      <vt:lpstr>Semi - Structured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Basics</dc:title>
  <dc:creator>Karthick Selvam</dc:creator>
  <cp:lastModifiedBy>Karthick Selvam</cp:lastModifiedBy>
  <cp:revision>5</cp:revision>
  <dcterms:created xsi:type="dcterms:W3CDTF">2020-06-15T04:06:39Z</dcterms:created>
  <dcterms:modified xsi:type="dcterms:W3CDTF">2020-06-15T04:54:59Z</dcterms:modified>
</cp:coreProperties>
</file>