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4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5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8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C5C199-220C-4DFA-BE43-468BB98D6E0A}" type="datetimeFigureOut">
              <a:rPr lang="en-IN" smtClean="0"/>
              <a:t>2020/06/15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77A8-0E93-487A-BA8B-585905F38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0-36FD-40C4-8524-334B64B6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Bigdata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7B5C-DD37-4E9D-B8BA-08666C44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14670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C49-8BF2-4805-803D-B1BDF2A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Windows 10 and Windows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2D7-9B53-41B1-BC36-759FBEDF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10 will maintain meta data(data about the data) for searching mechanism</a:t>
            </a:r>
          </a:p>
          <a:p>
            <a:r>
              <a:rPr lang="en-IN" dirty="0"/>
              <a:t>Windows 7 searching mechanism will applies on direct file </a:t>
            </a:r>
          </a:p>
        </p:txBody>
      </p:sp>
    </p:spTree>
    <p:extLst>
      <p:ext uri="{BB962C8B-B14F-4D97-AF65-F5344CB8AC3E}">
        <p14:creationId xmlns:p14="http://schemas.microsoft.com/office/powerpoint/2010/main" val="211083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4E06-9A1C-4CBF-9C14-B79431C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arget Audience">
            <a:extLst>
              <a:ext uri="{FF2B5EF4-FFF2-40B4-BE49-F238E27FC236}">
                <a16:creationId xmlns:a16="http://schemas.microsoft.com/office/drawing/2014/main" id="{17BF126B-92C0-482D-8827-2B7DE059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854" y="2671619"/>
            <a:ext cx="1794598" cy="22606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89B2A-6C7E-404D-A7FC-CBAEC5BB5B5C}"/>
              </a:ext>
            </a:extLst>
          </p:cNvPr>
          <p:cNvSpPr/>
          <p:nvPr/>
        </p:nvSpPr>
        <p:spPr>
          <a:xfrm>
            <a:off x="4182196" y="2318328"/>
            <a:ext cx="3371273" cy="2613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creation, File Modification and File Delete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1D34C-B6B1-4C17-907B-F77ED70214FB}"/>
              </a:ext>
            </a:extLst>
          </p:cNvPr>
          <p:cNvSpPr/>
          <p:nvPr/>
        </p:nvSpPr>
        <p:spPr>
          <a:xfrm>
            <a:off x="3195782" y="3556000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65D06B2F-E863-40BB-9829-6C567E2A7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7213" y="2162379"/>
            <a:ext cx="1393621" cy="1393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A4365-256B-44DC-9192-8FDDE1F9F49D}"/>
              </a:ext>
            </a:extLst>
          </p:cNvPr>
          <p:cNvSpPr txBox="1"/>
          <p:nvPr/>
        </p:nvSpPr>
        <p:spPr>
          <a:xfrm>
            <a:off x="8146473" y="349579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file, who, when, why</a:t>
            </a:r>
          </a:p>
          <a:p>
            <a:r>
              <a:rPr lang="en-IN" dirty="0"/>
              <a:t>And where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66C711-F4CA-4204-BAA0-E7620A411AF2}"/>
              </a:ext>
            </a:extLst>
          </p:cNvPr>
          <p:cNvSpPr/>
          <p:nvPr/>
        </p:nvSpPr>
        <p:spPr>
          <a:xfrm>
            <a:off x="7770522" y="2645962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698B9FD-E47B-4E8C-BEA6-BF88E9065A41}"/>
              </a:ext>
            </a:extLst>
          </p:cNvPr>
          <p:cNvSpPr/>
          <p:nvPr/>
        </p:nvSpPr>
        <p:spPr>
          <a:xfrm rot="16200000">
            <a:off x="8985523" y="4561539"/>
            <a:ext cx="886691" cy="59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47D7-CDC8-4F98-9003-D6F545F4E162}"/>
              </a:ext>
            </a:extLst>
          </p:cNvPr>
          <p:cNvSpPr txBox="1"/>
          <p:nvPr/>
        </p:nvSpPr>
        <p:spPr>
          <a:xfrm>
            <a:off x="8166616" y="5475550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searching mechanism </a:t>
            </a:r>
          </a:p>
          <a:p>
            <a:r>
              <a:rPr lang="en-IN" dirty="0"/>
              <a:t>directly applies</a:t>
            </a:r>
          </a:p>
          <a:p>
            <a:r>
              <a:rPr lang="en-IN" dirty="0"/>
              <a:t>On those log file Instead of </a:t>
            </a:r>
          </a:p>
          <a:p>
            <a:r>
              <a:rPr lang="en-IN" dirty="0"/>
              <a:t>original location means</a:t>
            </a:r>
          </a:p>
        </p:txBody>
      </p:sp>
    </p:spTree>
    <p:extLst>
      <p:ext uri="{BB962C8B-B14F-4D97-AF65-F5344CB8AC3E}">
        <p14:creationId xmlns:p14="http://schemas.microsoft.com/office/powerpoint/2010/main" val="287914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407A-F704-4F55-A4F0-CC25E4B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B9B-0156-4558-9391-649406AA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are nothing but series of relevant or non-relevant binary  information’s that are stored in blocks/partitions.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FB6-4970-4F84-BB6B-CFDE2E3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732C-A148-4593-AEE2-5B977586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</a:p>
          <a:p>
            <a:r>
              <a:rPr lang="en-IN" dirty="0"/>
              <a:t>Non structural</a:t>
            </a:r>
          </a:p>
          <a:p>
            <a:r>
              <a:rPr lang="en-IN" dirty="0"/>
              <a:t>Semi- </a:t>
            </a:r>
            <a:r>
              <a:rPr lang="en-IN" dirty="0" err="1"/>
              <a:t>sturcutural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8C59-6489-450C-ADE9-A150298E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5FC9-C203-4F82-9C31-E0612DE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data's are formatted in row and column format, by normal computer will process the record roe by row until it finds the match.</a:t>
            </a:r>
          </a:p>
          <a:p>
            <a:r>
              <a:rPr lang="en-IN" dirty="0"/>
              <a:t>In Structural data Will be arranged in row and column format.</a:t>
            </a:r>
          </a:p>
          <a:p>
            <a:r>
              <a:rPr lang="en-IN" dirty="0"/>
              <a:t>In Structural data searching mechanism will work, instead of concentrating on all the columns in all the rows, it will concentrate only on primary key/foreign key columns and inside that it will searching row by row, because of it database servers are faster that normal searching mechanism</a:t>
            </a:r>
          </a:p>
        </p:txBody>
      </p:sp>
    </p:spTree>
    <p:extLst>
      <p:ext uri="{BB962C8B-B14F-4D97-AF65-F5344CB8AC3E}">
        <p14:creationId xmlns:p14="http://schemas.microsoft.com/office/powerpoint/2010/main" val="1343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735682"/>
              </p:ext>
            </p:extLst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969085"/>
              </p:ext>
            </p:extLst>
          </p:nvPr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981B-8545-4298-B71C-71749141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 -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7E9F-B564-43AA-A7F5-E2D13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Data's will be arranged in key-value pair format – excel sheets,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8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3B-EDD7-4A85-BE6F-D4B23B5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24D5-8879-49AC-8BE6-EEAEBBFD13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0" y="452718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Personal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8B1BB15-8E4A-4118-9657-3D8E97C5F44F}"/>
              </a:ext>
            </a:extLst>
          </p:cNvPr>
          <p:cNvGraphicFramePr>
            <a:graphicFrameLocks/>
          </p:cNvGraphicFramePr>
          <p:nvPr/>
        </p:nvGraphicFramePr>
        <p:xfrm>
          <a:off x="646109" y="3673620"/>
          <a:ext cx="94047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5">
                  <a:extLst>
                    <a:ext uri="{9D8B030D-6E8A-4147-A177-3AD203B41FA5}">
                      <a16:colId xmlns:a16="http://schemas.microsoft.com/office/drawing/2014/main" val="3268656161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4225291838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3980239393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26273642"/>
                    </a:ext>
                  </a:extLst>
                </a:gridCol>
                <a:gridCol w="1880945">
                  <a:extLst>
                    <a:ext uri="{9D8B030D-6E8A-4147-A177-3AD203B41FA5}">
                      <a16:colId xmlns:a16="http://schemas.microsoft.com/office/drawing/2014/main" val="1701060859"/>
                    </a:ext>
                  </a:extLst>
                </a:gridCol>
              </a:tblGrid>
              <a:tr h="293935">
                <a:tc>
                  <a:txBody>
                    <a:bodyPr/>
                    <a:lstStyle/>
                    <a:p>
                      <a:r>
                        <a:rPr lang="en-IN" dirty="0"/>
                        <a:t>Official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8424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008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23005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74022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2654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1223"/>
                  </a:ext>
                </a:extLst>
              </a:tr>
              <a:tr h="2939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7071-B7EB-4670-B639-54DFF6E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E419-61E2-461A-B27A-7B97C471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data's will be in mixed formats, it doesn’t have any aligned formats for data's and all</a:t>
            </a:r>
          </a:p>
          <a:p>
            <a:r>
              <a:rPr lang="en-IN" dirty="0"/>
              <a:t>Because of data’s will be in multiple formats it will be quite hard to search inside those data's</a:t>
            </a:r>
          </a:p>
          <a:p>
            <a:r>
              <a:rPr lang="en-IN" dirty="0"/>
              <a:t>If in the case of searching mechanism it will go for folder by folder searching mechanism, it will give high priority to numbers and well as alphabets oriented searching.</a:t>
            </a:r>
          </a:p>
        </p:txBody>
      </p:sp>
    </p:spTree>
    <p:extLst>
      <p:ext uri="{BB962C8B-B14F-4D97-AF65-F5344CB8AC3E}">
        <p14:creationId xmlns:p14="http://schemas.microsoft.com/office/powerpoint/2010/main" val="33437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C8D0-B5F0-4DB7-B5AD-9E9561C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Unstructured data</a:t>
            </a:r>
          </a:p>
        </p:txBody>
      </p:sp>
      <p:pic>
        <p:nvPicPr>
          <p:cNvPr id="5" name="Content Placeholder 4" descr="Open folder">
            <a:extLst>
              <a:ext uri="{FF2B5EF4-FFF2-40B4-BE49-F238E27FC236}">
                <a16:creationId xmlns:a16="http://schemas.microsoft.com/office/drawing/2014/main" id="{EB7F611D-0DAE-4A80-863C-6F90CC9D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1" y="2169319"/>
            <a:ext cx="914400" cy="914400"/>
          </a:xfrm>
        </p:spPr>
      </p:pic>
      <p:pic>
        <p:nvPicPr>
          <p:cNvPr id="6" name="Content Placeholder 4" descr="Open folder">
            <a:extLst>
              <a:ext uri="{FF2B5EF4-FFF2-40B4-BE49-F238E27FC236}">
                <a16:creationId xmlns:a16="http://schemas.microsoft.com/office/drawing/2014/main" id="{6B394038-BCBD-4510-BAFA-3755D457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2169319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Open folder">
            <a:extLst>
              <a:ext uri="{FF2B5EF4-FFF2-40B4-BE49-F238E27FC236}">
                <a16:creationId xmlns:a16="http://schemas.microsoft.com/office/drawing/2014/main" id="{0B181615-094C-4F14-AC58-580A4A1B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2169319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Open folder">
            <a:extLst>
              <a:ext uri="{FF2B5EF4-FFF2-40B4-BE49-F238E27FC236}">
                <a16:creationId xmlns:a16="http://schemas.microsoft.com/office/drawing/2014/main" id="{A041203C-C688-4FEF-B260-905D644F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2169319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Open folder">
            <a:extLst>
              <a:ext uri="{FF2B5EF4-FFF2-40B4-BE49-F238E27FC236}">
                <a16:creationId xmlns:a16="http://schemas.microsoft.com/office/drawing/2014/main" id="{8A45F71E-ECE2-4725-A0A1-06969EC7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2971800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Open folder">
            <a:extLst>
              <a:ext uri="{FF2B5EF4-FFF2-40B4-BE49-F238E27FC236}">
                <a16:creationId xmlns:a16="http://schemas.microsoft.com/office/drawing/2014/main" id="{C2C1646A-00BD-4BE3-B1B0-D295B16F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2971800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Open folder">
            <a:extLst>
              <a:ext uri="{FF2B5EF4-FFF2-40B4-BE49-F238E27FC236}">
                <a16:creationId xmlns:a16="http://schemas.microsoft.com/office/drawing/2014/main" id="{E2E65207-D877-434F-8642-AAB48781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2971800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Open folder">
            <a:extLst>
              <a:ext uri="{FF2B5EF4-FFF2-40B4-BE49-F238E27FC236}">
                <a16:creationId xmlns:a16="http://schemas.microsoft.com/office/drawing/2014/main" id="{2669CBC0-6C09-4ACF-9B5F-4BFB20A0B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2971800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Open folder">
            <a:extLst>
              <a:ext uri="{FF2B5EF4-FFF2-40B4-BE49-F238E27FC236}">
                <a16:creationId xmlns:a16="http://schemas.microsoft.com/office/drawing/2014/main" id="{21F92606-97AF-4728-8B1C-41DC5F3A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3774281"/>
            <a:ext cx="914400" cy="914400"/>
          </a:xfrm>
          <a:prstGeom prst="rect">
            <a:avLst/>
          </a:prstGeom>
        </p:spPr>
      </p:pic>
      <p:pic>
        <p:nvPicPr>
          <p:cNvPr id="14" name="Content Placeholder 4" descr="Open folder">
            <a:extLst>
              <a:ext uri="{FF2B5EF4-FFF2-40B4-BE49-F238E27FC236}">
                <a16:creationId xmlns:a16="http://schemas.microsoft.com/office/drawing/2014/main" id="{95BE65A8-6548-4966-B72E-1E3225B6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3774281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Open folder">
            <a:extLst>
              <a:ext uri="{FF2B5EF4-FFF2-40B4-BE49-F238E27FC236}">
                <a16:creationId xmlns:a16="http://schemas.microsoft.com/office/drawing/2014/main" id="{5140DD9F-26B1-4C48-A945-82C8D663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3774281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Open folder">
            <a:extLst>
              <a:ext uri="{FF2B5EF4-FFF2-40B4-BE49-F238E27FC236}">
                <a16:creationId xmlns:a16="http://schemas.microsoft.com/office/drawing/2014/main" id="{7757549E-687F-40A5-959B-4D469036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3774281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Open folder">
            <a:extLst>
              <a:ext uri="{FF2B5EF4-FFF2-40B4-BE49-F238E27FC236}">
                <a16:creationId xmlns:a16="http://schemas.microsoft.com/office/drawing/2014/main" id="{118DE70A-F202-42D5-8DCD-77334E02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4547553"/>
            <a:ext cx="914400" cy="914400"/>
          </a:xfrm>
          <a:prstGeom prst="rect">
            <a:avLst/>
          </a:prstGeom>
        </p:spPr>
      </p:pic>
      <p:pic>
        <p:nvPicPr>
          <p:cNvPr id="18" name="Content Placeholder 4" descr="Open folder">
            <a:extLst>
              <a:ext uri="{FF2B5EF4-FFF2-40B4-BE49-F238E27FC236}">
                <a16:creationId xmlns:a16="http://schemas.microsoft.com/office/drawing/2014/main" id="{9CB1923C-1E28-48A2-8FDD-F09D557A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4547553"/>
            <a:ext cx="914400" cy="914400"/>
          </a:xfrm>
          <a:prstGeom prst="rect">
            <a:avLst/>
          </a:prstGeom>
        </p:spPr>
      </p:pic>
      <p:pic>
        <p:nvPicPr>
          <p:cNvPr id="19" name="Content Placeholder 4" descr="Open folder">
            <a:extLst>
              <a:ext uri="{FF2B5EF4-FFF2-40B4-BE49-F238E27FC236}">
                <a16:creationId xmlns:a16="http://schemas.microsoft.com/office/drawing/2014/main" id="{FFAF81A6-988D-48DE-8BE0-EC7C5343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4547553"/>
            <a:ext cx="914400" cy="914400"/>
          </a:xfrm>
          <a:prstGeom prst="rect">
            <a:avLst/>
          </a:prstGeom>
        </p:spPr>
      </p:pic>
      <p:pic>
        <p:nvPicPr>
          <p:cNvPr id="20" name="Content Placeholder 4" descr="Open folder">
            <a:extLst>
              <a:ext uri="{FF2B5EF4-FFF2-40B4-BE49-F238E27FC236}">
                <a16:creationId xmlns:a16="http://schemas.microsoft.com/office/drawing/2014/main" id="{50C49DD7-C4CB-43B9-9334-3A907FB8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4547553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Open folder">
            <a:extLst>
              <a:ext uri="{FF2B5EF4-FFF2-40B4-BE49-F238E27FC236}">
                <a16:creationId xmlns:a16="http://schemas.microsoft.com/office/drawing/2014/main" id="{7568F0AB-79E4-4F21-A49F-AF7C38DA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111" y="5208906"/>
            <a:ext cx="914400" cy="914400"/>
          </a:xfrm>
          <a:prstGeom prst="rect">
            <a:avLst/>
          </a:prstGeom>
        </p:spPr>
      </p:pic>
      <p:pic>
        <p:nvPicPr>
          <p:cNvPr id="22" name="Content Placeholder 4" descr="Open folder">
            <a:extLst>
              <a:ext uri="{FF2B5EF4-FFF2-40B4-BE49-F238E27FC236}">
                <a16:creationId xmlns:a16="http://schemas.microsoft.com/office/drawing/2014/main" id="{6131CD3F-62ED-4C9A-96B7-2F65B922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95" y="5208906"/>
            <a:ext cx="914400" cy="914400"/>
          </a:xfrm>
          <a:prstGeom prst="rect">
            <a:avLst/>
          </a:prstGeom>
        </p:spPr>
      </p:pic>
      <p:pic>
        <p:nvPicPr>
          <p:cNvPr id="23" name="Content Placeholder 4" descr="Open folder">
            <a:extLst>
              <a:ext uri="{FF2B5EF4-FFF2-40B4-BE49-F238E27FC236}">
                <a16:creationId xmlns:a16="http://schemas.microsoft.com/office/drawing/2014/main" id="{2892FEC6-A3E0-4E67-9E80-2CBE56C9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95" y="5208906"/>
            <a:ext cx="914400" cy="914400"/>
          </a:xfrm>
          <a:prstGeom prst="rect">
            <a:avLst/>
          </a:prstGeom>
        </p:spPr>
      </p:pic>
      <p:pic>
        <p:nvPicPr>
          <p:cNvPr id="24" name="Content Placeholder 4" descr="Open folder">
            <a:extLst>
              <a:ext uri="{FF2B5EF4-FFF2-40B4-BE49-F238E27FC236}">
                <a16:creationId xmlns:a16="http://schemas.microsoft.com/office/drawing/2014/main" id="{B1290BAC-1386-4969-9D57-C9780023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79" y="5208906"/>
            <a:ext cx="914400" cy="914400"/>
          </a:xfrm>
          <a:prstGeom prst="rect">
            <a:avLst/>
          </a:prstGeom>
        </p:spPr>
      </p:pic>
      <p:pic>
        <p:nvPicPr>
          <p:cNvPr id="25" name="Content Placeholder 4" descr="Open folder">
            <a:extLst>
              <a:ext uri="{FF2B5EF4-FFF2-40B4-BE49-F238E27FC236}">
                <a16:creationId xmlns:a16="http://schemas.microsoft.com/office/drawing/2014/main" id="{EC558A5B-D7D3-4BF1-AD48-3ED0D72B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2143919"/>
            <a:ext cx="914400" cy="914400"/>
          </a:xfrm>
          <a:prstGeom prst="rect">
            <a:avLst/>
          </a:prstGeom>
        </p:spPr>
      </p:pic>
      <p:pic>
        <p:nvPicPr>
          <p:cNvPr id="26" name="Content Placeholder 4" descr="Open folder">
            <a:extLst>
              <a:ext uri="{FF2B5EF4-FFF2-40B4-BE49-F238E27FC236}">
                <a16:creationId xmlns:a16="http://schemas.microsoft.com/office/drawing/2014/main" id="{D57ACAF0-1536-4EAA-9370-60D1263D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2143919"/>
            <a:ext cx="914400" cy="914400"/>
          </a:xfrm>
          <a:prstGeom prst="rect">
            <a:avLst/>
          </a:prstGeom>
        </p:spPr>
      </p:pic>
      <p:pic>
        <p:nvPicPr>
          <p:cNvPr id="27" name="Content Placeholder 4" descr="Open folder">
            <a:extLst>
              <a:ext uri="{FF2B5EF4-FFF2-40B4-BE49-F238E27FC236}">
                <a16:creationId xmlns:a16="http://schemas.microsoft.com/office/drawing/2014/main" id="{55DBDFD9-DC36-4B32-BE2C-EBA330C0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2143919"/>
            <a:ext cx="914400" cy="914400"/>
          </a:xfrm>
          <a:prstGeom prst="rect">
            <a:avLst/>
          </a:prstGeom>
        </p:spPr>
      </p:pic>
      <p:pic>
        <p:nvPicPr>
          <p:cNvPr id="28" name="Content Placeholder 4" descr="Open folder">
            <a:extLst>
              <a:ext uri="{FF2B5EF4-FFF2-40B4-BE49-F238E27FC236}">
                <a16:creationId xmlns:a16="http://schemas.microsoft.com/office/drawing/2014/main" id="{87A8AE10-7862-4270-946A-05E7B34F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2143919"/>
            <a:ext cx="914400" cy="914400"/>
          </a:xfrm>
          <a:prstGeom prst="rect">
            <a:avLst/>
          </a:prstGeom>
        </p:spPr>
      </p:pic>
      <p:pic>
        <p:nvPicPr>
          <p:cNvPr id="29" name="Content Placeholder 4" descr="Open folder">
            <a:extLst>
              <a:ext uri="{FF2B5EF4-FFF2-40B4-BE49-F238E27FC236}">
                <a16:creationId xmlns:a16="http://schemas.microsoft.com/office/drawing/2014/main" id="{0384BCF3-2B18-481C-9EA3-D137967C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2946400"/>
            <a:ext cx="914400" cy="914400"/>
          </a:xfrm>
          <a:prstGeom prst="rect">
            <a:avLst/>
          </a:prstGeom>
        </p:spPr>
      </p:pic>
      <p:pic>
        <p:nvPicPr>
          <p:cNvPr id="30" name="Content Placeholder 4" descr="Open folder">
            <a:extLst>
              <a:ext uri="{FF2B5EF4-FFF2-40B4-BE49-F238E27FC236}">
                <a16:creationId xmlns:a16="http://schemas.microsoft.com/office/drawing/2014/main" id="{126DBA2B-3226-43F8-9AF7-178A8C74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2946400"/>
            <a:ext cx="914400" cy="914400"/>
          </a:xfrm>
          <a:prstGeom prst="rect">
            <a:avLst/>
          </a:prstGeom>
        </p:spPr>
      </p:pic>
      <p:pic>
        <p:nvPicPr>
          <p:cNvPr id="31" name="Content Placeholder 4" descr="Open folder">
            <a:extLst>
              <a:ext uri="{FF2B5EF4-FFF2-40B4-BE49-F238E27FC236}">
                <a16:creationId xmlns:a16="http://schemas.microsoft.com/office/drawing/2014/main" id="{89A35560-8D23-4514-AE29-6EA590EDA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2946400"/>
            <a:ext cx="914400" cy="914400"/>
          </a:xfrm>
          <a:prstGeom prst="rect">
            <a:avLst/>
          </a:prstGeom>
        </p:spPr>
      </p:pic>
      <p:pic>
        <p:nvPicPr>
          <p:cNvPr id="32" name="Content Placeholder 4" descr="Open folder">
            <a:extLst>
              <a:ext uri="{FF2B5EF4-FFF2-40B4-BE49-F238E27FC236}">
                <a16:creationId xmlns:a16="http://schemas.microsoft.com/office/drawing/2014/main" id="{8CCE43D6-4D73-47E2-B990-23E0F6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2946400"/>
            <a:ext cx="914400" cy="914400"/>
          </a:xfrm>
          <a:prstGeom prst="rect">
            <a:avLst/>
          </a:prstGeom>
        </p:spPr>
      </p:pic>
      <p:pic>
        <p:nvPicPr>
          <p:cNvPr id="33" name="Content Placeholder 4" descr="Open folder">
            <a:extLst>
              <a:ext uri="{FF2B5EF4-FFF2-40B4-BE49-F238E27FC236}">
                <a16:creationId xmlns:a16="http://schemas.microsoft.com/office/drawing/2014/main" id="{23CFCD11-DED3-4553-A66B-02BD9596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3748881"/>
            <a:ext cx="914400" cy="914400"/>
          </a:xfrm>
          <a:prstGeom prst="rect">
            <a:avLst/>
          </a:prstGeom>
        </p:spPr>
      </p:pic>
      <p:pic>
        <p:nvPicPr>
          <p:cNvPr id="34" name="Content Placeholder 4" descr="Open folder">
            <a:extLst>
              <a:ext uri="{FF2B5EF4-FFF2-40B4-BE49-F238E27FC236}">
                <a16:creationId xmlns:a16="http://schemas.microsoft.com/office/drawing/2014/main" id="{D2EF88F6-E51F-4D58-93BC-407507F8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3748881"/>
            <a:ext cx="914400" cy="914400"/>
          </a:xfrm>
          <a:prstGeom prst="rect">
            <a:avLst/>
          </a:prstGeom>
        </p:spPr>
      </p:pic>
      <p:pic>
        <p:nvPicPr>
          <p:cNvPr id="35" name="Content Placeholder 4" descr="Open folder">
            <a:extLst>
              <a:ext uri="{FF2B5EF4-FFF2-40B4-BE49-F238E27FC236}">
                <a16:creationId xmlns:a16="http://schemas.microsoft.com/office/drawing/2014/main" id="{3CCD48E6-9F94-4260-AC6E-07E02A39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374888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Open folder">
            <a:extLst>
              <a:ext uri="{FF2B5EF4-FFF2-40B4-BE49-F238E27FC236}">
                <a16:creationId xmlns:a16="http://schemas.microsoft.com/office/drawing/2014/main" id="{89B531EF-C095-4369-8401-5D908146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3748881"/>
            <a:ext cx="914400" cy="914400"/>
          </a:xfrm>
          <a:prstGeom prst="rect">
            <a:avLst/>
          </a:prstGeom>
        </p:spPr>
      </p:pic>
      <p:pic>
        <p:nvPicPr>
          <p:cNvPr id="37" name="Content Placeholder 4" descr="Open folder">
            <a:extLst>
              <a:ext uri="{FF2B5EF4-FFF2-40B4-BE49-F238E27FC236}">
                <a16:creationId xmlns:a16="http://schemas.microsoft.com/office/drawing/2014/main" id="{FE22FD00-34A8-4263-B75B-08E67590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4522153"/>
            <a:ext cx="914400" cy="914400"/>
          </a:xfrm>
          <a:prstGeom prst="rect">
            <a:avLst/>
          </a:prstGeom>
        </p:spPr>
      </p:pic>
      <p:pic>
        <p:nvPicPr>
          <p:cNvPr id="38" name="Content Placeholder 4" descr="Open folder">
            <a:extLst>
              <a:ext uri="{FF2B5EF4-FFF2-40B4-BE49-F238E27FC236}">
                <a16:creationId xmlns:a16="http://schemas.microsoft.com/office/drawing/2014/main" id="{C2D32824-0269-4DA5-A49D-1C00CD567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4522153"/>
            <a:ext cx="914400" cy="914400"/>
          </a:xfrm>
          <a:prstGeom prst="rect">
            <a:avLst/>
          </a:prstGeom>
        </p:spPr>
      </p:pic>
      <p:pic>
        <p:nvPicPr>
          <p:cNvPr id="39" name="Content Placeholder 4" descr="Open folder">
            <a:extLst>
              <a:ext uri="{FF2B5EF4-FFF2-40B4-BE49-F238E27FC236}">
                <a16:creationId xmlns:a16="http://schemas.microsoft.com/office/drawing/2014/main" id="{3502EFA2-8302-4519-9A8A-E5193E3B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4522153"/>
            <a:ext cx="914400" cy="914400"/>
          </a:xfrm>
          <a:prstGeom prst="rect">
            <a:avLst/>
          </a:prstGeom>
        </p:spPr>
      </p:pic>
      <p:pic>
        <p:nvPicPr>
          <p:cNvPr id="40" name="Content Placeholder 4" descr="Open folder">
            <a:extLst>
              <a:ext uri="{FF2B5EF4-FFF2-40B4-BE49-F238E27FC236}">
                <a16:creationId xmlns:a16="http://schemas.microsoft.com/office/drawing/2014/main" id="{4D3027E4-49BA-4352-ACAF-D0C9696D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4522153"/>
            <a:ext cx="914400" cy="914400"/>
          </a:xfrm>
          <a:prstGeom prst="rect">
            <a:avLst/>
          </a:prstGeom>
        </p:spPr>
      </p:pic>
      <p:pic>
        <p:nvPicPr>
          <p:cNvPr id="41" name="Content Placeholder 4" descr="Open folder">
            <a:extLst>
              <a:ext uri="{FF2B5EF4-FFF2-40B4-BE49-F238E27FC236}">
                <a16:creationId xmlns:a16="http://schemas.microsoft.com/office/drawing/2014/main" id="{C94FEA30-D2F2-4962-994A-958AE650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887" y="5183506"/>
            <a:ext cx="914400" cy="914400"/>
          </a:xfrm>
          <a:prstGeom prst="rect">
            <a:avLst/>
          </a:prstGeom>
        </p:spPr>
      </p:pic>
      <p:pic>
        <p:nvPicPr>
          <p:cNvPr id="42" name="Content Placeholder 4" descr="Open folder">
            <a:extLst>
              <a:ext uri="{FF2B5EF4-FFF2-40B4-BE49-F238E27FC236}">
                <a16:creationId xmlns:a16="http://schemas.microsoft.com/office/drawing/2014/main" id="{3753D72F-F631-406D-8013-DAFE007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8271" y="5183506"/>
            <a:ext cx="914400" cy="914400"/>
          </a:xfrm>
          <a:prstGeom prst="rect">
            <a:avLst/>
          </a:prstGeom>
        </p:spPr>
      </p:pic>
      <p:pic>
        <p:nvPicPr>
          <p:cNvPr id="43" name="Content Placeholder 4" descr="Open folder">
            <a:extLst>
              <a:ext uri="{FF2B5EF4-FFF2-40B4-BE49-F238E27FC236}">
                <a16:creationId xmlns:a16="http://schemas.microsoft.com/office/drawing/2014/main" id="{43BCD6F3-CECE-4D68-9465-51066D12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2671" y="5183506"/>
            <a:ext cx="914400" cy="914400"/>
          </a:xfrm>
          <a:prstGeom prst="rect">
            <a:avLst/>
          </a:prstGeom>
        </p:spPr>
      </p:pic>
      <p:pic>
        <p:nvPicPr>
          <p:cNvPr id="44" name="Content Placeholder 4" descr="Open folder">
            <a:extLst>
              <a:ext uri="{FF2B5EF4-FFF2-40B4-BE49-F238E27FC236}">
                <a16:creationId xmlns:a16="http://schemas.microsoft.com/office/drawing/2014/main" id="{382F6584-62ED-432A-B5DB-B0D8DAA5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2055" y="5183506"/>
            <a:ext cx="914400" cy="914400"/>
          </a:xfrm>
          <a:prstGeom prst="rect">
            <a:avLst/>
          </a:prstGeom>
        </p:spPr>
      </p:pic>
      <p:pic>
        <p:nvPicPr>
          <p:cNvPr id="45" name="Content Placeholder 4" descr="Open folder">
            <a:extLst>
              <a:ext uri="{FF2B5EF4-FFF2-40B4-BE49-F238E27FC236}">
                <a16:creationId xmlns:a16="http://schemas.microsoft.com/office/drawing/2014/main" id="{0BA499F9-509D-4C30-BBAC-03B5C08E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2087960"/>
            <a:ext cx="914400" cy="914400"/>
          </a:xfrm>
          <a:prstGeom prst="rect">
            <a:avLst/>
          </a:prstGeom>
        </p:spPr>
      </p:pic>
      <p:pic>
        <p:nvPicPr>
          <p:cNvPr id="46" name="Content Placeholder 4" descr="Open folder">
            <a:extLst>
              <a:ext uri="{FF2B5EF4-FFF2-40B4-BE49-F238E27FC236}">
                <a16:creationId xmlns:a16="http://schemas.microsoft.com/office/drawing/2014/main" id="{6008EA51-1DD3-424A-B408-8EBDF50D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2087960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Open folder">
            <a:extLst>
              <a:ext uri="{FF2B5EF4-FFF2-40B4-BE49-F238E27FC236}">
                <a16:creationId xmlns:a16="http://schemas.microsoft.com/office/drawing/2014/main" id="{6F15FA40-C247-4AD5-B77A-A4E0A8CDF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2087960"/>
            <a:ext cx="914400" cy="914400"/>
          </a:xfrm>
          <a:prstGeom prst="rect">
            <a:avLst/>
          </a:prstGeom>
        </p:spPr>
      </p:pic>
      <p:pic>
        <p:nvPicPr>
          <p:cNvPr id="48" name="Content Placeholder 4" descr="Open folder">
            <a:extLst>
              <a:ext uri="{FF2B5EF4-FFF2-40B4-BE49-F238E27FC236}">
                <a16:creationId xmlns:a16="http://schemas.microsoft.com/office/drawing/2014/main" id="{51884E9C-08BA-4CCA-A5DE-78AAA0DA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2890441"/>
            <a:ext cx="914400" cy="914400"/>
          </a:xfrm>
          <a:prstGeom prst="rect">
            <a:avLst/>
          </a:prstGeom>
        </p:spPr>
      </p:pic>
      <p:pic>
        <p:nvPicPr>
          <p:cNvPr id="49" name="Content Placeholder 4" descr="Open folder">
            <a:extLst>
              <a:ext uri="{FF2B5EF4-FFF2-40B4-BE49-F238E27FC236}">
                <a16:creationId xmlns:a16="http://schemas.microsoft.com/office/drawing/2014/main" id="{723C241A-50A9-43D4-8E16-149E7D3DE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2890441"/>
            <a:ext cx="914400" cy="914400"/>
          </a:xfrm>
          <a:prstGeom prst="rect">
            <a:avLst/>
          </a:prstGeom>
        </p:spPr>
      </p:pic>
      <p:pic>
        <p:nvPicPr>
          <p:cNvPr id="50" name="Content Placeholder 4" descr="Open folder">
            <a:extLst>
              <a:ext uri="{FF2B5EF4-FFF2-40B4-BE49-F238E27FC236}">
                <a16:creationId xmlns:a16="http://schemas.microsoft.com/office/drawing/2014/main" id="{A85B91CB-907E-475E-89CA-09A760C49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2890441"/>
            <a:ext cx="914400" cy="914400"/>
          </a:xfrm>
          <a:prstGeom prst="rect">
            <a:avLst/>
          </a:prstGeom>
        </p:spPr>
      </p:pic>
      <p:pic>
        <p:nvPicPr>
          <p:cNvPr id="51" name="Content Placeholder 4" descr="Open folder">
            <a:extLst>
              <a:ext uri="{FF2B5EF4-FFF2-40B4-BE49-F238E27FC236}">
                <a16:creationId xmlns:a16="http://schemas.microsoft.com/office/drawing/2014/main" id="{BBAAD4FB-83C6-4CFE-A271-7D25E2C39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3663713"/>
            <a:ext cx="914400" cy="914400"/>
          </a:xfrm>
          <a:prstGeom prst="rect">
            <a:avLst/>
          </a:prstGeom>
        </p:spPr>
      </p:pic>
      <p:pic>
        <p:nvPicPr>
          <p:cNvPr id="52" name="Content Placeholder 4" descr="Open folder">
            <a:extLst>
              <a:ext uri="{FF2B5EF4-FFF2-40B4-BE49-F238E27FC236}">
                <a16:creationId xmlns:a16="http://schemas.microsoft.com/office/drawing/2014/main" id="{AD796DFB-76AA-4A08-A29A-24036F97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3663713"/>
            <a:ext cx="914400" cy="914400"/>
          </a:xfrm>
          <a:prstGeom prst="rect">
            <a:avLst/>
          </a:prstGeom>
        </p:spPr>
      </p:pic>
      <p:pic>
        <p:nvPicPr>
          <p:cNvPr id="53" name="Content Placeholder 4" descr="Open folder">
            <a:extLst>
              <a:ext uri="{FF2B5EF4-FFF2-40B4-BE49-F238E27FC236}">
                <a16:creationId xmlns:a16="http://schemas.microsoft.com/office/drawing/2014/main" id="{2AA6F1FD-C64E-42CB-9357-382EC3B0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3663713"/>
            <a:ext cx="914400" cy="914400"/>
          </a:xfrm>
          <a:prstGeom prst="rect">
            <a:avLst/>
          </a:prstGeom>
        </p:spPr>
      </p:pic>
      <p:pic>
        <p:nvPicPr>
          <p:cNvPr id="54" name="Content Placeholder 4" descr="Open folder">
            <a:extLst>
              <a:ext uri="{FF2B5EF4-FFF2-40B4-BE49-F238E27FC236}">
                <a16:creationId xmlns:a16="http://schemas.microsoft.com/office/drawing/2014/main" id="{0FE301F7-4103-4867-B7D6-89A3ECF31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508" y="4325066"/>
            <a:ext cx="914400" cy="914400"/>
          </a:xfrm>
          <a:prstGeom prst="rect">
            <a:avLst/>
          </a:prstGeom>
        </p:spPr>
      </p:pic>
      <p:pic>
        <p:nvPicPr>
          <p:cNvPr id="55" name="Content Placeholder 4" descr="Open folder">
            <a:extLst>
              <a:ext uri="{FF2B5EF4-FFF2-40B4-BE49-F238E27FC236}">
                <a16:creationId xmlns:a16="http://schemas.microsoft.com/office/drawing/2014/main" id="{7E4D7C25-3C17-4D96-8729-2E91D160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908" y="4325066"/>
            <a:ext cx="914400" cy="914400"/>
          </a:xfrm>
          <a:prstGeom prst="rect">
            <a:avLst/>
          </a:prstGeom>
        </p:spPr>
      </p:pic>
      <p:pic>
        <p:nvPicPr>
          <p:cNvPr id="56" name="Content Placeholder 4" descr="Open folder">
            <a:extLst>
              <a:ext uri="{FF2B5EF4-FFF2-40B4-BE49-F238E27FC236}">
                <a16:creationId xmlns:a16="http://schemas.microsoft.com/office/drawing/2014/main" id="{CFA7DFA6-C814-439F-9569-6E740BE8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92" y="432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284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Bigdata Basics</vt:lpstr>
      <vt:lpstr>DATA</vt:lpstr>
      <vt:lpstr>Types of data's</vt:lpstr>
      <vt:lpstr>Structured Data</vt:lpstr>
      <vt:lpstr>PowerPoint Presentation</vt:lpstr>
      <vt:lpstr>Semi - Structured Data</vt:lpstr>
      <vt:lpstr>PowerPoint Presentation</vt:lpstr>
      <vt:lpstr>Unstructured data</vt:lpstr>
      <vt:lpstr>Unstructured data</vt:lpstr>
      <vt:lpstr>Difference between Windows 10 and Windows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Basics</dc:title>
  <dc:creator>Karthick Selvam</dc:creator>
  <cp:lastModifiedBy>Karthick Selvam</cp:lastModifiedBy>
  <cp:revision>7</cp:revision>
  <dcterms:created xsi:type="dcterms:W3CDTF">2020-06-15T04:06:39Z</dcterms:created>
  <dcterms:modified xsi:type="dcterms:W3CDTF">2020-06-15T05:20:37Z</dcterms:modified>
</cp:coreProperties>
</file>