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58" r:id="rId3"/>
    <p:sldId id="257" r:id="rId4"/>
    <p:sldId id="265" r:id="rId5"/>
    <p:sldId id="266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CF42-BD2C-4189-949F-8A6000849B5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2FD1-92B1-48A0-A137-6941E8D6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4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268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9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7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32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3C69B6-0486-4408-944A-8B9BF0291A9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629745-357B-4EE4-8A87-5D8C72ED4C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5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B9CA-8091-4143-A751-62959EA40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DD019-5AC6-4700-BAFC-A477E7150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385124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773C-F298-4E0F-A3F8-C332A792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8557-613D-4E92-BB89-A23D09EA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permissions that can be assumed by users or resources</a:t>
            </a:r>
          </a:p>
          <a:p>
            <a:r>
              <a:rPr lang="en-US" dirty="0"/>
              <a:t>Allow EC@ instances to access other AWS resources</a:t>
            </a:r>
          </a:p>
          <a:p>
            <a:r>
              <a:rPr lang="en-US" dirty="0"/>
              <a:t>Grant users in one AWS account access to resource in another account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Can be used to allow users to temporarily assume a role with least privilege access to critical resources</a:t>
            </a:r>
          </a:p>
          <a:p>
            <a:pPr lvl="1"/>
            <a:r>
              <a:rPr lang="en-US" dirty="0"/>
              <a:t>Application running  on an EC2 instance can access AWS resources</a:t>
            </a:r>
          </a:p>
        </p:txBody>
      </p:sp>
    </p:spTree>
    <p:extLst>
      <p:ext uri="{BB962C8B-B14F-4D97-AF65-F5344CB8AC3E}">
        <p14:creationId xmlns:p14="http://schemas.microsoft.com/office/powerpoint/2010/main" val="376940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E52-C749-470F-85A5-014B69DC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8609-8FE7-4C32-B099-8389ABAF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IAM role can be used to specify permissions for externally identified (federated)users.</a:t>
            </a:r>
          </a:p>
          <a:p>
            <a:r>
              <a:rPr lang="en-US" dirty="0"/>
              <a:t>Max 5000 users per account. Identity federation enables unlimited temporary</a:t>
            </a:r>
          </a:p>
          <a:p>
            <a:r>
              <a:rPr lang="en-US" dirty="0"/>
              <a:t>Identified by your organization or a </a:t>
            </a:r>
            <a:r>
              <a:rPr lang="en-US" dirty="0" err="1"/>
              <a:t>thrid</a:t>
            </a:r>
            <a:r>
              <a:rPr lang="en-US" dirty="0"/>
              <a:t>-party identity provider.</a:t>
            </a:r>
          </a:p>
          <a:p>
            <a:r>
              <a:rPr lang="en-US" dirty="0"/>
              <a:t>Methods of federating users: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cognito</a:t>
            </a:r>
            <a:r>
              <a:rPr lang="en-US" dirty="0"/>
              <a:t>(developer authenticated identities. guest </a:t>
            </a:r>
            <a:r>
              <a:rPr lang="en-US" dirty="0" err="1"/>
              <a:t>accecc</a:t>
            </a:r>
            <a:r>
              <a:rPr lang="en-US" dirty="0"/>
              <a:t> </a:t>
            </a:r>
            <a:r>
              <a:rPr lang="en-US" dirty="0" err="1"/>
              <a:t>ot</a:t>
            </a:r>
            <a:r>
              <a:rPr lang="en-US" dirty="0"/>
              <a:t> public identity service provider).</a:t>
            </a:r>
          </a:p>
          <a:p>
            <a:pPr lvl="1"/>
            <a:r>
              <a:rPr lang="en-US" dirty="0"/>
              <a:t>Public Identity Service Providers or </a:t>
            </a:r>
            <a:r>
              <a:rPr lang="en-US" dirty="0" err="1"/>
              <a:t>OprnID</a:t>
            </a:r>
            <a:r>
              <a:rPr lang="en-US" dirty="0"/>
              <a:t> connect(Facebook, Google, Amazon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Identity provider software packages that support SAML 2.0(Security Assertion Markup Language 2.0).</a:t>
            </a:r>
          </a:p>
          <a:p>
            <a:pPr lvl="1"/>
            <a:r>
              <a:rPr lang="en-US" dirty="0"/>
              <a:t>Creating a custom identity broker application that authenticates users (e.g. with the enterprise's LDAP or Active Directory Services). The application then assumes temporary credentials for the user.*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Preferres</a:t>
            </a:r>
            <a:r>
              <a:rPr lang="en-US" dirty="0"/>
              <a:t> option to use the AWS Directory Service for Active Directory and use this for enterprise and AWS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5E1A-6FA4-48EF-BCD1-A80B6EBD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3584-BA63-46AB-8350-0248DBC5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</a:p>
          <a:p>
            <a:r>
              <a:rPr lang="en-US" dirty="0"/>
              <a:t>What is IAM?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Identity Federation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014-7FC1-444F-9EB2-CC196B5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AWS Secured Shared Responsibility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502B10-D7D8-4B4E-B2EC-971E56C0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5" y="1637328"/>
            <a:ext cx="8502554" cy="5063723"/>
          </a:xfrm>
        </p:spPr>
      </p:pic>
    </p:spTree>
    <p:extLst>
      <p:ext uri="{BB962C8B-B14F-4D97-AF65-F5344CB8AC3E}">
        <p14:creationId xmlns:p14="http://schemas.microsoft.com/office/powerpoint/2010/main" val="4958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3BB9-A24D-428F-9503-882E2163C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139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10220-9F9E-4CC4-A940-AE2E709A7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502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60F74-8CBA-4DF9-A677-68B4EC99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13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3FCE-2222-4210-BF63-5108BFD6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FC95-BB04-4A68-9EC4-C7384EA4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5336275"/>
          </a:xfrm>
        </p:spPr>
        <p:txBody>
          <a:bodyPr>
            <a:normAutofit/>
          </a:bodyPr>
          <a:lstStyle/>
          <a:p>
            <a:r>
              <a:rPr lang="en-US" dirty="0"/>
              <a:t>A wed service that allows you to securely control individual and group access to your AWS resource</a:t>
            </a:r>
          </a:p>
          <a:p>
            <a:r>
              <a:rPr lang="en-US" dirty="0"/>
              <a:t>Create and manage user identities ("IAM users") and grant permissions</a:t>
            </a:r>
          </a:p>
          <a:p>
            <a:r>
              <a:rPr lang="en-US" dirty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shared access to your AWS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Granular permissions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Secure access to AWS resource for applications that run on Amazon EC2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Identity federation to grant permissions for users outside of AWS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Payment card Industry (PCI) Data Security Standard(DSS) Compliance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Access log auditing using CloudTrail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Consistent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Free to use</a:t>
            </a:r>
          </a:p>
        </p:txBody>
      </p:sp>
    </p:spTree>
    <p:extLst>
      <p:ext uri="{BB962C8B-B14F-4D97-AF65-F5344CB8AC3E}">
        <p14:creationId xmlns:p14="http://schemas.microsoft.com/office/powerpoint/2010/main" val="85659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9E12-7A6C-4EC2-8E8D-896E5C71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A3BE-37BB-4258-8E75-5A8D2A58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Default, users can't access anything in your account.</a:t>
            </a:r>
          </a:p>
          <a:p>
            <a:r>
              <a:rPr lang="en-US" dirty="0"/>
              <a:t>Grant permissions through policies that define the effect, actions, resources and optional conditions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"Version":"2012-1017".</a:t>
            </a:r>
          </a:p>
          <a:p>
            <a:pPr marL="457200" lvl="1" indent="0">
              <a:buNone/>
            </a:pPr>
            <a:r>
              <a:rPr lang="en-US" dirty="0"/>
              <a:t>"Statement":{</a:t>
            </a:r>
          </a:p>
          <a:p>
            <a:pPr marL="457200" lvl="1" indent="0">
              <a:buNone/>
            </a:pPr>
            <a:r>
              <a:rPr lang="en-US" dirty="0"/>
              <a:t>"Effect":"Allow",</a:t>
            </a:r>
          </a:p>
          <a:p>
            <a:pPr marL="457200" lvl="1" indent="0">
              <a:buNone/>
            </a:pPr>
            <a:r>
              <a:rPr lang="en-US" dirty="0"/>
              <a:t>"Action":"dynamodb:*",</a:t>
            </a:r>
          </a:p>
          <a:p>
            <a:pPr marL="457200" lvl="1" indent="0">
              <a:buNone/>
            </a:pPr>
            <a:r>
              <a:rPr lang="en-US" dirty="0"/>
              <a:t>"Resource":"arn:aws:dynamodb:us-west-2:123456789012:table/Books"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35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91E-35B3-4D9B-98FE-07ED2E65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46FB-95DE-4A81-AAC1-F5097601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Represent the person or service </a:t>
            </a:r>
            <a:r>
              <a:rPr lang="en-US" dirty="0" err="1"/>
              <a:t>accesing</a:t>
            </a:r>
            <a:r>
              <a:rPr lang="en-US" dirty="0"/>
              <a:t> your account</a:t>
            </a:r>
          </a:p>
          <a:p>
            <a:r>
              <a:rPr lang="en-US" dirty="0"/>
              <a:t>Consists of a name and credentials</a:t>
            </a:r>
          </a:p>
          <a:p>
            <a:r>
              <a:rPr lang="en-US" dirty="0"/>
              <a:t>Users are identified by:</a:t>
            </a:r>
          </a:p>
          <a:p>
            <a:pPr lvl="1"/>
            <a:r>
              <a:rPr lang="en-US" dirty="0"/>
              <a:t>A "friendly name" </a:t>
            </a:r>
            <a:r>
              <a:rPr lang="en-US" dirty="0" err="1"/>
              <a:t>eg</a:t>
            </a:r>
            <a:r>
              <a:rPr lang="en-US" dirty="0"/>
              <a:t> "Bill“</a:t>
            </a:r>
          </a:p>
          <a:p>
            <a:pPr lvl="1"/>
            <a:r>
              <a:rPr lang="en-US" dirty="0"/>
              <a:t>Amazon Resource Name(ARN)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arn:aws:iam</a:t>
            </a:r>
            <a:r>
              <a:rPr lang="en-US" dirty="0"/>
              <a:t>::</a:t>
            </a:r>
            <a:r>
              <a:rPr lang="en-US" dirty="0" err="1"/>
              <a:t>account-ID-without-hyphens:user</a:t>
            </a:r>
            <a:r>
              <a:rPr lang="en-US" dirty="0"/>
              <a:t>/Bill</a:t>
            </a:r>
          </a:p>
          <a:p>
            <a:pPr lvl="1"/>
            <a:r>
              <a:rPr lang="en-US" dirty="0"/>
              <a:t>Unique identifier which is returned only you use the API, SDKs, Tools for Windows PowerShell, or AWS CLI to create the user</a:t>
            </a:r>
          </a:p>
          <a:p>
            <a:r>
              <a:rPr lang="en-US" dirty="0"/>
              <a:t>Credentials that can be associated to a user:</a:t>
            </a:r>
          </a:p>
          <a:p>
            <a:pPr lvl="1"/>
            <a:r>
              <a:rPr lang="en-US" dirty="0"/>
              <a:t>Console password. Users will have a </a:t>
            </a:r>
            <a:r>
              <a:rPr lang="en-US" dirty="0" err="1"/>
              <a:t>url</a:t>
            </a:r>
            <a:r>
              <a:rPr lang="en-US" dirty="0"/>
              <a:t> link to login to the console.</a:t>
            </a:r>
          </a:p>
          <a:p>
            <a:pPr lvl="1"/>
            <a:r>
              <a:rPr lang="en-US" dirty="0"/>
              <a:t>Access keys(access key ID and a secret access key), max2.</a:t>
            </a:r>
          </a:p>
          <a:p>
            <a:pPr lvl="1"/>
            <a:r>
              <a:rPr lang="en-US" dirty="0"/>
              <a:t>SSH keys with AWS </a:t>
            </a:r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/>
              <a:t>Server certificates</a:t>
            </a:r>
          </a:p>
          <a:p>
            <a:r>
              <a:rPr lang="en-US" dirty="0"/>
              <a:t>Never use root user to access </a:t>
            </a:r>
            <a:r>
              <a:rPr lang="en-US" dirty="0" err="1"/>
              <a:t>resourcec</a:t>
            </a:r>
            <a:r>
              <a:rPr lang="en-US" dirty="0"/>
              <a:t> unless absolutely essentials. Create admin users with requires permissions. Always enable multi-factor authentication of the root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903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138</TotalTime>
  <Words>523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IAM</vt:lpstr>
      <vt:lpstr>IDENTITY ACCESS MANAGEMENT</vt:lpstr>
      <vt:lpstr>AWS Secured Shared Responsibility</vt:lpstr>
      <vt:lpstr>PowerPoint Presentation</vt:lpstr>
      <vt:lpstr>PowerPoint Presentation</vt:lpstr>
      <vt:lpstr>PowerPoint Presentation</vt:lpstr>
      <vt:lpstr>What is IAM?</vt:lpstr>
      <vt:lpstr>IAM Policies</vt:lpstr>
      <vt:lpstr>Users</vt:lpstr>
      <vt:lpstr>Roles</vt:lpstr>
      <vt:lpstr>Identity Federation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</dc:title>
  <dc:creator>Selvakumar Shanmugam</dc:creator>
  <cp:lastModifiedBy>Karthick Selvam</cp:lastModifiedBy>
  <cp:revision>12</cp:revision>
  <dcterms:created xsi:type="dcterms:W3CDTF">2017-09-22T06:36:30Z</dcterms:created>
  <dcterms:modified xsi:type="dcterms:W3CDTF">2019-12-06T04:15:53Z</dcterms:modified>
</cp:coreProperties>
</file>