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3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9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20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49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2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97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87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131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6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3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6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7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8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82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E741-D058-40C1-A24C-273F1AA8E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Hadoop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88EC3-C7EB-4522-9251-63B287E33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Karthick Selvam</a:t>
            </a:r>
          </a:p>
        </p:txBody>
      </p:sp>
    </p:spTree>
    <p:extLst>
      <p:ext uri="{BB962C8B-B14F-4D97-AF65-F5344CB8AC3E}">
        <p14:creationId xmlns:p14="http://schemas.microsoft.com/office/powerpoint/2010/main" val="98589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361D-EE5E-48FB-9BCC-1C4562B5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EA07-CB02-4DE5-8488-0C47FBD6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Hadoop is an java based framework that has been deployed on top of the distributed cluster</a:t>
            </a:r>
          </a:p>
          <a:p>
            <a:r>
              <a:rPr lang="en-US" dirty="0"/>
              <a:t>Hadoop was named after Doug Cutting’s son’s toy elephant.</a:t>
            </a:r>
          </a:p>
          <a:p>
            <a:r>
              <a:rPr lang="en-US" dirty="0"/>
              <a:t>Hadoop framework has been designed to give solutions on problems facing on handle the large amount of data</a:t>
            </a:r>
          </a:p>
          <a:p>
            <a:r>
              <a:rPr lang="en-US" dirty="0"/>
              <a:t>Hadoop framework using processing module as MapReduce</a:t>
            </a:r>
            <a:r>
              <a:rPr lang="en-IN" dirty="0"/>
              <a:t> and Storage module as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1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961B-AFF0-4822-B139-A16AFEA0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678B-FA8C-4893-B9EB-D53F273A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Oct 2003: Google File system paper published </a:t>
            </a:r>
          </a:p>
          <a:p>
            <a:r>
              <a:rPr lang="en-IN" dirty="0"/>
              <a:t>Dec 2004: Jeffrey Dean &amp; Sanjay Ghemawat from Google published MapReduce paper called “MapReduce: Simplified Data Processing on Large Clusters” </a:t>
            </a:r>
          </a:p>
          <a:p>
            <a:r>
              <a:rPr lang="en-IN" dirty="0"/>
              <a:t>Jan 2006: Above MapReduce Paper inspired Doug cutting, a yahoo employee then to develop an open source implementation of MapReduce framework </a:t>
            </a:r>
          </a:p>
          <a:p>
            <a:r>
              <a:rPr lang="en-IN" dirty="0"/>
              <a:t>Jan 2006: Hadoop subproject created as extension of Apache Nutch project, created by Doug Cutting. </a:t>
            </a:r>
          </a:p>
          <a:p>
            <a:r>
              <a:rPr lang="en-IN" dirty="0"/>
              <a:t>Apr 2006: Hadoop 0.1.0 released </a:t>
            </a:r>
          </a:p>
          <a:p>
            <a:r>
              <a:rPr lang="en-IN" dirty="0"/>
              <a:t>May 2006: Yahoo deploys 300 machine Hadoop cluster </a:t>
            </a:r>
          </a:p>
          <a:p>
            <a:r>
              <a:rPr lang="en-IN" dirty="0"/>
              <a:t>2008: Cloudera, one of the major distributor of Hadoop founded</a:t>
            </a:r>
          </a:p>
        </p:txBody>
      </p:sp>
    </p:spTree>
    <p:extLst>
      <p:ext uri="{BB962C8B-B14F-4D97-AF65-F5344CB8AC3E}">
        <p14:creationId xmlns:p14="http://schemas.microsoft.com/office/powerpoint/2010/main" val="31587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6565-0C46-4C3B-A59C-1E7EF3DF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0F3E-B30A-481B-8E51-4C00E69A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Apr 2007: Yahoo runs 2 clusters of 1,000 machines </a:t>
            </a:r>
          </a:p>
          <a:p>
            <a:r>
              <a:rPr lang="en-IN" dirty="0"/>
              <a:t>Jul 2008: Hadoop wins Terabyte sort benchmark (1st time a Java program won this competition) </a:t>
            </a:r>
          </a:p>
          <a:p>
            <a:r>
              <a:rPr lang="en-IN" dirty="0"/>
              <a:t>Jun 2010: Yahoo 4,000 nodes/70 petabytes </a:t>
            </a:r>
          </a:p>
          <a:p>
            <a:r>
              <a:rPr lang="en-IN" dirty="0"/>
              <a:t>Jun 2010: Facebook 2,300 clusters/40 petabytes </a:t>
            </a:r>
          </a:p>
          <a:p>
            <a:r>
              <a:rPr lang="en-IN" dirty="0"/>
              <a:t>Dec 2011: Apache Hadoop release 1.0.0 available </a:t>
            </a:r>
          </a:p>
          <a:p>
            <a:r>
              <a:rPr lang="en-IN" dirty="0"/>
              <a:t>2011: Hortonworks, another major Hadoop distributor founded </a:t>
            </a:r>
          </a:p>
          <a:p>
            <a:r>
              <a:rPr lang="en-IN" dirty="0"/>
              <a:t>Oct 2013: Apache Hadoop release 2.2.0 (YARN) </a:t>
            </a:r>
          </a:p>
          <a:p>
            <a:r>
              <a:rPr lang="en-IN" dirty="0"/>
              <a:t>Dec 2015: Apache Hadoop release 2.6.3 available </a:t>
            </a:r>
          </a:p>
          <a:p>
            <a:r>
              <a:rPr lang="en-IN" dirty="0"/>
              <a:t>Feb 2016: Apache Hadoop release 2.6.4 available</a:t>
            </a:r>
          </a:p>
        </p:txBody>
      </p:sp>
    </p:spTree>
    <p:extLst>
      <p:ext uri="{BB962C8B-B14F-4D97-AF65-F5344CB8AC3E}">
        <p14:creationId xmlns:p14="http://schemas.microsoft.com/office/powerpoint/2010/main" val="219469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AE85-97C4-4011-8AB9-580A45F0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4AD7-D168-4A5E-8763-BC728A25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  <a:p>
            <a:r>
              <a:rPr lang="en-IN" dirty="0"/>
              <a:t>Velocity</a:t>
            </a:r>
          </a:p>
          <a:p>
            <a:r>
              <a:rPr lang="en-IN" dirty="0"/>
              <a:t>Variety</a:t>
            </a:r>
          </a:p>
        </p:txBody>
      </p:sp>
    </p:spTree>
    <p:extLst>
      <p:ext uri="{BB962C8B-B14F-4D97-AF65-F5344CB8AC3E}">
        <p14:creationId xmlns:p14="http://schemas.microsoft.com/office/powerpoint/2010/main" val="87761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D1A8-5259-4A91-8EF9-9998F92F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FEDD-6B4C-46CF-9384-D72895A1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Volume </a:t>
            </a:r>
          </a:p>
          <a:p>
            <a:r>
              <a:rPr lang="en-US" dirty="0"/>
              <a:t>44x increase from 2009 2020 </a:t>
            </a:r>
          </a:p>
          <a:p>
            <a:r>
              <a:rPr lang="en-US" dirty="0"/>
              <a:t>From 0.8 zettabytes to 35zb </a:t>
            </a:r>
          </a:p>
          <a:p>
            <a:r>
              <a:rPr lang="en-US" dirty="0"/>
              <a:t>Data volume is increasing exponentially  day by day</a:t>
            </a:r>
          </a:p>
          <a:p>
            <a:r>
              <a:rPr lang="en-US" dirty="0"/>
              <a:t>By 2020, International Data Corporation predicts the number will reach 40,000 EB, or 40 Zettabytes (ZB) . </a:t>
            </a:r>
          </a:p>
          <a:p>
            <a:r>
              <a:rPr lang="en-US" dirty="0"/>
              <a:t>The world’s information is doubling every two years. By 2020, there will be 5,200 GB of data for every person on Earth. </a:t>
            </a:r>
          </a:p>
          <a:p>
            <a:r>
              <a:rPr lang="en-US" dirty="0"/>
              <a:t>By 2020, the amount of high-value data worth analyzing will double and 60% of information delivered to decision makers will be actionable.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95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43EB-A2E8-405E-A5E1-FAB61D3B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E223-0D5E-4F5C-97FF-79750A06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XML</a:t>
            </a:r>
          </a:p>
          <a:p>
            <a:r>
              <a:rPr lang="en-IN" dirty="0"/>
              <a:t>JSON</a:t>
            </a:r>
          </a:p>
          <a:p>
            <a:r>
              <a:rPr lang="en-IN" dirty="0"/>
              <a:t>CSV </a:t>
            </a:r>
          </a:p>
          <a:p>
            <a:r>
              <a:rPr lang="en-IN" dirty="0"/>
              <a:t>TEXT</a:t>
            </a:r>
          </a:p>
          <a:p>
            <a:r>
              <a:rPr lang="en-IN" dirty="0"/>
              <a:t>Parquet</a:t>
            </a:r>
          </a:p>
          <a:p>
            <a:r>
              <a:rPr lang="en-IN" dirty="0"/>
              <a:t>AVRO</a:t>
            </a:r>
          </a:p>
          <a:p>
            <a:r>
              <a:rPr lang="en-IN" dirty="0"/>
              <a:t>Relational Database</a:t>
            </a:r>
          </a:p>
          <a:p>
            <a:r>
              <a:rPr lang="en-IN" dirty="0"/>
              <a:t>Non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32384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23DF-9A9B-4EB2-9E64-B6437992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54B6-E520-4D4A-B1F3-4824F374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Streaming data – the data which got ability to change randomly per sec/Per minute based</a:t>
            </a:r>
          </a:p>
          <a:p>
            <a:r>
              <a:rPr lang="en-IN" dirty="0"/>
              <a:t>Normal data - &gt; custom pull data, whenever we want data, we can manually pull it and use it analytical purpose</a:t>
            </a:r>
          </a:p>
        </p:txBody>
      </p:sp>
    </p:spTree>
    <p:extLst>
      <p:ext uri="{BB962C8B-B14F-4D97-AF65-F5344CB8AC3E}">
        <p14:creationId xmlns:p14="http://schemas.microsoft.com/office/powerpoint/2010/main" val="1830987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401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Hadoop</vt:lpstr>
      <vt:lpstr>Introduction</vt:lpstr>
      <vt:lpstr>History</vt:lpstr>
      <vt:lpstr>History</vt:lpstr>
      <vt:lpstr>3V Model</vt:lpstr>
      <vt:lpstr>Volume</vt:lpstr>
      <vt:lpstr>Variety</vt:lpstr>
      <vt:lpstr>Variety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Karthick Selvam</dc:creator>
  <cp:lastModifiedBy>Karthick Selvam</cp:lastModifiedBy>
  <cp:revision>4</cp:revision>
  <dcterms:created xsi:type="dcterms:W3CDTF">2020-06-16T08:41:56Z</dcterms:created>
  <dcterms:modified xsi:type="dcterms:W3CDTF">2020-06-16T09:24:11Z</dcterms:modified>
</cp:coreProperties>
</file>