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3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8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76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38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81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06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81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9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1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9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0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88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7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EEC257-0204-44CE-9DAC-825CDA3DA9DA}" type="datetimeFigureOut">
              <a:rPr lang="en-IN" smtClean="0"/>
              <a:t>2020/06/24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F322-BE08-4072-9DB6-7D029A469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639B-40D4-4DAB-9EBA-7E4F87186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6676E-0D61-407F-BBDF-2176B0EDF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9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7C5E-4E22-4224-B384-8811BA15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F9B0-FC98-479F-A62B-9FCCE35A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 is for OLTP and OLAP</a:t>
            </a:r>
          </a:p>
          <a:p>
            <a:r>
              <a:rPr lang="en-IN" dirty="0"/>
              <a:t>Data Ware house is for only OLAP</a:t>
            </a:r>
          </a:p>
          <a:p>
            <a:r>
              <a:rPr lang="en-IN" dirty="0"/>
              <a:t>Database will receive data's from single point of source and similar type of data</a:t>
            </a:r>
          </a:p>
          <a:p>
            <a:r>
              <a:rPr lang="en-IN" dirty="0"/>
              <a:t>Data warehouse, it will receive the data's from multiple ends we cant give any commitment that all the data's are in similar  format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3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4E26-A474-46FE-A35C-8726AE7A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0ACCD-D5E6-4C45-BAF8-06EBC73D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 will consume maximum of few terabytes of data? – why it doesn’t have capacity to handle that much of heavy data by its data base engine(processing as well as volume)</a:t>
            </a:r>
          </a:p>
          <a:p>
            <a:r>
              <a:rPr lang="en-IN" dirty="0"/>
              <a:t>Because of limitations in database clustering by means of hardware and software incompatibility</a:t>
            </a:r>
          </a:p>
          <a:p>
            <a:r>
              <a:rPr lang="en-IN" dirty="0"/>
              <a:t>Database doesn’t support multiple API to get data's from multiple resources</a:t>
            </a:r>
          </a:p>
        </p:txBody>
      </p:sp>
    </p:spTree>
    <p:extLst>
      <p:ext uri="{BB962C8B-B14F-4D97-AF65-F5344CB8AC3E}">
        <p14:creationId xmlns:p14="http://schemas.microsoft.com/office/powerpoint/2010/main" val="28013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AB20-9A8A-4247-93A6-2BE91EC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663E-E159-4BE3-8D2E-7DA012BD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 engine that support for clustering</a:t>
            </a:r>
          </a:p>
          <a:p>
            <a:r>
              <a:rPr lang="en-IN" dirty="0"/>
              <a:t>Because of clustering whenever we want to scale the computing resource as well as volume you can do it on any point in time in a automated manner</a:t>
            </a:r>
          </a:p>
          <a:p>
            <a:r>
              <a:rPr lang="en-IN" dirty="0"/>
              <a:t>Database engine that supports multiple API as well as multiple types of data's</a:t>
            </a:r>
          </a:p>
        </p:txBody>
      </p:sp>
    </p:spTree>
    <p:extLst>
      <p:ext uri="{BB962C8B-B14F-4D97-AF65-F5344CB8AC3E}">
        <p14:creationId xmlns:p14="http://schemas.microsoft.com/office/powerpoint/2010/main" val="173448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01D9-A280-4D6B-A032-58C796B6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Warehouse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EC21-28AA-43FD-85B5-5D4B15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Redshift</a:t>
            </a:r>
          </a:p>
          <a:p>
            <a:r>
              <a:rPr lang="en-IN" dirty="0"/>
              <a:t>Bigtable</a:t>
            </a:r>
          </a:p>
          <a:p>
            <a:r>
              <a:rPr lang="en-IN" dirty="0"/>
              <a:t>Snowflake</a:t>
            </a:r>
          </a:p>
          <a:p>
            <a:r>
              <a:rPr lang="en-IN" dirty="0"/>
              <a:t>Oracle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878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169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Comparison</vt:lpstr>
      <vt:lpstr>Database Limitations</vt:lpstr>
      <vt:lpstr>Database Engine</vt:lpstr>
      <vt:lpstr>Database Warehouse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2</cp:revision>
  <dcterms:created xsi:type="dcterms:W3CDTF">2020-06-24T11:03:30Z</dcterms:created>
  <dcterms:modified xsi:type="dcterms:W3CDTF">2020-06-24T11:20:42Z</dcterms:modified>
</cp:coreProperties>
</file>