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Selvam" userId="5296eefeafe5a67f" providerId="LiveId" clId="{0928ECE8-AD28-40EE-873F-C488DF51EA15}"/>
    <pc:docChg chg="custSel addSld modSld">
      <pc:chgData name="Karthick Selvam" userId="5296eefeafe5a67f" providerId="LiveId" clId="{0928ECE8-AD28-40EE-873F-C488DF51EA15}" dt="2024-02-23T12:07:37.992" v="2419" actId="313"/>
      <pc:docMkLst>
        <pc:docMk/>
      </pc:docMkLst>
      <pc:sldChg chg="new">
        <pc:chgData name="Karthick Selvam" userId="5296eefeafe5a67f" providerId="LiveId" clId="{0928ECE8-AD28-40EE-873F-C488DF51EA15}" dt="2024-02-23T10:59:38.028" v="0" actId="680"/>
        <pc:sldMkLst>
          <pc:docMk/>
          <pc:sldMk cId="1048784014" sldId="256"/>
        </pc:sldMkLst>
      </pc:sldChg>
      <pc:sldChg chg="addSp delSp modSp new mod">
        <pc:chgData name="Karthick Selvam" userId="5296eefeafe5a67f" providerId="LiveId" clId="{0928ECE8-AD28-40EE-873F-C488DF51EA15}" dt="2024-02-23T11:00:04.092" v="4"/>
        <pc:sldMkLst>
          <pc:docMk/>
          <pc:sldMk cId="1449607140" sldId="257"/>
        </pc:sldMkLst>
        <pc:spChg chg="del">
          <ac:chgData name="Karthick Selvam" userId="5296eefeafe5a67f" providerId="LiveId" clId="{0928ECE8-AD28-40EE-873F-C488DF51EA15}" dt="2024-02-23T10:59:41.845" v="2"/>
          <ac:spMkLst>
            <pc:docMk/>
            <pc:sldMk cId="1449607140" sldId="257"/>
            <ac:spMk id="3" creationId="{F90AC319-0E96-CE58-C933-573C79F6AA1B}"/>
          </ac:spMkLst>
        </pc:spChg>
        <pc:spChg chg="add mod">
          <ac:chgData name="Karthick Selvam" userId="5296eefeafe5a67f" providerId="LiveId" clId="{0928ECE8-AD28-40EE-873F-C488DF51EA15}" dt="2024-02-23T11:00:04.092" v="4"/>
          <ac:spMkLst>
            <pc:docMk/>
            <pc:sldMk cId="1449607140" sldId="257"/>
            <ac:spMk id="6" creationId="{EBD66117-9969-ADA4-CA36-7C519DD7A6F5}"/>
          </ac:spMkLst>
        </pc:spChg>
        <pc:graphicFrameChg chg="add del mod">
          <ac:chgData name="Karthick Selvam" userId="5296eefeafe5a67f" providerId="LiveId" clId="{0928ECE8-AD28-40EE-873F-C488DF51EA15}" dt="2024-02-23T10:59:42.863" v="3" actId="21"/>
          <ac:graphicFrameMkLst>
            <pc:docMk/>
            <pc:sldMk cId="1449607140" sldId="257"/>
            <ac:graphicFrameMk id="4" creationId="{C28764CB-F853-74F6-DB4B-8E3F776B559D}"/>
          </ac:graphicFrameMkLst>
        </pc:graphicFrameChg>
      </pc:sldChg>
      <pc:sldChg chg="modSp new mod">
        <pc:chgData name="Karthick Selvam" userId="5296eefeafe5a67f" providerId="LiveId" clId="{0928ECE8-AD28-40EE-873F-C488DF51EA15}" dt="2024-02-23T11:04:22.205" v="326" actId="13926"/>
        <pc:sldMkLst>
          <pc:docMk/>
          <pc:sldMk cId="901749507" sldId="258"/>
        </pc:sldMkLst>
        <pc:spChg chg="mod">
          <ac:chgData name="Karthick Selvam" userId="5296eefeafe5a67f" providerId="LiveId" clId="{0928ECE8-AD28-40EE-873F-C488DF51EA15}" dt="2024-02-23T11:01:22.637" v="104" actId="20577"/>
          <ac:spMkLst>
            <pc:docMk/>
            <pc:sldMk cId="901749507" sldId="258"/>
            <ac:spMk id="2" creationId="{BF894985-D99B-A9A7-C243-5169D17162DF}"/>
          </ac:spMkLst>
        </pc:spChg>
        <pc:spChg chg="mod">
          <ac:chgData name="Karthick Selvam" userId="5296eefeafe5a67f" providerId="LiveId" clId="{0928ECE8-AD28-40EE-873F-C488DF51EA15}" dt="2024-02-23T11:04:22.205" v="326" actId="13926"/>
          <ac:spMkLst>
            <pc:docMk/>
            <pc:sldMk cId="901749507" sldId="258"/>
            <ac:spMk id="3" creationId="{B9486115-6EDC-162C-CF5F-27CF27B2B6A5}"/>
          </ac:spMkLst>
        </pc:spChg>
      </pc:sldChg>
      <pc:sldChg chg="modSp new mod">
        <pc:chgData name="Karthick Selvam" userId="5296eefeafe5a67f" providerId="LiveId" clId="{0928ECE8-AD28-40EE-873F-C488DF51EA15}" dt="2024-02-23T11:09:07.221" v="511" actId="13926"/>
        <pc:sldMkLst>
          <pc:docMk/>
          <pc:sldMk cId="427038386" sldId="259"/>
        </pc:sldMkLst>
        <pc:spChg chg="mod">
          <ac:chgData name="Karthick Selvam" userId="5296eefeafe5a67f" providerId="LiveId" clId="{0928ECE8-AD28-40EE-873F-C488DF51EA15}" dt="2024-02-23T11:09:07.221" v="511" actId="13926"/>
          <ac:spMkLst>
            <pc:docMk/>
            <pc:sldMk cId="427038386" sldId="259"/>
            <ac:spMk id="3" creationId="{7493F8AD-9C1D-E830-FF8D-C5D0F45ED0BA}"/>
          </ac:spMkLst>
        </pc:spChg>
      </pc:sldChg>
      <pc:sldChg chg="modSp new mod">
        <pc:chgData name="Karthick Selvam" userId="5296eefeafe5a67f" providerId="LiveId" clId="{0928ECE8-AD28-40EE-873F-C488DF51EA15}" dt="2024-02-23T11:41:55.747" v="1437" actId="13926"/>
        <pc:sldMkLst>
          <pc:docMk/>
          <pc:sldMk cId="868058424" sldId="260"/>
        </pc:sldMkLst>
        <pc:spChg chg="mod">
          <ac:chgData name="Karthick Selvam" userId="5296eefeafe5a67f" providerId="LiveId" clId="{0928ECE8-AD28-40EE-873F-C488DF51EA15}" dt="2024-02-23T11:40:56.792" v="1398" actId="20577"/>
          <ac:spMkLst>
            <pc:docMk/>
            <pc:sldMk cId="868058424" sldId="260"/>
            <ac:spMk id="2" creationId="{320D1DB8-13E7-D363-D427-8EFB0DE85B9D}"/>
          </ac:spMkLst>
        </pc:spChg>
        <pc:spChg chg="mod">
          <ac:chgData name="Karthick Selvam" userId="5296eefeafe5a67f" providerId="LiveId" clId="{0928ECE8-AD28-40EE-873F-C488DF51EA15}" dt="2024-02-23T11:41:55.747" v="1437" actId="13926"/>
          <ac:spMkLst>
            <pc:docMk/>
            <pc:sldMk cId="868058424" sldId="260"/>
            <ac:spMk id="3" creationId="{2C6A2E84-5944-4F60-7B3B-7E55113D2D98}"/>
          </ac:spMkLst>
        </pc:spChg>
      </pc:sldChg>
      <pc:sldChg chg="modSp new mod">
        <pc:chgData name="Karthick Selvam" userId="5296eefeafe5a67f" providerId="LiveId" clId="{0928ECE8-AD28-40EE-873F-C488DF51EA15}" dt="2024-02-23T11:44:39.865" v="1699" actId="20577"/>
        <pc:sldMkLst>
          <pc:docMk/>
          <pc:sldMk cId="2232084033" sldId="261"/>
        </pc:sldMkLst>
        <pc:spChg chg="mod">
          <ac:chgData name="Karthick Selvam" userId="5296eefeafe5a67f" providerId="LiveId" clId="{0928ECE8-AD28-40EE-873F-C488DF51EA15}" dt="2024-02-23T11:43:02.109" v="1452" actId="20577"/>
          <ac:spMkLst>
            <pc:docMk/>
            <pc:sldMk cId="2232084033" sldId="261"/>
            <ac:spMk id="2" creationId="{CB7E4AB3-67B3-1A41-8ED9-EB529A6DA6DD}"/>
          </ac:spMkLst>
        </pc:spChg>
        <pc:spChg chg="mod">
          <ac:chgData name="Karthick Selvam" userId="5296eefeafe5a67f" providerId="LiveId" clId="{0928ECE8-AD28-40EE-873F-C488DF51EA15}" dt="2024-02-23T11:44:39.865" v="1699" actId="20577"/>
          <ac:spMkLst>
            <pc:docMk/>
            <pc:sldMk cId="2232084033" sldId="261"/>
            <ac:spMk id="3" creationId="{0CB9ACA3-1A18-A240-F2EB-BCA983D0107C}"/>
          </ac:spMkLst>
        </pc:spChg>
      </pc:sldChg>
      <pc:sldChg chg="modSp new mod">
        <pc:chgData name="Karthick Selvam" userId="5296eefeafe5a67f" providerId="LiveId" clId="{0928ECE8-AD28-40EE-873F-C488DF51EA15}" dt="2024-02-23T11:46:47.022" v="1767" actId="13926"/>
        <pc:sldMkLst>
          <pc:docMk/>
          <pc:sldMk cId="1793904407" sldId="262"/>
        </pc:sldMkLst>
        <pc:spChg chg="mod">
          <ac:chgData name="Karthick Selvam" userId="5296eefeafe5a67f" providerId="LiveId" clId="{0928ECE8-AD28-40EE-873F-C488DF51EA15}" dt="2024-02-23T11:45:05.850" v="1706" actId="20577"/>
          <ac:spMkLst>
            <pc:docMk/>
            <pc:sldMk cId="1793904407" sldId="262"/>
            <ac:spMk id="2" creationId="{F2CA8D2E-E1BD-EB0F-5877-7BCE654B39CB}"/>
          </ac:spMkLst>
        </pc:spChg>
        <pc:spChg chg="mod">
          <ac:chgData name="Karthick Selvam" userId="5296eefeafe5a67f" providerId="LiveId" clId="{0928ECE8-AD28-40EE-873F-C488DF51EA15}" dt="2024-02-23T11:46:47.022" v="1767" actId="13926"/>
          <ac:spMkLst>
            <pc:docMk/>
            <pc:sldMk cId="1793904407" sldId="262"/>
            <ac:spMk id="3" creationId="{C226B97F-C7F7-8CE7-D016-3237160B8DD5}"/>
          </ac:spMkLst>
        </pc:spChg>
      </pc:sldChg>
      <pc:sldChg chg="modSp new mod">
        <pc:chgData name="Karthick Selvam" userId="5296eefeafe5a67f" providerId="LiveId" clId="{0928ECE8-AD28-40EE-873F-C488DF51EA15}" dt="2024-02-23T11:48:33.161" v="1907" actId="13926"/>
        <pc:sldMkLst>
          <pc:docMk/>
          <pc:sldMk cId="2631732042" sldId="263"/>
        </pc:sldMkLst>
        <pc:spChg chg="mod">
          <ac:chgData name="Karthick Selvam" userId="5296eefeafe5a67f" providerId="LiveId" clId="{0928ECE8-AD28-40EE-873F-C488DF51EA15}" dt="2024-02-23T11:47:07.800" v="1776" actId="20577"/>
          <ac:spMkLst>
            <pc:docMk/>
            <pc:sldMk cId="2631732042" sldId="263"/>
            <ac:spMk id="2" creationId="{5B6293BE-8369-82E5-B6F3-0993EA92E51D}"/>
          </ac:spMkLst>
        </pc:spChg>
        <pc:spChg chg="mod">
          <ac:chgData name="Karthick Selvam" userId="5296eefeafe5a67f" providerId="LiveId" clId="{0928ECE8-AD28-40EE-873F-C488DF51EA15}" dt="2024-02-23T11:48:33.161" v="1907" actId="13926"/>
          <ac:spMkLst>
            <pc:docMk/>
            <pc:sldMk cId="2631732042" sldId="263"/>
            <ac:spMk id="3" creationId="{5292F1EA-C5B8-635A-FE00-CCE57A4E0C6F}"/>
          </ac:spMkLst>
        </pc:spChg>
      </pc:sldChg>
      <pc:sldChg chg="modSp new mod">
        <pc:chgData name="Karthick Selvam" userId="5296eefeafe5a67f" providerId="LiveId" clId="{0928ECE8-AD28-40EE-873F-C488DF51EA15}" dt="2024-02-23T12:07:37.992" v="2419" actId="313"/>
        <pc:sldMkLst>
          <pc:docMk/>
          <pc:sldMk cId="1853632757" sldId="264"/>
        </pc:sldMkLst>
        <pc:spChg chg="mod">
          <ac:chgData name="Karthick Selvam" userId="5296eefeafe5a67f" providerId="LiveId" clId="{0928ECE8-AD28-40EE-873F-C488DF51EA15}" dt="2024-02-23T12:07:37.992" v="2419" actId="313"/>
          <ac:spMkLst>
            <pc:docMk/>
            <pc:sldMk cId="1853632757" sldId="264"/>
            <ac:spMk id="2" creationId="{C6B42E68-81CA-FFED-86CF-10EF7506FF9C}"/>
          </ac:spMkLst>
        </pc:spChg>
        <pc:spChg chg="mod">
          <ac:chgData name="Karthick Selvam" userId="5296eefeafe5a67f" providerId="LiveId" clId="{0928ECE8-AD28-40EE-873F-C488DF51EA15}" dt="2024-02-23T12:07:15.679" v="2393" actId="13926"/>
          <ac:spMkLst>
            <pc:docMk/>
            <pc:sldMk cId="1853632757" sldId="264"/>
            <ac:spMk id="3" creationId="{4680F0D3-1A7C-F97C-1A1E-BC1E1A82D900}"/>
          </ac:spMkLst>
        </pc:spChg>
      </pc:sldChg>
      <pc:sldChg chg="modSp new mod">
        <pc:chgData name="Karthick Selvam" userId="5296eefeafe5a67f" providerId="LiveId" clId="{0928ECE8-AD28-40EE-873F-C488DF51EA15}" dt="2024-02-23T12:04:53.805" v="2275" actId="13926"/>
        <pc:sldMkLst>
          <pc:docMk/>
          <pc:sldMk cId="2086780488" sldId="265"/>
        </pc:sldMkLst>
        <pc:spChg chg="mod">
          <ac:chgData name="Karthick Selvam" userId="5296eefeafe5a67f" providerId="LiveId" clId="{0928ECE8-AD28-40EE-873F-C488DF51EA15}" dt="2024-02-23T11:57:44.206" v="1955" actId="20577"/>
          <ac:spMkLst>
            <pc:docMk/>
            <pc:sldMk cId="2086780488" sldId="265"/>
            <ac:spMk id="2" creationId="{F7F84B4F-8CA2-152D-89AC-3967E6CC9B85}"/>
          </ac:spMkLst>
        </pc:spChg>
        <pc:spChg chg="mod">
          <ac:chgData name="Karthick Selvam" userId="5296eefeafe5a67f" providerId="LiveId" clId="{0928ECE8-AD28-40EE-873F-C488DF51EA15}" dt="2024-02-23T12:04:53.805" v="2275" actId="13926"/>
          <ac:spMkLst>
            <pc:docMk/>
            <pc:sldMk cId="2086780488" sldId="265"/>
            <ac:spMk id="3" creationId="{EE5B654E-16F8-6305-8AE6-ED93929058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568-8153-C0CF-8A88-89218CD51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3E66-DB6A-0E3B-2C3F-3694125B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412B-FA7B-751A-682E-B33BEA6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6858-CA6F-C471-A791-F0FF9F04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C8D4-AA54-BAB7-41DF-63D09041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5D5D-5D10-F842-11A7-F80A8AB8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F10A1-EE35-9C55-8FBE-0F0625152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DDC4-656D-D66E-C2A8-F1588FDA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6500-86A0-327B-13FE-ED97CA42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3E35-98F1-48F3-0E25-3CF9BF3F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48D94-6AC4-20F1-E265-C0261FA23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EFB4F-50B7-56D1-FBA4-8504BA030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A89F-85F1-1210-FEA0-92719E8C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9691-509F-9832-61DB-B85060A9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875F-7CFC-BA04-6E34-8CE52069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9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AC09-5C1A-2007-BCA9-052DC761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24F3-A0F6-B06F-4CB2-B0527AAD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1BB3-41B6-7F3E-E9C5-5320B99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FFED-25EF-BCB2-9373-4092E161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89E2C-B39E-C7F0-36C4-BD616898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AC77-78E1-9923-E97D-9A1F4E4F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43B3-7E7E-779C-E86B-CB1EF3B6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F93C-3A4C-54AF-402B-A3A04E20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06EE-1179-1922-6D66-997FA42C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430F-324B-22C3-1819-5294731B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5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B048-9163-D2E3-C884-6D0F944E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1A31-D11E-7B98-44E3-49436133B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EF3E0-F88F-ECE3-080A-5BB880705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ACAE0-B725-93DC-6DD6-E1855CAA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C6B6-629B-7DFB-FA1A-A6BACECB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1D91D-3574-C2F4-CAFE-A6746EE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2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A3F1-DCB3-3981-6B03-7F7631ED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48120-FA09-60B3-6CB8-89B60350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7A694-DB65-8CF8-D93E-AA31C5683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03DF0-3043-B92D-C49A-90BE080A0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0602A-9F88-FEE7-3AD8-F3553D7AD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69497-14C5-D3B0-DC92-61A6CF6D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FC36A-F06A-CAC7-F4E2-6097A22B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67117-261D-7ADD-7699-E90146F2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7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243C-C55B-997C-4A49-ECDDA9D7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5FF5E-C986-29E1-9DA6-B645E86F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AD638-461B-3003-8F9C-B93C2830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AC040-4602-D6B5-E3D8-7248A5E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4B0F5-9969-3617-4EC2-A6A99A68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30AEC-7D3F-4246-2745-D84CE781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97484-0E12-A51D-C9FD-833A04D1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1A9B-8F9D-3BBB-BD36-64538E9A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90FF-0D79-6AB6-C8FF-E1795C56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F3DB4-A432-0458-5944-30D92B37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3147-922A-B29B-328F-9E4134C4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E08BD-C644-6BBF-B5FA-7AE3DFB7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11A86-19FE-9AD7-3CEB-D172F779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041F-9FAE-25B4-4CD0-D4AFC320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228DB-D513-CBB8-DE3F-15B650EC5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7C159-C814-F1B7-BBE3-BC0F64881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6C9C0-2391-A4BD-D02E-70FE8632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0607-BEC6-855F-F2A1-C747B65D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CEB7-538E-2EB5-DCFE-7E968F3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9DBB1-5BEE-E764-05B6-EDAF6357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1CCF-C26C-018E-F1CF-306BB1DA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020B-4FE1-52BB-FDAD-72A827F3E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4E3D-8AA9-4C2F-9F0A-399EA14C1EC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899F-C6F2-BB2D-A46B-C760E6CC3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1E9C-BBE9-4AB9-8443-E8A1DD732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54CE-161C-4000-8B1C-CC7A1A281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1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8B84-81EE-E9CA-E7EF-B76C75C57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3E156-FD18-64D8-3866-88AD95ADB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8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4B4F-8CA2-152D-89AC-3967E6CC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654E-16F8-6305-8AE6-ED939290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Basic Admin Roles</a:t>
            </a:r>
          </a:p>
          <a:p>
            <a:r>
              <a:rPr lang="en-IN" dirty="0">
                <a:highlight>
                  <a:srgbClr val="FFFF00"/>
                </a:highlight>
              </a:rPr>
              <a:t>GCP Buckets/Cloud Storage – Storage repository that will hold unlimited data and any variety of data in cheaper cost</a:t>
            </a:r>
          </a:p>
          <a:p>
            <a:r>
              <a:rPr lang="en-IN" dirty="0">
                <a:highlight>
                  <a:srgbClr val="FFFF00"/>
                </a:highlight>
              </a:rPr>
              <a:t>Big Query – Cloud based Data Warehouse</a:t>
            </a:r>
          </a:p>
          <a:p>
            <a:r>
              <a:rPr lang="en-IN" dirty="0">
                <a:highlight>
                  <a:srgbClr val="FFFF00"/>
                </a:highlight>
              </a:rPr>
              <a:t>Dataproc – READY Made Big Data Architecture provider(Hadoop and Spark)</a:t>
            </a:r>
          </a:p>
          <a:p>
            <a:r>
              <a:rPr lang="en-IN" dirty="0">
                <a:highlight>
                  <a:srgbClr val="FFFF00"/>
                </a:highlight>
              </a:rPr>
              <a:t>Cloud Functions</a:t>
            </a:r>
          </a:p>
          <a:p>
            <a:r>
              <a:rPr lang="en-IN" dirty="0">
                <a:highlight>
                  <a:srgbClr val="FFFF00"/>
                </a:highlight>
              </a:rPr>
              <a:t>Pub-sub – batch Processing / Stream Processing</a:t>
            </a:r>
          </a:p>
          <a:p>
            <a:r>
              <a:rPr lang="en-IN" dirty="0">
                <a:highlight>
                  <a:srgbClr val="FFFF00"/>
                </a:highlight>
              </a:rPr>
              <a:t>Data Flow </a:t>
            </a:r>
          </a:p>
          <a:p>
            <a:r>
              <a:rPr lang="en-IN" dirty="0">
                <a:highlight>
                  <a:srgbClr val="FFFF00"/>
                </a:highlight>
              </a:rPr>
              <a:t>Composer and Airflow</a:t>
            </a:r>
          </a:p>
        </p:txBody>
      </p:sp>
    </p:spTree>
    <p:extLst>
      <p:ext uri="{BB962C8B-B14F-4D97-AF65-F5344CB8AC3E}">
        <p14:creationId xmlns:p14="http://schemas.microsoft.com/office/powerpoint/2010/main" val="208678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4985-D99B-A9A7-C243-5169D171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Curriculum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6115-6EDC-162C-CF5F-27CF27B2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Data Processing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Database(Relational)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Data Warehousing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Python / Java</a:t>
            </a:r>
          </a:p>
          <a:p>
            <a:r>
              <a:rPr lang="en-GB" dirty="0"/>
              <a:t>Traditional Data Engineering</a:t>
            </a:r>
          </a:p>
          <a:p>
            <a:pPr lvl="1"/>
            <a:r>
              <a:rPr lang="en-GB" dirty="0"/>
              <a:t>Bigdata</a:t>
            </a:r>
          </a:p>
          <a:p>
            <a:pPr lvl="2"/>
            <a:r>
              <a:rPr lang="en-GB" dirty="0"/>
              <a:t>Hadoop</a:t>
            </a:r>
          </a:p>
          <a:p>
            <a:pPr lvl="2"/>
            <a:r>
              <a:rPr lang="en-GB" dirty="0"/>
              <a:t>Spark</a:t>
            </a:r>
          </a:p>
          <a:p>
            <a:r>
              <a:rPr lang="en-GB" dirty="0"/>
              <a:t>Cloud Data Engineering </a:t>
            </a:r>
          </a:p>
          <a:p>
            <a:pPr lvl="1"/>
            <a:r>
              <a:rPr lang="en-GB" dirty="0"/>
              <a:t>Basic Google Cloud Administration</a:t>
            </a:r>
          </a:p>
          <a:p>
            <a:pPr lvl="1"/>
            <a:r>
              <a:rPr lang="en-GB" dirty="0"/>
              <a:t>Google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90174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C134-1BF4-4A3E-E96B-9BE383A4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66117-9969-ADA4-CA36-7C519DD7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Hadoop</a:t>
            </a:r>
          </a:p>
          <a:p>
            <a:r>
              <a:rPr lang="en-GB" dirty="0"/>
              <a:t>GCP Data Engineer</a:t>
            </a:r>
          </a:p>
          <a:p>
            <a:r>
              <a:rPr lang="en-GB" dirty="0"/>
              <a:t>Google Cloud Platform - Knowledge Based Assessment [101-BASICS]</a:t>
            </a:r>
          </a:p>
          <a:p>
            <a:r>
              <a:rPr lang="en-GB" dirty="0"/>
              <a:t>GCP Associate Cloud Engineer Certification 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6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3F37-9F40-2821-0148-DAE1353E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F8AD-9C1D-E830-FF8D-C5D0F45E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</a:t>
            </a:r>
          </a:p>
          <a:p>
            <a:r>
              <a:rPr lang="en-GB" dirty="0"/>
              <a:t>Un Structured</a:t>
            </a:r>
          </a:p>
          <a:p>
            <a:r>
              <a:rPr lang="en-GB" dirty="0"/>
              <a:t>Semi – Structured</a:t>
            </a:r>
          </a:p>
          <a:p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amazon company – website – provide the fast interface to manage the customer data through front 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03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1DB8-13E7-D363-D427-8EFB0DE8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2E84-5944-4F60-7B3B-7E55113D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CPU – got the ability to store and retrieve the data</a:t>
            </a:r>
          </a:p>
          <a:p>
            <a:r>
              <a:rPr lang="en-GB" dirty="0"/>
              <a:t>Database – Structured along features to store and retrieve the data as quick as possible</a:t>
            </a:r>
          </a:p>
          <a:p>
            <a:pPr lvl="1"/>
            <a:r>
              <a:rPr lang="en-GB" dirty="0"/>
              <a:t>Normalization – Defined Structure – Quality</a:t>
            </a:r>
          </a:p>
          <a:p>
            <a:pPr lvl="1"/>
            <a:r>
              <a:rPr lang="en-GB" dirty="0"/>
              <a:t>ACID – Quality of Service</a:t>
            </a:r>
          </a:p>
          <a:p>
            <a:pPr lvl="1"/>
            <a:r>
              <a:rPr lang="en-GB" dirty="0"/>
              <a:t>Primary key </a:t>
            </a:r>
          </a:p>
          <a:p>
            <a:pPr lvl="1"/>
            <a:r>
              <a:rPr lang="en-GB" dirty="0"/>
              <a:t>Foreign Key</a:t>
            </a:r>
          </a:p>
          <a:p>
            <a:pPr lvl="1"/>
            <a:r>
              <a:rPr lang="en-GB" dirty="0"/>
              <a:t>Indexing </a:t>
            </a:r>
          </a:p>
          <a:p>
            <a:pPr lvl="1"/>
            <a:r>
              <a:rPr lang="en-GB" dirty="0"/>
              <a:t>Views – Frequently used complex long queries – virtual table – reference of the particular fields complex queries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Functions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Triggers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86805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AB3-67B3-1A41-8ED9-EB529A6D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Warehouse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ACA3-1A18-A240-F2EB-BCA983D0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Database and Datawarehouse</a:t>
            </a:r>
          </a:p>
          <a:p>
            <a:r>
              <a:rPr lang="en-GB" dirty="0"/>
              <a:t>OLTP vs OLAP</a:t>
            </a:r>
          </a:p>
          <a:p>
            <a:r>
              <a:rPr lang="en-GB" dirty="0"/>
              <a:t>2 dimensional data</a:t>
            </a:r>
          </a:p>
          <a:p>
            <a:r>
              <a:rPr lang="en-GB" dirty="0"/>
              <a:t>Multi dimensional data</a:t>
            </a:r>
          </a:p>
          <a:p>
            <a:r>
              <a:rPr lang="en-GB" dirty="0"/>
              <a:t>Types of dimensions Data warehousing</a:t>
            </a:r>
          </a:p>
          <a:p>
            <a:r>
              <a:rPr lang="en-GB" dirty="0"/>
              <a:t>Star Schema</a:t>
            </a:r>
          </a:p>
          <a:p>
            <a:r>
              <a:rPr lang="en-GB" dirty="0"/>
              <a:t>Snow Schema</a:t>
            </a:r>
          </a:p>
          <a:p>
            <a:r>
              <a:rPr lang="en-GB" dirty="0"/>
              <a:t>Data Marts</a:t>
            </a:r>
          </a:p>
          <a:p>
            <a:r>
              <a:rPr lang="en-GB" dirty="0"/>
              <a:t>Data Marts vs Database</a:t>
            </a:r>
          </a:p>
          <a:p>
            <a:r>
              <a:rPr lang="en-GB" dirty="0"/>
              <a:t>Data Marts vs Data Warehouse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08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8D2E-E1BD-EB0F-5877-7BCE654B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B97F-C7F7-8CE7-D016-3237160B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  <a:p>
            <a:r>
              <a:rPr lang="en-GB" dirty="0"/>
              <a:t>Functions / Lambda</a:t>
            </a:r>
          </a:p>
          <a:p>
            <a:r>
              <a:rPr lang="en-GB" dirty="0"/>
              <a:t>OOPS</a:t>
            </a:r>
          </a:p>
          <a:p>
            <a:r>
              <a:rPr lang="en-GB" dirty="0"/>
              <a:t>File Management</a:t>
            </a:r>
          </a:p>
          <a:p>
            <a:r>
              <a:rPr lang="en-GB" dirty="0">
                <a:highlight>
                  <a:srgbClr val="FFFF00"/>
                </a:highlight>
              </a:rPr>
              <a:t>Pandas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390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93BE-8369-82E5-B6F3-0993EA92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F1EA-C5B8-635A-FE00-CCE57A4E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Linux – Ubuntu</a:t>
            </a:r>
          </a:p>
          <a:p>
            <a:r>
              <a:rPr lang="en-GB" dirty="0">
                <a:highlight>
                  <a:srgbClr val="FFFF00"/>
                </a:highlight>
              </a:rPr>
              <a:t>File Management</a:t>
            </a:r>
          </a:p>
          <a:p>
            <a:r>
              <a:rPr lang="en-GB" dirty="0">
                <a:highlight>
                  <a:srgbClr val="FFFF00"/>
                </a:highlight>
              </a:rPr>
              <a:t>Permission Management</a:t>
            </a:r>
          </a:p>
          <a:p>
            <a:r>
              <a:rPr lang="en-GB" dirty="0">
                <a:highlight>
                  <a:srgbClr val="FFFF00"/>
                </a:highlight>
              </a:rPr>
              <a:t>Software Management</a:t>
            </a:r>
          </a:p>
          <a:p>
            <a:r>
              <a:rPr lang="en-GB" dirty="0">
                <a:highlight>
                  <a:srgbClr val="FFFF00"/>
                </a:highlight>
              </a:rPr>
              <a:t>Service Management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173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2E68-81CA-FFED-86CF-10EF7506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Bigdata – ubuntu – Linux skill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F0D3-1A7C-F97C-1A1E-BC1E1A82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Hadoop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Hdfs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MapReduce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Hive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HBase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Apache Pig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Flume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Kafka</a:t>
            </a:r>
          </a:p>
          <a:p>
            <a:r>
              <a:rPr lang="en-GB" dirty="0">
                <a:highlight>
                  <a:srgbClr val="FFFF00"/>
                </a:highlight>
              </a:rPr>
              <a:t>Spark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Spark Core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Spark SQL 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Spark Streaming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363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274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Core Curriculum</vt:lpstr>
      <vt:lpstr>PowerPoint Presentation</vt:lpstr>
      <vt:lpstr>PowerPoint Presentation</vt:lpstr>
      <vt:lpstr>Database</vt:lpstr>
      <vt:lpstr>Data Warehouse</vt:lpstr>
      <vt:lpstr>Python</vt:lpstr>
      <vt:lpstr>Platform</vt:lpstr>
      <vt:lpstr>Bigdata – ubuntu – Linux skill</vt:lpstr>
      <vt:lpstr>Google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</cp:revision>
  <dcterms:created xsi:type="dcterms:W3CDTF">2024-02-23T10:59:36Z</dcterms:created>
  <dcterms:modified xsi:type="dcterms:W3CDTF">2024-02-23T12:09:23Z</dcterms:modified>
</cp:coreProperties>
</file>