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09:16.436"/>
    </inkml:context>
    <inkml:brush xml:id="br0">
      <inkml:brushProperty name="width" value="0.05292" units="cm"/>
      <inkml:brushProperty name="height" value="0.05292" units="cm"/>
      <inkml:brushProperty name="color" value="#FF0000"/>
    </inkml:brush>
  </inkml:definitions>
  <inkml:trace contextRef="#ctx0" brushRef="#br0">0 3210 0,'18'-17'219,"-1"-1"-219,19 0 16,-36 1-16,35 17 15,-18-36-15,1 36 16,17-35 0,1 18-1,-19-1-15,1 0 16,53-17-16,-54 17 15,18 1-15,1 17 16,-19-18-16,1 0 16,17 1-1,-17-1 1,35-17 0,-18 35-16,0-35 15,18-1 1,-35 19-1,17-1 1,18-17 0,-18-1-16,89-52 15,-18 18 1,-36 17 0,89-53-1,-18 0 1,-88 88-1,88-52-15,0-18 16,-105 70 0,87-35-1,-17-17 1,-71 70 0,53-71-1,0 53-15,-52 1 16,123-71-1,-107 70 1,90-70 0,-19 17-1,-70 54 1,141-89-16,-53 18 16,-88 70-1,70-53 1,54-17-1,-71 35 1,-71 18 0,53-18-16,-35 35 15,35-52 1,106-36 0,-141 71-1,71-36 1,-36 18-1,-18 0-15,19 0 16,-36 18 0,17 0-1,1 0 1,-36-1 0,-17 36-16,17-17 15,0-19-15,-17 19 16,35-1-1,0-17 1,-18 17 0,18-17-1,-18 17-15,-17 1 16,-1-1 15</inkml:trace>
  <inkml:trace contextRef="#ctx0" brushRef="#br0" timeOffset="2784.64">318 1464 0,'0'-18'93,"0"-17"-93,17 0 16,-17 17-16,18-17 16,17 0-16,-17-1 15,17 1 1,18-18-16,-18 18 15,-17 17 1,17 18 93,-17 18-109,17 17 16,18 0-16,-35 1 16,17 52-16,0-35 15,-17-18-15,17 124 16,-17-106 0,-18 0-16,0 17 15,-36 36 1,1-18-1,-35 18 1,52-71-16,-17 1 0,-1-19 16,-34 36-1,17-35 1,35-18 0,1 0-1,-1 0 1,-17 0-1,17 0 1,0 0 0,1-18-1,-1-17 1,1 17 0,-1-17-16,18 17 15,0 1-15,0-1 16,18-35-1,34 0 1,-16 18 0,52-18-16,-70 35 15,52-17 1,-52 18 0,-1 17-1,1 0 1,17 0-1,-17 0-15,35 0 16,17 17 0,-52 1-1,53 17 1,-54-17 0,1-18-1,-1 0 1,1 0 46,0 0-46,17-36 0,-17 19-1,-1-18 1</inkml:trace>
  <inkml:trace contextRef="#ctx0" brushRef="#br0" timeOffset="3808.75">970 1411 0,'0'18'32,"0"17"-17,18 18 1,17-18-16,-35-17 16,71 35-1,-54-18-15,36 0 16,-18-17-1,1 17 1,-19-35 0,1 0-1,0 0 1,-1 0-16,1 0 16,17-17-1,0-1 1,-17 0-16,17-35 15,-35 18 1,18 35 0,-18-17-1,0-19 1,0 1 0,0 17-16,-18 1 15,1-19 1,-1 1-1,0 35-15,1-35 16,-18 17 0,17 18-16,-17-17 15,17-1 1,-17 18 15,17-18-15,0 18-1,1 0-15,-18 0 16,-1 0 0,19 0-1,-19 0 1,19 18 31,-1 0-16,0-18-15,18 17-1,0 1 17,0-1-1</inkml:trace>
  <inkml:trace contextRef="#ctx0" brushRef="#br0" timeOffset="4910.95">1570 1111 0,'-18'0'31,"18"18"-15,-17-18 0,17 35-16,0-17 15,0-1 1,0 1-16,0 0 15,0 35-15,0 0 16,0-36 0,17 1-16,1 35 15,17-18 1,-35-17 0,18-1-16,-18 1 0,35-18 15,-35 18 1,18-18-1,17 0 1,0 0 0,36 0-1,-36-18 1,-35 0 0,35 1-1,-17 17 1,-18-36-1,0 19-15,0-1 32,0 0-32,0-17 15,0 18 1,-18-19 0,1 1-1,-1 17-15,0 1 16,-17-19-1,18 19 1,-19-1 0,19 1-1,-1 17 1,18-18-16,-18 18 16,1 0-1,-1 0 1,0 0-1,-17 0 1,18 0 0</inkml:trace>
  <inkml:trace contextRef="#ctx0" brushRef="#br0" timeOffset="5930.73">1887 494 0,'0'0'0,"0"18"15,0-1-15,-17 18 16,17-17 0,0 88-1,0-53 1,17 88 0,1-123-16,17 70 15,1 0 1,-19-53-1,18 18 1,18 71 0,-17-89-1,34 35-15,-35-34 16,18-19 0,-35 1-1,17 0 1,-17-18-1,17 0-15,18-18 16,-18 0 0,18-35-1,-17 18 1,-36 18 0,0-36-1,0 35-15,0-17 16,-18-18-1,-17 18 1,-1-1 0,19 19-1,-1 17 1,-17-18-16,17 0 16,1 18-1,-54 0 1,36 0-1,-18 0 1,18 0 0,-18 18-16,53 0 15,-18-1 1</inkml:trace>
  <inkml:trace contextRef="#ctx0" brushRef="#br0" timeOffset="18051.65">6473 3933 0,'0'36'156,"18"-1"-156,-18-17 16,53 88-1,-53-71 1,18 0-16,-1-17 16,-17 17-1,18 0-15,0 1 0,-1-1 16,1 18-1,-18-36 1,35 36 0,-35-35-1,35 35 1,-35-18-16,18-17 16,0 17-1,-18-17 16</inkml:trace>
  <inkml:trace contextRef="#ctx0" brushRef="#br0" timeOffset="19710.83">7038 3845 0,'-35'0'0,"17"0"16,0 0 31,18 18-32,-17 0-15,-19 17 16,36 0-16,0-17 16,0-1-1,-17 19-15,17-19 16,-18 36 0,18 88-1,0-105 1,0-1-16,0 18 15,0-36 1,18 36 0,-1-53-1,1 36 1,0-19 0,17 1-16,-17 0 15,35-1 1,17 1-1,-52-18 1,35 0 0,0 0-16,-18 0 15,0 0 1,-17 0 0,17-18-16,18 1 31,-35-19-16,17-17-15,0 18 16,-17 0 0,-1 17-1,1-52 1,-18 34 0,0-17-1,0 18-15,0 18 16,0-36-1,0-18 1,-18 36 0,1 17-1,-1-52 1,1 52-16,17 0 16,-36-17-1,19 35 1,-19-35-1,19 35 1,-1-36-16,-17 19 16,17-1-1,0 18 1,-17 0 0,18-17-1,-1 17 1,-17-18-16,17 18 15,-35 0 1,18 0 0,17 0-1,1 0 1,-1 0 0,18 18-16,-35-18 15,-1 35 1,1-18-1,35 1 1,-18-18 0,18 18-1,0-1 32,0 1-31,0 0-1,36-1-15,-19 1 16,19 17 0</inkml:trace>
  <inkml:trace contextRef="#ctx0" brushRef="#br0" timeOffset="21038.65">7867 3687 0,'-18'0'15,"1"0"-15,-1 0 16,0 0-1,-17 0-15,17 0 16,1 0 0,17 17-1,0 1-15,0-1 32,0 1-32,0 0 15,0-1-15,0 1 16,0 17-1,0 1 1,17 16 0,19 1-16,-19 18 15,1-53 1,17 35 0,-17-18-1,0-35 1,-18 17-16,17 1 15,1-18 1,0 18 0,-1-18-1,1 0 17,-1 0-32,19 0 15,17 0-15,17-36 16,-52 1-1,35 0 1,-36 0 0,1-1-1,0 36-15,-18-17 16,0-19 0,0 19-1,0-36 1,0 18-1,0 17 1,-18-35-16,18 35 16,-18 1-16,1-19 15,-19 1 1,19 18 0,-18-19-1,-1 1 1,19 35-16,-36-35 15,17 17 1,1 18 0,0-35-1,17 35 1,1 0 0,-1 0-16,0 0 15,1 0 1,-1 0-1,0 0 1,18 17 0,0 1-1,0 0 1,0-1 0,0 1-1,0 17 1</inkml:trace>
  <inkml:trace contextRef="#ctx0" brushRef="#br0" timeOffset="22506.61">8378 3422 0,'-17'0'16,"17"18"62,0-1-63,0 18-15,0 1 16,17-1 0,1 0-16,0-17 15,-18 17-15,35 1 16,-17-1-1,35 35 1,-36-34-16,18 17 16,1-1-1,17 1 1,-36-53 0,1 18-1,0-18 1,-1 0-16,-17 18 0,18-18 15,17 0 1,0 0 0,-17 0-16,0 0 15,35 0 1,0-18 0,-18-35-1,0-17-15,-17 34 16,-18-34-1,0-1 1,0 54 0,0-72-16,0 54 31,0 17-31,-18-17 16,-17 0-1,35 17 1,-18 1-1,-17-19 1,17 19 0,-17-1-1,17 0 1,1 1 0,-1 17-1,0 0 1,1 0-16,-36 0 15,35 0 1,-35 0 0,36 0-1,-54 0 1,1 17-16,70 1 16,-71-18-1,36 18 1,35-1 46,-18-17-46,18 18-16,-18-18 31,18 18-15,0-1 15,0 1-15,0-1-1,0 1 1,0 17 0</inkml:trace>
  <inkml:trace contextRef="#ctx0" brushRef="#br0" timeOffset="37353.76">10213 3722 0,'18'0'94,"-1"0"-94,1 0 16,-1-18-1,1 18-15,0 0 16,52 0-16,-34 0 16,140-17-1,-158-1 1,105 0 0,18 1-16,-53 17 15,36-18 1,-1 18-1,-87 0 1,69 0 0,-34-18-1,35 1-15,88-1 16,-141 18 0,70-18-1,89 1 1,-159-1-1,88 0-15,-106 1 16</inkml:trace>
  <inkml:trace contextRef="#ctx0" brushRef="#br0" timeOffset="38195.74">11871 2946 0,'35'35'32,"-17"-17"-32,70 17 15,-35 0-15,35 18 16,-35-35-16,0 17 15,123 53 1,-105-35 0,105 35-1,-140-70-15,17 35 16,-18-36-16,-18 19 16,1-36-1,-18 17 141,0 1-156,-18-18 16,-17 35-16,-18 1 16,-17 17-16,34-18 15,-16 35 1,-90 36 0,107-35-16,-71-18 15,53 0 1,36-36-1,-1-17 1,18 18 109</inkml:trace>
  <inkml:trace contextRef="#ctx0" brushRef="#br0" timeOffset="38896.87">14023 2893 0,'0'35'47,"0"18"-47,0-18 15,18 18-15,-1 0 16,1 18-16,17 34 16,0 89-1,-17-105 1,17 34-1,1 18 1,-36-123 0,17 17-16</inkml:trace>
  <inkml:trace contextRef="#ctx0" brushRef="#br0" timeOffset="39709.55">14429 3281 0,'0'53'15,"0"-36"-15,0 19 16,0 17-16,17-18 16,19 18-16,-1 0 15,35 35 1,19 0 0,-19-53-1,1 1 1,34-19-16,-52-17 15,0 0 1,18-35 0,-53 0-1,-1-1-15,1 1 16,-18-35 0,0 17-16,0 0 15,-18 17 1,-52-52-1,-1 18 1,-70-18 0,123 52-1,-88 1-15,71 17 16,-35 1 0,-1 17-1,36 0 1,-36 0-1,18 17-15,36-17 16,-36 36 0,53-1-1,0-17 1,0-1 0,0 1-1,0-1-15,0 1 16,17-18-16,36 53 15,18 0 1</inkml:trace>
  <inkml:trace contextRef="#ctx0" brushRef="#br0" timeOffset="40443.08">15646 3210 0,'0'0'0,"-36"0"0,1 0 16,18 53-1,-19 0 1,36 0 0,0 18-16,0-1 15,0-52 1,18 35-1,0-18 1,-1-17 0,1-18-16,17 35 15,53-35-15,36 18 16,-1-18 0,-35-36-1,-52 1 1,-1-53-1,-35 0 1,0 35-16,-106-106 16,53 88-1,-17 18 1,-1 18 0,36 18-1,-53-1 1,-18 0-16,18 18 15,-18 18 1,18 35 0,70-18-1,0-35-15,1 35 16,-1 1 0,18-19-16,0 1 15,0 0 1,18-1-16,299 54 31</inkml:trace>
  <inkml:trace contextRef="#ctx0" brushRef="#br0" timeOffset="41056.72">16616 3087 0,'0'0'0,"-35"17"0,35 19 16,-36 17-1,36 0 1,-17-18-16,17-18 16,0 36-1,0 0 1,17-17 0,1-19-16,17-17 15,-17 18 1,35-1-1,-36-17 1,19 0-16,-19 0 16,19-17-16,-19-1 15,1-17 1,0 17 0,-18-17-1,17 0 1,-17-18-1,0 35-15,-17-52 16,-1 52 0,0-17-1,-70-18 1,0 18 0,70 17-16,-17 18 15,-36 0 1</inkml:trace>
  <inkml:trace contextRef="#ctx0" brushRef="#br0" timeOffset="41793.18">17321 2222 0,'0'0'0,"36"53"16,-1 0-16,0 53 15,-17-18-15,70 230 16,-35-177 0,-35-35-16,17 70 15,18 142 1,-18-124 0,18 35-1,-35-158 1,-18-54-16</inkml:trace>
  <inkml:trace contextRef="#ctx0" brushRef="#br0" timeOffset="43081.8">18186 3034 0,'17'-18'31,"1"18"0,17 0-15,1 0 0,-1 0-16,18 0 15,0 18-15,-36 0 16,19-18 0,34 17-16,-70 1 15,35-1 1,-17-17-1,0 18 1,-18 0 0,17-1-1,-17 1-15,0 17 16,0 1 0,0-19-1,-35 1-15,35-1 16,-71 36-1,107-53 126,-1 0-141,36 0 16,-36 0-16,0 0 15,-17 0 1,17 0 0,-17 18-16,17 0 0,-17-1 15,17 36 1,-35-35-1,18-1 1,-1 36 0,-17-35-1,0 17 1,-17-35-16,-1 18 16,-35 0-1,-18-1 1,-105 19-1,-53 16-15,176-52 16,-106 36 0,106-36-16,-70 35 15,105-17 1,0-18 0,1 0 30,17-36-14</inkml:trace>
  <inkml:trace contextRef="#ctx0" brushRef="#br0" timeOffset="43958.8">19703 2963 0,'53'0'94,"35"0"-94,18-17 16,17-1-1,18 0-15,-35 1 16,35-1-16,0 1 15,53-19 1,-88 19 0</inkml:trace>
  <inkml:trace contextRef="#ctx0" brushRef="#br0" timeOffset="44629.22">19844 2805 0,'35'0'110,"36"0"-110,17 0 15,71 0-15,-54 0 16,54-18-16,-53 0 16,53-35-1,17 36-15,-105-1 16,-54 18 0</inkml:trace>
  <inkml:trace contextRef="#ctx0" brushRef="#br0" timeOffset="45417.79">20408 2364 0,'18'0'31,"176"35"-16,-88-17 1,0 17-16,-36-18 16,71 36-1,-70 0 1,-54-35 0,36 35-1,-17 17-15,-19-52 16,18 17-1,-35-17 126,-52 0-125,-54 35-16,18-1 15,17 1-15,-35 18 16,0-1-16,18-17 16,35-17-1,-17 17 1,70-36-1</inkml:trace>
  <inkml:trace contextRef="#ctx0" brushRef="#br0" timeOffset="46839.6">22437 2258 0,'0'-18'78,"17"18"-16,89-18-46,-18 18-1,71-35-15,106 18 16,-177 17 0,-18 0-1,-34 0-15,-19 0 47,1 0-47,-18 17 16,0 36-1,0-18 1,0 36 0,0-36-16,-35 18 0,-1-35 15,-52 35 1,18-18 0,52-35-1,-17 35 1,52-35 124,1 0-124,35 0 0,-18 0-16,-17 0 15,17 0-15,36 18 16,-36 0-16,0-1 16,36 36-1,-54-53 1,-17 18-1,0-1 1,0 1 0,0 0 15,0-1-31,-52 1 16,-37 17-1,36 1 1,-35-1-16,0-35 0,0 35 15,-71 0 1,124-17 0,17-18-1,1 0 79,-1-35-94,0 35 16</inkml:trace>
  <inkml:trace contextRef="#ctx0" brushRef="#br0" timeOffset="48032.11">23689 2134 0,'0'-17'15,"0"-1"-15,0 0 16,18 18-1,-1 0-15,1-17 16,17-1 0,0 18-16,-17 0 15,106 0 1,-19 18 0,-69-1-1,-1 1-15,-17 17 16,-1-17-1,-17 17 1,0 0 0,0-17-1,0 17 1,-53 18-16,18-53 16,-18 36-1,18-19 1,53-17 93,34 0-93,19 0-16,0 0 15,-36-17-15,35 17 16,-52 0-16,0 0 16,-1 0-1,1 17 1,0 19 0,-18-19-1,0 18-15,0 1 16,0 17-1,0-36 1,-53 36 0,17-35-1,1-1-15,-18 19 0,0-19 16,18 1 0,17-18-1,-52 18 1,70-1-1,-71-17 1,36 0 0,17 0-1,1 0 1,-1-17 0,0 17-16,18-18 15</inkml:trace>
  <inkml:trace contextRef="#ctx0" brushRef="#br0" timeOffset="49579.29">25100 1993 0,'-18'0'125,"1"18"-109,-1-1-16,-17 36 15,-18 36 1,18-19 0,17-17-1,-17 0 1,0 18-16,17-54 16,0 18-1,71-35 204,53-17-203,-35-18-16,-54 35 15,18-18-15,-17-17 16,17 17-1,-17-17 1,-18 17 0,0-17-1,18 35-15,-18-71 16,0 54 0,0-19-1,0 19 1,0-36-1,-18 35 1,18 0-16,18 89 172,-18-36-156,0-17-16,17 35 15,1 0-15,0 0 16,-18 0-16,0 0 15,17-36 1,-17 1 0,0-1-16,18 1 15,-18 0 1,0-1 15,0 1-15,18 17-1,-1 18-15,-17-35 32,0-1-32,0 1 15,0 0 1,18-18 46,-18 17-30</inkml:trace>
  <inkml:trace contextRef="#ctx0" brushRef="#br0" timeOffset="51399.37">25118 1958 0,'-18'18'156,"0"17"-156,1 0 16,-1 0-16,1 1 16,-1 17-16,0-18 15,1-18 1,-1 72-16,0-36 16,18-36-1,-17 19 1,-1-19-1,18 1 1,-18-18 0,18 17-16,-17 1 15,-1 0 1,1-18 0,34 0 280,1 0-296,-1 0 16,19-18-16,34 18 16,-17-18-16,-18 1 15,1-1-15,17 1 16,-18-1 0,-17 18-1,-1 0 1,1 0-1,-18-18-15,18 18 16,-1 0 0,1 0-1,-18-17-15,17 17 32,1 0 14,0 0-46,-18-18 47,0-17 94,-18 17-110</inkml:trace>
  <inkml:trace contextRef="#ctx0" brushRef="#br0" timeOffset="52482.8">25153 1905 0,'0'18'63,"18"-1"-63,-18 1 15,17 17-15,1-17 16,-18 17-16,18 0 16,-1-17-1,1 53 1,17-1-16,-35-52 15,0 52 1,18-17 0,-18-35-1,0 17 1,0 0 0,0-17-16,0 0 31,0-1-16,0 1-15,0 0 16,0-1 0,0 19-1,0-1-15,0 0 16,0-17 0,0-1-1,0 1 1,0 0-1</inkml:trace>
  <inkml:trace contextRef="#ctx0" brushRef="#br0" timeOffset="54391.27">26494 1852 0,'0'18'63,"0"17"-47,17 0-16,-17-17 15,18 35-15,-18-18 16,0-17-1,18 17-15,-1-17 0,-17 17 16,18-17 0,-18-1-1,35-17 17,-17 0 14,-1 0-30,1-35-16,17 17 16,-17 1-16,0-19 15,-1 1 1,1 0-16,-18 0 0,0 17 31,0 0-15,0 36 78,17 0-79,-17 34-15,18-34 16,-18 0-16,18 17 15,-1-17-15,-17-1 16,18 1 0,17-18-1,-17 0 1,17 0 0,-17-53-16,17 18 15,18-36 1,-53 36-1,18-53 1,-18 70 0,0 0-1,0 1-15,0-1 32,-18 18-17,-17-35 1,-18 35-1,0 0 1,0 0-16,35 0 16</inkml:trace>
  <inkml:trace contextRef="#ctx0" brushRef="#br0" timeOffset="55141.83">27182 1746 0,'-18'18'31,"18"17"0,0-17-31,0 17 0,0 0 16,0 1 0,0-1-1,35-17-15,0 17 16,-17-35-1,0 17 1,17-17 0,-17 0-1,-1 0 1,19-35-16,-19 18 16,-17-1-1,18-17 1,-18 17-1,0 0 1,0 1 0,-18-19-16,-35 1 15,36 0 1,-36 17 0,17 1-16,1 17 15,-18-18 1,-35 18-1,53 0-15,35 35 63,17-17-63,36 0 16</inkml:trace>
  <inkml:trace contextRef="#ctx0" brushRef="#br0" timeOffset="55625.78">27552 1746 0,'35'0'78,"53"106"-62,-52-71-1,-19-17-15,1 0 16,0 17 0,-36-88 62,18 18-78,0-18 15,0 0 1,0-18-16</inkml:trace>
  <inkml:trace contextRef="#ctx0" brushRef="#br0" timeOffset="55994.76">27993 1588 0,'18'0'32,"-18"35"-17,35 35-15,-18-52 16,-17 35-16,18-18 16,17 18-16,-17 0 31,0-53-16,-18-18 32,35-17-47,-17-53 16</inkml:trace>
  <inkml:trace contextRef="#ctx0" brushRef="#br0" timeOffset="56583.37">28416 1411 0,'0'18'31,"0"-1"-31,-17 19 16,17-1-16,-18 18 15,0 0-15,1-18 16,-1 36-1,0-71 1,1 0 31,17 17 125,53 1-172,53 35 15,-54-18-15,37 0 16,-54-17-16,0 17 16,18-17-1,-35 0 1</inkml:trace>
  <inkml:trace contextRef="#ctx0" brushRef="#br0" timeOffset="57544.95">29087 1570 0,'-53'-35'15,"17"35"-15,19-18 16,-19 18 0,-17 0-16,-35 18 15,18 35 1,17 17 0,18-35-1,35-17 1,0 17-1,0 1-15,17-1 16,1 0 0,-1 0-1,1-35 1,0 18 0,-1-36 15,-17 1-16,18-36-15,0 18 16,-1-89 0,-17 18-1,0 36 1,-17-71-16,-1 105 16,18 1-16,-18 0 15,1-36 1,-1 36-1,53 53 64,-17-1-64,35 54-15,35-1 16,-70-34-16,52 52 15,-34-35-15,87 105 16,-105-122 0,17-1-1,-17-17 1</inkml:trace>
  <inkml:trace contextRef="#ctx0" brushRef="#br0" timeOffset="58612.75">29210 1676 0,'18'0'16,"-1"0"-1,-17-18 17,18 18-17,0-18-15,-18 1 16,17-1-16,1 1 15,-18-1-15,0 0 16,0 1 0,0-1-1,-18 18 1,18-18 0,-35 18-1,-18 0 1,18 0-1,-18 18 1,35 17 0,1-17-16,17 17 15,0-17 1,0 17 0,0-17-1,17-1 1,-17 1-16,35 35 15,18-35-15,-17-1 16,17 1 0,70-1-1,-35-34 1,-52-1 0,-1-52-1,-18 34-15,1-34 16,-18-18-1,0 70 1,0-17 0,-18-1-1,-17 19 1,18-1-16,-19 18 16,19 0-1,-19 0 1,36 18 15,0-1-15,0 1-16,0 0 15,18 17 1,70 53 0,-70-70-1,105 52 1,-70-34-1,-53-19-15,18 19 16,-1-19 0,-17 1-1,0-1 1,0 1 0,-17 17-1,-1-35-15,-17 18 16,17-18-1,1 0 1,-1 0 0,0-35-1,18-18-15</inkml:trace>
  <inkml:trace contextRef="#ctx0" brushRef="#br0" timeOffset="58976.07">29968 1199 0,'0'18'31,"18"17"-31,-18 1 15,0 17 1,0-1-16,18-34 16,17 106-1,-17-19 1,-1-87 0,1 35-16,-18-71 78,0-35-63</inkml:trace>
  <inkml:trace contextRef="#ctx0" brushRef="#br0" timeOffset="59591.97">30251 1252 0,'17'0'16,"-17"36"0,0-19-16,0 1 15,0 17-15,0-17 16,-53 52-1,36-34 1,-1-19-16,18 1 16,-18 0-1,1-18 1,17-18 31,0 0-32,17 1 1,19 17 0,17 0-16,-36 0 15,19 0-15,-19 0 16,19 0 0,-19 0-1,-17 17 1,18 1-1,-18 0-15,17-1 16,-17 19 0,0-19-1</inkml:trace>
  <inkml:trace contextRef="#ctx0" brushRef="#br0" timeOffset="61017.27">25700 3193 0,'0'17'94,"18"54"-79,-1-18-15,18 35 16,-35-35 0,36 106-1,-1-1 1,-17-69-1,-1 16-15,1-34 0,0 123 16,-1-88 0,-17 17-1,18-70 1,-1 53 0,-17-71-16</inkml:trace>
  <inkml:trace contextRef="#ctx0" brushRef="#br0" timeOffset="61859.55">25559 4498 0,'17'0'15,"1"0"1,17 0 15,1 18-15,-1-1-16,-17 18 15,34 1-15,1 17 16,-17-18-16,-1 0 16,35 18-1,-52-18 1,35 1-1,-35-1 1,-1-35-16</inkml:trace>
  <inkml:trace contextRef="#ctx0" brushRef="#br0" timeOffset="62664.68">26141 4269 0,'0'53'125,"0"-1"-125,0 1 15,0 0-15,0 53 16,-18-35-16,18 17 16,-17 0-16,-1-53 15,-17 89 1,35-107 0,0 1-1,0 0-15,-18-18 16</inkml:trace>
  <inkml:trace contextRef="#ctx0" brushRef="#br0" timeOffset="65959.75">24906 6862 0,'-18'-36'31,"1"19"-15,-18-1-16,17 18 16,-35-35-1,18-1 1,-1 36-16,1-17 15,-35-1 1,17 1 0,0-1-1,-35 18 1,-1 0 0,72-18-16,-1 18 62,18 18-46,-18 35-16,18-36 15,0 36-15,0 0 16,0 0-16,0-35 16,18 35-16,0-18 15,52 18 1,-52-35-1,53 17 1,-19-18-16,-16 1 16,52-18-1,-18-18 1,-34 1 0,70-36-1,-89 35-15,54-52 16,-54 70-16,36-71 15,-35 18 17,-18 36-17,0-36 1,0 35-16,-18 0 16,1-17-16,17 18 15,0 34 79,17 18-78,-17 18-16,18-17 15,0-1-15,-1 18 16,1-18-1,17 18-15,0 18 16,-17-1 0,0-35-1,-1-35 1,-17 18 0,18-18 62</inkml:trace>
  <inkml:trace contextRef="#ctx0" brushRef="#br0" timeOffset="66365.31">25382 6668 0,'18'0'46,"0"52"-30,-1-52-16,1 36 16,35 17-16,-53-36 15,35 19-15,-17 16 16,35 1 0,-18-17-16,-35-19 15,35 1 1,-17-18 46,0-88-46</inkml:trace>
  <inkml:trace contextRef="#ctx0" brushRef="#br0" timeOffset="66721.84">25770 6526 0,'18'0'31,"35"53"-15,-35-17-1,17 17-15,-35-18 16,53 53 0,-18-35-1,-17-35 1,-1 34-16,19-16 16,-19-19-1,1-17 63</inkml:trace>
  <inkml:trace contextRef="#ctx0" brushRef="#br0" timeOffset="67523.02">27164 5962 0,'18'53'62,"17"0"-62,-18 0 16,19 0-16,17 35 16,-18-35-16,-17 0 15,34 70 1,-16-52-1,-36-36 1,0-17 0,0-1-16</inkml:trace>
  <inkml:trace contextRef="#ctx0" brushRef="#br0" timeOffset="67919.08">26935 6438 0,'0'-17'31,"17"17"0,1-18-31,35-17 16,0-1-16,17 19 15,-17-19-15,-18 19 16,89-54 0,-71 18-1,-36 53 1,1-35 0,0 17-1,-1-17-15,1-18 16</inkml:trace>
  <inkml:trace contextRef="#ctx0" brushRef="#br0" timeOffset="69093.78">27534 5644 0,'18'36'31,"0"-1"-15,-1 18-16,18 35 15,1-17-15,-1 52 16,-17-52-16,17 70 16,36 88-1,-36-88 1,-18-105 0,1-19-16,-18-34 46,-18-1-46,1-35 16,17 0 0,0-35-1,-18 35-15,18 35 16,0-17 0,53 35 46,-18 18-46,1-1-16,-1 1 15,18 0-15,-18-18 16,0 17-16,1 1 16,-1-1-1,-17 1-15,-1 0 16,1-18-16,17-18 78,36-52-78,-1-1 16,-17-17-16,53-18 15,-88 35 1,17 36-16,-35 0 15,0 17 1,-18 53 47,1 1-63,-19 17 15,1-18-15,17 36 16,1-19-1,-1 1-15,18-35 16,0 0 0,18-1 31,-18 1-47,17-18 15,1 18-15,0-18 16,35 0-1,-18 0 1,0 0 0,-17 0-1,-1-18 1,-17 0-16,0 1 16</inkml:trace>
  <inkml:trace contextRef="#ctx0" brushRef="#br0" timeOffset="70626.63">30004 5521 0,'0'-18'47,"0"1"-47,0-1 16,0-17-16,0 0 16,0 17-1,35 0 1,18-35-16,-35 36 15,34-19-15,-16 19 16,-1-1 0,-17 18-1,-1 0 1,1 0-16,0 0 31,-1 0-31,1 18 16,0-1-1,-1 54 1,1 0 0,-18-36-16,0 71 15,0-36 1,-18-52 0,1 17-1,17-17 1,35-18 93,-18 0-93,36-18-16,-17 18 15,-19 0-15,1 0 16,0 0 0,-1 0-1,18 35 1,-17 1-16,0-1 16,-18 35-1,0-52 1,0 35-1,-18-35 1,0-1-16,1 19 16,-54-1-16,18-18 15,0 1-15,18 0 16,-88 17 0,-1-35-1,-52 18 1,123-1-16,0-17 15,35 0 1,18-53 31</inkml:trace>
  <inkml:trace contextRef="#ctx0" brushRef="#br0" timeOffset="71453.48">31556 4974 0,'-18'-17'16,"1"17"-1,-1-18-15,0 18 16,1 0 0,-1 0-16,0 0 15,1 18 1,17-1 0,0 1-1,0-1 1,17-17-1,1 18 1,0-18-16,17 35 16,0-17-16,1 35 15,34 0 1,18 17 0,-52-34-1,-1 17-15,-17-18 16,-1 35-1,-17-34 1,-70-1 15,-1-35-15,53 0-16,-87 0 16,16 0-1,72-18 1,-54-35-1,71 18 1,-53-18-16</inkml:trace>
  <inkml:trace contextRef="#ctx0" brushRef="#br0" timeOffset="72262.81">31556 4533 0,'18'0'31,"-1"0"-15,-17 18-1,18-1 1,-18 19-16,35 34 16,-17-34-16,35 69 15,-36-16 1,54 34-1,-36-35 1,0 18-16,-35-88 16,18-18-1,-36-53 95,18 35-95,0 1-15,0-1 16,0-17 0,0 17-16,0 0 15,0 1 1,0-1-1,18 18 1,0 0-16,52 0 16,-52 0-1,17 18-15,1 17 16,16 0 0,-34-17-1,0 0 1,-1-1-1,-17 1 1,18-18 15</inkml:trace>
  <inkml:trace contextRef="#ctx0" brushRef="#br0" timeOffset="72501.07">32297 4992 0,'17'0'47,"1"0"-16,-18 17-15,0 1 0</inkml:trace>
  <inkml:trace contextRef="#ctx0" brushRef="#br0" timeOffset="72701.91">32050 4498 0,'0'0'0</inkml:trace>
  <inkml:trace contextRef="#ctx0" brushRef="#br0" timeOffset="73302">32491 4745 0,'0'-18'63,"0"1"-63,0-1 15,0-35-15,-35-53 16,35 71 0,-36-36-1,36 54 1,-17 17 0,-1-18-1,0 18-15,18 18 63,0-1-48,0 36-15,18-17 16,0-1-16,-18 18 16,35-18-1,-17 18-15,-1 0 16,18 17-1,-17-17 1,35 53-16,-35-35 16,-1-36-1,-17-17 1</inkml:trace>
  <inkml:trace contextRef="#ctx0" brushRef="#br0" timeOffset="73574.7">32473 4939 0,'0'-18'31,"18"1"-31,-18-1 16,17 18-16,1-18 16,0 18-1,35-17 1,-36 17-1,19-18-15,16-17 16</inkml:trace>
  <inkml:trace contextRef="#ctx0" brushRef="#br0" timeOffset="74025.92">32720 4516 0,'18'0'47,"-1"17"-31,19 36-16,-1 18 15,-17-36-15,17 18 16,-17 0-16,-1 0 15,1-36 1,-18 1 0,0 0-1</inkml:trace>
  <inkml:trace contextRef="#ctx0" brushRef="#br0" timeOffset="74334.89">32791 4798 0,'17'-18'94,"19"0"-79,-1 1-15,0-18 16,18 17-16,0-17 15,-35 17-15,17 0 16</inkml:trace>
  <inkml:trace contextRef="#ctx0" brushRef="#br0" timeOffset="74828.35">33143 4392 0,'0'0'16,"-35"0"-16,18 0 16,-1 18-16,18-1 31,0 1-16,0 0 1,18-1-16,-18 1 16,70 17-1,1 36 1,-36-36 0,0-17-1,1-1-15,-36 1 31,17 0-15,-17-1 0,0 1-1,0-1 1,-17 1-16,-19-18 16,-17 18-1,36-18 1,-142 35-1,124-35 1,-106 0-16</inkml:trace>
  <inkml:trace contextRef="#ctx0" brushRef="#br0" timeOffset="78087.03">8608 2681 0,'17'0'234,"19"-18"-218,-1 1 0,18-18-16,-35 35 15,87-53 1,-52 35 0,18-17-16,-18 17 15,-18-17 1,89 17-1,-1-35 1,53 0 0,1 0-1,52-17-15,-158 52 16,105-17 0,-88 17-1,18-35 1,70 36-1,-140-1 1,87 0-16,36-17 0,70 0 16,-52 0-1,17-1 1,-36 1 0,-69 17-1,-1 1-15,-35 17 16,0-18-1,70 1 1,71-1 0,-123 0-1,140-17 1,-34 35-16,-89-18 16,18 1-16,-71-1 15,106 0 1,-35 1-1,70-1 1,-123 18 0,177-35-16,17 17 15,-36 1 1,-158 17 0,176-18-1,-158 18 1,176-18-1,-18 1-15,-158 17 16,176-36 0,-106 36-1,-35-17 1,176-1 0,-123 0-1,-89 1-15,195-1 16,-124 1-1,159-1 1,-194 0 0,88 1-1,-124 17-15,89-18 16,-53 18 0,0-18-1,-18 18 1,-35 0-1,0 0-15,0 0 16,88 0-16,-36 0 16,-16 0-16,-1 0 15,159 0 1,-159 0 0,18 0-16,-18 0 15,18 0-15,-18 0 16,0 0-16,18 0 0,-35 0 15,70 0 1,-88 0 0,0 0-16,-18 0 15,53 0 1,-17 0 0,158 0-16,-35 0 15,-141 0 1,141 0-1,-35 0 1,-54 0 0,-34 0-1,-18 0-15,53 0 16,17 18 0,89 0-1,-159-1 1,141 1-1,-106-18 1,-53 0-16,89 35 16,-71-35-1,0 18 1,0-18 0,-18 17-1,-18 1-15,72-18 16,-72 18-1,36-1 1,-17-17 0,-19 0-1,36 18 1,-35 0-16,-1-18 16,1 0-1,0 0 1,17 17-1,18 1 1,17 0 0,-52-1-16,17-17 15,-17 0 1,0 18 0,-1-18 15,1 0-16</inkml:trace>
  <inkml:trace contextRef="#ctx0" brushRef="#br0" timeOffset="79391.05">22031 1217 0,'18'0'63,"17"18"-32,-17-1-31,34 1 0,-16 0 16,-19-1-1,36 19 1,-35-36-16,17 17 16,0 18-1,1-35 1,17 53 0,-18-35-1,-17 0 1,17-1-16,-18 1 15,-17 0 345,-35-1-345,-18 19-15,18-19 16,-18 18-16,18-17 16,-18 35-16,18-35 15,-18-1-15,53 1 16,-18 0 0</inkml:trace>
  <inkml:trace contextRef="#ctx0" brushRef="#br0" timeOffset="95116.67">28116 7091 0,'0'17'47,"18"230"-32,0-176 1,-1 123-1,-17-53 1,0 106 0,18-53-1,-18-106-15,18 18 16,-1-53 0,-17-18-16,18-17 15,-18-36 63,0-35-62</inkml:trace>
  <inkml:trace contextRef="#ctx0" brushRef="#br0" timeOffset="96179.29">28381 7073 0,'0'53'63,"18"18"-63,-18-1 15,17 18-15,1 1 16,0-1-16,17 0 15,-18 35 1,1 1-16,0-36 16,17 106-1,-17-123-15,-18 17 16,17 18 0,-17-89-1,0 19 1,18-19-1,-18 1 1</inkml:trace>
  <inkml:trace contextRef="#ctx0" brushRef="#br0" timeOffset="96810.44">27411 8343 0,'88'53'47,"-35"0"-47,35 18 16,18-19-16,-35 1 15,17 0-15,53 36 16,71-1-1,-71-35 1,-88-53 0,35 17-1,-35-17 1,-18 0-16,0-17 16,0-1-16,89-88 15,-89 71 1,89-106-1,-1-18 1,-52 88 0,-36 1-16,0-1 0,1 1 15,-19 17 1,1 18 0,-18 17-1</inkml:trace>
  <inkml:trace contextRef="#ctx0" brushRef="#br0" timeOffset="97983.86">27005 9966 0,'0'0'0,"-17"-18"16,-1 18 78,18 36-79,-18-1 1,18-17-16,0 34 16,0-16-1,18-19 1,0 19 0,17-19-1,35 19-15,-34-19 0,140 71 16,-123-52-1,17 17 1,1 0 0,-36-18-1,-17 35 1,-18-17-16,0 0 16,-18 0-1,-35 0 1,-88 18-1,-159 17 1,248-71 0,-266 19-1,247-36-15,54 0 16,-1-18 0,-17-70-1,35 53 1,0-18-16,0 35 15,35-17 1,0 35 0,71-18-1,-35 18 1,52 0 0,1 0-16,-107 0 15,72 0 1,-36 18-1,-18-18 1,53 0 0,-53 0-1,36-53-15</inkml:trace>
  <inkml:trace contextRef="#ctx0" brushRef="#br0" timeOffset="98700.93">27446 9684 0,'18'35'47,"-1"53"-47,19-35 15,17 53-15,-1 0 16,1 0-16,36 141 16,-54-177-1,0 36 1,-35-88-1,0-36 64,0-53-64,0 36 1,0-18-16,0 0 15,0 18-15,35-36 16,1 1 0,17 52-1,-18 1 1,18 17 0,0 0-1,35 0-15,-35 17 16,-18 1-1,0 17 1,-17-17 0,0 17-1,-1 0 1,1-17-16,17-18 62,1-18-46,87-35-16</inkml:trace>
  <inkml:trace contextRef="#ctx0" brushRef="#br0" timeOffset="99320.67">28610 10019 0,'0'0'0,"-106"35"16,106-17-16,-35 17 15,18 0 1,17 36 0,0-53-1,0 17-15,17 0 16,-17-17 0,0-1-16,18-17 46,-1-17-30,36-54 0,-17 36-16,17-53 15,-18 52 1,-18 19 0,-17-1-1,18 36 32,17 17-31,-35 0-16,36 1 15,-19-1-15,1 0 16,-18-17-16,18-1 16,-18-34 15,0-18-16,0-1 1</inkml:trace>
  <inkml:trace contextRef="#ctx0" brushRef="#br0" timeOffset="99612.59">28857 9948 0,'18'0'31,"-1"18"-15,1 17-16,17 1 16,-17-1-16,0 0 15,-1 0 1,-17-70 46,18-53-46,35-71 0,-18 106-1</inkml:trace>
  <inkml:trace contextRef="#ctx0" brushRef="#br0" timeOffset="100940.82">29439 9948 0,'18'-17'93,"0"-19"-93,-1 19 16,1-1-16,-18-35 16,18 36-16,-18-1 15,0 0 1,0 1-1,0-1 1,-18 18 0,0 0-1,1 0-15,-1 0 16,0 0 0,1 18-16,-1-1 15,18 1 1,-18 17-1,18 0 1,0 1-16,0-19 16,18 19-1,-18-19 1,18 1 0,-1-18-1,19 18 1,-1-18-16,88 0 15,-34-18 1,52-53 0,-71 36-1,1-18 1,-18-17 0,-18 34-16,-35 19 15,18-19-15,-18 19 16,0-1-1,0 1 1,0-1 0,0 0-1,-36 18-15,1 0 16,-36 36 0,36 34-1,18-35 1,17 18-1,-18-35 1,18 17-16,0 0 16,0-17 15,0 17-15,0-17-1,18-18-15,-1 0 16,1 0-1,70-53 1,0-88 0,-35 35-1,0-53 1,0-140-16,-53 228 16,0 36-1,0 52 63,0 19-78,0 17 16,0 17 0,0 1-16,0 17 15,0 18 1,0 17-1,0 1-15,0-107 16,0 54 0,0-36-1,-18-35 63,1 0-62</inkml:trace>
  <inkml:trace contextRef="#ctx0" brushRef="#br0" timeOffset="103371.63">15875 10530 0,'18'-17'125,"70"-18"-109,53-1 0,53-17-16,18 18 15,140-53-15,-34 17 16,-71 1-16,423-107 16,-282 71-1,-141 18 1,-229 71-1,-18 52 189,17 35-189,-17 1-15,18 35 16,-18-53-16,0 35 15,0 53-15,18-53 16,-1 142 0,1-160-1,17 124-15,-35-141 16,18 0-16,-18-18 16,0-17-1,0 0 95,-53-1-64,0 1-46,-18-1 16,19 1-16,-54 0 16,-18-1-16,1 19 15,52-19 1,-52 1-16,-1 17 0,18-17 16,18 0-1,-53-18 1,0 35-1,35-35 1,-158 35 0,52 0-1,36-17-15,-177 17 16,141-17 0,89 0-1,-54-1 1,107-17-1,52 0 1,18-35 172,0 17-188,0-17 15,0 0-15,0-1 16,0-34-16,0 35 15,0-54 1,-18 19 0,1-71-16,17 53 15,0 35-15,0-18 16,-35-88 0,35 124-1,-18-18 1,18 18-1,35 35 79,0 0-78,71 0-16,18 0 15,-36 0-15,18 0 16,0 0-16,-53 0 16,-1 0-1,1 0-15</inkml:trace>
  <inkml:trace contextRef="#ctx0" brushRef="#br0" timeOffset="104130.86">17427 11465 0,'18'53'62,"17"18"-62,0-1 16,1 54-16,-19-36 16,-17 0-16,53 71 15,-35 17 1,0-17-16,-1 123 16,1-17-1,-18-106 1,0-106-16,0-1 15,0-34 1,-71-88 47</inkml:trace>
  <inkml:trace contextRef="#ctx0" brushRef="#br0" timeOffset="106603.85">17163 13317 0,'35'0'62,"-17"0"-62,52 0 16,-35 0-16,71-17 15,-18 17 1,159-18-16,-141 0 16,88 1-16,18 17 15,70-18 1,53 1 0,-264-1-1,17 18 1,-70-18 109,-1 18-94,1-17-15,0 17-1,17 0 1,18-18-16,-36 0 16,125 1-1,-142-1 1,52 18-1,-52-18 1,18 18 15,35-17 1,0 17-32,0-18 15,0 1 1,17-1-16,-70 36 187,0 34-187,0-16 16,-17 17-16,-1 0 16,18 141-1,0-89 1,0-52-16,0 53 15,0 176-15,18-176 16,17 53-16,-17-53 16,-1 35-1,1-18 1,-1-34 0,-17-37-1,-17-52 95,-18 0-95,-36 0-15,0 0 0,-52 0 16,-177 0-1,106 0 1,-141 18-16,53 35 16,141-35-1,-53 35 1,88-53 0,88 17-1,0-17 1,1 0-1,-1 0 1,-70 0 0,0 0-1,-124 0 1,36 0 0,52 0-16,-70 0 15,106 0 1,35 0-1,0 0 1,0 0 0,36 0-1,-19-17 48,19-1-48,-1 0-15,-17 1 16,0-19-16,17 36 16,0-35-1,18 17 1,-17 1 0,-19-18-1,36-1 1,-35-17-16,0-52 15,17 69 1,1-70 0,-1 18-1,0 35 1,1-35-16,17 35 16,0-70-1,-18-1 1,18 71-1,0 0-15,0 36 16,0-19 0,0 19 156,35-1-157,18 1-15,0-1 16,18 18-16,-1 0 15,18-18-15,71 1 16,-35-1 0,70 0-1,-71-17 1,-88 17-16</inkml:trace>
  <inkml:trace contextRef="#ctx0" brushRef="#br0" timeOffset="107995.2">20267 6985 0,'0'-18'31,"-18"18"-15,1 0-16,17-17 15,-35 17 1,17-18 0,0 18-16,-52-35 31,52 35-31,-35-18 0,0 18 16,-17 0-1,-71 18 1,105-1-1,-70 19 1,18-1-16,53-17 16,-36 17-16,-70 35 15,106-52 1,-124 70 0,36 0-1,17-17 1,53-18-1,-70 35-15,105-53 16,-106 71 0,-17 35-1,106-105 1,-53 70 0,-88 140-1,158-193-15,-70 71 16,17 52-1,53-141 1,-17 71 0,-35 53-1,52-106-15,-17 53 16,17-53 0,0 88-1,1-53 1,-1-53-1,1 1 1,17 17-16,0-36 16,0 18-1,0-17 1,0 0 0</inkml:trace>
  <inkml:trace contextRef="#ctx0" brushRef="#br0" timeOffset="109103.86">17268 9119 0,'0'18'110,"0"35"-110,18 0 15,0 0-15,-18 53 16,17-36-16,1-17 15,17 53 1,1 53-16,-19-71 16,1-35-1,-1 0 1,-17-18 0,0-17-1,18-1 1,0-17 343,70-53-343,-17 18-16,70-71 15,-18 36-15,18-19 16,36-16-16,-19 34 16,54-88-1,-106 106 1,-18-35 0,-88 71-16</inkml:trace>
  <inkml:trace contextRef="#ctx0" brushRef="#br0" timeOffset="110402.64">11501 11889 0,'0'-18'78,"-18"18"-62,18-18-16,-35 18 16,-18-35-16,17 35 15,19 0 1,-18-18 0,17 18-16,-35 0 15,-35 0 1,52 0-1,19 18 1,-1-18 0,1 35-1,-19 18-15,19-35 16,-1 35 0,0 17-1,18-34 1,0-1-16,0 53 15,0-17 1,36-18-16,-19-36 0,19 1 16,-1 17-1,0-17 1,18-18 0,0 0-1,-18 0 1,18-53-1,-35 18 1,35-36 0,-18 18-1,-17 18 1,17-89-16,-35 107 16,18-160-1</inkml:trace>
  <inkml:trace contextRef="#ctx0" brushRef="#br0" timeOffset="110847.81">11430 11254 0,'0'35'63,"0"53"-63,18-53 15,-1 36-15,1-36 16,0 53-16,-1-35 16,1 36-1,17-19-15,-35-35 16,35 18-1,-35-17 1,18-19 0,-18 1-1</inkml:trace>
  <inkml:trace contextRef="#ctx0" brushRef="#br0" timeOffset="111687.01">12100 11606 0,'-17'0'0,"-1"0"47,0 0-47,1 18 16,-1-18-16,0 35 15,18-17-15,-17 0 16,-1-1 0,18 36-1,0-35 1,0-1-1,0 1 1,0 0-16,0-1 16,0 1-1,35 0 1,1-18-16,-19 0 31,1-18-15,0 0-16,-18 1 15,17-71 1,-17 70 0,0-17-16,0 17 47,18 18-1,-18 18-30,0 17 0,18-17-16,-1-1 15,1 18-15,-1-17 16,-17 0-16,18-18 16,0-36 30,35-158-46</inkml:trace>
  <inkml:trace contextRef="#ctx0" brushRef="#br0" timeOffset="111975.75">12330 11165 0,'17'0'0,"-17"18"16,35 35 0,-17-18-1,17 18-15,-17 0 16,0-18-16,-1 18 16,1 0-1,0 0 1,-18-18-16,0 18 15,0-35 17</inkml:trace>
  <inkml:trace contextRef="#ctx0" brushRef="#br0" timeOffset="112242.93">12400 11518 0,'0'-17'31,"53"-1"-15,-35 18-16,-1 0 15,1 0 1,17-18-16,1 18 16,-19-17-1,1 17 1</inkml:trace>
  <inkml:trace contextRef="#ctx0" brushRef="#br0" timeOffset="112855.82">12912 11165 0,'-18'0'16,"0"0"-16,1 18 16,-1 17-16,0 1 15,1-19-15,17 36 16,0-18-16,0 18 16,0-17-1,0-19 1,0 1-1,17-36 17,19-35-32,17 0 15,0-35 1,-53 53 0,35 0-1,-35 52 63,0 1-78,0 17 16,0-17-16,0 17 16,0-17-16,53 70 15,70-17-15,36 17 16,0 18-16,-36-36 15,-17-35 1,0 1 0,-88-19-16</inkml:trace>
  <inkml:trace contextRef="#ctx0" brushRef="#br0" timeOffset="114002.9">22013 9260 0,'18'18'62,"-18"17"-46,35-17-16,-17 35 16,17-18-16,-17 0 15,35-17-15,-53 0 16,35-1 0,18 19-1,17-19-15,-34-17 16,-19 0-16,1 0 15,88-35 1,-89 0 0,36-53-1,-17 17 1,-1 36-16,-35-53 16,0 52-1,0 19 1,-18 17-1,1-36 1,-1 36 0,-17 0-16,-36 0 15,36 0 1,-18 0 0,18 36-1,17-36 1,18 17-1,-18-17-15,18 18 16,-35 0 0,18 34-1,17-34 1</inkml:trace>
  <inkml:trace contextRef="#ctx0" brushRef="#br0" timeOffset="114438.34">22560 9737 0,'18'0'32,"-18"17"-17,35 36 1,-17-18-16,35 160 15,-18-37 1,-17-70 0,-1 18-1,-17-35 1,-53-177 46</inkml:trace>
  <inkml:trace contextRef="#ctx0" brushRef="#br0" timeOffset="114759.68">22631 10037 0,'0'17'63,"-36"36"-47,36-35-16,-17 52 15,-1-52-15,-17 52 16,17-52-1,18 17 1</inkml:trace>
  <inkml:trace contextRef="#ctx0" brushRef="#br0" timeOffset="115122.92">22737 9984 0,'35'0'15,"-18"0"1,19 35-16,17-35 16,-36 35-16,1-35 15,0 18 1,-18-1-16,17 1 16,1 0-1,-18-1-15,17 1 16,-17 0-1,18-18 1,-18 17 0,0 1-1,0 0 1,0-1-16</inkml:trace>
  <inkml:trace contextRef="#ctx0" brushRef="#br0" timeOffset="115509.65">22613 10548 0,'0'35'47,"0"-17"-47,-18 17 16,1 1-16,-1 16 15,18-34-15,0 17 16,0-17-1,0 17 1,0-17 0</inkml:trace>
  <inkml:trace contextRef="#ctx0" brushRef="#br0" timeOffset="115891.9">22913 10619 0,'35'0'94,"-35"17"-94,18 1 16,-18 0-1,17-18 1,-17 17-16,36 36 16,-19-18-1,1 1 1,0-19-1,17 19 1,-35-19 0,18-17-1</inkml:trace>
  <inkml:trace contextRef="#ctx0" brushRef="#br0" timeOffset="120249.61">22348 8961 0,'-17'0'187,"-1"0"-171,-35-36-16,0-34 15,36 52-15,-19-17 16,1-18-16,0 18 16,-53-36-1,0-17 1,17 17 0,-53-17-1,-34-53-15,105 123 16,-53-70-1,53 53 1,-35-36 0,-53-17-1,35 35 1,18 0-16,-124-70 16,177 105-1,-195-88 1,107 71-1,-18-35 1,17 34 0,-52-17-16,123 18 15,-70 0-15,70 17 16,-124-17 0,19 0-1,87-1 1,-52 19-1,70-1-15,-36 18 16,19-18 0,52 18-1,-52-17 1,17 17 0,17 0-1,-87 0-15,17 0 16,-53 0-1,1 0 1,-1 0 0,53 0-1,-194 17 1,124 1-16,105 0 16,-87-18-1,-19 35 1,107-17-1,17-1 1,17-17 0,1 0-1,-35 35 1,17-35 0,-106 71-1,106-53 1,-247 88-16,106-18 15,18-18 1,-36 1 0,18 35-1,88-53 1,-88 52 0,88-52-16,-105 71 15,-19-1 1,72-17-1,17-18 1,-36 53 0,1-17-1,52-36-15,-17 18 16,71-36 0,-36 19-1,18-1 1,-1-18-1,72-34 1,-71 70-16,70-71 16,-88 106-1,18-18 1,70-87 0,-52 52-1,52-35-15,0-18 16,-17 0-1,35 1 1,-18-19 0</inkml:trace>
  <inkml:trace contextRef="#ctx0" brushRef="#br0" timeOffset="121168.19">12471 9578 0,'0'35'62,"0"18"-46,-18 18-16,18 17 15,-18 0 1,1 124-16,17-142 16,-18 36-1,18-35 1,0-54 0,0 1-16,18-18 234,123-53-218,-106 35-1,0 1 1,71-1-16,-70 0 15,-1 18-15,-18 0 16,19 0 0</inkml:trace>
  <inkml:trace contextRef="#ctx0" brushRef="#br0" timeOffset="123954.66">23142 12418 0,'0'-18'15,"-17"18"48,-1 0-48,18 18-15,-35 35 16,-1 17 0,36-17-16,-17 35 15,-1 53 1,18-70-16,18 53 16,35 17-1,-18-88 1,36-1-1,-1-34 1,-52 0 0,17-18-16,18 0 0,35-18 15,-35-17 1,18-36 0,-19 18-1,-34 0 1,0 18-1,-18 0-15,0-18 16,-53-71 0,-18 1-1,54 88 1,-19-53 0,19 52-1,-1-17-15,0 18 16,1 35-1,-1-35 1,1 17 0,-1 0-1,0 18 63,1 36-78,-1-1 16</inkml:trace>
  <inkml:trace contextRef="#ctx0" brushRef="#br0" timeOffset="124420.49">23354 13476 0,'0'53'31,"35"0"-15,-35 35-16,18-35 15,-1 53-15,19 35 16,-36-35 0,17-53-1,-17 0 1,0-36 0</inkml:trace>
  <inkml:trace contextRef="#ctx0" brushRef="#br0" timeOffset="124800.8">23477 13688 0,'-17'0'32,"-1"35"-17,-35 53 1,-53 71-1,18-18-15,35-53 16,-35 36 0,53-89-1</inkml:trace>
  <inkml:trace contextRef="#ctx0" brushRef="#br0" timeOffset="125279.67">23336 13970 0,'71'0'62,"-18"35"-62,17 1 16,-17-1-16,0 0 16,35 36-16,0-36 15,18 36 1,-53-19-1,-35-52 1,-18 18 15</inkml:trace>
  <inkml:trace contextRef="#ctx0" brushRef="#br0" timeOffset="125692.9">23654 14499 0,'-18'0'31,"0"18"-16,-17 105 1,35-105 0,-17 0-1,-1-18-15,18 17 16</inkml:trace>
  <inkml:trace contextRef="#ctx0" brushRef="#br0" timeOffset="126110.01">23513 14323 0,'17'0'32,"1"0"-17,17 0-15,0 17 16,18 19-1,-17-19-15,-1 19 16,18-1 0,-36-17-16,19 17 0,52 35 15,-53-34 1,1-1 0,-1 0-1</inkml:trace>
  <inkml:trace contextRef="#ctx0" brushRef="#br0" timeOffset="128307.66">23989 13000 0,'0'-18'172,"0"-17"-172,35 0 16,0-36-16,1 18 15,-1-17 1,53-71 0,-70 105-16,35-52 15,-18 17 1,-35 36-1,35-53 1,-17 35 0,0-17-1,17-36-15,-35 70 16,18-52 0,-1 0-1,-17 35 1,18 0-16,-18 36 15,0-142-15,0 71 16,0-1-16,0 37 16,0-143-1,0 143 1,-18-54-16,18 70 16,-35-122-1,17 105-15,18-35 16,-35-1-1,17 37 1,-35-72 0,18 53-1,-35-34 1,-1-1-16,0 53 0,36-18 16,0 36-16,-18-18 15,-71-53 1,107 89-1,-36-19-15,18 1 16,-71-18 0,71 36-1,-1-1-15,-17 0 16,0 1 0,1-1-1,-19 18 1,-17-18-1,53 18 1,-18 0-16,0 0 16,35 0 15</inkml:trace>
  <inkml:trace contextRef="#ctx0" brushRef="#br0" timeOffset="129479.73">23054 9260 0,'-18'18'125,"-35"0"-125,-17 35 15,17 17-15,-18-35 16,19 18-16,-19 0 15,18 0 1,18 0 0,35-35 312,88 35-313,18-18 1,17 18-16,-35-18 16,18 18-16,53-18 15,-88 1-15,17-19 16,-88 1 0</inkml:trace>
  <inkml:trace contextRef="#ctx0" brushRef="#br0" timeOffset="131584.87">24500 13458 0,'36'0'172,"-19"0"-172,107 0 16,-36-17-16,124-1 16,-71 18-16,53-17 15,141-19 1,-35 19-1,-177-1 1,-52 18-16,-54 0 109,19 0-93,-19 0-16,1-18 16,17 18-16,-17 0 15,17-17-15,0 17 16,-17 0 0,0 0-16</inkml:trace>
  <inkml:trace contextRef="#ctx0" brushRef="#br0" timeOffset="132579.13">24606 13159 0,'0'17'63,"36"-17"-63,16 0 15,-16 0-15,17 18 16,0-18-1,17 0-15,18 0 16,71 0 0,17 0-1,-52 0 1,52 0-16,-17-35 16,-88 35-1,-1 0 1,-17-18-1,0 18 1,-35 0-16,17-18 16,18 18-16,-36 0 15,1 0-15,17 0 16,-17 0 0,0 0 15,17-17-16,0 17-15,36 0 16,-36-18 0</inkml:trace>
  <inkml:trace contextRef="#ctx0" brushRef="#br0" timeOffset="133371.12">26106 12647 0,'17'0'31,"36"18"-15,0 17-16,70 18 15,72 70 1,-125-70-1,54 36 1,-54-37 0,-17 1-16,-35-35 15,-18 0-15,17-18 63,-17 17-48,18-17 1,-18 18 0,0 0-16,0-1 15,0 18 1,-18-17 0,1 0-1,-19 35-15,-17 0 0,-52 70 16,16-17-1,-16 17 1,-1-17 0,88-88-1,-17 35 1,17-53 0</inkml:trace>
  <inkml:trace contextRef="#ctx0" brushRef="#br0" timeOffset="134130.75">28310 12718 0,'0'0'16,"-17"-18"-16,17 0 0,-18 18 16,1 0-1,-1 0 1,-35 0-1,0 18 1,-88 70 0,123-53-1,-35 1-15,18 34 16,17-17 0,1-17-16,17 16 15,0-16 1,0-19-1,35 36 1,-17-35 0,35 35-1,70 0-15,-88-36 16,107 36 0,16-53-1,-87 0 1,-36 0-1,18-35 1,-18 0-16,1-1 16,-19 1-1,1 0 1,-1-53-16</inkml:trace>
  <inkml:trace contextRef="#ctx0" brushRef="#br0" timeOffset="134771.01">28698 12947 0,'-17'0'0,"-1"18"15,18-1-15,0 1 16,-17 0-1,17-1-15,0 18 16,0 1 0,0-19-1,0 1-15,17 0 16,18-1 15,1 1-15,-19-18-1,19 0-15,17 0 16,-36-18 0,1 18-1,-18-17 1,0-1 0,0 0-1,0 1-15,0-1 16,0-17-1,-18-18 1,-17 18 0,0-1-1,17 36 1,18-17-16,-18 17 16,1 17 62,17 1-63,0 0-15,0-1 16,0 1-16,0 0 16,17-18-1</inkml:trace>
  <inkml:trace contextRef="#ctx0" brushRef="#br0" timeOffset="135709.54">29157 12876 0,'0'36'31,"18"17"-15,-1 17-16,-17-52 15,18 35-15,-18 17 16,0-52-16,0 0 16,0-36 46,-18-35-46,18 0-16,-17 0 15,-1 18 1,18 17-16,-18-17 16,18 0-1,0 17 1,18 18 31,-18 18-32,18-1-15,-1 1 16,1 0-16,0 17 16,-1-17-16,1 17 15,-18-18-15,18 1 16,-18-36 93,0-34-93,0 34-16,0-17 15,0 17-15,0 36 110,17-1-110,-17 1 15,18 17-15,-1 0 16,36 18 15,-17-35-31,-36 0 16,17-18 62,36-36-62</inkml:trace>
  <inkml:trace contextRef="#ctx0" brushRef="#br0" timeOffset="136468.44">29898 12665 0,'0'53'31,"0"0"-15,0 17-16,0-17 16,0 18-16,18-18 15,-18-18-15,0 35 16,0-52-1,17 0 1,-17-36 62,-17-35-62,-36-17-16,35 17 15,-17-18-15,35 18 16,-18 18-16,18-36 16,0 18-1,0 18 1,0 0 0,0 17-1,18 1 1,-1 17 31,1 0-32,17 35-15,-17-18 16,0-17-16,-1 18 16,1 17-16,-1 1 15,1-1 1,0-35-1,-18 35 1,0-17 0,0-1-1,0 1 1,-18-18 0,18 18 46,35-1-46</inkml:trace>
  <inkml:trace contextRef="#ctx0" brushRef="#br0" timeOffset="137039.85">30445 12771 0,'0'-18'16,"17"18"-1,-17-18 110,0-17-109,0 17-16,-17 18 62,-19 0-62,-16 0 0,-1 0 16,-71 53 0,89-17-1,0 16 1,35 1 0,0-35-1,0 35-15,0-35 16,17-18-1,18 17 1,-17-17 0,0 0-1,35 0-15,0-17 16,0-19-16,35-17 16,18-70-1,-18 52 1</inkml:trace>
  <inkml:trace contextRef="#ctx0" brushRef="#br0" timeOffset="137345.57">30868 12153 0,'18'18'15,"17"52"-15,-35-17 16,18 0-16,17 18 16,-17-1-16,-18-34 15,17 52 1,-17-53 0,18-17-16,-18 17 0,0 0 15,0 1 1,0-19-1,-18-17 17,1 0-32</inkml:trace>
  <inkml:trace contextRef="#ctx0" brushRef="#br0" timeOffset="138358.71">30833 12594 0,'123'0'32,"-70"-17"-32,0 17 15,18-18-15,-1-17 16,18 17-1,-70 0 1,0 1 0,-18-1-1,0 0 1,0 1 0,-18 34 46,0 1-62,18 17 16,0 1-16,0-19 15,0 1-15,0 0 16,0-1 0,18-17 15,35 0-16,-18-17-15,0-19 16,36-70 0,-53 71-1,-1-18 1,-17 36 0,0-1-1,0 36 48,0-1-48,0 1 1,18-18 15,35-18-15,0-17-16,-18 17 15,-17-17-15,17 17 16,-35 1 0,0-1-1,18 18 48,-18 18-48,17 17-15,-17-17 16,0-1 0,0 1-16,18-18 31,0-18-15,-1-17-1,18 0-15,1-36 16,52-70-1,-53 53 1,1 0 0,-19 52-1,-17 1-15</inkml:trace>
  <inkml:trace contextRef="#ctx0" brushRef="#br0" timeOffset="139311.92">27270 14464 0,'17'0'16,"-17"-18"-16,36 18 15,-19-17 1,142-1 0,229-17-1,-141-1 1,564-122-16,318-72 16,-741 125-1,547-125 1,-176 54-1,-565 141 1,17-18 0,-193 53 31</inkml:trace>
  <inkml:trace contextRef="#ctx0" brushRef="#br0" timeOffset="142309.88">15487 13229 0,'18'0'125,"-1"-35"-110,54 17-15,35-17 16,52-53-16,1 35 16,194-71-1,-212 54 1,141-18-1,-123 35-15</inkml:trace>
  <inkml:trace contextRef="#ctx0" brushRef="#br0" timeOffset="142989.75">15399 12947 0,'17'0'63,"89"-18"-63,-18 1 15,89-36-15,-36 0 16,35 18-16,18-18 16,124-36-1,-106 19 1,-142 35 0,-35 17-1</inkml:trace>
  <inkml:trace contextRef="#ctx0" brushRef="#br0" timeOffset="143669.54">16616 12206 0,'17'0'31,"72"0"-31,34 18 16,18-1-16,89 54 15,-178-53 1,72 52 0,-89-35-1,-35-17 1,18 0-16,-18-1 16,0 1-1,0 17 1,0-17-1,-18 35 1,-17 0-16,17 35 16,-17-53-1,0 18 1,-36 53 0,1-53-1,-36 35 1,53-53-16,-71 36 15,36-1 1,35-34 0,53-19-1,-35 1 1</inkml:trace>
  <inkml:trace contextRef="#ctx0" brushRef="#br0" timeOffset="144342.81">17304 15222 0,'0'53'15,"0"53"1,17-35-1,1 35-15,17 17 16,-17 0-16,17 36 16,18 35-1,-53-141 1,35 0 0,-35-35-1,18-36 48</inkml:trace>
  <inkml:trace contextRef="#ctx0" brushRef="#br0" timeOffset="145051.01">17621 15946 0,'0'17'47,"0"36"-32,0-35-15,0-1 16,18 19-16,0-19 16,-1-17-1,-17 18 1,18-18 0,-1 0-1,1 0 1,35 0-1,0-18 1,53-52 0,35-36-1,-141 88-15,35-70 16,-35 35 0,-17 18-1,17 0 1,-18 35-1,18-18 1,-18 18 0,1 0-16,-19-18 15,-105 18 1,0 18 0,71 0-1,-19 35 1,72-36-1,17 1 64,17-18-64,19 0 1,-1 17-1</inkml:trace>
  <inkml:trace contextRef="#ctx0" brushRef="#br0" timeOffset="145909.15">18415 15628 0,'-18'0'15,"1"0"1,-1 35 0,0 1-1,1-19 1,17 1 0,17-18 77,1-18-77,-18 1-16,18 17 16,-18-18-1,0 36 63,17 35-78,19 17 16,-19-17-16,1 18 16,-18-19-16,18 1 15,-1 0-15,-17 53 16,0-53-1,0-35-15,-17 35 16,-19 0 0,19-36-1,-36 1 1,35-18 15,-17-88-15,17 52-1,18 1-15,0-18 16,0-17-16,35 34 16,18-52-1,124 18 1,-54 17 0,71-53-1,-106 53 1</inkml:trace>
  <inkml:trace contextRef="#ctx0" brushRef="#br0" timeOffset="146388.07">19191 15452 0,'0'-18'16,"-35"18"-1,-18 0-15,18 0 16,17 35-1,-17 1-15,35-19 16,0 1 0,0 0 31,0 17-16,35 0-31,-35 0 15,35 1-15,-17 17 16,-18-1-16,18 19 16,-18-36-1,0 36 1,-18-18 0,0-36-1,1 1-15,-72 17 16,72-35-1,-54 18 1,-35-18 0,71 0-1,-53 0 1,70-18-16,-17 1 16</inkml:trace>
  <inkml:trace contextRef="#ctx0" brushRef="#br0" timeOffset="147281.16">21202 14728 0,'0'-17'47,"0"-18"-31,0 17-16,-18 0 15,18-35-15,-17-17 16,-36-107 0,-35-52-1,-1 70 1,19-35-16,-1 53 0,-70-212 15,88 195 1,-70-283 0,52 53-1,36 176 1,0-141 0,52-17-1,36 211-15,53-106 16,-71 195-1,124-159 1,-53 123 0,-18 18-1,18-1 1,0 19-16,-53 17 16,-18 35-1,-17 1 1,-1 17 15</inkml:trace>
  <inkml:trace contextRef="#ctx0" brushRef="#br0" timeOffset="148086.91">21731 14764 0,'18'0'79,"-1"0"-64,1 0 1,0 0-16,-1 0 15,19-18 1,-1 0 0,0 18-16,0-35 15,71-35-15,88-89 16,-158 106 0,158-159-1,-142 177 1,37-106-16,-1 17 0,-18-52 15,-34 141 1,17-89 0,-18 54-1,-35 34 1,0 19 0</inkml:trace>
  <inkml:trace contextRef="#ctx0" brushRef="#br0" timeOffset="148965.54">20708 16404 0,'0'18'62,"35"17"-62,-17 0 16,0 1-16,17 17 15,0-36-15,18 71 16,35-17 0,-17-18-1,-36-53 1,18 35 0,-18-35-1,-17 18-15,35-1 16,-36-17-1,54 18-15,53 0 16,122 17 0,-16 0-1,-89-35 1,159 36-16,-230-36 16,160 17-1,-160-17 1,-52 0-1</inkml:trace>
  <inkml:trace contextRef="#ctx0" brushRef="#br0" timeOffset="149696.69">24306 15787 0,'0'0'0,"-17"17"63,-1 19-47,0 17-16,-17 0 15,18-1-15,17 1 16,0 0-16,-18 0 15,18-18-15,0 1 16,0 34 0,18-34-1,34 17 1,-16-36 0,70 18-16,-36-35 15,-35 0 1,-17 0-1,17-105 1,-35 87 0,0-123-1,0 35-15,-35 71 16,0-18 0,-53-18-1,52 54 1,-34-19-16,34 36 15,-69 0-15,69 0 16,19 0-16,-19 18 16,1 0-1,18 17 1,-1-17 0,18 17-1,0-18-15,0 54 16,0-53-1,88 140 1</inkml:trace>
  <inkml:trace contextRef="#ctx0" brushRef="#br0" timeOffset="150145.38">24730 16828 0,'0'-18'16,"0"53"-1,0 0-15,0 36 16,0 70 0,0-88-1,0 35-15,-18-17 16,18 35 0,-18-36-1,18-35-15,0-17 16</inkml:trace>
  <inkml:trace contextRef="#ctx0" brushRef="#br0" timeOffset="150536.59">24659 17039 0,'-17'0'31,"-1"18"-15,0 35-16,-17 17 15,0-17-15,17 18 16,-35-18 0,36 0-16,-36 35 15,17-53 1,36-17-1</inkml:trace>
  <inkml:trace contextRef="#ctx0" brushRef="#br0" timeOffset="150910.6">24642 17198 0,'17'0'0,"1"0"15,35 18-15,-18-18 16,0 35-16,-17-18 16,88 19-1,-53-1 1,-18-17-1,0-1 1</inkml:trace>
  <inkml:trace contextRef="#ctx0" brushRef="#br0" timeOffset="151217.5">24836 17621 0,'0'0'0,"-106"141"16,70-123 0,1 53-1,-18-19 1,36 1-16,17-35 16,-18-18 30,18-18-14,-18-35-32</inkml:trace>
  <inkml:trace contextRef="#ctx0" brushRef="#br0" timeOffset="151693.24">24589 17851 0,'0'0'0,"0"-18"0,17 18 16,1 0-1,0 0-15,-1 0 16,1 0-1,17 18 1,-17-1 0,-1-17-1,36 18-15,-35-1 16,0-17 0,-1 0-1,1 0 1,-1 18-1,19-18 17,-36 18-32,35-1 15,0 1 1,-17-18 0,0 18-1,-1-18-15,1 17 16</inkml:trace>
  <inkml:trace contextRef="#ctx0" brushRef="#br0" timeOffset="165558.43">4833 0 0</inkml:trace>
  <inkml:trace contextRef="#ctx0" brushRef="#br0" timeOffset="166547.24">600 353 0,'-36'53'141,"1"53"-125,-35 70-16,-1-17 15,-70 141-15,-106 440 16,247-475-1,0 229-15,0 141 16,0 159 0,0-389-1,0 160 1,0-248-16,0-229 16,0 54-1,0-125 1,0 1-1,0-1 1</inkml:trace>
  <inkml:trace contextRef="#ctx0" brushRef="#br0" timeOffset="168910.79">5221 4692 0,'-18'0'32,"1"0"-32,-18 0 15,-36 0 1,-17 0-1,-53 18 1,88-1 0,-53 18-1,71-35-15,-89 71 16,18-53 0,89-1-1,-107 54 1,54-36-1,34 0-15,-16-17 16,16 17-16,-52 18 16,-18 18-1,36-1 1,-1-17 0,36-17-1,-36 17-15,18 17 16,18-35-1,-18 18 1,0 18 0,36-54-1,-36 54 1,17-53-16,1 52 16,-18 1-1,18-54 1,0 54-1,-18-18 1,35 0 0,-35 0-16,18 35 15,0-35 1,17-18 0,-35 18-1,53 0 1,-18-18-1,1 18-15,-1-18 16,1 18 0,-1-17-1,0-19 1,1 54 0,17-18-1,-18-18-15,0 0 16,18 36-1,-17-18 1,-1 17 0,0 18-1,18-35 1,-17 36-16,-1-1 16,18-53-1,-18 36 1,18 17-1,0-71 1,-17 19-16,17-1 16,0-17-1,0-1 1,0 1 15,-18-18 0</inkml:trace>
  <inkml:trace contextRef="#ctx0" brushRef="#br0" timeOffset="170726.7">1923 7179 0,'0'18'109,"0"17"-109,17 18 16,1-36-1,17 72-15,0-1 16,-17-35 0,35 70-16,-18-35 15,-17-35-15,0-17 16,34 52-1,-34-18 1,17-34 0,-17 17-1,-18-36-15,35 36 16,-17 0 0,-18-35-1,35 17 1,-17 0-1,0-35 1,-18 18-16,17 17 16,1-17 15,-1-18 125,1 0-140,0 0 15,-1 0-15,19-18-1,-19 1 1,36-19 0,0 1-1,-18 17 1,18-35-1,36 1-15,-54 16 16,71-52 0,17-35-1,-52 52 1,17-17 0,-35 0-1,-36 70-15,1-17 16,17-1-1,-17 1 1,0 18 0,-1 17-1,-17-18-15,18-17 16,-1 17 0,1 0-1,0 18 1,-18-17-1,17 17 1,-17-18-16,18 18 31</inkml:trace>
  <inkml:trace contextRef="#ctx0" brushRef="#br0" timeOffset="171891.7">1499 9754 0,'0'18'78,"0"35"-63,0 17-15,18-17 16,0 0 0,-1 18-16,-17-1 0,18-17 15,-18 35 1,0-52-16,18-1 15,-1 53 1,-17-52 0,18-1-16,-18-18 15,0 1 1,17 0 15,-17-1-15,18-17-16,0 0 15,-18 18 1,70-89 47</inkml:trace>
  <inkml:trace contextRef="#ctx0" brushRef="#br0" timeOffset="172983">2046 9895 0,'0'36'63,"0"-19"-47,0 19-16,-18 17 15,18-18-15,0 0 16,0 0-1,0 54 1,0-1 0,0-53-16,36 53 15,-19-35 1,19 18 0,34-18-1,-17-53 1,-53 17-1,18-17-15,35 0 32,-18-35-32,18-18 15,0 0 1,-36 18 0,1-18-1,0 18-15,-18 17 16,0 0-1,-18-17 1,18 17 0,0 1-1,-35-18 1,-36-36-16,54 36 16,-36-1-1,0 1 1,0-18-1,35 53 1,-17-35 0,35 53 218,0-1-218,35 1-1,71 35-15</inkml:trace>
  <inkml:trace contextRef="#ctx0" brushRef="#br0" timeOffset="173897.74">2787 9913 0,'-71'18'15,"54"17"1,-1-35-16,18 18 15,-18 17 1,18-17 0,0-1-1,0 36-15,0-35 16,0 17-16,0-17 16,18 35-1,0-36 1,17 54-1,0-36 1,-17-35-16,0 35 16,-1-35-1,19 18-15,-1 0 16,71-18 0,17-53-1,-70 17-15,18-34 16,-54 35-1,-17 17 1,0-35 0,0 35-1,0 1 1,-17-19-16,-19 1 16,-17 0-1,-17 0 1,-1-1-1,36 36 1,-36 0 0,54-17-16,-1 17 15,-17 0 1,0 0 15,-1 0-15,19 35-1,-1-35-15,18 35 94</inkml:trace>
  <inkml:trace contextRef="#ctx0" brushRef="#br0" timeOffset="174735.34">3422 9931 0,'-18'17'32,"18"1"-32,0 35 15,0 0 1,0 0 0,0-36-1,0 19-15,0 17 16,53-1-1,0 19 1,-18-36 0,54 1-1,16-19-15,1-17 16,-53 0-16,-18-17 16,36-72-1,-53 19 1,-18-18-1,0 52 1,-18 1 0,18 17-16,-35-17 15,-18-18 1,35 36 0,-70-36-1,-18 35-15,71 18 16,-53-18-16,17 18 15,53 0 1,18-17 31</inkml:trace>
  <inkml:trace contextRef="#ctx0" brushRef="#br0" timeOffset="176625.74">5838 9084 0,'0'18'32,"-17"35"-17,17 0-15,-18-18 16,18 35-16,0-34 15,0 17-15,0 17 16,0 1 0,35-54-1,54 71 1,34-17 0,-52-36-1,140 18-15,-17-35 16,-158-18-1,17 0 1,-36-53 0,1 0-1,-18-123 1,-18 52-16,1 71 16,-36-53-1,53 71 1,0 53 62,0-1-62,0 19-16,0-19 15,0 1 1,35 17-1,18 1-15,-35-1 16,87 0 0,-87-35-1,0 0-15,-1 0 16,36 0 0,18-18-16,-36-17 15,18-18 1,-18 18-1,-17 0 1,-1-18 0,-17 0-1,0 18-15,0-18 16,0 17 0,-17-17-1,-18-17 1,17 52-1,-53-17 1,54 17-16,-36 1 0,35 17 16,1 0-1,17 17 48,0 1-63,52 35 15,-34-35-15,70 34 16,71 1 0,-88-17-16,52-1 15,-52-35 1,34 0-16</inkml:trace>
  <inkml:trace contextRef="#ctx0" brushRef="#br0" timeOffset="177232.85">7514 8996 0,'0'0'0,"-17"0"16,-1 0-1,0 0 1,1 17-1,-36 36-15,53-35 16,-18 17 0,0 1-1,18-19 1,0 36 0,0-18-1,36 1 1,-19-36-16,19 35 15,87-17 1,-52-18 0,-54-18-1,1-17 1,-18-36-16,18 54 16,-18-36-1,0 17 1,0 19-1,0-19 1,-18-17 0,18 36-16,-35-18 15,17 35 1,0 0 46,1 0-30</inkml:trace>
  <inkml:trace contextRef="#ctx0" brushRef="#br0" timeOffset="177667.52">7673 8767 0,'0'0'0,"141"52"16,-106-16-16,1-36 15,-1 53 1,0 0 0,-17-53-1,-1 17 1,1-17 62,-18-17-62,0-19-16,18 1 15,-1-36-15,1 19 16</inkml:trace>
  <inkml:trace contextRef="#ctx0" brushRef="#br0" timeOffset="178016.69">8449 8273 0,'0'17'0,"18"36"15,-18 0-15,17 0 16,-17-18-16,18 18 16,-18 0-1,0 35-15,0-17 16,0-53-1,0-1 1,18-17 31,-1-35-47,36-53 16,71-177-1</inkml:trace>
  <inkml:trace contextRef="#ctx0" brushRef="#br0" timeOffset="178546.58">8872 8114 0,'0'18'32,"0"17"-32,-17 0 15,-1-17-15,0 17 16,1-17-1,-1 17-15,1-35 16,52 0 93,18 0-93,35 0 0,-53 18-1,0-1-15,36 1 16,-53-1 0,-1-17-1,-17 18 1,36 17-1,-36-17 1,35 53-16,0-19 16,0-16-1,-17-1 1,-18-17 0,0-1 15</inkml:trace>
  <inkml:trace contextRef="#ctx0" brushRef="#br0" timeOffset="179520.02">4568 11112 0,'0'18'47,"0"0"-16,0 35-31,0 17 16,0-34-16,0 34 15,0-17-15,0 35 16,0 0 0,0-17-16,18 35 15,-18 17 1,0-52-16,0 17 16,0-53-1,0-17 1</inkml:trace>
  <inkml:trace contextRef="#ctx0" brushRef="#br0" timeOffset="180522.43">4180 11501 0,'0'17'63,"18"1"-63,-18-1 16,18 1-16,-18 0 15,17-18-15,-17 17 16,36 19-1,-19-19 1,36 72 0,-35-72-16,-1 18 15,54 54-15,-18-36 16,0 17 0,-18-52-1,-17 17 1,-1-35-1,1 0 32,17 0-31,18-18 0,0-35-16,18 36 15,-18-36-15,17 0 16,18-35-1,-35 35 1,-53 18 0,18 17-1,0-17 1,-18 17 0,17-17-16,-17 17 15,0 0 1,0 1-1</inkml:trace>
  <inkml:trace contextRef="#ctx0" brushRef="#br0" timeOffset="181840.71">4092 13652 0,'0'0'0,"-35"-17"31,17-1-31,1 18 16,-19 0 0,1 0-16,-18 0 15,-53 0 1,-35 35-1,53 1 1,53-1 0,-53 53-16,70-52 15,0-1 1,1-18 0,17 54-1,0-53 1,0 35-1,70 52-15,-35-69 16,36 17 0,35 17-1,-71-70 1,142 71 0,-89-54-1,-35-17-15,17 0 16,-34 0-1,-19 0-15,1-17 16,52-71 0,-70-36-1,0 89 1,0-89-16,0 18 16,0 36-1,0-36 1,0 0-1,0 53 1,-17-88 0,17 106-16,-18-71 15,0 53 1,18 36 15,0 34 79,0 36-110,18 18 15,0-1-15,-1 36 16,19-35-16,-19 17 15,19 18 1,-19-53 0,18 35-1,-17-53-15,0-17 16,-1 17 0,1-17-1,0-1 1,-1 1-1,1-18 1,0 17 0</inkml:trace>
  <inkml:trace contextRef="#ctx0" brushRef="#br0" timeOffset="182630.18">4727 13847 0,'18'0'93,"-18"-18"-77,0 0-16,35-17 16,0-18-16,18 0 15,-17-17 1,17-1-1,-53 36-15,0 17 16,0 0 15,-53 54 79,17-19-110,19 19 15,-19-36-15,36 17 16,-17 1-16,17 0 16,-18-18-1,18 17-15,0 1 16,0-1-1,0 1 1,0 17 0,0-17-16,18 0 15,17 35 1,53-36 0,0 1-1,159-18 1,-123-53-1,-1 18-15,-87-1 0,87-34 16,-105 52 0,-18 1-1,0-1 1</inkml:trace>
  <inkml:trace contextRef="#ctx0" brushRef="#br0" timeOffset="183542.87">5644 13264 0,'-35'0'47,"-18"53"-47,36-35 15,-19 53-15,19-71 16,17 17 0,-18 36-1,18-35 1,0-1-1,0 1-15,18-18 63,-1 0-32,1 0 0,-18-35-31,35-1 16,-17 1-16,-18 18 16,0-19-16,18-52 15,-18 70 1,0-52 0,-18-18-1,0 70 1,-17-70-1,0 35 1,35 18-16,-18 17 16,36 53 124,-1 1-140,1-1 16,17 18-16,1 17 16,-19-17-16,18-17 15,18 87 1,-17-70-1,-36-35-15,17-1 16,19 36 0,-19-35-1</inkml:trace>
  <inkml:trace contextRef="#ctx0" brushRef="#br0" timeOffset="183869.03">6121 12965 0,'17'35'63,"-17"0"-48,18 53 1,-18-52 0,18-1-1,-18-17 1,-18-18 46,-35-36-62,18-52 16</inkml:trace>
  <inkml:trace contextRef="#ctx0" brushRef="#br0" timeOffset="184083.04">5768 12471 0</inkml:trace>
  <inkml:trace contextRef="#ctx0" brushRef="#br0" timeOffset="184622.84">6668 12506 0,'-36'0'0,"1"18"15,0 17 1,17 0-16,-35 18 16,35-18-16,1 1 15,-36 34 1,18 54-1,17-107 1,18 19 0,0-19-16,18-17 78,52 0-78,1 0 15,35-17-15,-36-1 16,-17 0-16,-18 18 16,1 0-1</inkml:trace>
  <inkml:trace contextRef="#ctx0" brushRef="#br0" timeOffset="185252.5">6879 12612 0,'-17'0'0,"-19"35"31,36 0-31,-17-17 16,17 35-16,0-35 15,0 52 1,0-52-1,17-1 17,19-17-17,16 0 1,19-35 0,-36-18-16,1 18 15,-1 17-15,-35 1 16,0 34 62,17-17-62,-17 18-1,36-18 48,34 0-48,-34-35 1,87-106 0</inkml:trace>
  <inkml:trace contextRef="#ctx0" brushRef="#br0" timeOffset="185589.47">7532 12030 0,'0'17'15,"0"19"1,0-1-16,0 18 15,0 0-15,17 0 16,1-18 0,0 71-16,-18-53 15,0 35 1,0-18 0,0-34-1,0-1 1,-18-17-1,-17-18 1,-18-18 0,-88-123-16</inkml:trace>
  <inkml:trace contextRef="#ctx0" brushRef="#br0" timeOffset="185855.71">7320 12435 0,'18'0'63,"-1"0"-47,19 0-1,34-35-15,36-18 16,18 0-1,-36 0 1,-53 36 0,0-1-16,-17-17 15</inkml:trace>
  <inkml:trace contextRef="#ctx0" brushRef="#br0" timeOffset="187253.97">7867 12136 0,'0'0'0,"-35"35"0,35-18 16,0 19 0,-18-1-16,18-17 15,0-1 1,18-17 31,-1 0-32,19-17 1,-1-36-16,0 17 16,-35 19-16,0-1 15,0-17 1,0 17-1,-17 18 32,-72 88-31,72-52-16,-1-1 16,18 0-1,-18 36 1,18-36-16,0 0 15,0-17-15,18 0 16,17-1 0,-35 1-1,18-18 1,0 0 0,35 0-16,123-35 15,-70-54 1,-36 19-1,1-18 1,-18 17 0,-36 36-1,-17 17 1,0 1 0,0-1 15,-17 18 31,-1 0-46,0 35 0,1-17-16,17 17 15,0-17-15,0-1 16,0 19-1,0 34 1,0-52 0,0 0-1,17-18 48,36-194-48,-35 88 1,-18 18 0,0-177-16,0 194 15,0-87 1,0 140 0,0 36 62,0 17-63,18 0-15,17 18 16,0 0-16,-17 35 16,35 18-1,-53-71-15,35 71 0,36 212 16,-54-265-1,36 317 1,-18-264 0,-17-53-1,-18-36 1,0 1-16,18-18 16,-1 0 15,-17 18-16,18-18 1,0 0 0</inkml:trace>
  <inkml:trace contextRef="#ctx0" brushRef="#br0" timeOffset="-177543.12">6967 0 0,'-17'0'94,"-36"0"-63,18 18-15,-248 105 0,107-52-16,-36 17 15,-105 53-15,-248 53 16,177-53-1,-529 141 1,741-229 0,-142 35-16,36 1 15,-88 16 1,52-16-16,159-54 16,0 36-1,1-19 1,87-34-16,-17 17 15,-18 1 1,53-19-16,-53 19 16,36-1-1,17-18 1,-106 54 0,18-36-1,-194 89 1,211-89-16,-299 106 15,88-53 1,335 53 0,0 18-1,0 35 1,0-141 0,0 53-16,0-53 15,0 53 1,0-18-1,0-35 17,0-36-17,0 1-15,0 0 16,0-1 31,0 1-16,0 0-15,0-1 15,0 1-15,0 17-1,0 0 1,0-17-16</inkml:trace>
  <inkml:trace contextRef="#ctx0" brushRef="#br0" timeOffset="-98204.16">10213 5045 0,'0'17'187,"0"1"-171,0 0-16,0 17 31,0 0-15,0 18-16,18-18 15,-18 18-15,0 0 16,0 53 0,17-18-1,-17-35 1,18 106-16,17 53 15,-35-107 1,35 89 0,-35-105-1,18 87 1,0 18 0,-1-88-16,1 53 15,0 17 1,-1-53-1,1 36 1,17 18 0,-35-54-1,18 1-15,-18-71 0,17 141 16,-17-53 0,18 106-1,0 70 1,-18-229-1,17 230 1,-17-18-16,18-195 16,-18 248-1,0-159 1,0 36 0,0-36-1,0 35-15,-18-17 16,18-107-1,-35 178-15,35-142 16,-18 123 0,-17 248-1,35-371 1,-17 159 0,-19 247-16,19-406 15,17 0-15,-18-18 16,-17 142-1,17-142 1,-53 336 0,36-265-16,18-88 15,-19 88 1,36-141 0,0-36-1,0 1 1,0 0 62,0-1-62,0 1-1,0 17-15,0-17 16,0 0-16,0 17 15,0 18-15,0 0 16,0 70 0,0-52-1,0 70-15,0 18 16,0-71 0,0 0-1,0-70 1</inkml:trace>
  <inkml:trace contextRef="#ctx0" brushRef="#br0" timeOffset="-95626.96">5697 17657 0,'0'0'0,"-141"-89"31,53 72-31,35-1 16,-17-17-1,-19 17-15,19 18 16,35 0 0,-1 18-1,-70 17 1,71 0-1,-35 36 1,17-18-16,17 0 16,1 35-1,0 0 1,35-53 0,0 54-1,0-54-15,0-17 16,53 17-1,0-18 1,-36-17 0,19 0-1,52 0 1,-71 0-16,89-17 16,-70 17-1,52-35 1,-18-1-1,-52 19 1,17-1 0,1-35-16,-19 35 15,1-35 1,-1-35 0,-17 53-1,36-106 1,-36 53-1,0 35-15,0-88 16,0 70 0,-18 53-1,0-52 1,1 52 0,-1-17-1,18 17-15,0 1 31,0-1 1,0 0-17,0 1 1,0-1 15,0 1-31,0-1 31,0 0-31,0-17 16,-17 17-16,17-17 16,0 17-1,0 36 95,0 35-110,0 0 15,0 0-15,0 0 16,0 17 0,0 1-16,0-18 0,0 0 15,0 17 1,17-17-1,-17-35-15,0-1 16,0 1 0,18 17-1,-18 1-15,17-19 16,-17 36 0,18-35-1,0 52 1,-18-34-1,17 34 1,1 18-16,0-35 16,-18 0-1,17-17 1,1-36 78,0 0-79,-1-36-15,1 19 16,35-54 0,0 36-1,-36 17-15,19-17 16,34-18-1,1 0 1,-36 35 0,18-35-16,-53 36 15,35-1 1</inkml:trace>
  <inkml:trace contextRef="#ctx0" brushRef="#br0" timeOffset="-94103.58">6050 17657 0,'18'0'125,"35"-36"-125,0 19 16,0-19-16,-18 19 16,0-36-1,0 17 1,-35 19 0,0-1-1,0 1-15,0-1 16,-70-17-1,17 17 1,-18 0-16,18 18 16,36 0-1,-1 0 1,18 36 0,0-1-1,-18 0 1,18 18-16,0-35 15,0 17 1,18-17 0,-18 17-1,35 0 1,18-17 0,-17 0-16,17-1 15,-1 1 1,-34-18-1,0 0 1,35 0 0,17-18-1,1 1-15,-1-19 16,1 1 0,35-18-1,-89 18 1,36-18-1,-35 35 1,-18 1-16,0-1 16,0 0-1,0 1 1,-18 17 0,1-18-1,-1 0-15,-17 18 16,35-17-16,-36 17 15,19 0 1,-18 0 15,17 17-15,-17 72 0,17-72-16,18 1 0,0 17 15,0 18 1,0 18-1,0-36 1,18 0 0,-18-17-16,17-18 15,19 0 1,-19 0 0,18 0-16,1 0 15,52-88 1,-18-18-1,-52 70-15,17-87 16,-35 88 0,-17-89-1,-19 71 1,19-17 0,-1 35-16,1 35 15,-1-36-15,18 54 78,0 0-78,18 17 16,-1-18 0,-17 1-16,0 0 31,0-1-16,18 19-15,-18 17 16,17-36 0,-17 18-16,18 36 15,0-18 1,105 70 0,-35-34-1,-52-54 1,34 0-16,-35-17 15,-17-18-15,0 0 16</inkml:trace>
  <inkml:trace contextRef="#ctx0" brushRef="#br0" timeOffset="-93717.36">7479 17268 0,'0'18'47,"0"17"-32,0 1-15,0-1 16,0-17-16,0 52 15,18-70 1,-18 18 0,0-54 31,0-16-32</inkml:trace>
  <inkml:trace contextRef="#ctx0" brushRef="#br0" timeOffset="-93451.26">7355 17074 0,'18'-35'109,"0"18"-93</inkml:trace>
  <inkml:trace contextRef="#ctx0" brushRef="#br0" timeOffset="-92746.2">8061 17039 0,'-71'0'0,"36"0"16,18 0-16,-107 0 15,106 0 1,-87 18-1,87 17 1,18-17 0,0-1-1,0 36-15,0-35 16,35 35 0,0-18-1,18-17 1,89 17-1,-72-17 1,1-18-16,-1 0 16,71-18-1,-105 0 1,52 1 0,-71-1-1,1 18 1,0-18-16,-18 1 15,17-1 1,1 1 0,0-1-1,-1-35 1</inkml:trace>
  <inkml:trace contextRef="#ctx0" brushRef="#br0" timeOffset="-89984.14">8414 17039 0,'0'0'0,"-36"18"16,36 17-1,-35 0 1,35-17-1,0 53-15,0-36 16,0-18 0,0 1-1,18 35 1,-1-35 0,1-18-1,0 0-15,-1 0 16,1 0-1,35-71 1,-53 53 0,0-34-1,0 34 1,0 0-16,0-17 0,0 17 16,0 36 109,18 0-125,-1 35 0,-17-36 15,18 1-15,-1 17 16,-17-17-16,36-1 15,-36 1-15,35 0 16,-17-1 0,-1-17 62,19-53-63,-19 36 1,19-36-16,-19 35 16,18-52-1,36-19-15,-71 19 16,0 35 0,0-1-1,0 1 1,0 17-1,18 36 110,-18 0-109,17 35-16,-17-36 16,0 19-16,0-1 15,18 0 1,0 53 0,-1-52-16,-17-19 15,-17-34 126,17-1-126,-18 18-15,18-18 16,-18 18-16,18-17 16,0-1-1,-17 0 17,17 1-32,0-1 15,-18 0-15,18 1 16,0-1-1,0 1 1,18 17 62,-1-18-62,1 18-16,0 0 15,-1-18-15,71 18 16,-70 0-16,0 0 16,17-17-16,0-1 15,-17 18 1,0 0 140,-1 0-156,18 0 16,1 0-16,17-18 15,-36 18-15,19-17 16,-1-1-16,0 0 16,-35 1 15,0-1 16,-35 18-47,35-17 15,-53 17 1,-18 0-16,36 0 16,-35 0-1,17 52 1,53-16 0,0 17-1,0-36 1,0 19-16,70 16 15,1-34 1,-1 0 0,1-1-1,52-17 1,-87 0 0,69-35-16,-87 35 0,53-35 15,-19 0 1,-16-1-1,-1 1 1,-35 17 0,18 1-1,-18-1-15,0 0 16,0 1 0,0-1 15,-53 1-16,35 17 1,-52 0-16,17 35 16,-36 35-1,37 1 1,16 17 0,36-53-1,0-17 1,0 0-16,0-1 15,36-17 1,16 0 0,37-17-1,-1-19 1,-18-17-16,-52 18 16,0-18-1,-18 18 1,0-36-16,0 36 15,0-88 1,0 105 0,0-17-16,-18-18 0,-17-53 15,17 71 1,0 17-16,18 0 16,0 36 15,0 17-16,0 18-15,0-17 16,18 52 0,0-18-1,-1-17 1,1-17-16,0-1 31,-18-18-31,0 1 16</inkml:trace>
  <inkml:trace contextRef="#ctx0" brushRef="#br0" timeOffset="-89324.24">10425 16704 0,'17'0'63,"1"0"-63,35 0 16,-36-18-16,19 18 15,-1 0 1,-17-17-16,-1 17 15,36-18 1,-35 18 0,-1-18-1</inkml:trace>
  <inkml:trace contextRef="#ctx0" brushRef="#br0" timeOffset="-88711.1">10601 16475 0,'18'0'47,"17"0"-31,-17 0-1,-1 0-15,1 0 16,-1 17-16,1-17 16,17 36-1,-17-19 1,17 36-16,-17 0 16,0-18-1,-18-17-15,0 0 16,0 35-1,-18-36 1,0 36-16,-35-35 16,0 52-16,36-52 15,-36 17 1,35 1 0,1-36-1,34 0 79,19 0-78,-1 0-16,0 0 15,89-18 1</inkml:trace>
  <inkml:trace contextRef="#ctx0" brushRef="#br0" timeOffset="-87770.12">11536 16492 0,'35'0'109,"18"-17"-109,0-1 16,-18 0-16,1 18 15,-19-17-15,18-1 16,-35 1 15,0-1 0,-17 0-15,-1 1-16,-35-1 16,18 18-16,-18 0 15,-18 0-15,-52 18 16,-18 70-1,123-71 1,-105 72 0,87-54-1,19 18 1,17-18-16,0 18 16,35 18-1,89-1 1,-36-35-1,123 18 1,1-35 0,-177-18-16,124-18 15,-88-17 1,-54 17 0,36-52-1,-35 35 1,0-1-1,-18 1-15,0 17 16,0-17 0,0-35-16</inkml:trace>
  <inkml:trace contextRef="#ctx0" brushRef="#br0" timeOffset="-86741.2">12153 16492 0,'18'18'31,"-18"35"-15,0-18-16,0 0 16,0 1-16,17-1 15,-17 0-15,18 1 16,-18-1-1,0-88 64,0 35-79,-18-35 15,18 18-15,0-18 16,0 18-16,0 0 15,0-18 1,0 35 0,18 18 46,17 0-46,-17 0-16,17 18 15,-17-18-15,0 0 16,-1 0-16,-17 17 16,0 1-1,18-18-15,-18 18 16,0-1 0,0 19-1,17-19 1,1 1-1,-18-36 95,18-17-95,-1 0 1,-17 17-16,0 0 16,18-17-16,0 17 15,-18 1 1,17-18-16,1 35 31,0 0-15,-1 0 15,-17 17-15,18 1-16,0-1 15,17 54 1,18 0 0,-36-19-1,-17-34 1,18 0-1,0-18 32,-1 0-31,36-53 0</inkml:trace>
  <inkml:trace contextRef="#ctx0" brushRef="#br0" timeOffset="-85943.35">12859 16422 0,'17'0'31,"-17"35"-15,18-17-1,-18 17 1,0 0-16,35 36 15,1 35 1,-19-71 0,19 53-16,-19-35 15,1-18 1,-18-17 0,-18-53 46,-17-18-46,17 0-16,-17 18 15,17-1 1,-17 1-16,35 0 16,-53-53-16,35 52 15,1 19 1,-1-54-1,18 36 17,0 17-17,35-17-15,18 17 16,-17 1 0,-19-1-1,1 18 1,0 0-1,-1 18 17,1-1-17,0 19-15,-1 16 16,-17-16 0,18 34-1,-18 1 1,0-54-16,-88 54 15,17-36 1,36-35 0,-36 0-1,54 0 1,-1 0-16,36-35 31,34 0-15,125-71-1</inkml:trace>
  <inkml:trace contextRef="#ctx0" brushRef="#br0" timeOffset="-84946.08">13264 16192 0,'18'18'15,"-18"35"1,0-35-16,18 35 16,-1-18-16,1 0 15,-18 18 1,18 0-16,-1-18 0,-17-17 16,18 52-1,17-34 1,-35-19-1,18 1 1,-1-18-16,36-18 16,18-17-1,-36 0 1,18 0-16,-53 17 16,35-35-1,-35 0 1,0 35-16,0-34 15,-17 34 17,-1 18-1,0 0 0,1 0 0,17 18-15,-18-1-16,18 18 16,0 18-1,0-35-15,0 35 16,0-35 0,18-1-1,-1-17 1,54 0-1,-36 0 1,18-35 0,-17-53-16,-36 70 15,0-17 1,0-18 0,0 35-1,-36-17 1,-17 35-16,0-18 15,18 18 1,17 0 0,18 18 62</inkml:trace>
  <inkml:trace contextRef="#ctx0" brushRef="#br0" timeOffset="-84035.31">14093 16245 0,'0'18'31,"0"0"-31,0 17 16,0 0-16,0 1 15,0-1 1,0-18-16,0 19 16,18-36-16,-18 17 15,18 1 1,-1-18-1,36 0 1,36-88 0,-72 70-16,36-88 15,-53 36 1,0 52 0,0 0-1,0 36 32,0 17-47,0 18 16,0 18-1,0 17 1,0-17 0,18-36-16,-18 0 15,0 0 1,0 1-1,-18 34 1,-17-52 0,17 0-1,-52 17-15,17-35 16,-18 0 0,18 0-1,0 0 1,18 0-1,17-35 1,18 17-16,0-17 16,0 17-1,0 0 1,18 18 31,-18-17-32,18 17 17</inkml:trace>
  <inkml:trace contextRef="#ctx0" brushRef="#br0" timeOffset="-82320.21">14658 16298 0,'18'0'63,"34"-17"-47,-16-1-1,-1 0-15,-17 1 16,35-54-1,-53 54 1,17-19 0,-17 19-16,0-1 15,-17 18 1,-1 0 0,0 0 15,1 18-16,17-1-15,-18 1 16,18 0 0,0-1-1,0 1 1,0-1 0,0 1-1,0 0 1,18-18-16,-1 17 31,19-17-15,-1 0-1,0-17-15,0-1 16,-17-17 0,0 0-1,-18-1 1,0 19 15,0-1-31,-18 18 16,18-18-16,-18 18 15,18 18 32,-17 0-31,17-1-1,0 1 1,0 0 0,0-1-1,17 1 1,-17-1 0,18-17-16,35 18 15,0-18 1,-35 0-1,17-18-15,0 1 16,18-36 0,-35 18-1,17-36-15,-35 18 16,0 36 15,0 52 32,-18-18-48,18 1-15,0 17 16,0-17 0,0 0-1,0-1 1,0 1-16,18 0 15,0-18 1,-1 0 0,18 0-16,-17 0 15,35-71 1,-18 0-16,1-52 16,-36 88-1,17-18-15,-17-35 16,0 52-1,0 19 1,18 17 31,-18 17-16,0 1-31,0 17 16,0-17-16,18 17 15,-18-17-15,0 70 16,0-35 0,0-35-1,-18 34 1,0-16 0,18-19-1,-17 1-15</inkml:trace>
  <inkml:trace contextRef="#ctx0" brushRef="#br0" timeOffset="-77429.02">4286 16439 0,'18'0'63,"35"0"-63,0-17 15,17-1-15,36-17 16,0 17-16,17-17 16,54 17-1,17-17-15,-18 17 16,177-35-16,-141 1 16,105-1-1,89-18 1,-265 53-1,247-52 1,-53 35 0,-176 17-16,264-53 15,177-34 1,-477 87 0,336-70-1,0 0 1,-142 35-1,-105 0-15,194-18 16,-336 54 0,159-19-1,-88 1 1,1 0 0,-37 17-16,-52 0 15,71-17 1,35 0-1,-106 35 1,211-53 0,71 0-1,-247 35-15,283-70 16,-159 53 0,-1 0-1,-34-1 1,105-17-1,-212 36 1,-17 17-16,35-18 0,-17 1 16,-53 17-1,-1-18 1,1 18 15,52-18-15,-34 18-16,105-35 15,53 0 1,-124 17 0,-34 18-16,34-18 15,71-17 1,-52 18 0,34-1-16,18 18 15,-17-18 1,-89 1-16,88-1 15,19 0 1,-107 18 0,35-17-1,-52 17-15,0 0 32,-1 0-17,1 0 1,0 0-1,-1 0 1,1 0 156,88 211-141,-71-140-31,18 52 0,-18-70 16,18 177-1,-18-125 1,71 213 0,-71-195-16,-17 54 15,35-54 1,-53-87 0,18 16-1,-18 1 1,0-17-1,17-19-15,-17 36 16,0-35 0,18 88-1,0 52 1,-18-122 0,0 87-16,0-17 15,0-53 1,0-35-16,0 17 15,0 53 1,0-17 0,0-1-1,0 18-15,0 18 32,0-88-32,0-1 15,0 19 1,0-19 15,0 1 0,-18-18-15,0 0 15,1 18-15,-1-18-16,0 0 15,1 0-15,-19 17 16,-228 36 15,17-18-15,-124 1-16,177-36 16,-53 35-1,106-17 1,0-1-16,18 1 15,-1 17 1,-105 1 0,106-19-16,-89 1 15,71 17 1,0-17-16,-53-1 16,-71 1-1,-211 17 1,246-17-1,-122 17-15,34 0 16,124-17 0,-35 0-1,-18 17 1,194-35 0,-141 18-1,18 17-15,70-35 16,-106 35-1,159-35 1,-141 18 0,18 17-1,-36-17 1,-17 17-16,-142 36 16,266-54-1,-266 54 1,159-54-1,-105 36 1,229-53 0,-106 36-16,88-19 15,-247 19 1,124-19 0,141 1-1,-300 35 1,141-36-1,141 1-15,-159 0 16,18-1 0,124-17-1,-89 18 1,-194 0 0,283-18-1,-89 17-15,124-17 16,-71 18-1,36-18 1,52 17 0,-34-17-1,34 18 1,36-18-16,17 0 16,-17-53 234,17-17-250,-17 17 15,17 17-15,1-34 16,-19-18-16,19 35 15,-19-35 1,1-18 0,0 35-1,17 36-15,18-18 0,-35-35 16,17 0 0,18 35-1,-17-53 1,-1 71-1,18-1-15,0 1 0,-18-36 16,18 54 0,0-36-1,0-18 1,0 36 0,0-18-1,0-35-15,0 53 16,0-18-1,0 0 1,0 18 0,0-1-1,0-17 1,0 36-16,0-18 16,18-1-1,-18 19 1,0-1-1,0 0 1,18 1 0,-18-1-1,0 0 1,17 1 0,1 17 15,-18-18-16,18 0 17,-1 1-32,18-1 15,1 1 1,17-19 0,-36 36-1,1-17-15,35-1 0,53-17 16,-36-1-1,107-16 1,70 16 0,-177 36-1,248-70 1,-54 34-16,-211 36 16,124-35-1,-142 35 1,0 0-1,-17 0 1,17-18 0,124 1-16,-53-1 15,-1 1 1,-34 17 0,-53 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09:52.673"/>
    </inkml:context>
    <inkml:brush xml:id="br0">
      <inkml:brushProperty name="width" value="0.05292" units="cm"/>
      <inkml:brushProperty name="height" value="0.05292" units="cm"/>
      <inkml:brushProperty name="color" value="#FF0000"/>
    </inkml:brush>
  </inkml:definitions>
  <inkml:trace contextRef="#ctx0" brushRef="#br0">16845 7355 0,'0'0'0,"-17"0"15,-1-17-15,0 17 16,1 0 15,-1 0 0,0 0-15,1 0 0,-1 0-1,0 0-15,1 0 16,-1 0-16,0 0 16,1 17-1,-1-17 1,-17 18-16,0 17 15,17-35 1,0 18 0,1-18-1,17 18 1,-36 17 0,19 0-16,-1-17 15,1 52 1,-1-17-1,0-35 1,1 52 0,17-17-1,0 0-15,0-17 16,0-19 0,0 54-1,0-36 1,0 0-1,0 1 1,17 17-16,-17-36 16,0 1-1,18 35 1,0-36 0,-1 19-1,1-1-15,-1-17 16,-17-1-1,36 36 1,-1-18 0,-17 1-1,35 17 1,-18-18 0,-18-18-16,-17 1 15,18-18 1,35 18-1,-35 17 1,-1-17 0,89 17-16,-71-17 15,18-18 1,18 35 0,-36-35-1,18 0-15,18 18 31,-18-18-31,17 17 16,36-17 0,-18 0-1,-53 0 1,36 0 0,-36 0-1,53-53-15,18 36 16,-70-19-1,-1 36 1,18-35 0,-36 35-1,1-35 1,0 17-16,-1 18 0,-17-18 16,36-34-1,-1 16 1,-35-17-1,35 36 1,-35-54 0,18 71-16,-1-70 15,1 34 1,-18 1 0,0 0-1,0-18 1,0 35-1,0-35-15,0-17 16,0 35 15,0-18-15,0 35 0,0-35-16,0 35 15,0 1 1,0-1-1,0 0 1,0 1 0,-18-18-1,1-1-15,-18-17 16,17 36 0,0-1-1,1 0 1,-19-17-1,19 35 1,17-17-16,-18-1 16,0 0-1,-35 18 1,18-35 0,0 35-1,0-35 1,17 35-16,-17-18 15,-1 0 1,19 18 0,-18 0-1,17-17 1,-17 17-16,17 0 16,-17 0-1,35-18 1,-18 18-1,-17-18 1,17 18 0,0 0-1,-17 0-15,18 0 16,17-17 0,-18 17-1,-17 0 16,17 0-15,0 0-16,1 0 16,-1 0-1,-17 0 1,17 0 0,-17 0-1,17 0 1,1 0-16,-1 0 15,0 0-15,-17 0 32,17 0-17,1 0 1,-1 0 0,1 0-16,-1 0 15,0 0 1,-35 0-1,36 0-15,-36 0 32,35 0-32,1 0 15,-1 0 1,0 0 15,1 0-15,-1 0-1,-17 0-15,-1 0 16</inkml:trace>
  <inkml:trace contextRef="#ctx0" brushRef="#br0" timeOffset="757.04">17022 7849 0,'17'18'47,"1"0"-31,-1 17-1,19 18-15,-36-18 0,35 18 16,0 35 0,1 18-1,-1-35-15,-18-36 16,-17 0-16,36 18 15,-36-35 1,0-36 93,0-53-109</inkml:trace>
  <inkml:trace contextRef="#ctx0" brushRef="#br0" timeOffset="1699.11">17374 7708 0,'18'0'94,"0"0"-94,-1 35 16,54 89-1,-36-71 1,0 17-16,1 1 31,-19-36-31,19 53 16,-36-70 0,0 0-16</inkml:trace>
  <inkml:trace contextRef="#ctx0" brushRef="#br0" timeOffset="2614.98">17216 8132 0,'0'0'15,"0"-18"1,17 18-16,18-18 16,-17 1-1,0-1 1,17 0-16,-17 1 15,-1 17-15,1-18 16,0 18 62,-1 0-78,1 0 16,17-35-1</inkml:trace>
  <inkml:trace contextRef="#ctx0" brushRef="#br0" timeOffset="7183.09">16775 6279 0,'0'0'0,"-18"-17"0,18-1 16,-18 18-16,1 0 16,-1-17-1,0 17 1,1 0-16,-1 0 15,0 0 1,-17 0 0,18 0-1,-1 0 1,-17 0 0,17 0-1,0 0-15,1 0 16,-1 0-16,0 0 15,-17 0 1,18 17 0,-1-17-16,0 0 15,-17 18-15,0 17 16,17-17 0,-17 17-1,-1-17 1,19 17-16,-18 18 15,-54 35-15,19 0 16,35-70 0,-18 52-1,0-17 1,17-17 0,19-1-1,-1 0-15,-17 0 16,17-17-1,1 17 1,-1-17 0,0 35-1,1-35 1,-19 34-16,19 1 16,-1-17-1,-17 69 1,17-87-1,18 53 1,-53 35 0,36-54-16,17-16 15,0-1 1,-18 71 0,18-89-1,0 54 1,0 0-1,0-54-15,0 54 16,0-18 0,0 17-1,0 1 1,0-36 0,18 53-1,17 53-15,-17-105 16,-1 34-1,1 1 1,0-36 0,17 53-1,-18-17 1,1-54-16,0 72 16,17-36-1,-17 17 16,17 1-15,-17-36-16,17 36 16,0-1-1,-17-35 1,-1-17 0,1 17-1,35 18 1,0 0-16,0 0 15,-36-18 1,19-17 0,-1 0-1,-17 17-15,17-18 16,53 36 0,-53-17-16,106 34 15,-17 1 1,52-18-1,-52-18 1,105 18 0,-176-35-1,123 17-15,-87-18 16,34-17 0,-70 0-1,18 18 1,-36-18-1,88 0 1,-52 0-16,-36 0 16,18 0-1,53 0 1,-71 0 0,71 0-1,53 0-15,-89-18 16,248-34-1,-142-1 1,-123 35 0,71-35-1,-54 35 1,-17-17-16,0 17 16,70-70-1,-52 35 1,88-35-1,-124 53 1,71-53 0,-53 52-16,-36 1 15,36-71 1,-17 1 0,-19 69-1,36-87 1,-18-36-1,-17 124-15,0-89 16,-1 18 0,-17 71-1,0-88 1,0-18 0,0 105-1,0-34-15,0-71 16,0 123-1,0-123 1,-17 70 0,-1 36-1,0-106 1,-17 88-16,35 35 16,-18-52-1,1 52 1,-18-88-1,-1 53 1,19 18 0,-1 0-16,18 0 0,-53-36 15,18 0 1,0 1 0,-18 17-1,35 18 1,0 17-16,1 0 0,-19-52 15,1 52 1,-18-52 0,0-1-1,18 54 1,-18-54 0,0 36-16,53 17 15,-17 0-15,-1 18 16,-35-53-1,35 36 1,-35-18 0,1-18-1,16 35-15,-17-17 16,18 17 0,0-17-1,-18 17 1,0-17-1,18 17 1,-36 1-16,36-1 16,-18-17-1,-35 17 1,17-17 0,18 35-1,0-18-15,-52-17 16,52 35-1,0 0 1,-53-18 0,53 18-1,-53-17 1,-17-1 0,-1 18-1,71 0 1,0 0-1,-17 0 1,34 0 0,19 0-16,-1 0 15,-17-18 1,17 18 0,-17 0-1,17 0 1,-17 0-1,-18 0-15,0 0 16,0 0 0,-35 0-1,71 0 1,-36 0 0,-53 0-1,88 0-15,1 0 16,-1 0 62,0 0-62,1 0-1,-1 0-15,-35 18 16,35-18-16,-17 18 15,17-18 1,-17 0-16,18 0 16,17 17 46,-18-17-46,-17 18-1,17-1-15,0 1 16,1-18-16,-1 18 16,-17-1-1,-18 19 1,35-36 0,-17 17-16,17 1 15,-17 0-15,17-1 16,-35 19-1,-17-1 1,52-18 0,1-17-1,17 18-15,0 0 125,-18-18-109,0 17 0,1 1-16,17 0 15,-18-1 1,-17 36-16,17-35 15,-17 35 1,35-36 0,-18 1-1,18 0 1,0-1 0,-17-17-1,17 18 1,-18 0 15,18-1-31,-18-17 16</inkml:trace>
  <inkml:trace contextRef="#ctx0" brushRef="#br0" timeOffset="9761">17392 6509 0,'-18'0'0,"1"-18"16,-1 18 15,0 0-15,1 0-1,-1 18 1,18-1 0,0 1-16,0 0 15,0-1 1,0 19-1,0-19 1,0 36 0,0-35-16,18 17 15,-1 0 1,1-17 0,0-18-1,-1 18 1,1-18-1,0 17 1,-1-17 0,1 0-1,17 0 1,-17 0 0,-1 0-1,1-17-15,17-1 16,-35 0-1,18 1 1,-18-19 0,18 19-1,-18-1-15,0 1 16,0-1 0,0 0-1,0 1 1,0-1 15,0 0 0,0 1 63,0-1-78,0 0 499,-18 18-483</inkml:trace>
  <inkml:trace contextRef="#ctx0" brushRef="#br0" timeOffset="11147.56">17163 6191 0,'0'18'47,"0"0"-32,0-1 1,0 36-16,35 18 15,-17-54 1,-1 19-16,36 69 16,-35-87-1,35 88 1,-18-53 0,-17-18-1,-1 0-15,-17-17 16,18 0-1,-18-1 1,0 1 78,17 0-94,-17-1 15,18-17 1,-18 18-16,0-1 16,0 1-16,18-18 15,-18-18 95,0 1-95,0-36-15,-18 18 16,18-36-16,-18 36 16,18-18-1,-17 18-15,-1-1 16,1-17-1,17 36 1,-18-36 0,0 0-1,1 35 1,17 1-16,-18-1 16,18 0-16,0-17 31,-18 35-16,18-18 1,-17 18 140,17-17-140,-36 17 0,36-18-16,-35 1 15,0 17-15,17-18 16,-17 0-16,17 18 31,1-17-31</inkml:trace>
  <inkml:trace contextRef="#ctx0" brushRef="#br0" timeOffset="12169.16">17092 6174 0,'18'0'79,"17"70"-79,-17-52 15,17 35-15,0-18 16,0 18-16,18 35 15,0 0 1,-17 1 0,-19-72-1,18 36-15,-35-35 16,18 35 0,0-36-1,-18-34 204,-18-54-219,0 1 16,-17-1-16,35 0 15,-35 1-15,35 35 16,-18-18-1,1 35 1,17 0 0,-18 18 15,18-17 0,0-1-15,0 36 140,0 52-156,0-17 16,35 0-16,1 71 15,-19-36-15,-17-53 16,35 53 0,-35-70-16</inkml:trace>
  <inkml:trace contextRef="#ctx0" brushRef="#br0" timeOffset="13309.08">17674 6174 0,'0'35'47,"0"-17"-47,-17 17 16,-1 18-16,18-18 15,-18 18 1,1 0-1,-19 35-15,19-70 16,-1 35 0,-17-18-1,35-17 1,-18-1 0,0 18-1,1-35-15,17 18 16,0 0-1,17-36 189,107-17-189,-71 17-15,0 1 16,-18 17-1,53 0-15,-35 0 16,-35 0 0,17 0-1,-17 35 1,-1-18 0,36 54-16,0-18 15,-53-35 1,36 34-1,-36-34 1,17 17-16,-17-17 31</inkml:trace>
  <inkml:trace contextRef="#ctx0" brushRef="#br0" timeOffset="16817.29">16898 4957 0,'-18'-18'47,"-17"18"-31,0-18-16,-18 18 16,0-17-16,0 17 15,-53-18 1,36 18-1,17 0 1,-35 0 0,35 0-1,0 0-15,-53 0 16,-18 35 0,36 1-1,-106-1 1,71 18-1,17 0 1,53-36-16,-53 36 16,36 0-1,-71 53 1,88-71 0,-159 124-1,88-53 1,-17 17-16,36 1 15,-19 34 1,106-122 0,-52 87-1,17-52 1,53-36 0,-88 159-16,52-70 15,36-54 1,-17-17-16,-1 18 15,-35 176 1,53-177 0,-17 71-1,17-35-15,0-53 16,0 88 0,0-35-1,0-71 1,17 89-1,1 17 1,0-88-16,-1 53 16,1-54-1,17 107 1,0-35 0,-17-36-1,35 71-15,-18-18 16,-17-53-1,52 71 1,-17 17 0,-17-70-1,52 70 1,0 18-16,-35-88 16,35 88-1,-17 0 1,-18-88-1,-1-18-15,19 18 16,-18-18 0,0 18-16,53 53 15,35 35 1,-88-106 0,0 0-1,70 53 1,-88-88-1,54 35-15,-36-17 16,-36-53 0,54 35-1,-1 0 1,-34-36 0,52 54-1,53-1-15,-71-17 16,89 0-1,176 53 1,-229-88 0,88 17-1,0 0-15,-88-17 16,229 17 0,-194-17-1,-70-18 1,88 0-1,-106 17 1,88-17-16,0 0 16,-71 0-1,89 0 1,0 0 0,-71-17-1,53-1 1,35 18-16,-87 0 15,140-35 1,-17-1 0,-89 1-1,106-18 1,18-35 0,-141 53-16,141-71 15,18 0 1,-142 18-1,106-36 1,-34-17 0,-90 53-1,-16 0-15,16 0 16,72-124 0,-18-17-1,-71 88 1,35-89-1,-17 1 1,-71 106-16,18-89 16,-35-17-1,-1 70 1,1-106 0,-18-17-1,0 70-15,-18-70 16,-17 35-1,18 194 1,-19-123 0,1 17-1,35 106 1,-71-123-16,54 123 16,17 0-16,-71-88 15,18 0 1,18 53-1,-35-71-15,34 88 16,-34-87 0,-36-19-16,35 71 15,-17-17 1,-35-36 0,87 124-16,1-18 15,-53-53 1,35 71-1,-53-71-15,71 71 16,-71-53-16,71 52 16,-36 1-16,18-18 15,-88-17 1,-70-72 0,122 89-1,-17-17-15,-35 17 16,88 18-1,-70-1 1,70 1 0,-88 0-1,-18-36 1,89 54-16,-89-19 16,0-17-1,89 36 1,-107-18-1,1 17 1,105 0 0,-105 1-16,-1 17 15,89-18 1,-88 18 0,35-18-1,17 18 1,-52 0-1,105 0 1,-123 0 0,124 0-1,17 0 1,-71 0 0,71 0-16,-70 0 15,52 0 1,-34 0-1,-89 36 1,17-1 0,107-17-1,-54 17-15,71-35 16,36 0 0,-36 17-1,17 1 1,19-18-1,-1 0 1,0 0-16,1 18 16,-36-18-1,35 17 1,-52 19 0,17-19-1,0 1 1,-35 17-16,52-35 0,-105 53 15,124-53 1,-19 0 0</inkml:trace>
  <inkml:trace contextRef="#ctx0" brushRef="#br0" timeOffset="18725.18">17657 5256 0,'0'-17'15,"-18"17"1,18-18-1,-18 18-15,1 0 16,-1 0 15,0 0 1,1 0-17,-1 0 1,18 18-16,0 17 31,0-17-15,0-1-1,0 1-15,0 0 16,35 17 0,-17 0-1,35-17-15,-18 17 16,18-17-1,35 17 1,-52-17 0,-1-18-1,-18 0 1,19 0-16,-19 0 47,1 0-47,0 0 31,-1-18-31,1 0 16,0-17-1,-18 17-15,0-17 16,0 18 0,0-1-1,0 0 1,-18 1-1,18-1-15,-18 0 16,1 18 0,-1-17-1,-35-19 1,35 19 0,1 17-16,-1-18 15,-17 0 1,17 18-1,1-17 1,-1 17 0,-17 0 46,17 0-46,-17 0-16,0 0 15,17 0 1</inkml:trace>
  <inkml:trace contextRef="#ctx0" brushRef="#br0" timeOffset="20118.93">18468 5098 0,'-18'0'31,"18"-18"-15,-17 18 15,-1 0-15,0 0-1,1 0 1,-1 0 15,0 0-15,18 18 109,0-1-94,0 1-31,0 0 16,18 17-1,0-35-15,-1 17 16,1-17-16,0 18 31,-1-18-31,1 18 16,17-18-1,-17 17 1,17 1-16,-17-18 0,-1 0 16,1 0 31,-18 18-16,18-18-31,-18 17 15,0 1 1,17 0 0,-17-1-1,0 1 1,0 17 0,-17-17-1,17-1-15,-18 1 16,0-18-1,1 0 1,-1 0 0,0 0-1,1 0-15,-1 0 47,-17 0-31,17 0-1,1 0 1,-1 0-16,0 0 16,1 0-16,17-18 15</inkml:trace>
  <inkml:trace contextRef="#ctx0" brushRef="#br0" timeOffset="22574.79">17216 6209 0,'0'18'62,"35"34"-62,-18-16 16,54 70-16,-53-89 15,17 54-15,18 17 16,-18-35 0,18 70-16,-18-70 15,-17 0 1,-18-35-1,0-1 1,-18-69 172,1-1-188,-36-36 15,0 37-15,35-19 16,-17 18-16,0 18 15,17-53 1,0 70 0,18-17-16,-17-1 15,-1 19 1,18-1 0,0 53 93,0 18-109,0-17 16,0 34-16,0-17 15,18-18-15,-18 18 16,17-17-1,1 52-15,-18-35 16,18 35 0,-1-53-1</inkml:trace>
  <inkml:trace contextRef="#ctx0" brushRef="#br0" timeOffset="23993.01">17727 6068 0,'0'17'46,"-18"19"-30,18-19-16,-35 1 16,35 35-16,-17 0 15,-1 0-15,-17 17 16,35 1 0,0-36-1,0 0-15,0-17 16,-18-18 15,18 18-15,0-1-1,-18 1-15,18 0 16,0 17 0,0-17-16,0-1 15,0 1 1,0-1-1,-17 19 1,17-1 0,0-17-1,-18 35-15,18-36 16,-18-17 62,1 0-62,17-17-1,0-1 1,0 0 0,0 1-1,0-1 1,0 0-16,0 1 15,0-1 1,17 0 0,54-34-1,-36 34 1,36 0-16,-36 1 16,-17 17-1,35 0 1,-18 0-1,-17 0 1,17 0 0,35 17-16,-34 36 15,52 0 1,-53-18 0,0 18-1,18 0 1,-17-18-1,-36-17-15,17 17 16,1-17 0,0-18-1,-1 35 1,-17-17 0,18 17-1</inkml:trace>
  <inkml:trace contextRef="#ctx0" brushRef="#br0" timeOffset="26563.93">0 3528 0,'18'0'63,"-1"-18"-48,19 0-15,-1 1 16,0-1 0,18-17-16,35-18 15,142-70 1,-36 52-16,247-105 15,-89 17 1,-34 18 0,123-71-1,194-70 1,-494 211 0,476-264-16,-229 106 15,-264 158 1,211-158-1,-88 53 1,-71 52 0,36-35-1,-89 89-15,19-36 16,34 0 0,-141 71-1,89-36 1,-89 36-1,35-18 1,-52 53-16,70-70 16,-52 52-1,-19 18 1,36-35 0,-35 17-1,17 0 1,0-17-16</inkml:trace>
  <inkml:trace contextRef="#ctx0" brushRef="#br0" timeOffset="27631.24">1182 1499 0,'-18'18'31,"18"35"-31,0 17 16,0-34-16,0 52 16,0-18-16,0 19 15,35-19 1,-17 18-16,17 36 15,-17-54 1,-18-52 0,0 17-1,-35-70 48,-1 17-48</inkml:trace>
  <inkml:trace contextRef="#ctx0" brushRef="#br0" timeOffset="28032.97">159 1499 0,'0'-17'31,"53"-19"-15,0 1-16,70-18 15,18 0-15,-17 0 16,87-17 0,-87 35-1,87-18 1,-122 17-16,-54 36 16,0-17-1,18-1 1</inkml:trace>
  <inkml:trace contextRef="#ctx0" brushRef="#br0" timeOffset="28985.26">1517 1376 0,'0'17'47,"18"19"-32,-18-1-15,17 0 16,1 18-16,0-17 16,-1 16-1,18 1 1,1 0-16,-36-35 15,17-18 1,1 0 0,35-53-1,35-70 1,0-19 0,-70 89-16,0-17 15,-18 52 1,0 54 31,0-1-32,0 35-15,0 1 16,0 0-16,-18 17 16,-17 106-1,35-71 1,0-35-16,-18 18 15,-17 35 1,-1-35-16,19-71 16,-18 1-1,17-36 17,-53-88-17,36 35 1,-18-106-16,18-18 15,35 107 1,0-54 0,88 54-1,0 35 1,36-1-16,-71 19 16,-18 17-1,0 0 1</inkml:trace>
  <inkml:trace contextRef="#ctx0" brushRef="#br0" timeOffset="29719.14">2187 1446 0,'0'18'16,"0"0"-1,0 17-15,0 36 16,0-36 0,18 88-1,-1-70-15,1 53 16,-18-53-1,0-35 1,0-54 15,-18-17-31,1-17 16,-18-142 0,35 71-1,0 70 1,0 1-1,0 17 1,0 35-16,70-17 16,-52 35-1,17 0-15,-17 0 16,70 0 0,-70 0 15,-18 18-31,17-1 15,-17 72 1,-35 34 0,-18-35-1,-53 36 1,36-54 0,34-52-16,19-18 15,-19 0 1,36-18-1,-17-17 1,17 17 0,0-17-1,17 17-15,36 1 16,0-1-16,106-17 31</inkml:trace>
  <inkml:trace contextRef="#ctx0" brushRef="#br0" timeOffset="30307.1">2558 1517 0,'17'0'16,"1"0"-16,0 0 63,-1 0-48,1 0-15,-1-35 16,36-36-1,-35 71 1,0-53 0,-18 36-16,-18 17 31,-17 0-15,-1 0-1,1 35 1,18 18-1,17 0-15,0 0 16,0 0 0,0-36-1,17 1 1,1-1 0,-1 1-1,19 0-15,-1-18 16,18 0-1,35-53 1,18-35 0,-71 35-1,124-71-15</inkml:trace>
  <inkml:trace contextRef="#ctx0" brushRef="#br0" timeOffset="30763.21">3634 617 0,'0'18'47,"0"0"-47,0 17 16,0 0-16,-18 0 16,18 1-1,0-1-15,-18 71 16,1-89-1,-1 19-15,18-19 16,0 19 0,0-1-1</inkml:trace>
  <inkml:trace contextRef="#ctx0" brushRef="#br0" timeOffset="33525.06">8661 6227 0,'17'0'171,"19"0"-155,87 0-16,36 0 16,17-18-16,36 0 15,0 1 1,-18-1-16,211-35 16,-193 35-1,-53 1-15,-1-1 16,72 0-1,-36 1 1,-159 17 0,89-18-16,-36 18 15,-71 0 1,54 0 0,70 0-1,-70 0 1,70 0-16,-18 0 15,195-17 1,17-19 0,-159 1-1,-35 35 1,36-35 0,-36 35-16,53-36 15,17 19 1,-34-1-1,17-17 1,-71 17 0,-70 1-1,71-1-15,-36 0 16,-53 18 0,89-17-1,-18-1 1,-71 0-1,71 18 1,-53-17-16,-36-1 16,71 1-1,36-1 17,-54 0-17,-34 18-15,17-17 0,-18 17 31,-17 0-15,-1-18 0,18 18-1,-17 0 1,0 0 0,-1 0-16,-17-18 156,0 1-125,-35-36-15</inkml:trace>
  <inkml:trace contextRef="#ctx0" brushRef="#br0" timeOffset="34823.43">15169 5168 0,'0'0'0,"18"0"125,0 0-110,17 0 1,0 18-16,-17-18 16,17 35-1,18-17-15,-18-1 0,1 19 16,52 17-1,-35-18 1,17 18 0,-17-36-1,-35 1-15,17 0 16,-17-18 0,-1 0 109,-17 17-125,18-17 15,0 0 79,-18 18 78,-18 17-141,-17-17-31,17 17 0,-105 36 16,87-36-1,-52 18 1,35-18 0,36-35-1,-19 35-15,19-17 16,-1-18 78,18 18-32,-18-18-46,-17 0-16,18 17 15,-36 1-15,-53 17 16,-18-17 0</inkml:trace>
  <inkml:trace contextRef="#ctx0" brushRef="#br0" timeOffset="36083.72">5398 5256 0,'17'0'78,"1"0"-78,-1 18 16,19 17-16,34 71 16,1 18-16,35-1 15,-89-52 1,160 228 0,-160-263-1,71 158-15,-70-141 16,-18-71 31,0-17-47,-18-71 15,1 35-15,-18-105 16,17 141 0</inkml:trace>
  <inkml:trace contextRef="#ctx0" brushRef="#br0" timeOffset="36595.44">5962 4815 0,'35'53'62,"-17"0"-62,35 0 16,17 35-16,-17 1 16,0-1-16,18 18 15,-36-53-15,106 141 16,-88-106 0,18 18-1,-1-1 1,-52-69-1,17-1-15,-35-17 16</inkml:trace>
  <inkml:trace contextRef="#ctx0" brushRef="#br0" timeOffset="37102">5944 5680 0,'0'-18'63,"18"18"-63,35-18 15,0 1-15,0-18 16,53 17-16,17-53 15,18 18 1,-35 18 0,-88 18-16,-1-1 15,19 0 1,-19 1-16,-17-1 31</inkml:trace>
  <inkml:trace contextRef="#ctx0" brushRef="#br0" timeOffset="38109.31">6756 5115 0,'0'18'47,"0"17"-47,17-17 16,1-1-16,0 36 16,17 0-1,-17-17 1,17-1-1,-18-17 1,1-18-16,0 0 16,-18-18 15,0-35-15,17-53-1,-17 53-15,0-35 16,0 53-1,0 17 1,18 18 62,-18 35-62,35 1-16,-17-1 15,17 18-15,0 17 16,1 1 0,17 35-16,0 88 15,-18-53 1,-35-53 0,0 36-1,0-36 1,0-71-1,-35-34 17,-18-36-17,-53-18 1,88 54 0,-52-54-1,52 18-15,18 18 16,0-18-1,0 0 1,18 35 0,35-52-1,-1 35 1,1-18-16,-17 35 16,-1-17-1,53-53-15</inkml:trace>
  <inkml:trace contextRef="#ctx0" brushRef="#br0" timeOffset="38899.12">7391 5080 0,'35'18'47,"-17"17"-32,17 18-15,-17 0 16,17 0-16,0 0 16,0 17-16,18 1 15,0 52 1,0-17-1,-53-71 1,0-52 31,0-54-31,-35-17-16,0 17 15,-1-17-15,19 35 16,-54-88-1,53 106 1,-17-53-16,18 52 16,17 19-1,0-19 1,0 19 0,17-18-1,18 17-15,-17 0 16,17 1-1,-17 17 1,0 0 15,-1 0-15,1 35-16,0 18 16,-1 35-1,-17 18 1,0-53-1,0-18 1,0-17 0,-17-18-1,17 17 79</inkml:trace>
  <inkml:trace contextRef="#ctx0" brushRef="#br0" timeOffset="39536.92">7849 5309 0,'18'0'16,"-18"-17"62,35 17-78,-35-18 16,36-17-1,-19 35-15,-17-18 16,0-17 0,0 17-16,0-17 15,0 17 48,-17 18-32,17 18-31,-18 0 16,18-1-16,-18 18 15,1-17 1,-1 53 0,18-54-16,0 36 15,0-17 1,18-19-1,-1 18 1,1-35 0,0 0-1,17 0 1,-18 0-16,19-17 16,-1-1-1,-17-17 1,-1 0-1,-17 17 1,0-17-16,0-1 16</inkml:trace>
  <inkml:trace contextRef="#ctx0" brushRef="#br0" timeOffset="39965.37">8114 5186 0,'18'0'47,"-1"35"-32,1-35-15,-18 18 16,35-1-16,-35 1 15,18 0-15,-18-1 16,17 1 0,1-18-16,-18-35 47,0 17-32,0 0-15,0-52 16,0-18-1,0 35-15,0 17 16,18 36 15,-18 18-15,0 0 0,0-1-1</inkml:trace>
  <inkml:trace contextRef="#ctx0" brushRef="#br0" timeOffset="49442.32">14270 3598 0,'-18'0'62,"1"0"-46,-1 0 0,0 0-16,1 0 31,-1 0-15,0 18-16,1-18 15,-1 0 1,-17 18-16,17-1 15,1-17-15,-1 0 16,-17 18 0,-1 0-1,36-1 1,-35 1 0,0-1-16,-18 19 15,0 17 1,35-36-1,-52 36 1,34-18 0,19-17-1,-18 0-15,17 17 0,-17 0 16,-1 1 0,-17 17-1,53-36 1,-52 36-1,-19 35 1,36-17-16,-53 52 16,35-52-1,-36 105 1,54-123 0,-71 124-1,0-19 1,71-105-16,-18 53 15,36-71 1,17 1 0,-36 17-1,36-18 1,-17 35 0,-19 36-16,36-53 15,-35 18-15,35-54 16,-35 89-1,17-18 1,1-35 0,-1 53-1,0-53-15,18 18 16,-17 70 0,-1-106-1,0 106 1,1 0-1,17-106 1,0 36-16,0 17 16,0-53-1,-18 54 1,18-36 0,0-36-1,0 36-15,0 18 16,0-36-1,0 35 1,0 72 0,0-89-1,0 70 1,0-52-16,0 52 16,0 36-1,0-89 1,0 71-1,18 177 1,-18-212 0,35 88-1,0 35-15,-17-105 16,0 87 0,17-34-1,0-72 1,0 54-1,-17-53-15,0-53 16,-1 35 0,19 18-1,-36-18 1,35 18 0,0-53-1,-35 0-15,35 53 16,-17 17-1,0-52 1,35 87 0,-18-52-1,0-18-15,36 124 16,-54-141 0,1 17-16,17-18 15,1 19 1,-1-36-1,0 88 1,36 0-16,-36-35 16,0-53-1,1 52 1,16-16 0,-16-1-1,34 53 1,-34-106-16,-19 18 0,1-18 15,52 71 1,-34-53 0,-1-18-1,0 36 1,-17-36 0,70 71-16,-53-35 15,18-54 1,0 54-1,0-1 1,18-17 0,-1 0-1,1 18-15,-36-54 16,53 36 0,-17 0-1,-54-35 1,36 17-1,-17 0 1,17 1-16,17 17 16,18 0-1,-35-36 1,88 36 0,-35 0-1,-35-35-15,52 17 16,-70-17-1,71 34 1,-1 1 0,53 18 15,-17-36-31,-71 1 16,89 16-1,34 19 1,-122-53-1,-1-1 1,35 19 0,-70-19-16,88 18 15,36-17 1,-124-18 0,282 53-1,-71-18 1,-52-35-1,88 18-15,-36-18 16,-105 0 0,123 0-1,-211 0 1,176 0 0,-35 0-1,-54 0-15,-69-18 16,52 1-1,-71-19 1,-52 36-16,17-17 16,53-1-1,-52 18 1,105-53-16,-35 53 16,141-70-1,-195 52 1,72-35-1,35 0 1,-36 18-16,1-36 16,52 18-1,-17 0 1,-1-17 0,-87 35-1,141-54 1,-142 54-16,-17 0 15,0 0 1,35-1 0,-70 19-1,52-36 1,54-18 0,-89 54-16,0-19 15,18 1 1,-17 0-1,17-1 1,-18 19 0,0-1-16,71-52 15,176-71-15,-123 52 16,-71 36-16,71-35 16,35-35-1,35-18 1,-193 123-1,69-53 1,-69 36-16,69-35 16,-34-1-1,-18 36 1,18-36 0,-19 18-1,19 0 1,0-35-16,17 0 15,0 35 1,18-53 0,-18 18-1,-35 18 1,53-36-16,0-35 16,-54 88-1,160-283 1,-18-34-1,-123 247 1,52-142 0,-35 36-1,-70 123-15,35-176 16,-18 158 0,0-52-1,18-159 1,-17 176-1,-19-123-15,19-18 16,-19 141 0,18-53-1,-35 1 1,0 140 0,0-246-1,0 176-15,0-18 16,-35-35-1,18 106 1,-19-53 0,19 52-1,-36-69 1,53 122-16,-71-105 16,-17-71-1,70 160 1,-35-72-1,-17 1 1,17 17-16,0 0 16,0 53-1,-70-159 1,17 89 0,53 52-1,-141-158 1,70 88-16,54 70 15,-89-87 1,18-1 0,53 106-1,-177-194 1,89 124 0,105 52-16,-87-17 15,16 0 1,89 52-1,-88-34 1,0-1 0,71 36-1,-124-53-15,0 0 16,88 70 0,-106-70-1,18 17 1,88 54-1,-123-54 1,0 0-16,123 54 16,-176-36-1,158 18 1,1 17 0,-89-35-1,18 18 1,106 17-16,-89 0 15,125 18 1,-19-17 0,-53-1-1,-52 1 1,88-1 0,-36 18-16,1-18 15,-106 18 1,-18-17-1,123 17 1,-105 0 0,-36 0-1,142 0-15,-142 0 16,124 0 0,0 0-1,-88 17 1,-18 1-1,123 0-15,18-18 16,-123 35 0,141-35-1,-124 35 1,18-17 0,-35-1-1,0 19 1,140-19-1,-16-17 1,34 0 0,-123 36-1,106-19 1,0 1-16,-106 17 16,88 0-1,18-17 1,-89 17-1,107-35 1,-1 18 0,-70 17-16,88-35 15,0 18 1,18 0-16,17-18 16,-17 0-1,17 0 1,1 17 46,-19-17-46,36 18-16,-52-1 16,-37 36-1,72-35-15,-71 35 16,-18 17-16,-71 36 15,71-35 1,1 17 0,87-70-1,-35 17-15,18 0 0,-18 1 16,18-1 0,-1 0-1,19 0 1,17-17-1,-18-18 1,0 35-16,-17 18 16,35-18-1,-53 54 1,18-1 0,0 0-1,35-17 1,-18-36-1,18-17 1,18 17 31</inkml:trace>
  <inkml:trace contextRef="#ctx0" brushRef="#br0" timeOffset="50539.9">16792 2540 0,'0'35'63,"0"1"-48,0 16-15,18 1 16,0 18-16,-18 35 16,17 35-1,54 194-15,-1 0 16,-34-211 0,52 140-1,-35-140 1,-53-107-1,0 1 1,0 0 47,17 17-48,-17-17-15,0 34 16,36 37-1,-36-36-15,0 52 16,35 72 0,-18-1-1,1-88 1,-18-52-16,0-19 16</inkml:trace>
  <inkml:trace contextRef="#ctx0" brushRef="#br0" timeOffset="51471.24">22207 2840 0,'0'18'47,"0"-1"-31,0 1-1,-17 17-15,-1-35 16,18 35-16,-35 36 16,0-1-16,35-34 15,-18 17-15,-17 35 16,-36 106-1,18 18 1,18-124 0,-53 176-1,52-140-15,-17-1 16,1 1-16,-1 34 16,-36 54-1,72-159 1,-36 88-1,53-106 1,-35 18-16,17-35 16,18 0-16,0-1 78,0 1-63,-18 0 1,18-1-16,0 18 16,-17-35-1,17 18 1,0 35-16,0-35 31,53 70-31</inkml:trace>
  <inkml:trace contextRef="#ctx0" brushRef="#br0" timeOffset="52541.96">25118 5239 0,'-18'0'78,"0"17"-62,-52 54-1,35-36-15,-36 53 16,36-52 0,-36 34-16,-87 89 15,16-18 1,-69 18-16,87-18 16,-140 88-1,140-141 1,18 1-1,18-1 1,18-35-16,-36 17 16,0 19-1,35-37 1,-17 37 0,53-36-1,17-53 1,18 17-1,-17-17 32,17 18-31,-18-18-16,18 17 16,-18-17-16,1 18 15,-1 17 1,0-35-1,18 18 1,-17-18 15</inkml:trace>
  <inkml:trace contextRef="#ctx0" brushRef="#br0" timeOffset="53403.92">22366 8767 0,'0'0'0,"88"88"31,-17-18-31,-1 1 16,89 70-1,0-18 1,158 142-1,-228-194-15,175 140 16,-140-123 0,-107-70-1,36 35 1,18 18 0,17 34-1,-70-87-15,123 141 16,-106-124-1,18 18-15,0 35 16,106 89 0,-71-72-1,53 72 1,0-1-16,-106-105 16,89 70-1,34 53 1,-122-124-1,17-17 1,-36-35 0</inkml:trace>
  <inkml:trace contextRef="#ctx0" brushRef="#br0" timeOffset="54242.06">21678 11501 0,'0'52'94,"0"-34"-94,18 53 15,-1 52-15,19 54 16,-19-89-16,19 35 16,-19 71-1,36 0-15,-35-88 16,17 53 0,-35-89-1,0-17 1,18 0-1,-18 35-15,0-52 16,17 52 0,-17-53-1,0 18 1,0 0 0,0 18-1,0-36-15,0 35 16,18-34-1,-18 17 1,0-36 0,0 1-1,0-1-15,0 1 16,0 0-16</inkml:trace>
  <inkml:trace contextRef="#ctx0" brushRef="#br0" timeOffset="55058.92">17956 11836 0,'0'17'31,"0"1"-16,-17-18-15,17 35 16,0 1 0,0 16-16,0-34 15,-18 158 1,18-140 0,-35 105-1,0 18 1,-1-1-16,-34 54 15,52-124 1,-35 106-16,36-141 16,-54 141-1,0-35 1,54-141 0,-19 87-16,19-87 15,-1 35-15,1-35 16,-1 17-1,0 35 1,-17-34-16,35-19 16,-53 107-1,0-54-15,53-17 16,-53 18 0,53-53-1,-17-18 63,-1 0-62</inkml:trace>
  <inkml:trace contextRef="#ctx0" brushRef="#br0" timeOffset="56046.33">15064 10795 0,'0'-18'31,"0"1"-15,-18 17 15,-17 0-15,17 17-1,-53 36-15,-34 18 16,34-1-16,-105 71 15,35-70-15,-89 70 16,-70 53 0,-35-17-1,247-124 1,-53-18 0,106-18-16,17-17 140</inkml:trace>
  <inkml:trace contextRef="#ctx0" brushRef="#br0" timeOffset="56942.16">12347 7638 0,'18'-18'16,"-1"18"-16,19-18 15,17 1 1,70-1-16,106-52 16,-105 52-1,-1-17-15,-17 17 16,71-53 0,-124 54-1,17-1 1,-52 18-16,-1-18 15,19 18 1,-1-17 0,-17 17-1,52-35 1,-17 35 0,-35 0-16,17-18 15,-17 0 32,-1 1-31,19-1-1,-19 0-15,89-70 16</inkml:trace>
  <inkml:trace contextRef="#ctx0" brushRef="#br0" timeOffset="57643.45">13088 3810 0,'53'35'62,"-18"1"-62,36 16 16,17 1-16,-35-17 16,35 17-16,0 17 15,142 89 1,-125-53 0,89 52-1,1 19-15,-107-124 16,0 35-16,35 35 15,1-17 1,-89-88 0</inkml:trace>
  <inkml:trace contextRef="#ctx0" brushRef="#br0" timeOffset="58506.07">15505 3969 0,'-18'0'47,"0"17"-47,18 1 31,0 17-31,0-17 16,0 17-16,53 53 15,35-35 1,-52-35 0,34 0-1,-17-18 1,-35 0 0,-1 0-16,19-36 15,-1 1 1,18-35-1,-35-36 1,-18 35 0,0 1-1,0 34-15,0 19 16,-18-19 0,-17 36-1,-1-35 1,19 35-1,-1 0 1,0 0 0,1 0-16,17 18 31,0-1 0,0 1-31,70 17 16,-34-17-1</inkml:trace>
  <inkml:trace contextRef="#ctx0" brushRef="#br0" timeOffset="58980.9">16140 3828 0,'0'-18'0,"-18"18"15,0 0 1,1 18 0,17-1-1,0 1 1,0 17-16,0 0 15,17 18 1,89 18 0,-53-36-1,-18 1 1,1-19-16,-36 1 16,35 52-1,-17-52-15,-1 105 16,-17-52-1,-17-18 1,-1-18 0,18-17-1,-18-18 17,1 0-32</inkml:trace>
  <inkml:trace contextRef="#ctx0" brushRef="#br0" timeOffset="60281.93">19368 3704 0,'0'0'0,"-142"-70"15,54 52-15,0 0 16,-18 1-1,36 17 1,87 35 78,1 18-79,35-18-15,-36 18 16,36 0 0,-53-35-16,36 35 15,-1 35 1,0-53 0,-17 0-1,-1-17-15,1-18 31,17 0 1,-17 0-17,0 0 1,17-35 0,-35 17-1,18 18-15,-1-18 16,1 18-1,-18-35 1,18 17 0,-18-17-16,0-18 15,17 18 1,-17-36 0,0 36-1,0 18 1,0-19-16,-17 19 15,17-1 17,0 36 61,17-18-77,124 53 0</inkml:trace>
  <inkml:trace contextRef="#ctx0" brushRef="#br0" timeOffset="60743.92">19773 3581 0,'0'0'0,"-35"-18"31,17 18-31,1 0 31,17 18-31,0 17 32,0-17-17,35 52 1,-17-52-16,-1 17 16,1-17-16,17 35 15,-35-36 1,18 36-1,-18-35 1,0-1 0,0 19-16,-18-1 15,0 0 1,-34 1 0,16-19-1,36 1 1</inkml:trace>
  <inkml:trace contextRef="#ctx0" brushRef="#br0" timeOffset="61155.92">20020 3845 0,'18'0'0,"-1"18"78,1 17-62,-18-17-16,0 17 16,0 0-16,0-17 15,18 0-15,-18-1 16,17-17 0,54 36-1,17-1 1,88-17-16,-123-18 15</inkml:trace>
  <inkml:trace contextRef="#ctx0" brushRef="#br0" timeOffset="62064.9">22525 4921 0,'0'36'78,"0"-1"-78,0 0 16,0-17-16,0 52 16,17-17-16,-17-18 15,36 18 1,-1-35 0,-35 0-1,18-18 32,-1 0-47,19-36 16,-1 1-1,18-71 1,-36 53 0,-17-17-1,18 35-15,-18-18 16,0 35-16,0 0 15,0-17 1,-18 17 0,1 1-16,-1-1 15,-35-17 1,36 35-16,-36 0 16,17 0-1,19 0 1,17 35 46,0-17-62,17-1 16</inkml:trace>
  <inkml:trace contextRef="#ctx0" brushRef="#br0" timeOffset="62677.89">23301 4815 0,'-18'0'31,"1"0"-15,-1 0-16,-17 0 15,17 0-15,1 18 16,-1 0 0,18-1-1,0 1-15,0 0 16,0-1 15,0 1-15,18 0-16,-1-1 15,18 18 1,-35-17 0,36 35-1,-36-18 1,0 1-16,0-19 16,0 1-1,-18-1 1,-17-17-1,-18 18 1,35-18 0,1 0-16</inkml:trace>
  <inkml:trace contextRef="#ctx0" brushRef="#br0" timeOffset="63319.9">23618 4904 0,'18'0'125,"-18"17"-109,0 19-1,0-19-15,0 18 16,0 1 0,-18-1-16,1-35 15,17 18 1,0-1 109,0 19-94,0-1-31,0-18 16,0 1-16,-35 0 15,-1-1 1,-17 19 0,36-1-1,-1 18-15,18 17 16</inkml:trace>
  <inkml:trace contextRef="#ctx0" brushRef="#br0" timeOffset="64558.98">23971 9137 0,'36'0'94,"16"18"-78,19-1-1,-36-17-15,36 0 16,-1 0-16,1-35 16,0-36-16,-1-17 15,-17-18 1,-35-35-1,-18 18 1,0 105 0,-18-35-16,0 36 0,-17-19 15,17 19 1,1-1 0,-18 18-1,17 0 1,0 0-1,1 0-15,-1 0 16,-17 35 0,35 1-1,-36-19-15,19 89 16,-19-18 0,36 36-1,-17-71-15,17-18 0,0 88 16,0-87-1,17 17 1,19-18 0,-19-35-1,36 18 1,53-1-16,-35-17 16,-1-53-1,1-53 1,-54 89-1,1-142 1,-18 18-16,0 88 16,0 18-1,0 17 1,0 0 15</inkml:trace>
  <inkml:trace contextRef="#ctx0" brushRef="#br0" timeOffset="65082.91">25277 8220 0,'0'0'16,"-18"0"-16,0 0 15,-17 0-15,0 0 16,-18 53-1,35-18-15,-35 71 16,36-36 0,-1-34-1,18 16 1,0 1 0,35-35-1,-17 17-15,35-17 0,0 35 16,-18-35-1,0 34 1,1-16 0,-36-19 15,0 36-31,-18-17 16,-17-19-1,-1 1 1,19-1-1,-1-17-15,0 0 47,18-17-31,18-18 0</inkml:trace>
  <inkml:trace contextRef="#ctx0" brushRef="#br0" timeOffset="65807.03">25788 8431 0,'0'0'0,"-35"18"0,17 0 15,18 17-15,-17 0 16,-1 36-1,0-54 1,1 54 0,-1-18-1,18-35 1,18-18 78,-1 0-79,36-18-15,-35-17 16,-1 17-16,1-17 16,-18-1-1,18 19 1,-18-1 15,0 53 63,0-17-79,17 35-15,1-18 16,0 1-16,-1-1 16,1 0-1,17 71-15,0-71 16,-17 18 0,0-18-1</inkml:trace>
  <inkml:trace contextRef="#ctx0" brushRef="#br0" timeOffset="67555.98">17022 1923 0,'0'17'47,"0"54"-47,0-1 15,0 19-15,0 16 16,0-16-1,0 87 1,0-123 0,0 0-16,0-36 0,0 1 15,0 0 48,0-1-48</inkml:trace>
  <inkml:trace contextRef="#ctx0" brushRef="#br0" timeOffset="68143.44">17815 2028 0,'18'53'47,"0"0"-47,-18 18 16,17-1-16,1 36 15,-18-53 1,53 141 0,-18-106-16,-17-17 15,-18-53 1,35-124 46,0 35-46</inkml:trace>
  <inkml:trace contextRef="#ctx0" brushRef="#br0" timeOffset="68590.86">18821 1834 0,'35'89'0,"-17"-36"16,17-18-16,-35 18 15,53 88 1,-18-35 0,0-18-1,-17-35 1,-18-36-16,35-34 109</inkml:trace>
  <inkml:trace contextRef="#ctx0" brushRef="#br0" timeOffset="68925.12">20038 1817 0,'0'35'15,"17"18"-15,-17-18 16,18 18-16,17 35 16,-17 1-16,0-1 15,35 106 1,-1-71 0,-34-52-1,0-18 1,-18-18-16,0-17 15</inkml:trace>
  <inkml:trace contextRef="#ctx0" brushRef="#br0" timeOffset="69298.94">20955 1764 0,'0'53'16,"18"-36"-16,-1 19 15,-17 17 1,53 52-16,-35-52 16,-18 0-16,17-35 15,19 105 1,-36-87 0,17-1-1,1 0 1,-18 1-16,0-19 15,18 18 1</inkml:trace>
  <inkml:trace contextRef="#ctx0" brushRef="#br0" timeOffset="73458.94">14411 5786 0,'35'0'172,"18"-18"-172,0 0 15,53 1-15,-18-19 16,-35 19-16,123-1 16,-87 0-16,87-17 15,-70 18-15,0-1 16,141-17 0,-159 35-1,0-18 1,-35 0-16,-35 18 62,-1-17-46,1 17 0,-1 0-16</inkml:trace>
  <inkml:trace contextRef="#ctx0" brushRef="#br0" timeOffset="74405.89">15134 5080 0,'18'0'32,"-1"0"-32,19 18 15,17 17-15,35 0 16,-35-17-16,0 17 16,88 18-1,-71 0 1,-17-35-16,-17-1 15,87 71-15,-88-52 16,53 34 0,-70-70-1,0 18 1,-36 17 156,-70 0-157,17 1-15,-34 34 16,16 1-16,-69 17 16,34 18-16,-52-18 15,-124 88 1,194-123 0,-70 36-1,105-54 1</inkml:trace>
  <inkml:trace contextRef="#ctx0" brushRef="#br0" timeOffset="78609.1">22331 2946 0,'-18'70'188,"1"18"-188,-19-35 16,1 36-16,0-37 15,-1 54 1,1 0-16,0-35 0,0-1 15,-18 107 1,0-72 0,-18 90-1,1 16 1,17-87 0,0-54-16,35-17 15,1-18 1,-1 1-1,0-1 1,18-17 0,-17 17-16,-1-18 15,18 1 1,-18 0-16,18-1 16,-17 1-1,17 0 1,-53 70-1,18-18-15,17-34 16,-17 52 0,-18 18-1,53-89 17,-18 19 155,18-1-171,-18-35-1,1 18-15,17-1 16,0 1-16,0-36 984,0 1-968,0-1-16,0 0 16,0 1-1,17-54 1</inkml:trace>
  <inkml:trace contextRef="#ctx0" brushRef="#br0" timeOffset="80683.91">21625 1358 0,'0'-35'0,"0"17"16,0 1-16,0-1 31,0 0-15,0-17-1,0 17 1,53-34 0,-35 34-16,35-35 15,-36 53 1,19 0 46,-19 18-62,1-1 16,17 36-16,-17 0 16,0 0-16,-1 53 15,1-18 1,-18 71-1,0 0-15,0-124 16,-18 0 0,1-35 46,-1-18-46,-17 1-1,-1-18-15,19 17 16,-19-35 0,36 35-1,0-17 1,0 17-16,0 1 47,18 17-32,17-18 1,-17 18-16,17 0 16,1 0-16,-1 0 15,0 0 1,0 0 0,-17 0-16,17 0 15,-17-17 79</inkml:trace>
  <inkml:trace contextRef="#ctx0" brushRef="#br0" timeOffset="81618">22313 1129 0,'-35'0'15,"17"0"1,1 0-16,-1 0 16,0 0-16,-17 18 15,17 17 1,1 0-16,-1 53 15,18-52 1,0-19 0,0 1-1,0-1 1,18-17-16,-1 0 16,19 0-1,-1-17 1,0-54-1,-35 54 1,18-19 0,-18 19-1,18 34 79,34 89-78,-34-35-16,17 17 15,18 141 1,-35-105 0,17 70-1,-35-124-15,0 54 16,0-71-1,-17-53 17,-19-18-17,-52-70 1,53 17-16,-36 1 0,-17-36 16,70 53-1,1-53 1,52 18-1,0 70 1,36-35 0,52-17-16,-87 35 15,34-18 1,-17 0 0,-53 0-1,18 18 1,-18-89-16</inkml:trace>
  <inkml:trace contextRef="#ctx0" brushRef="#br0" timeOffset="82285.33">22542 864 0,'0'36'47,"0"16"-32,0-16-15,0 34 16,18 19-16,35 34 16,-18-52-1,-17 34 1,17-34-1,-35-36 1,18 1-16,-18-89 63,0 17-63,0 19 15,0-19-15,0 19 16,0-19-16,18 19 15,-1-1 1,1 1 0,52-1-1,19 18 1,-37 0 0,1 18-16,-17 17 15,-1 0 1,-17 36-1,-1-1 1,-17-52 0,0 0-16,0-1 15,0 1-15,-17-18 16,-1 0 0,-53 0-1,18 0 1,18 0-1,0 0 1,17 0-16</inkml:trace>
  <inkml:trace contextRef="#ctx0" brushRef="#br0" timeOffset="85065.11">21696 2152 0,'0'-18'63,"0"36"-17,-35 0-46,17 17 16,0 0-16,-17 18 16,17 18-16,1-18 15,-19 52 1,19-69 0,-18 69-16,35-16 15,0-54 1,0 53-1,0-53 1,0 18 0,0-35-1,0-71 95,17-35-110,1 35 15,17-35-15,18-36 16,-18 36-16,1 0 16,-36-18-1,52-17 1,-34 17-16,-18 88 15,0 36 79,0 17-78,0 36-16,0 17 15,-18 18-15,-17-1 16,0 54 0,17-53-16,-52 35 0,34 88 15,19-158 1,-18-18 0,35-35-1,0-71 32,0-18-31,0-17-16,17-36 15,18 1 1,1-1-16,-1-17 16,18-88-1,-35 123-15,-1 53 16,-17 36-1,0 70 48,0-36-47,0 36-16,0 71 15,-17 17-15,-1 17 16,-17 72-1,-18-71-15,17-1 16,1 36-16,35-123 16,0-89 31,0-52-32,0-177 1,0 106-16,35-89 0,1 19 15,34-125 1,-34 213 0,34-71-1,-70 159 1,18 35 0,-18 70-1,0 54 1,0 140-1,-18 89 1,0-159 0,-52 141-1,17-88-15,53-212 16,-18 1 0,18-89 15,0-35-16,0-1 1,0-34-16,36-159 16,-1 105-1,-35 72 1,18 52 0,-18 35-1,0 89 32,0 34-47,-18 54 16,-35 35-16,18-17 15,-1-19 1,-52 195-16,53-229 16,0-36-1,35-71 1,0-34-1,0-36 1,-18-318 0,18 160-16,0-230 15,35 70 1,-17 248 0,0 35-1,-1 88 1,-17 17-1,18 72 1,-18-19-16,18 54 16,-18 123-1,0-142 1,0 36-16,0 1 16,0-1-1,0-159 48,0 0-48,0 1-15,0-19 16,0 19-16,0-1 16,0 1-16,0 34 140</inkml:trace>
  <inkml:trace contextRef="#ctx0" brushRef="#br0" timeOffset="88738.71">23460 4145 0,'0'-17'79,"17"-19"-64,-17 1 1,36 0-16,-19-18 15,19 0-15,87-159 16,-35 106 0,177-176-1,-1 88-15,-87 71 16,123-89 0,-142 106-1,-122 88 1</inkml:trace>
  <inkml:trace contextRef="#ctx0" brushRef="#br0" timeOffset="89542.04">25823 7250 0,'0'0'0,"106"-124"0,-71 106 15,1-34 1,-1 34-16,-17 0 16,-1 1-1,54-36 1,35 0 0,123-53-1,106-53 1,-176 71-16,105-53 15,-105 53 1,-53 17-16,-18 18 16,-17 0-1,-71 36 1</inkml:trace>
  <inkml:trace contextRef="#ctx0" brushRef="#br0" timeOffset="92229.94">21960 547 0,'0'-18'31,"0"1"16,0-1-32,0 0-15,-17 18 16,-1-17-16,18-1 16,-17 18-16,17-18 15,-18 1 1,0 17-1,1-18 1,-1 18 0,0 0-1,1 0 1,-36 18-16,35-1 16,-52 36-1,-19 0 1,54-18-1,17-17-15,-17 17 16,18-17 0,-1 0-16,-17 17 15,-1 18 1,19 0 0,-36 35-1,35-18-15,0-17 16,1 0-1,17 0 1,0 18 0,0-18-1,0-18 1,17 71-16,36 35 16,-35-88-1,17 70 1,36 18-1,-36-70 1,18 52 0,71 71-16,-107-176 15,36 53 1,-18-36 0,18 18-1,-35-53 1,-18 18-1,18-18 48,35 0-47,52 0-16,1 0 15,0 0-15,35-18 16,-35 0-16,-18 1 15,36 17 1,-1-36 0,-88 36-1,89-35-15,-89 17 16,36-17-16,-36 35 16,88-70-1,-70 34 1,-17 19-1,34-36 1,-35 17-16,1 19 16,34-71-1,-17 35 1,-18-35 0,18-54-1,-53 54 1,0 18-1,0-19-15,0 19 16,0-18 0,0 35-1,-17 18 1,-1-18 0,-35-18-1,36 36-15,-36-18 16,-18-18-1,18 18 1,-17 0 0,-36-52-1,71 69-15,-124-52 16,88 35 0,1 18-1,17 0 1,17 17-1,19 18 1,-1 0-16,-105-53 16,87 36-1,-87-1 1,-1-17 0,-175-18-1,-19-18-15,124 36 16,-88 0-1,53-1 1,211 36 15</inkml:trace>
  <inkml:trace contextRef="#ctx0" brushRef="#br0" timeOffset="93444.84">7214 6562 0,'18'17'78,"0"36"-62,-1-17 0,1 34-16,-1 18 15,19-17-15,-1 17 16,-17-17-16,-1-19 16,1 19-1,0-53 1,-18-1-1</inkml:trace>
  <inkml:trace contextRef="#ctx0" brushRef="#br0" timeOffset="94251.25">6967 7232 0,'18'0'47,"35"18"-32,70 52-15,1 1 16,-36-1-16,0-17 15,0 0 1,1-18-16,-19 18 16,-52-53-1,17-35 17,18-53-32,-18 17 15,18-35 1,18-35-16,-18 53 15,-18 35 1,-35 0 0,18 36-1,-18 34 48</inkml:trace>
  <inkml:trace contextRef="#ctx0" brushRef="#br0" timeOffset="95233.04">5856 9278 0,'18'71'47,"-1"-18"-32,36 70 1,-17-17-16,-1 17 16,0 1-16,0 17 15,54 212 1,-36-159 0,-18-106-16,-35-35 15,0-36 1,0-52 78,0-35-94,-18-1 15,-17 1-15,0-54 16,-18 18-16,17-17 15,-17-18 1,1-36-16,-72-158 16,71 18-1,36 228 1,-1-158 0,18 159-1,18 53 1,-1 0-16,1 35 15,-1 0 48,36 0-47,0 0-16,0 17 15,0 1 1</inkml:trace>
  <inkml:trace contextRef="#ctx0" brushRef="#br0" timeOffset="95677.61">5874 9878 0,'0'0'16,"17"0"-16,1 0 16,0 0-1,-1 0 1,19 0-16,-1-36 16,71 1-1,0-18 1,52-17-1,-34 17 1,-36 18 0,-35-1-16,-18 36 15</inkml:trace>
  <inkml:trace contextRef="#ctx0" brushRef="#br0" timeOffset="95971.82">6685 9507 0,'0'18'15,"0"0"1,18 35-16,-1-18 15,-17-18-15,0 19 16,18-1-16,-18 0 16,-106-193 46</inkml:trace>
  <inkml:trace contextRef="#ctx0" brushRef="#br0" timeOffset="96221.06">6438 8961 0,'0'17'109,"71"36"-93,35 18-1,229 140-15</inkml:trace>
  <inkml:trace contextRef="#ctx0" brushRef="#br0" timeOffset="96619.86">6967 9208 0,'36'0'0,"17"0"16,-1 35-16,1 0 15,18 0-15,-1 18 16,1 18-16,17-18 15,-35 0 1,-35-36 0,-18 1-16,17 0 15,-17-54 48,0-17-48</inkml:trace>
  <inkml:trace contextRef="#ctx0" brushRef="#br0" timeOffset="96913.54">7426 9084 0,'-18'35'15,"18"1"-15,-17 34 16,-1 18-16,-17 18 16,17-53-16,-17 35 15,-36 142 1,71-195 0,-17 35-16,-1-34 15,18-72 32,0 1-47,18-35 16</inkml:trace>
  <inkml:trace contextRef="#ctx0" brushRef="#br0" timeOffset="98048.84">7867 9208 0,'18'0'31,"-1"0"-15,-17-36 62,18 1-78,-18 0 16,18-36-16,-18 36 15,0 17-15,-36 18 47,19 18-31,-1-1-16,0 1 15,18 35-15,0 35 16,0 0 0,0-52-1,0 17 1,0-36-1,18 1 1,0 0-16,-1-18 16,1 0-1,88-36 1,-53-17 0,70-105-1,-52 16 1,-18 37-16,-36 52 15,-17 35 1,0 0 0,-17 36 46,-1 17-62,18 1 16,-18 17-16,1-18 15,-1 71 1,18-53 0,0 17-16,0-52 15,18-36 32,17-52-31,0-1-16,18-52 15,0-36 1,-18 35-16,18-158 16,-35 229-1,-18-53 1,0 89 0,0 52 15,17 18-16,-17 0-15,0 17 16,0 124 0,0-123-1,0 52 1,-17 1-16,-1-89 16,36 71-1,-18-71 1,70 89-1,-34-54 1,-36-52-16</inkml:trace>
  <inkml:trace contextRef="#ctx0" brushRef="#br0" timeOffset="98854.76">7020 10830 0,'18'-17'0,"0"17"15,-18-36 1,17 36-16,1 0 16,-1 0 30,1 36-30,17 17-16,-17-18 16,35 35-16,-18 1 15,0-18-15,-17-18 16,0 0 0,-18-52 30,0-36-46,0 0 16,0-35-16,17-18 16,54-88-1,-53 123 1,17-34 0,-17 105-1</inkml:trace>
  <inkml:trace contextRef="#ctx0" brushRef="#br0" timeOffset="99766.95">7655 10672 0,'18'0'31,"0"0"-15,17-18 31,-35 0-47,17-17 16,1 17-16,17-52 15,-35 17 1,0 35-1,0 1 1,0 34 47,-35 54-63,17-36 15,1 0-15,-1 18 16,18 0-16,0-18 15,0 36 1,0-53 0,0-1-1,18-17 17,-1 0-17,19 0 1,52-17-16,35-54 15,71-70 1,-123 53-16,17-71 16,-88 88-1,18-17 1,-18 35 0,-18 53-1,1-17 1,-1 17-16,-17 0 15,-18 53 1,17 35 0,19-35-1,17 53 1,0-18 0,17-88-16,19 70 15,-19-52 1,1 0 15,0-1-31,-18 1 16,0 0-1,0 17 1,0-18 0,0-52 46</inkml:trace>
  <inkml:trace contextRef="#ctx0" brushRef="#br0" timeOffset="100291.28">8555 10248 0,'0'0'0,"0"35"16,-18 1-16,18 17 15,0 17 1,0 18-1,0-70 1,0 17-16,35 1 16,-17-36-1,17 0 1,1-18 0,-1-17-1,18-89 1,-18 36-1,-17 35-15,-18-17 16,0 34 0,-18 19-1,1-1 1,-1 18 0,0 0-1,-17 53-15,35-35 16,-18 34-16,18-16 15,0-1 1,0 0 0,0 1-16</inkml:trace>
  <inkml:trace contextRef="#ctx0" brushRef="#br0" timeOffset="100664.94">8978 10160 0,'0'0'0,"18"71"0,17-36 15,-17 18 1,17-36 0,-35 19-16,18-36 15,-1 0 1,1 0 15,-18-18-15,18-53-1,-18 36 1,0 18 0,0-54-16</inkml:trace>
  <inkml:trace contextRef="#ctx0" brushRef="#br0" timeOffset="101042.13">9260 10142 0,'18'0'16,"0"0"-16,-18 18 93,17-18-77,-17 18-16,0-54 78,36-34-78,-1-18 16,-17 17-1</inkml:trace>
  <inkml:trace contextRef="#ctx0" brushRef="#br0" timeOffset="101732.87">9631 9825 0,'0'0'0,"0"53"16,0-18-16,0 0 16,0-17-1,0 0 1,0-1-1,17-17 1,1 0 0,35 0-1,-35-17-15,17-1 16,-17-35 0,-1 0-16,1 18 15,-1-18 1,-17 18-16,0 70 78,0 18-78,0-36 16,0 19-16,0 17 15,0-36 1,18-17 62,0 0-62,-1 0-16,1-17 15,0-19 1</inkml:trace>
  <inkml:trace contextRef="#ctx0" brushRef="#br0" timeOffset="102818.99">8890 11236 0,'-18'0'16,"1"0"15,-1 0-15,0 71-1,18-54-15,0 54 16,0-54-1,0 36-15,0-17 16,0 16-16,0-34 16,0 35-1,18-35 1,0-18 15,-1 0-15,36-18-1,-17-35-15,52-35 16,-35 17 0,17-34-1,-34 16 1,-36 54 0,0 17-16,17 18 46,-17 36-30,18 17-16,-18 17 16,17-17-1,-17 18-15,36 52 16,-36-35 0,0-70-1,0 17 1,0-52 31,0-54-32,17-35 1,36-53-16</inkml:trace>
  <inkml:trace contextRef="#ctx0" brushRef="#br0" timeOffset="103120.11">9419 11112 0,'35'89'15,"-35"-36"-15,36 35 16,-19-35-16,19 17 15,-19 18 1,1-17 0,17-36-16,-35-52 31,0-72-15,0 1-1,0-35 1,0-159-1</inkml:trace>
  <inkml:trace contextRef="#ctx0" brushRef="#br0" timeOffset="103376.86">9648 10795 0,'0'0'0,"0"18"31,18 35-31,0-18 16,-18 0-16,17 18 15,19 35 1,-36-35 0,35 18-1,-35-36 1,0-17-16</inkml:trace>
  <inkml:trace contextRef="#ctx0" brushRef="#br0" timeOffset="103907.5">9878 10936 0,'0'18'15,"17"17"-15,1 18 16,0 35-16,-18-35 16,35 0-16,-17 35 15,17-53 1,-17-35-16,-18 18 15,17-18 1,18-18 0,54-123-1,-1-70-15,-53 105 16,-17 18 0,-18 52-1,0 19 16,-36 17 1,19 53-17,-54-18-15,1 53 16,52-17 0,0-18-1,18-36-15,0 18 16,36-35 15,158-35-31</inkml:trace>
  <inkml:trace contextRef="#ctx0" brushRef="#br0" timeOffset="104679.89">10583 10724 0,'0'36'31,"18"-19"-31,-18 36 16,18-17-16,-1-1 16,1 0-16,0-17 15,-1-1 1,-17 1-1,18-18-15,-1-35 16,19-18 0,-19-53-1,1 0 1,0 53 0,-18 36-1,35 52 48,-35-17-63,18-1 15,-1-17-15,1 18 16,-1-18 0,1 0-1,-18-18-15,35-35 16,-35 18-16,18 0 15,-18-36 1,0 54 0,18 34 62,-1 1-63,-17 17 1,36 18-16,-36-18 16,35 1-16,-18-1 15,1 18 1,-18 0 0,0-18-1,0-17-15,0 34 16,-35-16-1,0-19 1,-18-17 0,0 0-1</inkml:trace>
  <inkml:trace contextRef="#ctx0" brushRef="#br0" timeOffset="106280.81">670 3845 0,'0'-17'94,"71"-19"-94,52-52 15,1 0 1,35-18-16,35 18 15,70-71-15,283-105 16,-177 87 0,265-140-1,-317 176 1,140-89-16,-175 54 16,69-18-16,-175 106 15,35-53 1,-71 52-1,-88 72 1,35-36 0,0 0-1,-35 18-15,88-36 16,35 1 0,-87 17-1,34 0 1,71-53-1,-123 71 1,193-107-16,-34 37 16,-72 16-1,-122 72-15,69-54 16,-69 71 0</inkml:trace>
  <inkml:trace contextRef="#ctx0" brushRef="#br0" timeOffset="108213.49">8184 13476 0,'0'71'94,"0"34"-94,0 1 15,18 0-15,-18 53 16,18 17-16,-1-52 15,1 176 1,0-159 0,17 159-1,-17-177 1,17 89-16,-18-18 16,1-106-1,0 35 1,-1-34-1,-17-72 1,18 1-16,-18 0 47,0-1-31,0 18-1,18-35 1,-18 18-16,0 0 15,0-1-15,0 1 16,17 0 0,36-18 124,0 0-140,53-36 16,88 1-16,-18 17 16,-34-17-16,69-35 15,-87 52 1,105-53-1,-176 54 1</inkml:trace>
  <inkml:trace contextRef="#ctx0" brushRef="#br0" timeOffset="108709.62">9137 15363 0,'35'0'16,"18"0"-1,0 36-15,35 17 16,36 0-16,-1 17 16,54 36-1,-72-35 1,19 52-1,-89-35-15,-35-70 16,0 17 0,0-17-1,0-1 1,-35 1 0,-53 35-1,-18 0 1,-18 0-16,-34 0 0,105-18 15,-141 71 1,158-53 0,36-36 31</inkml:trace>
  <inkml:trace contextRef="#ctx0" brushRef="#br0" timeOffset="109576.81">10724 15416 0,'0'18'0,"0"35"15,0 18-15,36 52 16,-19 0-1,19 107 1,34 123 0,-35-195-1,18 54-15,-17-71 16,-19-106 0,-17-17-1,0-36 32,-17-52-47,-36-54 16,-53-87-16,35 52 15,-34-123 1,52 141 0,0-106-1,35 158 1,18 54-16,0-18 0,0-17 15,35 34 1,1 19 0,-19 17-1,1 0 1,17 0 0,36 0-16,70 88 15,-124-70 1,89 87-1,-18 1 1,-52-53 0,-19 35-1,-17 18-15,0-88 16,0 70 0,-35-17-1,-35-1 1,-1-17-1,71-35-15,-35-18 32,17 0-17,0 0 1,1-36 0</inkml:trace>
  <inkml:trace contextRef="#ctx0" brushRef="#br0" timeOffset="110082.83">11395 15981 0,'0'0'0,"53"88"16,-18 0-16,-17-35 15,34 35 1,54 142-16,-70-142 15,-19-88 1,-17-18 31,0-88-31,-17 18-16,-1-18 15,0-17-15,18-36 16,0 71-1,0 70 1,0 36 31,18-18-31</inkml:trace>
  <inkml:trace contextRef="#ctx0" brushRef="#br0" timeOffset="110759.51">12100 16051 0,'-35'53'31,"35"-35"-15,-35 52-16,35-17 15,-18 18-15,18-36 16,0 18-16,0-35 15,0 35 1,18-53 0,-1 0 31,1-18-32,-18-17-15,35 0 16,-17-18-1,17 17 1,-35 1-16,0 17 16,0 1-1,0-1 1,-17 0 15,-19 1-15,1-1-1,17 18 1,1 0 31,17 18-31,0-1-16,0 19 15,0-19 1,35 1-1,18 35-15</inkml:trace>
  <inkml:trace contextRef="#ctx0" brushRef="#br0" timeOffset="111202.39">12418 16069 0,'0'0'0,"-36"53"0,1 0 16,35-36-1,-35 54-15,35-36 16,0 54 0,0-54-1,0-18-15,18-17 63,34 0-63,-16-35 15,-19 18-15,19-36 16,-1 17 0,0-70-16,-17 18 15,-18 35 1,-18-123 0</inkml:trace>
  <inkml:trace contextRef="#ctx0" brushRef="#br0" timeOffset="111450.81">12453 15646 0,'0'17'0,"0"72"16,18 34-16,17 0 16,-17-52-16,17 52 15,-35-70-15,18 36 16,-1-36-16,1-36 15,-18 1 1,0-1 31</inkml:trace>
  <inkml:trace contextRef="#ctx0" brushRef="#br0" timeOffset="111914.82">13088 16104 0,'0'36'32,"0"16"-17,0-16-15,0 17 16,0 0-16,0-18 15,18 0 1,-1-35 31,19-17-47,-1-19 16,0-17-16,0 0 15,18-52 1,-35-54-1,-18 88-15,0 36 16</inkml:trace>
  <inkml:trace contextRef="#ctx0" brushRef="#br0" timeOffset="112443.11">14041 15857 0,'0'0'0,"-53"18"0,17 0 16,1 52-16,17-70 15,1 53-15,17-18 16,-18 18 0,18 0-1,0 0 1,0-35 0,35 17-16,36 18 15,-18-35 1,17-1-1,19-17 1,-54 0-16,36-17 16,105-107-1,-106 54-15,-34-1 16</inkml:trace>
  <inkml:trace contextRef="#ctx0" brushRef="#br0" timeOffset="112750.82">14517 15593 0,'0'0'0,"17"53"0,19 17 16,-19-17-1,36 88 1,-35-88-16,35 53 15,-36-35 1,1-54 0,0 1-1,-36-18 32,-35-35-47,-35-1 16,-71-34-1</inkml:trace>
  <inkml:trace contextRef="#ctx0" brushRef="#br0" timeOffset="113018.92">14376 15946 0,'0'0'0,"211"-36"16,-87 19-16,-1-1 15,54-35 1,-142 53 0,0-18-1</inkml:trace>
  <inkml:trace contextRef="#ctx0" brushRef="#br0" timeOffset="113316.86">15169 15769 0,'18'18'0,"0"-1"15,-18 36 1,17-35-16,1 17 0,-18 1 16,18-19-1,-1 1 1,-17-1-1,-17-87 32,-36 17-47,0-35 16</inkml:trace>
  <inkml:trace contextRef="#ctx0" brushRef="#br0" timeOffset="113536.93">14834 15240 0,'18'35'94,"17"1"-79,36 34 1,-18-17 0,123 141-16</inkml:trace>
  <inkml:trace contextRef="#ctx0" brushRef="#br0" timeOffset="114230.94">15610 15610 0,'-17'0'15,"-1"0"-15,1 53 16,-1-17-16,0 34 16,18-35-16,0 54 15,0-36 1,18 35-1,17 18-15,-17-71 16,-1-18 0,1-17-1,0 0 1,-1-70 0,19-1-1,-1-105-15,-17 70 16,17 53-1,-35 18 1,0 17 0,0 1-1,0-1 1,-18 18 31,1 0-47,-1 18 31,18-1-31,0 19 16,0-19-1,0 1 1,18 17 0,34 0-1</inkml:trace>
  <inkml:trace contextRef="#ctx0" brushRef="#br0" timeOffset="114830.93">16175 15663 0,'35'53'0,"-17"0"16,17 18-16,-17-36 16,-18 18-16,17 17 15,1-34-15,-18-19 16,18 1 0,-54-71 46,19 0-62,-36-53 16,17 1-16,36 52 15,0 17-15,0 1 16,36 0 0,34 17-1,-52 18 1,35 0-16,35 35 15,-53-17 1,18 53 0,18 17-1,-18-35 1,-36 0-16,19 0 16,-19-1-16,1-34 15,-18 17 1,0-17 62</inkml:trace>
  <inkml:trace contextRef="#ctx0" brushRef="#br0" timeOffset="115733.17">10583 17762 0,'36'0'16,"34"0"0,18 0-16,124 36 15,0-19 1,670-17-16,-547 0 16,988-106-1,-71-70 1,-599 53-1,176-36 1,106-18-16,-724 160 16,-34-1-1,-177 1 63,17 17-62,1-18 47,0 18-48</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30:56.449"/>
    </inkml:context>
    <inkml:brush xml:id="br0">
      <inkml:brushProperty name="width" value="0.05292" units="cm"/>
      <inkml:brushProperty name="height" value="0.05292" units="cm"/>
      <inkml:brushProperty name="color" value="#FF0000"/>
    </inkml:brush>
  </inkml:definitions>
  <inkml:trace contextRef="#ctx0" brushRef="#br0">1199 1993 0,'0'18'78,"18"-1"-78,17 1 16,-35 17-16,36 1 15,34 52 1,-52-18-16,35 19 16,17 16-1,-52-69 1,35 52-1,-18-35 1,-17-36 0,-1 19-16,1-36 15,-18 17-15</inkml:trace>
  <inkml:trace contextRef="#ctx0" brushRef="#br0" timeOffset="1732.84">1799 1870 0,'-17'-18'0,"-1"18"31,0 0-15,1 0 62,17 18-31,0-1-47,0 1 16,0 0-16,0 17 15,0-17-15,0-1 16,0 18-16,17 1 16,1-19 15,0-17-16,-1 18 1,1 0 0,17-18-16,0 17 31,-17-17-31,17 0 16,18 18-1,0 0 1,-35-1-1,17-17-15,-17 18 16,-1-18 0,1 35-16,0-35 15,-18 18 1,0-1-16,17 19 31,-17-1-31,0-17 16,0-1-16,-17 36 15,-72-18 1,54-17 0,-35 0-1,-19-18 1,36 0-16,-17 0 16,17 0-1,35-18 16,-17 0-15,17 1-16,18-1 16,0 1-1,0-1-15,0-17 16,0-36 0,36 0-1,17 19 1,-36 34-16,36-53 15,-35 36 17,17-18-17,-35 36 1,18 17 0,-18-18-16,0 0 15,17 18-15,-17-17 16,0-1-1,0-17 17,0 17-17,0 0 1,0 1 0,0-1 15,-17 18-16,-1-17 17</inkml:trace>
  <inkml:trace contextRef="#ctx0" brushRef="#br0" timeOffset="2848.59">2611 1799 0,'17'18'31,"1"-1"-31,-1 19 16,19-19-16,-19 36 16,19-17-16,-19 16 15,1-52 1,-18 36-16,0-19 0,18-17 16,-18-35 62,-18-35-63,18 34-15,0 1 16,-18-18-16,18 18 16,0 0-1,0 17 1,18 18 15,17 0-15,-17 0-1,0 18-15,34-1 16,-34 18 0,17-17-16,36 35 15,-53-53-15,52 71 16,-52-19-1,-1-52 1,-17 18 0,0-71 46,0-17-46,0 34-16,0 1 15,0 17 1,18-34-16,0 34 16,-18 0-16,17 18 31,1 0-15,0 0-1,52 18 1,-17 17-16,18 0 15,-19 18 1,-16-35 0,-1 17-1,0-17 1,-35 0 0,18-18-16,0 0 31,70-18-31</inkml:trace>
  <inkml:trace contextRef="#ctx0" brushRef="#br0" timeOffset="3422.86">3775 1746 0,'0'36'31,"0"-19"-15,0 1-16,0 17 16,0-17-16,17-1 15,1 1-15,35 35 16,-35-35-1,34-1 1,-16-17 0,-1 0-1,36-17 1,-36-36-16,0-36 16,-35 37-1,0-1 1,-17 35-1,-36-17 1,17-1 0,-17 36-16,-35-17 15,71 17 1,-54 0 0,0 17-1,54 19 1,-1-36-16,1 17 15,17 19-15,0-19 16,0 1 0,0 0-1,52 17 1</inkml:trace>
  <inkml:trace contextRef="#ctx0" brushRef="#br0" timeOffset="4047.8">4304 1570 0,'18'0'16,"-1"35"-16,-17-17 15,18-1-15,-1 36 16,-17-35-16,53 88 16,-53-71-1,18 0 1,0-17 0,-18-53 30,0-18-46,-18 18 16,18-18-16,0-18 16,0 36-1,0 0 1,18-18 0,-1 35-1,1 18 1,17 0-1,18 18-15,-35-1 16,17 19 0,18-1-1,0 35-15,-36-52 16,19 17 0,-19-17-1,-17 0 1,0-1-1,0-52 48,0-18-47</inkml:trace>
  <inkml:trace contextRef="#ctx0" brushRef="#br0" timeOffset="4387.92">4833 1288 0,'18'35'31,"-1"0"-16,1-35-15,0 53 16,17 0-16,-35-35 16,18 17-1,-1 0-15,1 36 16,-18-36 0,0-17-1,0 17 1,0-17-1,0-1-15,0 1 16</inkml:trace>
  <inkml:trace contextRef="#ctx0" brushRef="#br0" timeOffset="4689.85">4833 1552 0,'0'-17'0,"35"17"78,18 0-78,0-18 16,-18 0 0,-17 1-1,0 17-15,-1-36 16,-17 19 0,18-54-16</inkml:trace>
  <inkml:trace contextRef="#ctx0" brushRef="#br0" timeOffset="5716.87">5115 1076 0,'0'35'47,"0"-17"-32,0 17-15,0 0 16,0 18-16,0 0 16,18 0-1,0 53-15,-1-35 16,-17-54 0,0 19-1,0-19 1,18-17 15,-18-17 16,17-1-31,1-17-16,0 17 15,17-17-15,-17-1 16,-1 19-16,19-36 15,-19 35 1,1 18 0,0-17-1,-1 17 17,1 0-17,-1 0 16,-17-18-15,0 0 0,18 1-1,-18-1-15,0 0 16,0 1-16,0-1 16,0 0-1,0 1 1,-18 17 31,18 17-32,0 1-15,0 17 16,0-17 0,0 0-1,18-1 1,-18 1-16,18-18 0,-1 18 15,36 17 1,-35-35 0,17 17-16,-17 1 15,17-18 1,0 35-16,-35-17 16,36 17-1,-36 1 1,0-19-1,0 19 1,-18-36 0,0 0-16,1 0 15,-19 0 1,-16 0 0,-1 0-1,35 0 1,-35 0-16</inkml:trace>
  <inkml:trace contextRef="#ctx0" brushRef="#br0" timeOffset="11349.72">3739 2699 0,'18'0'16,"0"0"-1,-1 0-15,1 0 16,0 0-1,-18 17 1,17-17 0,1 0-1,0 18 1,-1 17 0,-17-17-16,18 17 15,-1-17 1,-17 17-1,36 18 1,-36-18 0,17 18-1,1 18-15,-18-36 16,18 53 0,-1 0-1,-17-52 1,18 70-1,0-1-15,-18-34 16,35 52 0,-17 1-1,-18-71 1,35 35 0,-18-35-1,-17-35 1,0-1-16,0-34 125,0-19-125,-17 1 15,-1-18 1,1 0-16,-1 0 16,0 0-16,-17-17 15,0-71 1,35 105 0,-53-69-1,35 16 1,0 36-1,1-17-15,-1-1 16,1 36 0,-1 0-1,18 17 1,0 1 0,-18-1-1,18 0-15,0 1 16,-17-19-1,17 19 1,0-1 0,-18-17-1,18 17 1,-18 1-16,18-19 16,0 1-1,0 17 1,0 1-1,0-1 1,0 0-16,-17 18 16,17-17-1,0-1 17,35 36 108,-17 17-140,17 18 16,-17 0-16,17-18 15,0 36-15,0 17 16,18 35 0,-35-52-1,35 52-15,-35-52 16,-18-36 0,17 0-1,-34-52 173,-1-18-173,-17-1 1,35 1-16,-36 0 16,1-36-16,17 18 15,-17-35 1,-18 18-1,36-1 1,-1 53 0,0-17-16,18 17 15,0 1 1,0-1 0,0 36 140,0 17-141,0 0 1,36 1-16,-19-1 16,1 18-1,17 35 1,-17-35-16,-1 17 16,19 19-1,-36-54 1,17 18-1,19 35 1,-36-53 0,17 54-16,-17-72 15,18 18-15,-18 54 16,0-36 0,18-1-1,-18-16 1,17 17-16,-17-18 15,0-17 17</inkml:trace>
  <inkml:trace contextRef="#ctx0" brushRef="#br0" timeOffset="12846.59">3545 4022 0,'18'0'47,"0"0"-31,-1 0-1,1 0 1,0 0 0,-1 17 15,1 1-31,0 0 15,52 35-15,-52-18 16,88 35 0,-71-52-16,35 35 15,-34-18 1,-19-17-16,19-1 16,-1-17-1,-35 18 1,18-18-1,-18 18 1,17-18-16,18 17 31,-17-17-15,0 18 0,-1-18-1,1 18 1,0-18 218,-1 0-187,-17-18-47,18 0 16,0 1-16,-18-19 15,17 19-15,1-1 16,-18-17 0,17-18-16,1 0 15,-18 35 1,18-87-1,-1 69 1,-17 1 0,18-53-1,-18 35-15,0 35 16,0-35 0,0 18-1,0 17 16</inkml:trace>
  <inkml:trace contextRef="#ctx0" brushRef="#br0" timeOffset="17095.09">2822 5592 0,'0'-18'31,"18"18"47,-18-18-78,18 18 16,-1-17 0,1 17-16,-1 0 15,54-36-15,-36 19 16,53-19-16,-70 36 15,70-35 1,-70 35 0,-89 0 156,1 18-172,-36-1 15,35 19-15,-34-19 16,-1 19-16,18-1 15,17-35-15,0 35 16,36 0 0,35-17 109,18 0-110,-18-1-15,17 19 16,1-19-16,0 1 16,17 35-16,-35-36 15,35 36 1,1 0-1,-36-35 1,17-18 156,18-18-156,-17 1-1,0 17-15,52-36 16,-52 19-16,0 17 15,70 0 1,-53 0 0,0 0-1,36 0-15,-53 0 16,17 17-16,18 1 16,-18 17-1,0-35 1,1 36-1,-36-19 1,17 18-16,1-35 16,-1 71-1,1-53 1,-18 17 0,0-17-1,0 35 1,0-36-16,-18 1 15,-52 52 1,17-17 0,-18-35-1,36 0 1,-53-1 0,0-17-16,53 0 15,-36 0 1,0 0-1,54 0 1,-19-17 0,1 17-16,18-18 31,-1 0-31,0 18 16,18-17 30</inkml:trace>
  <inkml:trace contextRef="#ctx0" brushRef="#br0" timeOffset="18014.66">3933 5486 0,'-17'0'16,"17"-18"-1,-18 18 1,1 0-16,-1 0 16,0 0-1,1 0-15,-19 18 0,1 17 16,0-17 0,17 35-16,1-36 15,-1 36 1,18-18-1,-18 18-15,18 0 16,0 0-16,0-35 16,0 17-16,0-17 15,18 52 1,0-52 0,-1 17-1,1 0 1,-1-35-16,1 18 15,17-18 1,-17 0 0,17 0-1,36-18 1,-54 18 0,36-53-16,-17 36 15,-19-1 16,1-17-15,-18 17 0,0-17-16</inkml:trace>
  <inkml:trace contextRef="#ctx0" brushRef="#br0" timeOffset="18525.82">3951 5644 0,'35'0'16,"-17"0"0,0 0-16,-1 0 15,36 71-15,-17-53 16,-1-1-16,0 54 16,18-1-1,-53-52 1,18 0-1,-18-36 79,-18 0-94,18-35 16,0 18-16,-18-35 15,18 52-15,0-17 16,0-1-16,0 1 16,0 0-1</inkml:trace>
  <inkml:trace contextRef="#ctx0" brushRef="#br0" timeOffset="19281.93">4480 5468 0,'0'0'0,"-17"0"15,17 18 1,0 17-16,0 0 31,0 1-31,0-1 16,0 35-1,17-52 1,19 35 0,-36-35-16,17-1 15,1-17 1,17 18-1,-17-18 1,-1 0 0,1 0-1,0-18 1,-18-17-16,17 0 16,1-1-1,-18-17 1,0 1-1,0 16 1,-18 1-16,-17-18 16,0 18-1,17 17 1,0 1 0,-17-1-1,18 18 1,-19 0-16,19 0 15,17 18 1,0 17 0,0-18-1,0 1-15</inkml:trace>
  <inkml:trace contextRef="#ctx0" brushRef="#br0" timeOffset="19760.79">4851 5450 0,'17'18'47,"-17"0"-47,36-1 15,-36 19 1,17-19-16,-17 1 16,18-18-1,-18-35 48,0-1-48,0-17-15,0 18 16,0 0-16,0-18 16</inkml:trace>
  <inkml:trace contextRef="#ctx0" brushRef="#br0" timeOffset="20574.91">5098 5256 0,'0'0'0,"17"0"47,1 0 16,0 0-48,-18-35-15,17 17 32,-17 1-17,0-1 17,0 1-17,-17 17 1,-1 0-1,0 0-15,18 17 16,-17 1 0,17 17-16,0 0 15,0-17 1,0 17 0,0-17-1,0 0-15,17-1 16,1 1-1,0 0 1,-1-1 0,18 1-16,-17-18 15,0 0 17,17 0-17,0 0 1,-35-18-1,18 18-15,-18-17 16,18 17 0,-1 0-1,-17-18 1</inkml:trace>
  <inkml:trace contextRef="#ctx0" brushRef="#br0" timeOffset="26679.34">9384 0 0,'0'35'109,"0"-17"-93,0 17-1,0-17 1,18 17-16,-18-17 16,0 17-16,0 18 15,0-35 1,0 52 0,0 18-1,0-70 1,0 70-16,17 0 15,-17 18 1,0-35-16,18 17 16,-18 106-1,17-88 1,1 105 0,-18-69-1,0-54-15,18 123 16,-18-52-1,0-18 1,17 53 0,1 0-1,-18-53 1,0 36-16,0 17 16,0-71-1,18 160 1,-18-1-1,0-229 1,0 247-16,0-71 16,0-35-1,0 88 1,0-70 0,0 123-1,0-18 1,0-211-16,0 141 0,0-123 15,0 281 1,0-263 0,0 316-1,0 36 1,0-353 0,0 371-16,0-265 15,0 194 1,0-300-1,0 300 1,0-300 0,0 106-1,0 158-15,-18-281 16,18 123 0,-18 123-1,18-246 1,0 123-1,-17 17 1,17 54-16,-18-54 16,0 36-1,18-159 1,-17 106 0,-1 18-1,1-159-15,-19 335 16,19-336-1,17 160 1,-36 0 0,36-1-1,0-123 1,-17 159-16,17 0 16,0-141-1,0 123 1,0-123-1,0 176 1,-18-35 0,18-159-16,-18 88 15,18-17 1,0-124 0,0 106-1,-17-70 1,17 52-1,0-35-15,0-17 16,0-72 0,0 54-1,0 0 1,-18-53 0,18 0-1,0-18-15,0 18 16,0-35-1,0 17 1,0-17 0,0-1-1,0 19 1,0-19 15,0 1 16,18-18 141</inkml:trace>
  <inkml:trace contextRef="#ctx0" brushRef="#br0" timeOffset="44294.76">12753 3034 0,'0'18'250,"0"-1"-234,0 1-16,0-1 31,0 1-31,0 0 16,0-1-16,0 1 15,0 0 1,0 17-16,0-17 16,0 17-1,0-18 1,0 19-1,0-19 1,0 1 0,0 17-16,0 1 15,0 52 1,0 0 0,0-70-1,0 70 1,0 18-1,0-36-15,0 1 16,0 35 0,0-89-1,18 124 1,-18-52 0,0 16-1,0-69-15,0 17 0,0 88 16,0-106-1,17 141 1,-17-87 0,0 16-1,0-34 1,18 88 0,-18-124-16,0 53 15,0-53 1,0 107-1,0-54 1,0-35-16,0 35 16,0 88-1,0-123 1,17 71 0,-17-1-1,0-52 1,0 52-16,18-17 15,-18-53 1,0 0-16,0 0 16,18 123-1,-18-123 1,17 70 0,1 19-1,-18-72-15,0 124 16,0-17-1,0-72 1,18 142 0,-18 18-1,0-124-15,0 124 16,0-124 0,17 0-1,-17 141 1,0-17-1,0-160-15,0 336 16,0-229 0,0 88-1,0-124 1,0 177 0,0-247-1,0 53 1,0 158-16,0-246 15,0 70 1,0-71 0,0 72-1,0 87 1,0-159-16,0 54 16,0-18-1,0-36 1,0 54-1,0 35 1,0 87 0,0-52-16,-17 18 15,17-124 1,-18 142 0,18-54-1,0-70 1,-18 35-1,18-70-15,-17 70 16,17-36 0,-18-52-1,18 36 1,-18-19 0,18-17-1,0 35-15,0-35 16,0-18-1,-17 18 1,17 36 0,0-54-1,-18 35 1,18-34-16,0-1 16,0 36-1,0-19 1,0-16-1,0-1 1,-17 18 0,17-18-16,0-17 0,0 35 15,0-36 1,0 1 0,-18 35-1,18-18 1,0-17-1,0 17 1,0-17 0,0 17-1,0-17 1,0 35 0,0-36-16,0 18 15,0-17-15,0 35 31,0-35-15,0-1 0,0 19-1,0-19-15,0 1 16,0 0 0,0-1-1,18-17 235,-18-17-250,0-1 31,17 18-31,1 0 32,-1-18-17,1 18 1,35 0 0,-35 0-16,-1 0 15,1 0-15,0 0 16,-1 0-1,19 0-15,-19 0 16,18 0 0,36 0-1,-53 0 1,17 0 0,-17 0-1,-1 0-15,36 0 16,18 0-1,17-17 1,71-1 0,88 0-1,-177 18 1,159-35-16,-35 0 16,-158 35-1,70-18 1,-71 18-1,18 0 1,-18 0 0,0 0-16,36 0 15,-54 0-15,125 0 16,-54 0 0,-53 0-1,141 0 1,-140 0-1,17 0-15,0 0 0,88 0 16,-71 18 0,89-18-16,-106 17 15,35-17 1,-35 0 0,18 18-16,34 0 15,19-18 1,-71 0-1,53 17 1,35-17 0,-88 18-16,17-18 15,107 0-15,-124 0 16,105 18 0,-70-1-1,-35-17 1,88 0-1,-70 0 1,-53 0-16,35 0 16,-18 0-1,-18 0 1,19 18 0,34 0-1,-34-18 1,52 17-16,88 1 15,-123-18 1,53 0 0,-18 0-1,-35 0 1,53 0-16,-18 0 16,-17 0-1,52 0 1,-35 0-1,53 0 1,18 0 0,-88 0-16,17 0 15,-35 0 1,-36 0 0,1 0-1,0 0 1,-1 0-1,1 0-15,17 0 16,-17 0 0,17 0-1,1 0 1,16 0 15,-16 0-31,-19 0 16,1 0-1,17 0 1,-17 0 0,0 0 31,-1 0-32,-17-18-15,18 18 16,-1 0-1,89 0 1,-35 0 0,52-17-16,-35-1 15,54 0 1,-19 1 0,-88-1-1,18 18 1,-17 0-16,-19 0 15,1 0 1,17-18 15,-17 18-15,17 0 0,0 0-16,1 0 15,-1-17 1,0 17-1,0 0 1,1 0 0,-19 0-1,1 0-15,17 0 16,1 0-16,16 0 16,19 0-1,35 0 1,-71 0-1,-17 0 1,-18-18 250,0 0-251,0-17 1,0 0 0,0 17-16,0 1 15,0-19-15,0 1 16,0 17-16,0 1 15,0-1 1,0-17-16,0-18 16,0 35-1,0 1 1,0-1 0,0-17-1,0 17-15,0-17 16,0 17-1,0-70 1,0 70 0,0-35-1,0-35 1,0 53-16,0-36 16,-18-34-1,18 34 1,-18-35-1,1-88 1,17 141 0,-18-53-16,1 1 15,17 52 1,-18-53 0,18 53-1,0-18 1,-18-70-1,18 88-15,0 18 16,0-53-16,-17 17 16,17 36-1,0-18-15,-18-35 16,18 0 0,0 35-16,0 17 15,0-16-15,-18-107 16,18 124-1,0-18-15,0 0 16,0-35 0,-17-1-1,17 36-15,0-123 16,0 70 0,-18 36-1,18-36 1,0 35-1,0-35 1,0-17 0,0 52-16,0-52 15,0-1 1,0-70 15,0 124-15,0-71-16,-18 0 15,18 70 1,0 1-16,0-1 16,0 0-16,0 1 15,0-89 1,0 18 0,0 18-1,0 52 1,0-35-1,0-17 1,0 52 0,0 1-1,0-107-15,0 124 16,0-70 0,0 87-1,0-52 1,0 0-1,0 35 1,18 18-16,-18 0 0,0-71 16,18 53-1,-18-53 1,0 71 0,0-71-1,17 0 1,1-17-16,-18 52 15,18-105 1,-1-1 0,1 19 15,-18-19-31,0 71 16,18-105-1,-1-36 1,1 106-1,-1 17 1,-17-17 0,18 0-16,0 0 0,-1-124 15,1 36 17,0-18-17,-18 123 1,17 36-1,1-159-15,-18 36 16,18 87 0,-18 1-1,0-107 1,17 107 0,-17-1-1,0 36-15,18-18 0,-18 18 16,0-18-1,0 36 1,0-1-16,0-34 31,0 34-15,17 18-16,-17-35 16,0 35-1,0 18 1,0-54-1,0 54 1,0 0-16,0 0 16,0-1-1,0-34 1,0 34 0,0 1-1,0 18 1,0-36-16,0 35 15,0-17 17,0 17-17,0 0-15,0 1 16,0-18 0,0 17-16,0 0 15,0 1 1,0-1-1,0 0 1,0 1 0,0-1-1,0 0-15,0 1 16,0-18 0,0 17-1,0 0 16,0 1 16,-17 17 360,-1 0-407,1 0 15,-19 0-15,-17-18 16,36 0-16,-1 18 15,-17 0 1,17-17 0,1 17-1,17-18 1,-18 18 0,0 0-1,1 0 1,-1 0-1,18-18 1,-18 18 0,1 0-16,-1 0 15,0 0 1,1-17 0,-1 17-1,1 0 1,-36 0-16,35 0 15,-53-18 1,19 1 0,-1 17-1,-18 0 1,0-18 0,54 18-16,-54 0 15,-35 0 1,54 0-1,-1 0 1,-71 0 0,18 0-1,18 0-15,-53 0 16,106 0 0,-106 0-1,52 0 1,1 0-1,18 0 1,34 0-16,-69 0 16,34 0-1,36 0 1,-89-18 0,18 18-1,71 0 1,-35 0-16,-54 0 15,89 0 1,-53 0 0,17 0-1,36 0 1,0 0-16,17 0 16,-70 0-16,52 0 15,-16 0 1,-72 0-1,71 0 1,-17 0 0,17 0-16,-36 0 15,-16 0 1,52 0 0,-53 0-1,18 0 1,-1 0-1,54 0-15,-53 0 16,53 0 0,-1 0-1,-69 0 1,52 0 0,-71 0-1,18 0 1,53 0-16,-17 0 15,35 0 1,-36 0 0,36 0-1,-18 0 1,18 18-16,-1-18 16,-17 0-1,36 0 1,-19 0-1,-16 0 1,34 0 0,-53 18-16,36-18 15,17 0 1,-70 0 0,53 0-1,-53 0 1,35 0-1,0 0-15,0 0 16,-17 0 0,17 0-1,17 0 1,-70 17 0,54-17-1,-19 0-15,-35 18 16,71-18-1,-18 0 1,0 0 0,18 0-1,-18 0-15,18 0 16,-1 0 0,-17 17-1,-52-17 1,52 0-1,0 0 1,-71 0-16,1 18 31,70-18-15,0 18 0,0-18-1,-35 0 1,35 17-1,0-17-15,0 0 16,0 0 0,18 0-1,-71 18 1,71-18 0,-1 0-16,-16 0 15,-1 0 1,-53 0-1,71 0 1,-1 0 0,19 0-1,-1 0-15,-17 0 16,17 0 0,0 0 30,1 0-14,-1 0-17,1 0 1,-1 0 0,-17 0-1,35 18 1,-18-18-16,-17 0 15,17 0 1,-17 0 0,0 0-16,17 17 15,-17-17 1,-1 0-16,19 18 16,-36-18-1,17 0 1,1 18-16,18-18 31,-1 17-15</inkml:trace>
  <inkml:trace contextRef="#ctx0" brushRef="#br0" timeOffset="50965.92">13988 6650 0,'0'18'109,"0"-1"-109,17 18 16,19 54 0,-36-54-16,17 18 15,1-18-15,-18 0 16,17 18 0,1 18-1,-18-54 1,18 19-16,-18-1 15,0 0 1,17 1-16,1-1 16,-18 0-1,0-17 1,0 17 0,18-17-1,-18-1 1</inkml:trace>
  <inkml:trace contextRef="#ctx0" brushRef="#br0" timeOffset="52830.84">14446 6615 0,'-17'17'172,"17"1"-156,0 17-16,0 0 15,0 1-15,0-19 16,0 19-1,0 52 1,0-53 0,17 0-16,-17 1 0,18 17 15,0-36 1,17 36 0,-18-35-1,19-1 1,-19-17-1,1 18-15,0-18 16,-18 18-16,17-18 16,19 17-1,-19 1 1,18-18-16,-17 18 16,17-36 93,-17 0-93,17-17-16,-35 17 15,36-17-15,-19 0 16,18-18-1,-35 35-15,18-35 16,-18 36 0,0-1-1,0-17 1,0 0 0,0 17-1,0-17-15,0-1 16,0 19-1,0-1 1,0-17 0,0 17-1,-18-17 1,18 17-16,-17 1 16,17-1-1,-18 18 1,1-18-1,-1 1 1,0 17 0,1-18-16,-19-17 15,1 35 1,17-18 0,1 18-1,-1 0 1,1-18-16,-36 18 15,17 0 1,19 0 0,-1 0-1,0 0 1,1 0 0,-1 0-16,1 0 15,-19 18 1,-17 17-1,53-17 1,-17 0 0,-1-18-1,0 17-15,18 19 16,0-19 0,0 1-1,0 0 1,0-1-1,0 1 1,0-1-16,0 1 16,0 0-1,36-1 1,-19 1 0,1 0-1,17-18 1</inkml:trace>
  <inkml:trace contextRef="#ctx0" brushRef="#br0" timeOffset="55185.85">15258 6403 0,'-18'18'125,"18"17"-125,-18 0 15,1-17-15,-1 35 16,18 0 0,0 17-1,0-35 1,0-17 0,0 17-1,0-17-15,0 17 16,0-17 15,18-18-31,-1 18 16,1-18-1,-18 17 1,18-17-16,-1 18 16,1-18-1,0 0 1,-1 0-1,1 0 1,-1 0-16,1 0 16,0 0-1,-1 0 17,1 0-17,0-18 1,35-17-1,-36 35-15,1-35 16,0 17 0,-18 0-1,0-17 1,0 17 0,0-17-16,0 18 15,0-36 1,0 17-1,0-17 1,-18 18 0,18 17-1,0 1 1,-18 17-16,1-18 16,-1 1-1,18-19 1,-18 36-1,1-17 1,-1-1-16,18 0 16,-18 18-1,1 0 1,-1-17 0,-17 17-1,17 0-15,1 0 31,-19 0-15,19 0-16,-19 35 16,1 0-1,17-17 1,1 35-16,-1-18 16,1 18-1,17-18 1,0 1-1,-18-1 1,18 18 0,0-18-16,0-17 15,0 35 1,0-36 0,0 1-1,18-18 1,-18 18-1,17-1 1,1-17-16,-1 18 16,19 17-1,-19-17 1,19-1 0,34 19-16,1-19 15,-36 1 1,-17-18-1,-1 0 1,1 0 47,0 0-63,-1 0 15,1-18 16,-18 1-31,18 17 16,-18-18-16,17-17 16,1-1-1,-18 1 1,0-18 0,0 36-1,0-1-15,0-17 16,0-18-16,0-18 31,0 36-15,0 17-1,0-35 1,0 36 0,0-1-16,0 0 15,-18-17 1,18 18-1,-17 17 1,17-18 0,0 0-1,-18 1-15,18-1 16,0 0 0,-18 18 62</inkml:trace>
  <inkml:trace contextRef="#ctx0" brushRef="#br0" timeOffset="56636.32">15946 6227 0,'0'0'0,"-18"0"0,0 0 16,1 0-1,-1 17 32,0 18-31,18 18-1,0-35 1,0 0-16,0 35 16,0-1-1,0-16 1,0-19-16,18 54 0,0-18 15,-1-18 1,1 36 0,17-18-1,-17-36 1,-1 1 0,1 0-16,0-1 31,-1-17 0,1 0-15,0 0-1,-1 0 1,1 0-16,-18-17 0,18 17 16,-18-18-16,17 0 15,1-35 1,-1 53-1,-17-17-15,18-19 16,-18 19-16,0-18 16,0 17 15,0 0-15,0 1-1,0-19 1,0 19-1,0-19 1,-18 19-16,18-1 16,-17-17-1,-18 0 1,17 17 0,18 0-16,-18 1 15,-17-1 1,35 0-1,-18 1 1,1 17 0,-1 0-16,0-18 15,1 18 1,17-18 0,-18 18-1,71 36 173</inkml:trace>
  <inkml:trace contextRef="#ctx0" brushRef="#br0" timeOffset="58054.67">16951 6015 0,'35'17'78,"-35"19"-62,18-19-16,0 1 15,-1 35-15,1-18 16,-1-17-16,1 35 16,-18-36-1,0 1 1,18-18 62,-18-18-78,0-17 31,0 0-31,0-18 16,0-18 0,0 36-16,0-35 15,17 52 1,-17 0-1,0 1 1,18-1 0,0 18-1,-1 0 1,1 0-16,0 0 16,-1 0-1,1 0 1,17 0-1,0 18-15,1 17 16,-1-17 0,18 34-1,-36-34 1,19 17 0,-36-17-1,0-36 48,0 1-48,0-1-15,0-17 16,0-18-16,0 35 16,0-17-16,0 0 15,0-1 1,0 19-1,0-1 1,17 18-16,1 0 47,0 0-47,-1 0 31,36 0-31,-17 35 16,-1-17-1,35 35-15,-17 0 16,-35-18 0,17 18-1,0-35 1,-17 17 0,17-35 109</inkml:trace>
  <inkml:trace contextRef="#ctx0" brushRef="#br0" timeOffset="59004.12">18256 5786 0,'0'-18'0,"-17"18"16,17-18-1,-36 18-15,1 0 16,0 0-1,17 0 1,-17 0 0,17 18-16,1 17 15,17 0 1,0 1 0,0-19-1,0 36 1,0-17-1,0 16-15,17 1 16,-17-17 0,18-1-1,0-35 1,17 0 0,-18 0-1,1-35 1,17 17-16,-17-53 15,-18 54 1,0-1-16,0-17 16,0 17-1,0 1 1,0-1-16,0 0 16,0 1 15,18 17 47,-18 17-62,17 1-1,1 17-15,0 1 16,-1-19-16,-17 18 15,18-17 1,-18 0 0,0-1-16,17-17 31</inkml:trace>
  <inkml:trace contextRef="#ctx0" brushRef="#br0" timeOffset="60425.88">18627 5644 0,'0'-17'47,"-18"17"-32,18-18 1,-18 1-1,1 17 1,-1 0 0,0 0-1,1 17 1,17 1 0,-18-18-16,1 35 15,17-17 1,0 35-1,0-36 1,0 1 0,0 35-16,0-36 15,0 1 1,17 17 0,1-17-1,-1 0 1,1-18-1,0 0 32,-1 17-31,1-17 0,17 0-16,53-17 15,-17-19 1,-36 19-1,18-19 1,-53 19 0,0-1 15</inkml:trace>
  <inkml:trace contextRef="#ctx0" brushRef="#br0" timeOffset="61432.96">18715 5098 0,'17'53'46,"-17"-18"-30,18 18-16,0 0 16,17 35-16,-35-18 15,35-17 1,-17 36-16,17-37 16,-35-16-16,0-1 15,18 0 1,0-17-1,-18-36 142,0 1-157,0-19 15,0 1 1,0 0-16,0-18 16,0 35-16,0-52 15,0 52 1,17-17-1,-17 17 1,18 18 0,-1 0-1,1 0 1,0 0 0,-1 0-1,1 18 1,0-18-1,-18 17-15,35 1 16,0 17 0,-35 1-1,35-1 1,-17 18 0,0-53-16,-18 35 15,17-35 1,-34 0 78</inkml:trace>
  <inkml:trace contextRef="#ctx0" brushRef="#br0" timeOffset="61770.66">19191 5468 0,'18'0'62,"-1"0"-46,1 18-16,0-1 15,-18 19 1,17-36-16,-17 17 16,0-34 46,-17-19-46,-1 1-1</inkml:trace>
  <inkml:trace contextRef="#ctx0" brushRef="#br0" timeOffset="62011.99">19085 5098 0,'18'0'94,"0"17"-78,52 54-16</inkml:trace>
  <inkml:trace contextRef="#ctx0" brushRef="#br0" timeOffset="62716.55">19438 5309 0,'18'18'47,"-18"0"-47,0-1 15,35 19-15,-35-1 16,35 18-16,-17-18 16,-18 18-1,18-35 1,-18-36 31,-18-35-32,0 18 1,1-1-16,17 19 16,0-36-1,0 35-15,0-17 16,0 17 0,0 1-1,0-1 1,0 0-1,35 18 1,-35-17 0,18 17 15,17 0 0,-18 35-31,19-17 16,-1 17-16,-17-35 15,35 35 1,-36-35-16,1 18 16,-18 0-1,17-18 48</inkml:trace>
  <inkml:trace contextRef="#ctx0" brushRef="#br0" timeOffset="63390.82">19967 5274 0,'18'0'31,"-1"-18"47,19 1-62,-1-54-1,0 54-15,-17-19 16,-18 19 0,0-1-1,0 0 17,-18 18-17,-17 0-15,0 0 16,-71 0-1,35 36 1,71-1 0,-17-17-16,-1-1 15,18 1-15,0-1 16,0 19 0,0-19-1,18 36 1,17-17-1,0-1-15,1 0 16,52 0 0,-53-17-1,36-18-15,-18 18 16,35-36 0,-53 0-1,-17 1-15,-1-1 16,-17 1-1,0-1 1,0 0 0</inkml:trace>
  <inkml:trace contextRef="#ctx0" brushRef="#br0" timeOffset="64948.88">16704 7126 0,'18'18'78,"-18"17"-78,17-17 16,19 70-16,-19-35 15,1 0-15,0-18 16,17 141-1,-18-87 1,19 16 0,-19-16-1,1 16-15,-18-87 16,18 17 0</inkml:trace>
  <inkml:trace contextRef="#ctx0" brushRef="#br0" timeOffset="65746.92">16563 7938 0,'18'0'78,"-1"17"-63,36 36-15,-18-18 16,-17-35-16,53 71 16,-54-53-1,19-1-15,34 36 0,-52-18 16,70 18-1,-53-35 1,-17 0 0,17-1-1,-17 1 1,-1-18 0,1-18 46,-18 1-46,18-1-1,-1-17-15,-17-1 16,0 1-16,18-35 16,0 17-1,-1-53 1,1-71-16,-18 124 15,0-17 1,0 52 0</inkml:trace>
  <inkml:trace contextRef="#ctx0" brushRef="#br0" timeOffset="66523.74">15522 9525 0,'36'18'31,"-19"17"-15,18 0-16,-17 0 0,17 36 16,1-18-1,-1 35-15,53 71 16,-70-89-1,35 54 1,-36-71 0,1-18-1,-18-17 1</inkml:trace>
  <inkml:trace contextRef="#ctx0" brushRef="#br0" timeOffset="67115.91">15064 9543 0,'0'-18'78,"35"0"-62,18-17-16,0 17 16,53-17-16,-36-18 15,36 18-15,0-18 16,0 18-16,52-18 15,-140 18 1,17 35-16,-17-18 78</inkml:trace>
  <inkml:trace contextRef="#ctx0" brushRef="#br0" timeOffset="69046.75">16016 9913 0,'18'0'32,"-1"0"-1,36 35-15,-17 18-1,-1-17-15,18 16 16,-36 19-16,72 52 15,-36-70 1,-36-17 0,-17-19-16,18-17 15,-36-35 63,-17 0-78,17-1 16,-17-16-16,17 16 16,-17-34-16,17 52 15,1-35-15,-19-17 16,1-1 0,-18-52-1,53 105 1,-17-35-1,-1 18 1,18 17-16,0-17 16,0 17-1,18 18 1,-1-17 0,1 17-1,0 17 126,-18 36-126,17-18 1,-17 1-16,18 17 16,-18-1-16,17-34 15,1 17-15,-18 36 16,18-36 0,-1 1-1,-17-1 1,18-18-1,0 1 1,-18 0-16,17-18 16,1 35-1,0-17 1,-1-1 0,19 19-1,-1-19-15,-35 1 16,35-1-1,-17-17 1,-18 18 0,35-18-1,-17 0 1,35-18-16,-18-17 16,0-53-1,0 35 1,18-123-1,-17 70 1,-36 53 0,17-88-16,-17 106 15,18-18 1,-18 17 0,0 54 30,0 0-30,0 52 0,18-17-16,-18 18 15,0 34-15,17-16 16,-17 69 0,0-52-16,0 53 15,0-106 1,0 0-16,0 0 15,-17 35 1,17-35 0,-18-18-1,0 0 1,1-35 15,-1 0-15,18-17-1,-53-36 1,0 0-16,53 35 16,-35-52-16,0-18 15,35 52 1,0-17 0,0 0-1,0 18 1,70-35-16,71 17 15,-88 17 1,-18 36-16,18-17 16,36-18-1,-19 17 1</inkml:trace>
  <inkml:trace contextRef="#ctx0" brushRef="#br0" timeOffset="69844.1">17286 9472 0,'0'18'0,"0"17"16,0 18-16,0 0 16,18-18-16,-1 36 15,1 17 1,17 53 0,1 18-1,-19-106 1,-17 0-16,0-36 15,0-70 48,-70-141-47,52 124-1,-17-19-15,17 37 16,0-19-1,1-17-15,17 35 16,0-53 0,0 36-1,0 52-15,17-17 16,19 17 0,-19 18-1,54 0 1,-36 0-1,36 0-15,-18 18 16,-36 17 0,19 0-1,17 53 1,-36-52 0,-17 17-1,0-18-15,0 0 16,-17 18-1,-36-18 1,17-17 0,-34 0-1,52-18 1,0 0 0,18-18 30</inkml:trace>
  <inkml:trace contextRef="#ctx0" brushRef="#br0" timeOffset="70433.94">17762 9613 0,'18'0'31,"0"0"-31,-1 0 16,1 0 0,17 0 15,36-17-15,-54-36-1,1 53-15,0-53 16,-1 17-1,-17 1 1,-35 35 31,17 0-31,-17 35-1,0-17-15,35 0 16,0 17-1,0 0 1,0-17-16,0 35 0,0 0 31,17-18-15,1-35 0,0 18-1,-1-1 1,1-17-16,88 0 15,-18-17 1,0-1-16,0 0 16,36-52-1,-106 52 1,-1-17 0,-17 0-16</inkml:trace>
  <inkml:trace contextRef="#ctx0" brushRef="#br0" timeOffset="71206.17">18785 8908 0,'0'0'0,"0"17"47,18-17-32,-18 36-15,18-1 16,-18-18-16,17 1 15,1 106 1,17-89 0,-35 0-1,0 0 1,18 1-16,-18-54 94,0-176-79,0 123 1,0 19-16,0-1 16,0 0-1,0 17 1,0 54 31,35 0-32,-17 35-15,-1-18 16,19 18-16,-36-18 16,17 0-16,1-17 15,0 53 1,-18-54-1,0 1-15,0 0 32</inkml:trace>
  <inkml:trace contextRef="#ctx0" brushRef="#br0" timeOffset="72110.67">17921 10724 0,'0'36'78,"0"-19"-63,0 54 1,35-1-16,-35-17 16,18 36-16,0-1 15,17 35-15,0 107 16,-17-178 0,0 37-1,-18-72 1,-18-17 109,18-17-110,-35-36 1</inkml:trace>
  <inkml:trace contextRef="#ctx0" brushRef="#br0" timeOffset="72808.71">17780 11465 0,'18'18'63,"-1"0"-63,1 34 15,17 1 1,0-17-16,-17-19 16,0 19-16,17-1 15,-17-17-15,-1-1 16,19 18 0,-19-35-16,1 0 15,0 0 1,-1 0 31,1-35-32,17-18-15,0 36 16,18-72 0,-17 36-1,-1-17 1,-18 52-1,-17-17-15,18 17 32,-18 1-1,0-1-31,0-17 16,18 17-1,-18 1-15,17-19 16</inkml:trace>
  <inkml:trace contextRef="#ctx0" brushRef="#br0" timeOffset="73769.85">15681 13035 0,'18'35'78,"17"18"-78,-17 18 16,17-1-16,18 19 15,-36-36-15,19 35 16,34 53-1,-35-71 1,-35-17-16,36 0 0,-19 0 16,-17-35-1,0-1 1</inkml:trace>
  <inkml:trace contextRef="#ctx0" brushRef="#br0" timeOffset="74826.91">16122 13476 0,'18'35'63,"-1"-17"-63,-17 17 15,18 18-15,17-18 16,-35 1-16,53 52 16,-18-53-1,-17 1-15,17-19 16,-35 1-1,18-18 1,0 0 15,-18-18-15,70-35 0,-35 18-1,36-36 1,-53 1-16,-1 52 15,-17-52 1,0 52 0,0 0-1,0 1-15,0-1 16,0 0 0,0-17-16,0 18 15,-17 17 16,17-18-15,-18 0 15,0 18-31,1 0 16,-19 0 0,1 0-1,0 0 1,17 18-1,1-18 1,17 18 47,-18-18-48,18 17-15,-18 1 16,18-1-1</inkml:trace>
  <inkml:trace contextRef="#ctx0" brushRef="#br0" timeOffset="75715.24">16810 13335 0,'0'18'78,"0"35"-63,0-18 1,0 18-16,0 17 16,35-34-1,-35-1 1,18-18-1,-1 1 1,1 0 0,0-18 31,-1-18-32,36-35 1,-35 18-1,0 0 1,-1 17-16,-17-35 16,0 35-16,0-17 15,0 18-15,0-1 16,0-17 0,0 17-16,-17 0 15,-1-17 1,-17 35 46,-1 0-62,19 18 16,-1-1-16,0-17 16,1 36-1,17-19 1,-18 1-16,18 0 31,0-1 0,0 1-15,18-18-16,70 17 16,88-17-1,-123 0 1,53-35-16</inkml:trace>
  <inkml:trace contextRef="#ctx0" brushRef="#br0" timeOffset="76436.5">17304 13247 0,'-18'17'47,"0"36"-32,18 0-15,0-35 16,0 52-1,0-17-15,0 0 16,0-35 0,18-36 77,17 1-93,1-19 16,-19 19-16,19-19 16,-1 19-16,-18-18 15,1 17 1,-18 0 0,0 1-1,0-1 1,0 0-1,0 1-15,-18-1 16,1-17 0,-36 0-16,0-1 15,18 19 1,17-1-16,-17 18 16,0 0-1,-1 0 1,1 0-1,17 18-15,18-1 16,0 1 0,18 17 31,17 0-47</inkml:trace>
  <inkml:trace contextRef="#ctx0" brushRef="#br0" timeOffset="77542.85">18362 13070 0,'0'0'0,"0"18"15,0 0-15,0 52 16,0-34 0,35 34-1,-35-17 1,18-35 0,-18-1-16,-18-70 62,1-17-46,-19-1-16,19 1 15,-1-1-15,18 18 16,0 0-16,0 18 16,0-18-1,18 0 1,-1 36-1,19 17 1,-1 0 0,-17 17-16,17-17 15,88 106 1,-52-53 0,-36-18-16,36 53 15,-71-70 1,35 35-16,-35-35 15,0-36 48,0 0-47,-18-17-1,1-35-15,17 17 16,-18-18-16,18 18 15,-18 0 1,18 18 0,0 17-16,0 1 15,18 17 1,0 0 0,17 0-1,53 17 1,-52 19-1,69 16-15,-34 19 16,35 35 0,-53-53-1,-18-36 1,-35-34 62,0-1-78,0-17 16,18 0-16,17-18 15,0 17 1,18-17-16</inkml:trace>
  <inkml:trace contextRef="#ctx0" brushRef="#br0" timeOffset="78514.66">19456 12735 0,'-18'0'62,"0"0"-46,18 18-16,-17 0 15,17-1-15,-18 1 16,18-1-16,0 1 16,0 17-1,0 1 1,0-19 0,0 1-16,0 0 0,18-18 15,-18-36 63,0-17-78,17 0 16,1 18-16,0 18 16,-1-19-1,1 36 32,17 0-31,-17 36-16,17 16 15,-17-34-15,17 17 16,0 36 0,-17-53-1,-18-1-15,0 1 16,18-18 15,17 0-15,0-71-16,0 36 15,-17 0 1,35-71-16,-53 71 16,0 17-1,0-17 1,0 17-1,0 53 79,0-17-78,0 35-1,0 0-15,0-36 16,0 19-16,0-19 16,18 19-1,-18-72 63,17-17-78,1 1 16,0-1-16,-1-18 16</inkml:trace>
  <inkml:trace contextRef="#ctx0" brushRef="#br0" timeOffset="79356.11">20002 12065 0,'0'35'31,"36"18"-15,-19 35 0,1-35-16,0 35 15,-1-52 1,19 87-16,-36-87 15,35 16 1,-35-16 0,0-19-1,0-34 95,0-1-95,0-17-15,18 17 16,-1-17 0,1 17-16,-1 1 15,1 17 1,0 0-1,17 35 1,-17 0-16,17-17 16,18 52-1,-53-34 1,17-36-16,-17 17 16,0-70 46,18-17-46,-18 52-16,18 18 15,-1 0 48,1 18-32,0-18-31,-18 17 16,0 1-16,0 0 31,0-36 16,-53-70-32</inkml:trace>
  <inkml:trace contextRef="#ctx0" brushRef="#br0" timeOffset="79554.66">20426 12365 0,'0'17'109,"17"-17"-109,1 18 16</inkml:trace>
  <inkml:trace contextRef="#ctx0" brushRef="#br0" timeOffset="80303.66">20532 12435 0,'17'0'31,"-17"18"-15,0 17-16,18-35 15,0 36 1,-18-19-16,17 1 15,-17 0-15,18-36 94,0 0-78,-1 18 15,1 0-31,-1 0 16,1-17-1,0-1-15,-1 0 16,1-17 0,-18 0-16,0 17 15,0 0 1,0-17-1,0 53 48,0-1-47,0 1-1,0 17 1,0-17-1,18 0-15,-1-1 16,1 1 0,-18 17-1,18-17 1,-1 0 0,-17-1-16,0 1 15,0 17 1,-17-35-1,-1 18-15,-17-18 16,-36 17 0,36-17-1,17 0 1,-35 0-16</inkml:trace>
  <inkml:trace contextRef="#ctx0" brushRef="#br0" timeOffset="83512">30004 1094 0,'0'0'0,"-18"0"16,18-18 15,-18 18-31,1 0 15,-1 0 1,1 0 0,-1 0-1,0 0 1,1 0-16,-1 0 16,-35 18-16,0 17 15,18 0 1,35-17-16,-18-1 15,1 19 1,-1-1 0,-17 53-16,35-17 15,0 17 1,0-17 0,53 34-1,0-52 1,35 71-1,18-1-15,-36-70 16,89 35 0,-71-70-1,-53 0 1,54-18 0,-1 0-1,-35 0-15,0-36 16,-36 19-1,1 17 1,-18-18-16,17 18 16,1-35-1,0 17 1,35-35-16,-36 0 16,1 36-1,0-54 1,-18 18-1,0 18 1,0 0 0,0-1-16,-18-17 15,0 1 1,18 34 0,-35-17-1,0-36 1,-1 18-1,1 18 1,0 17 0,0 1-1,35-1 1,-18 18 0,0-18-16,1 1 15,-1 17 1,-17-18-1,0 18 1,17 0 0,-35-35-1,18 35-15,17 0 32,0-18-17,1 18 1,-19 0-1,19 0-15,-1 0 16,-17 0 0,17 0 15,1 0-15,-19 0-16,19 0 15,-1 0-15,0 18 16,1-18-1,17 17-15</inkml:trace>
  <inkml:trace contextRef="#ctx0" brushRef="#br0" timeOffset="84918.8">30392 2346 0,'0'-18'141,"0"-17"-126,0 17 1,-18 1-1,18-1 1,0 0-16,0 1 31,0 52 141,18 0-172,-18 18 16,35 36-16,-17-1 15,17 18-15,-35-36 16,35 54 0,-17 17-16,-18-35 15,18-36 1,-18 18 0,0-35-1,0-35 1,0-1-1,0 1-15,0 0 16,0-1 47</inkml:trace>
  <inkml:trace contextRef="#ctx0" brushRef="#br0" timeOffset="85578.01">30480 2805 0,'-18'0'125,"1"17"-110,-19 19-15,1-19 16,-18 71-1,0 1 1,53-54-16,-53 35 16,53-34-1,-17-19 1,17 1 0</inkml:trace>
  <inkml:trace contextRef="#ctx0" brushRef="#br0" timeOffset="86222.59">30409 2787 0,'18'0'78,"0"0"-15,17 0-48,36 35-15,34 1 16,54 69-1,-71-52 1,1 18 0,-54-54-16,0 19 15,-17-19 1,-18 1 0,17-18-1,-17 18 1,18-1-1,0 1-15,-18 17 16,17-35 0,-17 18-16,0-1 31</inkml:trace>
  <inkml:trace contextRef="#ctx0" brushRef="#br0" timeOffset="86813.87">30603 3510 0,'-17'0'93,"-1"18"-77,1 35 0,-1-36-16,-17 19 15,17 34 1,-35-35-16,-53 89 16,71-54-1,17-70 1,18 18-1,0-53 32,0 0-31,0-1-16,18-17 16,53-105-1</inkml:trace>
  <inkml:trace contextRef="#ctx0" brushRef="#br0" timeOffset="87291.8">30568 3351 0,'35'0'47,"1"36"-31,52-1-16,-53 0 16,18-17-16,-18 17 15,18-17 1,18 52-1,-36-17-15,0-35 16,-17 17 0,0-17-1,-1-1 1,1-17 0,-18 18-1,18 0 1,-18-1-1,17-17 1,-17 18-16,18-18 47</inkml:trace>
  <inkml:trace contextRef="#ctx0" brushRef="#br0" timeOffset="89071.48">20937 9190 0,'18'0'140,"0"0"-140,-1-18 16,177 1 0,-88-1-1,0 18-15,35-18 16,53 1-16,0-1 16,141-17-1,-176 17 1,70 0-1,-123 1 1,-71 17-16,1 0 0,-19 0 31,1 0-15,17-18 0,-17 18-1,0 0 1,17 0-16,18 0 0,-18 0 15,0-17 1,1 17-16,-19 0 31</inkml:trace>
  <inkml:trace contextRef="#ctx0" brushRef="#br0" timeOffset="92257.93">24218 8043 0,'0'0'0,"0"-35"15,0 17 1,0 1 0,0-1-1,-17-17-15,17 17 0,0-17 16,0-36-1,0 18 1,0 1 0,17-1-1,54-53 1,-54 71-16,72-54 16,140-52-1,-88 71 1,124-36-1,-71 53 1,-141 35-16,88 1 16,-36 17-1,-69 0 1,87 53 0,-35-1-1,-70-16 1,53 34-16,-54-34 15,1-1 1,0 53 0,-18-70-1,17 52 1,-17-52 0,0 0-16,0-1 15,18 1 141,88-1-156,-53 1 16,17 17 0,1 1-16,-36-19 0,18 36 15,17-18 1,-34 1-16,-19 17 16,54 53-1,-71-71 1,18 18-16,-1 17 0,1 18 15,-18-70 1,0 106 0,0-54-1,0-17 1,-35 35-16,17-17 16,0-18-1,36-36 157,88 89-156,-71-35-1,18-18-15,-18 17 16,36 89 0,-54-88-1,1 87-15,-18-70 16,0-35-1,0 18 1,-35 35 0,17-89-1,-35 36 1,-17 0-16,34-35 16,-52-1-1,-18 1 1,36 0-1,-18-18 1,17 0-16,18 0 16,-17 17-16,-89 19 15,124-36 1,-1 0 0,54 17 109,0 1-110,-1 17-15,1 1 16,-18-1-16,0 18 15,0-18 1,0 0 0,0 36-1,-18-36-15,-52 36 16,52-36 0,-53 18-16,19-18 15,-90 36 1,54-36-1,-159 18-15,-17-35 16,158-18 0,-123 0-1,87-36 1,72 19 0,17-36-1,18 17 1,35 19-16,-18-1 15,0 1 1,18-1 0,18 18 62,-18 18-78,0-1 15,0 18-15,0-17 16,0 0-16,-18 17 16,-17-17-16,-18 17 15,0-17-15,36-18 16,-124 0 0,17-18-1,-17-35 1,0-35-1,-18-89-15,106 107 16,-88-195 0,106 106-1,35 71 1,-18-106 0,18-53-1,18 124-15,35-124 16,-18 123-1,53-52 1,-53 88 0,-17 70-1,0-35 1,17 0-16,-17 36 16,-1 17-1,1-18 1,-18 0 140,0 1-140,0-18-16,0-54 15,18 36-15,-1-17 16,18-18 0,36-71-16,-18 88 15,17-17 1,72-71-1,-89 124 1,88-71 0,-53 53-1,-18 36-15,-17-19 16,36 19 0,-72 17-1,18 0 1,-17 0-1</inkml:trace>
  <inkml:trace contextRef="#ctx0" brushRef="#br0" timeOffset="94240.71">30215 2258 0,'0'-18'32,"0"53"93,-53 36-110,1-18 1,-1 17-16,-53 89 16,35-53-1,18-35-15,-17 17 16,-18 35-16,52-70 15,-34 71 1,-124 140 0,35-34-1,106-160-15,-106 159 16,36-35 0,52-123-1,-105 176 1,88-124-1,17-52-15,-70 123 16,18 0 0,52-106-1,-35 53 1,-17 0 0,52-35-1,-35 18-15,0-1 16,18-35-1,-53 89 1,18-36 0,52-71-1,1 19 1,-36 16-16,53-52 16,18-17-1,-18 17 1,17-18-1,1 35 1,0-34 0,35-19-16,-18 1 15,-17 17 1,17 1 0,-17-19-1,35 18 1,-18-35-1,1 18 1,-1-18 0,18 35-1,-35-35 1,0 53-16,17-35 16,-17 17-16,-1-17 15,-17 35 1,18-18-1,0 0 1,0-17 0,-1 17-1</inkml:trace>
  <inkml:trace contextRef="#ctx0" brushRef="#br0" timeOffset="96370">25118 9895 0,'17'0'31,"19"18"-15,-1 0-16,36 35 15,17 0-15,-18-18 16,36 35-16,53 1 15,53 35 1,-71-36 0,17 1-16,-69-18 15,193 88 1,-88-71 0,-71-17-16,-17 0 0,88 35 15,-70-17 1,-19-18-1,-16 0 1,-1-18 0,53 53-16,-18-17 15,-87-53 1,17-1 0,-36-17 15</inkml:trace>
  <inkml:trace contextRef="#ctx0" brushRef="#br0" timeOffset="97173.05">28399 11165 0,'0'18'62,"17"0"-62,1 17 16,0 18-16,-1-18 16,18 0-16,-17 18 15,17 18 1,36 35-16,-71-71 16,18 18-1,-18-35 1,-36-89 46,-34-35-46,17 0 0</inkml:trace>
  <inkml:trace contextRef="#ctx0" brushRef="#br0" timeOffset="97407.9">27958 10566 0,'53'53'125</inkml:trace>
  <inkml:trace contextRef="#ctx0" brushRef="#br0" timeOffset="98179.73">28751 11377 0,'0'0'0,"18"0"16,0 0-1,-18 18-15,17-1 16,1 19-1,52 52 1,-52-53 0,-18-17-16,18-1 15,-18-34 48,-36-54-63,19 18 15,-1 18 1,18 0-16,-17 17 16,17-17-16,0 0 15,0 17-15,0 0 16,17-17 0,18 35-1,1 0 1,-19 0-1,36 18-15,-17 17 16,34 18 0,-17-18-1,18 36-15,-18-18 16,17 17-16,-35-35 16,-17 1-16,0-36 15,-36-36 48,-17-52-48,17 18 1,0 34 0,-17-122-16</inkml:trace>
  <inkml:trace contextRef="#ctx0" brushRef="#br0" timeOffset="98484.65">29298 11183 0,'0'18'47,"18"-1"-31,35 19-16,-36 17 15,36-1-15,-17-16 16,34 70-1,-52-54 1,17-16 0,-17 34-1,-18-52-15,0 0 16,-18-18 15,0 0-31,-17-18 16,-35-17-1,34-1-15</inkml:trace>
  <inkml:trace contextRef="#ctx0" brushRef="#br0" timeOffset="98759.87">29245 11395 0,'18'0'47,"0"0"-32,-1-18 1,36 18-16,0 0 16,88-35-1,-17 0 1,-89 35-1,0 0 1</inkml:trace>
  <inkml:trace contextRef="#ctx0" brushRef="#br0" timeOffset="99565.91">29774 11307 0,'18'0'31,"0"0"16,-18-18-31,141-53-1,-124 36 1,1 17-16,-18 1 16,0-1 31,-18 18-32,1 0-15,-18 0 16,17 18-16,0-1 15,-17 19 1,35-1 0,0-17-16,0-1 15,18 36 1,-1-35 0,-17-1-1,36 1 1,16 0-1,-16-18-15,52 0 16,71-53 0,-142 18-1,72-54 1,-54 19 0,-35 52-1,0-17-15,-18 35 16,18-18-1,0 36 48,18-1-63,-18 1 16,0 0-16,35 35 15,-35-36 1,18 1-1,-1 0 1,-17-36 15,0-17-15,0-18-16,0-35 16,18 52-1</inkml:trace>
  <inkml:trace contextRef="#ctx0" brushRef="#br0" timeOffset="99964.07">30639 10866 0,'0'0'0,"53"17"16,-18 18 0,-17 1-16,17-1 0,-17 0 15,17 36 1,-35-54 15,17-52 0,1 0-15,-18 17-16,18-17 16,17-18-1,-17 35 1,-1 18 15,1 0 0,-18 18-31,18-18 16,-18 18 0,0 17-1,-36-35-15,-17 18 16</inkml:trace>
  <inkml:trace contextRef="#ctx0" brushRef="#br0" timeOffset="101117.01">28698 10407 0,'0'0'0,"0"-106"16,0 71-16,0 0 16,0-1-1,0 19-15,53-19 16,-35 19-1,70-36 1,18 18 0,-71 17-1,142 0-15,34 18 16,-140 0 0,264 0-1,35 53 1,-281-35-1,211 35 1,-177 0-16,53 0 16,-52-1-1,-71-16 1,176 70 0,-176-53-1,18-18-15,-19 18 16,125 141-16,-71-71 15,-53-35 1,88 177 0,-53-71-1,-53-123 1,1 87 0,-19 19-16,-17-1 15,-53 36 1,18-142-1,-159 71 1,-229 89 0,229-177-1,-336 52-15,125-87 16,175-18 0,-105-18-1,141-34 1,-35-37-1,88 19 1,106 35-16,-89-54 16,-52-105-1,87 106 1,-175-194 0,35 35-1,158 159 1,-52-71-16,34 0 15,72 106 1,17-35 0,0-71-1,53 54 1,70-37-16,-52 72 16,-54 35-1,1 35 1</inkml:trace>
  <inkml:trace contextRef="#ctx0" brushRef="#br0" timeOffset="102821.07">31415 12682 0,'-18'36'94,"-35"34"-79,0 36-15,-35 35 16,18-35-16,-19 70 16,-52 1-1,53-54-15,-247 265 16,53-53-1,158-176 1,-105 70 0,17 1-1,124-142 1,-106 71-16,71-53 16,70-71-1,-35 35 1,-36 1-1,71-36 1,-70 53 0,87-52-16,-158 105 15,53-35 1,18-36 0,-54 54-1,36-54 1,18 1-16,70-54 15,-35 36-15,35-17 16,17-19-16,19 1 31</inkml:trace>
  <inkml:trace contextRef="#ctx0" brushRef="#br0" timeOffset="103872.23">25559 16387 0,'-18'0'15,"0"35"1,18 0-16,0 0 16,0 54-1,0-1 1,18-53-16,-18-17 16,18-18-1,88 17 1,-18-17-1,212-35 1,17-88 0,-246 105-16,70-70 15,-106 70 1,-35 0-16,18 18 16,-18-35-1,0-18 1,0-17-1,0-19-15,-18 1 16,-17 35 0,-36-17-1,18 35 1,-17 17 0,17 18-16,0 0 15,-18 0-15,54 18 16,-124 52-1,52 1 1,72-54-16,-18 19 16,17-1-1,18-18 1,0 54 0,35-18-1,-17-18-15,17 1 16,106 105-1,-88-88 1</inkml:trace>
  <inkml:trace contextRef="#ctx0" brushRef="#br0" timeOffset="104320.3">26846 16863 0,'0'17'16,"0"19"-1,0-1-15,0 18 16,0 0-16,0 17 16,-17-34-16,17 158 15,0-89 1,0 19 0,0-1-1,0-87 1,0 17-16,0 0 15,0 17 1,0-88 31,0-17-31,35 0-1,-17-71-15</inkml:trace>
  <inkml:trace contextRef="#ctx0" brushRef="#br0" timeOffset="104780.09">26952 17462 0,'-17'18'62,"-36"0"-46,17 17-16,-52 0 15,71 1-15,-54-1 16,-123 71 0,159-89-1,-89 36 1,107-35-1,-1-18 142,0-18-157,18 1 31</inkml:trace>
  <inkml:trace contextRef="#ctx0" brushRef="#br0" timeOffset="105294.39">26158 16739 0,'18'18'47,"-18"0"-32,18 17-15,17 53 16,-17-17-1,35 123 1,-1 35 0,-34-159-1,17 89-15,-35-71 0,36 54 16,-36-107 0,0-18-1,17-17 63,72-70-62,-19 17-16</inkml:trace>
  <inkml:trace contextRef="#ctx0" brushRef="#br0" timeOffset="105807.69">27005 17251 0,'-35'53'15,"-18"17"1,18 18-16,-18-17 15,-18 53-15,1 17 16,-36-18-16,18 1 16,-54 52-1,90-123 1,-37 0-16,54-18 16,0-17-1,17-18 16,1-36-15,-19-34 0,36 17-1,0 35 1,0-17-16,177-106 16</inkml:trace>
  <inkml:trace contextRef="#ctx0" brushRef="#br0" timeOffset="106186.4">27340 17445 0,'18'0'31,"0"35"-15,-1-17 0,18 52-16,18-17 15,-35-17-15,70 34 16,-70-52 0,52 35-16,-34-18 15,-36-53 79,-18-17-63</inkml:trace>
  <inkml:trace contextRef="#ctx0" brushRef="#br0" timeOffset="106826.6">26652 17692 0,'18'0'31,"-18"17"-15,35-17 0,106 89-1,-35-19 1,-18-35 0,54 36-1,-90-36-15,37 1 16,-54-19-1,-17-17-15,-1 18 16,-34-18 31,17-18-31,-18-35-16,18 18 15</inkml:trace>
  <inkml:trace contextRef="#ctx0" brushRef="#br0" timeOffset="107546.54">26741 17216 0,'-18'0'15,"0"0"1,18-18-16,-17 18 16,-1 0-1,0 0 1,-35 0-16,-123 70 15,35 19 1,0-19 0,-18 18-1,53-52 1,18 34 0,18-52-16,52 0 15</inkml:trace>
  <inkml:trace contextRef="#ctx0" brushRef="#br0" timeOffset="107948.7">26247 17251 0,'17'0'0,"1"0"31,17 0-31,18 0 16,71 35-16,34 0 15,36-17 1,194 53-16,-158-54 16,-89 1-1,-18-18 1</inkml:trace>
  <inkml:trace contextRef="#ctx0" brushRef="#br0" timeOffset="112762.13">18186 14217 0,'0'18'109,"-18"17"-109,18 18 0,-18 0 16,18 0-16,-17 35 16,-1 106-1,1-71 1,-1 71 0,0 36-1,18-177-15,0 88 16,-17-35-1,17-71 1,0 18-16,0-18 16,0 36-1,0-54 1,0 54-16,0-54 16,0 36-1,-18 0 1,18 0-1,0 35 1,0 0 0,0-35-16,0 36 15,0-19 1,0-35 0,0-17 124,0 0-124,0-54 109,0-69-110,0 34 1,-18 18-16,-17-123 16,17 35-1,18 52 1,-17-34 0,-1 70-1,0-70 1,1-19-16,17 90 15,0-1-15,-18 0 16,1-53 0,17 53-1,-36-53 1,36 0 0,0 36-16,0 52 15,-17-17 1,17 17-1,0-17 1,0 17 0,0 1 46,0-1-46,0 0 15,0 1-15,0-1-1,0 0-15,0 1 32,0-1-32,0 1 15,0-1 1,0 0-16,0 1 15,17-1 1,-17 0 0,18-17-1,0 35 1,-1-18-16,18-17 16,1 0-1,-1 17 1,0 1-1,-17-1 1,35 0 0,88-17-16,35 17 15,71 1 1,106-1 0,-71 18-1,1 0 1,-195 0-16,88 0 15,-88 0 1,-70 0 0,0 0-1,52 0 1,71 18 0,-123-18-16,88 17 15,-89-17 1,19 18-1,-19-18 1,1 0 0,35 0-1,-36 0 1,19 18-16,-19-18 16,1 0-1,0 0 1</inkml:trace>
  <inkml:trace contextRef="#ctx0" brushRef="#br0" timeOffset="113629.95">24007 15540 0,'17'0'31,"1"0"0,17 0-15,0 18-16,36 17 15,-1 0-15,36 36 16,-53-36 0,141 106-16,-70-70 15,87 87 1,-70-34-1,-88-71 1,-17-36 0,-36 1-1,-18-71 63,0 35-62,-70-123 0</inkml:trace>
  <inkml:trace contextRef="#ctx0" brushRef="#br0" timeOffset="114094.69">24589 15452 0,'-18'0'78,"0"70"-78,-35-17 15,36 0-15,-18 35 16,-18 36 0,0-18-1,-18 123-15,53-194 16,-17 71 0,35-53-1,-17-53 1,17 18-1</inkml:trace>
  <inkml:trace contextRef="#ctx0" brushRef="#br0" timeOffset="114836.76">18768 15046 0,'17'0'78,"19"0"-78,105 53 15,-71 0 1,230 88 0,-18 18-1,-123-89 1,-106-34-16,53 16 0,0 1 15,-89-35 1,1-18 0</inkml:trace>
  <inkml:trace contextRef="#ctx0" brushRef="#br0" timeOffset="115416.79">19773 14817 0,'-17'0'31,"-36"35"16,17 35-47,-34 19 15,17-19-15,-35 71 16,35-35-16,0-35 16,-18 70-16,1-71 15,-18 54 1,70-71-1</inkml:trace>
  <inkml:trace contextRef="#ctx0" brushRef="#br0" timeOffset="117200.01">26106 15487 0,'17'0'16,"-17"-18"93,0 1-109,0-19 16,-17 36-16,-1-35 16,-17-18-16,-18-17 15,-18-19-15,54 54 16,-107-106 0,71 106-1,18-1-15,0 1 16,-89-71-1,71 71-15,0-18 16,-88 0 0,18-17-1,52 34 1,-17 1 0,17-18-1,18 36-15,-17-1 0,-54-17 16,-34-1-1,105 19 1,-88 17 0,-18 0-1,18-18 1,35 18-16,-35 0 16,70 0-16,-87 0 15,34 0 1,-52 0-1,-54 0 1,19 0 0,87 0-16,-17 0 15,0 0 1,106 0 0,-53 18-1,-1-1 1,36-17-1,18 0-15,-141 53 16,105-35 0,-88 35-1,124-53 1,-176 70 0,69-17-1,-52 0 1,177-35-1,-19-18 1,1 18 0,0-1-1,17 1-15,-35-1 16,0 19 0,1-1-1,16-17 1,1-1-1,0 19 1,-1-19-16,19-17 16,17 18-1</inkml:trace>
  <inkml:trace contextRef="#ctx0" brushRef="#br0" timeOffset="118789.94">20726 14464 0,'-18'0'156,"0"0"-156,-17 18 15,0 17-15,17 0 16,-35 0-16,0 54 16,18-72-1,-18 54 1,36-36 0,-1-17-16,0-1 15,1 19-15,17-19 31,-18-17 1,18 18 296,53 17-313,70 18-15,-17 0 16,-18-18-16,1 1 16,-36-1-1,-1-35-15,-16 17 0,-19-17 16,1 0 31,-18 18-32</inkml:trace>
  <inkml:trace contextRef="#ctx0" brushRef="#br0" timeOffset="123239.59">18274 14393 0,'18'0'94,"-1"0"-94,71 53 16,18 18-16,18-1 15,-19 1 1,1-1-16,18 19 16,176 122-1,-124-87-15,89 52 16,-142-70-1,-70-71-15,-18-17 16,53 53 0,-70-54 15,0-17-15,-1 0-1,1 18 1,0-18-1,17 35 1,0-17-16,18 17 16,-18-17-16,71 70 0,35 0 15,53 53 1,-141-106 0,124 71-1,-71-35 1,-89-54-1,-17-34 95,-53-54-95,-17 1 1,-18-71-16</inkml:trace>
  <inkml:trace contextRef="#ctx0" brushRef="#br0" timeOffset="123666.51">20091 13864 0,'0'35'94,"0"1"-94,-18-1 15,18 18-15,0 0 16,-18 35-16,18-17 16,0-18-1,36 70-15,-19-105 16</inkml:trace>
  <inkml:trace contextRef="#ctx0" brushRef="#br0" timeOffset="124240.59">20144 14464 0,'0'18'78,"-36"17"-63,-52 53-15,18-17 16,-54 34-16,18-16 16,-35 52-16,18-35 15,-283 282 1,-106 53-1,177-142 1,141-122 0,88-71-16,1-1 15,87-69-15,-35 34 16,35-70 0,107 53 171</inkml:trace>
  <inkml:trace contextRef="#ctx0" brushRef="#br0" timeOffset="125510.04">21643 16528 0,'0'88'62,"35"-18"-62,0-17 16,18 106-16,0-53 15,18 88-15,-18-71 16,123 248 0,-35-107-1,-70-140 1,35 52-1,-53-123-15,-18-18 0,0 1 16,-17-36 62,17 0-62,194 0-1,-88-18-15,89-17 16,211-53 0,-212 35-1,406-71 1,-194 36-16,-212 35 16,-17 18-1,-194 35 1</inkml:trace>
  <inkml:trace contextRef="#ctx0" brushRef="#br0" timeOffset="126211.64">24659 17357 0,'18'0'46,"-1"0"-46,142 70 32,-53 1-32,17-1 15,160 107 1,-213-160 0,283 195-1,-212-106-15,-53-53 16,-35-36-16,-35 1 15,-18 0 1,0-1 47,-53 1-48,-229 88 1,70-53-16,18 0 15,-300 123 1,300-123 0,-176 53-16,140-18 15,195-70 1</inkml:trace>
  <inkml:trace contextRef="#ctx0" brushRef="#br0" timeOffset="129911.73">11218 17145 0,'0'35'32,"18"18"-17,0 18 1,52 105-1,-52-105 1,-1-1 0,36 54-16,0-36 15,-35-18 1,17 1 0,-17-36-1,-1-35 16</inkml:trace>
  <inkml:trace contextRef="#ctx0" brushRef="#br0" timeOffset="130400.16">11765 17022 0,'18'17'31,"-1"18"-16,1 1-15,17 17 16,1 17-16,-1-17 16,53 88-1,-17-35 1,-1 35 0,-17-53-16,0 1 15,-35-19 1,-1-52-1,-17-1 1</inkml:trace>
  <inkml:trace contextRef="#ctx0" brushRef="#br0" timeOffset="131100.69">11377 17639 0,'18'0'15,"-1"0"1,19-18 0,-19 18-1,36 0-15,35-17 16,54-1-1,-1 0 1,-71 1 0,1-1-1,-54 18 48,1 0-48</inkml:trace>
  <inkml:trace contextRef="#ctx0" brushRef="#br0" timeOffset="132018.01">12577 17286 0,'0'0'0,"-36"0"16,19 0-16,-1 0 16,-17 18-1,17-1 1,18 1 0,-18 0-1,18 35-15,0-36 16,18 36-1,0-35 1,-1 17 0,19 0-1,-1 1 1,-17-36-16,34 0 16,54 0-1,-88 0 1,17-18-1,-35 0 1,0 1 0,0-1-16,0 0 15,0 1 1,0-1 0,0 0-1,0 36 63,0 0-62,35 17-16,1 0 16,-19 1-16,36-1 15,-17 0-15,17 36 16,-18-54-1</inkml:trace>
  <inkml:trace contextRef="#ctx0" brushRef="#br0" timeOffset="132389.66">12982 17498 0,'18'0'47,"0"35"-31,-1-17-1,1-18-15,17 17 16,-17 1-16,35 17 15,-36-17 1,36 0 0,-35-1-1,-18 1 1,0-53 31,-18-18-32,1 17-15,-1-34 16,18 34 0,0 19-16</inkml:trace>
  <inkml:trace contextRef="#ctx0" brushRef="#br0" timeOffset="133176.6">13829 17304 0,'0'0'0,"-35"0"16,-1 0-16,1 0 16,-18 0-1,18 35 1,17-17 0,18 17-16,0 0 15,0 0 1,0 1-1,0-19-15,0 1 16,18 17 0,17 36-1,-17-53-15,35-1 16,-53 1 0,35-18-16,-17 0 31,-1-18-16,1 1-15,-18-72 0,0-87 16,0 70 0,-53 0-1,-18 0 1,71 89 0,-35-1-1,53 71 79,17-18-78,-17 54-16,17-72 15,-17 18-15,35 54 16,-18-36-1,35 35 1,-52-71 0,35 36-16,-35-53 15,-1 18 1,36-18-16,18-53 16</inkml:trace>
  <inkml:trace contextRef="#ctx0" brushRef="#br0" timeOffset="133816.71">14235 17180 0,'0'18'0,"0"17"16,0 0-16,17 18 15,19 36 1,-19-54 0,1 18-1,-1-53-15,1 17 0,0 1 16,-18 0 0,17-18-1,1-36 16,0-17-15,-1 1-16,19-19 0,-36 53 16,0-17-1,35 53 48,-18-1-48,1-17 1,0 18-16,-18 0 16,35-18-16,-17 17 15,-1-17 1,1 0 0,0 0-16,-1 0 15,1 0 1,-1 0-1,19-17 1,-19-36 0,19 0-16,-36 35 15,0-70-15,0 53 16,0 17 0</inkml:trace>
  <inkml:trace contextRef="#ctx0" brushRef="#br0" timeOffset="135035.47">14975 17110 0,'0'0'0,"0"17"63,-17 19-63,17-19 15,0 19-15,0 34 16,0-52 0,0-1-1,0-34 63,17-19-78,-17 19 16,0-1-16,36-35 16,-36 36-16,17 17 78,1 17-63,17 1-15,-35 0 16,18-1-16,0-17 16,-18 18-16,17-36 46,54-88-30,-54 71 0,-17 17-16,18 18 31,0 18 16,-1-18-47,1 18 0,0-1 31,-18 1-31,35-18 16,-18 18-1,1-18 1,0 0 0,-1 0-1,1 0-15,17-18 16,-17 18-16,0-35 15,35-1 1,-36 19 0,1-36-1,-18 35-15,0-17 16,0 17 0,0-17-1,-18 35 1,1 0-1,-19 35 1,36 1-16,0 34 16,18-17-1,0-35 17,-1-18 30,1-18-46,-1 0-16,-17-17 15,18 0 1</inkml:trace>
  <inkml:trace contextRef="#ctx0" brushRef="#br0" timeOffset="137732.12">11377 1376 0,'18'0'16,"-1"0"-1,19 17-15,-1 1 16,0-18 0,-17 18-16,52 17 15,-17 36 1,18-18 0,-53-18-1,123 88 1,-71-35-16,-17-35 15,88 88-15,-106-70 16,89 70 0,-54-53-1,-70-70 1,36 35 0,-1-18-1,-17-17-15,17 35 16,0-18-1,-17-35 1,-18 18 0,18-1-1,-18 1 1,17 0-16,1 17 16,17 0-1,18 18 1,-53-35-1,35 17 1,-35-17-16,18-18 16,0 17 46,-18 1-31,17-18-15</inkml:trace>
  <inkml:trace contextRef="#ctx0" brushRef="#br0" timeOffset="138707.9">12330 2822 0,'35'0'109,"-18"18"-109,19 0 16,17 17-16,-18-18 15,36 19-15,-36-19 16,53 36 0,-53-53-1,-17 0 1,-18 18-1,18-18-15,-1 0 16,36 18 0,-35-18-1,-1 0 1,1 0 0,-18-36 93,0 1-93,0 0-16,0-1 15,0-16-15,-18-1 16,1 17-1,-1-122 1,0 34-16,1 71 16,-1-35-1,18 17 1,-17 54 0,17-1-16,17 36 156</inkml:trace>
  <inkml:trace contextRef="#ctx0" brushRef="#br0" timeOffset="140763.74">14605 1764 0,'0'-18'16,"18"18"-16,-18-17 15,53-19 63,-18 19-62,0 17-16,-17-18 16,17 0-16,-17 1 15,17-1 1,-17 18-16,-1 0 234,1 0-218,-18-17-16,35-1 16,-17 18-16,-1-18 31,1 18-16,-36 0 142,-35 0-142,1 0-15,-19 0 16,-35 36-16,36-1 16,-1 18-1,-70 0 1,106-18-16,-1-17 15,36-1 95,0 1-110,36-1 15,-19 19-15,19-36 16,-1 53-16,0 0 16,18-18-1,18 35-15,-54-52 16,19 0-16,-19 17 16,1-35-1,-1 0 141,19-35-140,-1 17-16,53 0 16,-35 18-1,53-35 1,-71 35-16,-17 0 16,0 0-1,-1 18 1,-17-1-1,18 1-15,-18 17 16,17-17 0,-17 35-16,0 0 15,0-18 1,-35 0 15,-71-35-15,89 0-1,-160 36-15,107-19 16,34-17-16,-34 18 16,35-18-1,17 0 1,18-35 62,35 35-62,71-89-16</inkml:trace>
  <inkml:trace contextRef="#ctx0" brushRef="#br0" timeOffset="141610.7">15293 1764 0,'-18'18'47,"18"17"-31,0 18-1,0-18-15,0 36 16,0-54 0,18 54-16,0-36 15,17 36-15,-35-54 16,35 1 0,-17-18-1,-1 0 1,36 0-1,-17 0 1,17-18 0,-36 1-16,36-72 15,-35 54 1,-1 0 0,-17 0-1,0-1 1,0 1-1,-17 17-15,-1-17 16,-17 0 0,-36-18-1,54 35 1,-36-17-16,35 17 16,-35 18-1,0 0 1,36 0-1,52 0 95,18 0-95,70 0 1</inkml:trace>
  <inkml:trace contextRef="#ctx0" brushRef="#br0" timeOffset="142077.57">16369 1129 0,'0'18'63,"18"70"-48,17-35-15,-35 17 16,53 71 0,0 0-1,-53-70 1,0-36-16,17 1 15,-17 16-15,0 1 16,0-17 0</inkml:trace>
  <inkml:trace contextRef="#ctx0" brushRef="#br0" timeOffset="142629.75">15875 1429 0,'18'0'94,"17"17"-94,-17-17 16,17 36-1,-18-19 1,-17 1-1,0 0 1,0-36 93,0 0-93</inkml:trace>
  <inkml:trace contextRef="#ctx0" brushRef="#br0" timeOffset="143278.47">17092 1252 0,'0'0'0,"18"0"0,-1 0 16,1 0-1,0 18 1,-1 17-16,-17-17 15,18 17 1,0 18 0,-18-18-1,0-17-15,0 0 16,-36-1-16,19-17 31,-19 0-15,1-35-1,0 17 1,17-52-16,18 52 16,0-17-1</inkml:trace>
  <inkml:trace contextRef="#ctx0" brushRef="#br0" timeOffset="144332.47">7232 4480 0,'70'-17'47,"-52"-1"-31,88 0-16,-18-17 15,53 0-15,71-36 16,17-17 0,-141 53-1,106-36 1,-88 54-1,-70-19 1,-1 36-16,-35-17 16</inkml:trace>
  <inkml:trace contextRef="#ctx0" brushRef="#br0" timeOffset="145364.76">7655 3810 0,'-17'0'78,"-36"35"-63,17 18 1,1 0-16,-18-18 16,-70 107-1,52-72 1,-52 18-16,17 18 16,71-71-1,-18 18 1,17-35-1,36 0 1,18-18 218,0 0-218,-18 17 0,53-17-16,17 18 15,36 17-15,-18-35 16,89 18 0,140-18-1,-264 0 1,123 0-1,-158 0 1</inkml:trace>
  <inkml:trace contextRef="#ctx0" brushRef="#br0" timeOffset="149206.45">17939 1376 0,'0'-18'156,"17"18"-156,1 0 31,0 0-15,52 0 0,-34 0-16,34-17 15,89-1 1,-71 0-1,-53 18-15,1-17 16,34 17 0,-52 0-16,-1 0 15,19 0 1,-19 0 0,1-18-16,0 18 15,-1 0 1,1 0-1,-1 0 1,1 0 0,35 0-1,18-18 1,-36 18 0,18-17-1</inkml:trace>
  <inkml:trace contextRef="#ctx0" brushRef="#br0" timeOffset="150039.79">18486 988 0,'17'0'31,"1"0"-31,-1 0 16,19 0-16,-19 0 15,36 0 1,0 0-16,53 35 0,70 18 16,-123-35-1,106 35 1,-18-1-1,-105-52 1,34 36 0,-35-19-16,-17-17 15,0 18 1,-1-18 0,-17 18 93,-70 17-93,34 0-16,-16 18 15,16-35-15,-34 35 16,17 17-16,-18-34 15,-35 52 1,71-53 0,0 0-1,35-17 110</inkml:trace>
  <inkml:trace contextRef="#ctx0" brushRef="#br0" timeOffset="155310.94">20091 829 0,'17'0'31,"1"35"-15,0 18-16,35 0 15,-18 18 1,-18-18-16,19 0 16,34 70-1,1 36 1,-18-53 0,-18-1-16,0-34 15,-35-53 1,0-1-1,0-52 48,0 17-47</inkml:trace>
  <inkml:trace contextRef="#ctx0" brushRef="#br0" timeOffset="156598.7">21061 864 0,'-18'-17'15,"1"17"1,17-18 0,-18 18-1,0 0 1,-35-18-1,18 18-15,-18 0 16,18 0-16,17 0 16,-17 0-1,17 0 1,1 18 0,-1 0-1,18 17-15,0-17 16,0 17-1,0-18 1,18-17-16,-1 36 16,89 34-1,-35-17 1,87 18-16,36-1 16,-141-52-1,159 35 1,-88 0-1,-54-18 1,-35-17 0,-35-1 31,-17 19-32,-36-19 1,0-17-16,0 18 15,-18-18 1,19 0-16,-54 0 16,88 0-1,0 0 1,1-18 0,-1 1-1,18-1-15,-18-35 16,1 35-1,-1-52 1,18-18 0,18 52-1,35-34-15,0-1 16,-53 54 0,0-1-1,0 0 1,0 1-1,-18-1 1,18 0-16,-35-17 16,17 35-1,0-17 1,-17-1 0,0 0-1,17 18 1,18-17-16,-17 17 15,34 0 79,1 0-78,158 53-1</inkml:trace>
  <inkml:trace contextRef="#ctx0" brushRef="#br0" timeOffset="157731.54">22913 847 0,'0'17'63,"0"1"-48,18 35-15,-1 0 16,1 0-16,17 0 15,-17 17 1,35 18 0,-53-70-16,0 0 15,0-54 32,0 1-31,0-35-16,-18 17 15,18-18-15,0-35 16,0 71 0,18-53-1,17 52 1,-17 36 0,17 0-16,18 0 15,-36 0 1,72 71-1,-72-53 1,19-1-16,-19 1 16,36 35-1,-35-36-15,-18 19 16,17-36-16,1 17 16,-18-70 77,-18 18-93,18 0 16,0-53 0,0 52-1,0 19 1,0-1-16,18 18 15,0 0 1,17 0 0,0 18-1,0-1 1,18 36 0,-17-17-16,17-1 15,-18 0 1,-35-17-1,17-18 1,-17 17 0,18-17-1,0 0 1,-1 0 0,1 0-1,35-35 1,-18 0-1,18-71-15</inkml:trace>
  <inkml:trace contextRef="#ctx0" brushRef="#br0" timeOffset="159565.69">24042 670 0,'0'0'0,"-18"0"31,1 0-15,17 36-16,0-19 15,0 18 1,0 36 0,17 0-16,18-36 15,-17 18 1,0-53-1,-18 17 1,17-17 15,19 0-15,-1-53 0,-17 18-1,-1 0 1,-17 0-1,0 17-15,0-35 16,0 35 0,-17 1-1,-19-18 1,36 17 0,-53-17-16,36 35 15,17-18 1,0 36 15,0-1-15,0 1-1,0 0-15,17-18 16,1 0 0,35 0-1,0-53 1,-18-36-1,-17 19 1,-18 35-16,0-1 16,0 1-1,0 17 17,0 71 30,0-35-46,0 17-16,0 18 15,0-18-15,0 1 16,17-1 0,-17 0-16,0 1 0,0-1 15,18 53 1,-18-70-1,0-1 1,0-34 93,0-1-109,0-17 16,0 17 0,0 0-16,0 1 15,0-1 1,18 1 0,-36 17 124,0-18-140,1 18 16,17-18-16,-18 18 15,0 0-15,1 0 16,17-17 0,0-36-1,35 53-15,53-71 16,1 54 0,-72-1-1,18 0 1,-17 18 203,0 0-219,52 18 15,-17 17-15,18-35 16,-36 35-16,0-17 15,1-18 1,16 35-16,1-17 16,0 0-16,0 17 15,-18 0 1,-35-52 109,36-1-125,-1-17 16,53-71-1</inkml:trace>
  <inkml:trace contextRef="#ctx0" brushRef="#br0" timeOffset="159950.57">25400 229 0,'18'0'31,"17"18"-15,0 0-16,0 35 15,1-18 1,-19-18-16,1 19 0,35-1 16,-35 36-1,-1-71-15,36 70 16,-53-35-1,0-17 1,-17-18 31,-36 0-47,0-18 16,0 1-16,35-1 15</inkml:trace>
  <inkml:trace contextRef="#ctx0" brushRef="#br0" timeOffset="160308.29">25453 547 0,'0'-18'15,"18"18"63,-1-17-78,36-1 16,18-17 0,-1-1-16,-17 1 15,18 0-15,-18 0 16,-36 17-1,1 0 32,-18 1-47,35-1 16,0-53 0</inkml:trace>
  <inkml:trace contextRef="#ctx0" brushRef="#br0" timeOffset="161174.57">25982 88 0,'18'0'16,"-1"0"-16,1 18 16,35 88-1,-35-71 1,17 53-16,-18-35 15,1-18 1,0-17 0,-18-53 124,0 17-140,17 0 16,-17 1-16,36-1 16,-36 1-16,35 17 15,-17 0 1,-1 0-1,1 0 1,17 0-16,0 0 31,-35-18 63,0 36-16,18-18-62,-18 17-16,0 1 15,18-18-15,-18 17 16,17-17 0,1 18-16,0 0 15,17-1 1,-17 19 0,-18-19-1,35 19-15,-35-1 16,0 18-1,0-36 1,-35 36-16,-107 0 16,19 0-1,35-35 1,-194 176 0</inkml:trace>
  <inkml:trace contextRef="#ctx0" brushRef="#br0" timeOffset="161765.76">23918 1887 0,'18'0'47,"0"0"-16,17 53-31,0-17 16,0 34-16,18 36 16,-17-18-1,69 106-15,-52-53 16,18 53 0,-53-105-1,-18-54 1,0-18-1</inkml:trace>
  <inkml:trace contextRef="#ctx0" brushRef="#br0" timeOffset="162411.71">24024 2805 0,'18'0'31,"-1"0"-16,1 0 1,0 17-16,105 107 16,-88-89-1,124 88 1,-123-105 0,52 53-1,-71-71-15,-17-18 63,18-105-48,-18 87 1,0 1-16,0-53 16,0 70-1,0-35 1,0 36-1,-18 17 48</inkml:trace>
  <inkml:trace contextRef="#ctx0" brushRef="#br0" timeOffset="163374.78">23213 4233 0,'17'0'15,"1"0"1,53 53-16,-36-53 15,53 53-15,18 0 16,-18 18 0,0-1-1,-52-35 1,16 54 0,-34-1-16,-18-53 15,18 71 1,-36 17-1,-52-34 1,52-72-16,-17 19 16,-71-1-1,88-18-15,-35-17 16,0 0 0,36-17-1,-1-1 1,0 1-1,18-1 1,0 0 0,18 18 15,0-17-15,35 17-1,0 0-15,-18 0 16,18 0-1,-36 0 1,1 0 0,0 0-1,-1 0 1,54 0-16,-1-18 16,1 0-1,-71 1 1,35-19-1,-17 36 1,0-35-16</inkml:trace>
  <inkml:trace contextRef="#ctx0" brushRef="#br0" timeOffset="163642.04">24077 4833 0,'0'0'15</inkml:trace>
  <inkml:trace contextRef="#ctx0" brushRef="#br0" timeOffset="164281.41">24483 4427 0,'-18'0'16,"1"0"0,-1 0-16,-35 0 15,35 18 1,1 17 0,-1 1-16,0 34 15,18-52 1,0-1-1,18-17 1,0 18 0,-1-18-1,19 18-15,34-1 16,-17 1 0,-53 0-1,35-18 1,1 35-1,-19-18 1,-17 19-16,18-36 0,-18 35 16,0-17-1,-35 17 1,-36-35 0,36 0-1,-89 0 1,18-53-16,54 18 15,16-36 1,19 18 15,17-70-31</inkml:trace>
  <inkml:trace contextRef="#ctx0" brushRef="#br0" timeOffset="164658.51">24359 4269 0,'18'0'16,"0"0"31,-1-18-16,36 18-16,0-18-15,18-17 16,158-35 0,-176 34-1,-36 36-15,-17-17 16</inkml:trace>
  <inkml:trace contextRef="#ctx0" brushRef="#br0" timeOffset="165974.92">26247 3898 0,'0'0'16,"-18"0"0,0 0-1,-35 18-15,1-1 16,16 19-16,-70 34 16,54-34-1,-19 17-15,18-18 16,-53 71-1,89-53 1,17-36 0,0 18-16,35-17 15,0 0 1,0 17 0,1-35-1,17 18 1,0-1-16,-18-17 15,35 0 1,36 0 0,-18 0-1,-35-35 1,18 0 0,-71 17-16,17 0 15,-17 1 16</inkml:trace>
  <inkml:trace contextRef="#ctx0" brushRef="#br0" timeOffset="166374.76">26388 4022 0,'17'0'47,"1"17"-31,17 1-1,-35 0-15,36 17 16,-19-17-16,1-1 15,-36-17 79,-17-35-94,35-18 16,-18 0-16,18 18 15,0-1 1,18-69 0</inkml:trace>
  <inkml:trace contextRef="#ctx0" brushRef="#br0" timeOffset="167178.53">26776 3757 0,'0'0'0,"-106"71"15,71-18-15,17-18 16,0-35-16,18 70 16,0-34-1,0-19 1,0 1-1,18 17 1,17-35 0,-17 18-16,0-18 15,-1 0 1,19 0 0,-1 0-1,-35-18 32,0 1-31,0-1-16,0 0 31,-18 1-31,1-19 16,-1 1-1,18 17-15,-35 1 16,35-1-1,-18 1 1,36 17 109,-1 0-109,1 0 31</inkml:trace>
  <inkml:trace contextRef="#ctx0" brushRef="#br0" timeOffset="167610.6">26811 3828 0,'18'0'63,"35"35"-48,-18 0 1,0 0-16,-17-35 16,0 18-1,-18-36 63,0-34-62,0-54 0,0 0-16,0 35 15,0 18 1,0 18-16</inkml:trace>
  <inkml:trace contextRef="#ctx0" brushRef="#br0" timeOffset="168207.57">27534 3563 0,'18'0'31,"-18"-18"32,0-17-63,0 17 15,0 1 1,0-1-16,0 1 16,-18 17 15,-35 0-15,-17 0-16,-1 35 15,1 0-15,-18 18 16,-18 35-16,70-52 15,1 34 1,18-52 0,17 17-16,0-17 15,52 35 1,-34-53-16,35 52 0,0-52 16,17 53-1,-34-53 1,87 0-1,89-17 1,-124-1-16,88-70 16,-123 35-1,-53 35 17,0 1-17</inkml:trace>
  <inkml:trace contextRef="#ctx0" brushRef="#br0" timeOffset="170161.84">24642 3069 0,'0'0'0,"-53"-17"16,35 17-16,-35 0 16,-53 0-1,-88 0 1,53 0-16,-71 0 16,1 0-1,123 17 1,-18 1-1,35-1 1,36-17 0,-36 36-16,36-19 15,-35 36 1,-36 35 0,35-17-1,1 0-15,-1 17 16,0-18-1,-105 124-15,0-17 16,35-1 0,17-35-1,106-88 1,-17 35 0,35-52-1,0 52-15,0-35 16,0-18-1,35 36 1,36 70 0,-53-124-1,17 72-15,35-1 16,-34-53-16,52 53 0,18 0 16,70 54-1,-123-107 1,141 53-16,-17 18 15,105-18 1,-229-70-16,105 35 16,-69-53-16,105 52 15,-18-34 1,-123-18 0,123 18-1,89-18 1,-195 0-16,565-36 15,-352 1 1,34-35-16,71-36 16,88-53-1,-140 71 1,-37-36-16,-52 54 16,106-36-16,0-17 15,-265 87 1,247-140-1,-264 141 1,141-107 0,-36-52-1,-158 159-15,-1-53 16,-17-18 0,0 53-1,0-35 1,-53-88-1,36 70 1,-19 18-16,1-36 16,-18 18-1,18 0 1,-18 18 0,18 35-1,-18-35-15,-35-18 16,52 71-1,-87-53 1,35 0 0,-71-18-1,35 53 1,-17 0-16,0 0 16,-159-17-1,212 52 1,-318 0-1,-87 18 1,369 0 0,-317 18-16,0 70 15,106-53 1,88 18 0,-176 71-1,246-71 1,-34 17-1,34 18-15,107-52 16,-1-1 0,36-17-1,17 17 1,-35-17 0,-17 52-1,34-35-15,-16 18 16,16 0 15,1-18-15,0 1-1,17-1 1,0-17-16,1-18 16</inkml:trace>
  <inkml:trace contextRef="#ctx0" brushRef="#br0" timeOffset="178942.71">9913 8149 0,'35'0'0,"18"0"16,35-17 0,230-19-1,-159 19 1,17-19 0,142-17-1,-160 18-15,160-18 16,-36 0-1,-247 53 1,36-17-16,-18 17 16,-18-18-1</inkml:trace>
  <inkml:trace contextRef="#ctx0" brushRef="#br0" timeOffset="179723.87">11412 7179 0,'18'0'31,"17"35"-15,36 1 0,-36-1-16,71 0 15,35 53-15,-17-17 16,105 35 0,-35 0-1,-88-54 1,-18 1-16,-53 0 15,-17-53 17,-18 18-17,0 0 1,17-1-16,-17 36 16,0-35-1,0 17 1,-17 0-1,-1-17 1,-17 17 0,-71 36-16,-53-1 15,-70 54 1,106-54 0,-71 1-1,123-1 1,53-70-1</inkml:trace>
  <inkml:trace contextRef="#ctx0" brushRef="#br0" timeOffset="191438.35">6244 7567 0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34:22.675"/>
    </inkml:context>
    <inkml:brush xml:id="br0">
      <inkml:brushProperty name="width" value="0.05292" units="cm"/>
      <inkml:brushProperty name="height" value="0.05292" units="cm"/>
      <inkml:brushProperty name="color" value="#FF0000"/>
    </inkml:brush>
  </inkml:definitions>
  <inkml:trace contextRef="#ctx0" brushRef="#br0">6615 3616 0,'0'18'94,"17"35"-78,-17-18-16,18 0 15,-18 18 1,18 70-1,-18-70-15,0 71 16,17 105 0,-17-105-1,18 140 1,-1 36 0,1-176-1,0 228-15,-18-105 16,0-141-1,0 123 1,0-17 0,0-124-1,0 89 1,17 123-16,-17-159 16,0 53-1,0 0 1,0-71-1,0 36 1,0-18-16,0-35 16,0 53-1,0-124 1,0 124 0,0 17-1,0-53 1,0-17-16,0 106 15,0-159 1,0 141 0,0 0-1,0-123 1,0 193 0,0-123-16,0-88 15,0 194 1,0-123-1,0-54 1,0 142 0,0-106-1,0-53-15,0 35 16,0 53 0,0-106-1,0 53 1,0-35-1,0-18-15,0 18 16,-17 124-16,17-124 16,0 53-1,-18-1 1,18-52 0,0 36-1,-18 34 1,18-70-16,0 35 15,0 18 1,-17 0 0,17-53-1,-18 17 1,18-35-16,0 36 16,-17 17-1,17-52 1,0-1-16,0 0 15,0 36 1,-18-54 0,18 36-16,0-18 15,-18-17 1,18 17 0,0 1-1,53-36 532,18 0-531,52 0-16,-17 0 15,53 0-15,-36 0 16,177 0 0,-159 0-1,53 0 1,-70 0-1,-71 0 1,0-18-16,-1 18 16,-34 0-1,0 0 1,-1 0 0,1 0-1,0 0-15,-1 0 16,36 0-16,-18 0 15,54 0 1,-1 0 0,-18 0-1,72 0 1,-19-18 0,0 18-16,19 0 15,16 0 1,-122 0-1,193-17 1,-88 17 0,-88 0-1,88-18-15,-17 18 16,-72 0 0,72 0-1,35-18 1,-106 18-1,123-17-15,-105 17 16,-36-18 0,35 18-1,-52 0 1,0 0 0,-1 0-1,1 0-15,88-17 16,-53 17-1,-18 0 1,0 0 0,-17 0-1,-1 0 1,19 0 0,-19 0-1,19 0 1,-1 0-1,-17 0 1,-1 0 0,1 0-1,17 0 1,89 0 0,-71 0-1,35 0 1,-53 0-16,-17 0 78,-1 0-62,1 0-1,-18-18 79,0 0 47,18 18-126,-18-17-15,0-1 16,0 0-1,0 1-15,0-19 16,0-16 0,0 34-1,17-106 1,-17 1 0,0 35-16,0 70 0,0-88 15,0-35 1,18 18-1,-18 17 1,0-18 0,0 19-16,0 34 15,0-52 1,0 34 0,0-52-1,0 71 1,0-36-1,0 18-15,0-89 16,0 124 0,0-141-1,0 71 1,0-36 0,0 53-1,0-70-15,0 123 16,0-71-1,0-52 1,0 123 0,0-70-1,0-1 1,0 54-16,0-124 16,0 53-1,0 88 1,18-89-1,-1 19 1,-17 35 0,35-124-16,-35 124 15,36-300 1,-19 141 0,1 88-1,0-88 1,-1-17-1,-17 140-15,18-70 16,0 18 0,-18 105-1,17-52 1,-17 17 0,0 71-16,0-71 15,18 35 1,-18 36-1,0-53 1,17-36 0,-17 89-1,0-35-15,0-19 16,0 54 0,0-71-1,0-17 1,0 70-16,0 0 15,0-88 1,0 70-16,-17-52 16,-1-18-1,18 88 1,0-53 0,-17 0-1,17 53 1,-18-53-16,0 0 15,18 18 1,0 35 0,-17-35-1,-1 0 1,0-18 0,1 18-16,17 53 15,-18-36 1,0 53-1,18 1 1,0-36 0,-35 0-1,35 35-15,0-17 16,-17 35 109,17-18-109,-18 18-16,0 0 15,1 0-15,-19 0 16,19-17-1,-19 17 1,1-18 0,0 18-1,17 0 1,1 0-16,-36 0 16,-53 0-1,35 0 1,-52 0-1,-18 0 1,-53 0 0,141 18-16,-106-1 15,36 1 1,-54 17 0,-35-17-1,142 0 1,-1-1-16,-123 1 15,-35 35-15,176-53 16,-88 35 0,53-17-1,-36-18 1,54 17 0,-18 1-1,52-18 1,1 18-16,-18-18 15,-17 0 1,-19 0 0,-17 17-1,1 1-15,-19-18 16,71 18 0,-105-18-1,69 17 1,72-17-1,-71 0 1,70 0-16,-35 0 16,-18 0-1,-17 0 1,35 0 0,-53 0-1,-17 0 1,70 0-16,-35 18 15,-53-18 1,88 17 0,18-17-1,17 0 1,0 0 0,1 0 15,-1 0-16,-17 0-15,17 0 16,-35 18 0,-17 0-1,34-18-15,19 0 16,-1 0 0,0 0 124,1 0-124,-1 0-1,18 17 1,-17-17 0,-36 0-1,35 18-15,-53-18 16,36 0-16,-18 0 16,18 0-1,35 18 173,0-1-48,0 1-140,0 0 16,0-1-16,0 1 16,0 0-16,0-1 15,0 1 1,0-1-1,0 1 1</inkml:trace>
  <inkml:trace contextRef="#ctx0" brushRef="#br0" timeOffset="844.7">7832 5045 0,'0'35'78,"17"18"-78,-17 0 16,18 17-16,0 1 16,-1-18-16,-17-18 15,18 36 1,-18-54-16,18 54 15,-18-53 1</inkml:trace>
  <inkml:trace contextRef="#ctx0" brushRef="#br0" timeOffset="1377.21">7232 5221 0,'0'-18'15,"0"1"17,18 17-32,-1-18 15,1 1-15,35-19 16,0 19-16,-18-1 16,106-53-1,-35 19 1,-71 52-1,18-36 1,-35 36-16</inkml:trace>
  <inkml:trace contextRef="#ctx0" brushRef="#br0" timeOffset="2563.9">8008 5133 0,'0'18'78,"0"-1"-62,18 1 0,52 105-1,-34-87 1,-19-19-1,1-52 32,-1 0-31,-17-1-16,0 19 16,18-19-16,-18 19 15,0-36 1,0 35-1,0 71 95,35-18-95,-35 1 1,18 17-16,17 35 16,1-18-16,-36-52 15,35 70-15,-35-17 16,0 17 0,0-35-1,0 17 1,0-34-16,-18-54 47,1 0-32,-36-17-15,0-35 16,17 52 0,36 0-16,-17 1 15,17-19 1,0 19-1,0-1 1,17 1-16,19-19 16,-1 19-1,-17-1-15,17 0 16</inkml:trace>
  <inkml:trace contextRef="#ctx0" brushRef="#br0" timeOffset="3436.89">8414 5168 0,'0'18'16,"17"35"0,1 0-16,17 0 15,-17 35-15,17-35 16,-17 17-16,17 18 15,-35-70 1,18 17 0,-18-17-1,0-53 17,-18-18-17,0 0-15,-34-18 16,16 1-1,-17-18-15,36 52 16,17 1-16,-18 35 16,18-35-1,-18 35 17,18-36-32,0 1 15,0 18 1,36-19-1,-1-17 1,-17 53 0,-1-17-1,1 34 48,0 36-48,-18-17-15,17-1 16,1 0-16,-18 0 16,0 1-16,0-19 15,0 1 1,0 0 0,-18-18-1</inkml:trace>
  <inkml:trace contextRef="#ctx0" brushRef="#br0" timeOffset="4244.97">8625 5274 0,'18'-18'15,"0"18"1,-18-17-16,17-1 16,19 0-1,-19 18-15,19-35 16,-1 18-1,-18-1 1,1 0 0,-18 1-1,18 17-15,-18-18 78,0 0-46,-18 18-32,0 0 15,-17 0-15,0 0 16,-36 18-16,36 0 16,0-1-1,35 1 1,0 0-1,0 17 1,0-18 0,0 1-16,0 0 15,17 17 1,54 18 0,-18-18-1,-18-17-15,0 0 16,1-18-1,-1 0 1,0 0-16,71-36 16,18-34-1,-71 52-15,-1-53 16,-34 54 0,-18-1-1</inkml:trace>
  <inkml:trace contextRef="#ctx0" brushRef="#br0" timeOffset="5017.14">9225 4851 0,'18'17'62,"17"54"-46,0-53-16,1 34 15,-19-16-15,19 34 16,-1-52-16,-18 17 16,1 0-1,-18-52 79,0-1-94,0-17 16,-18 0-16,18 17 15,-17-17-15,-1 17 16,1-17-1,17 17 1,-18 1 0,18-1-1,0 36 79,0-1-78,18 1-16,-1-1 15,1 19-15,-1-19 16,-17 19-16,18-36 16,-18 17-1</inkml:trace>
  <inkml:trace contextRef="#ctx0" brushRef="#br0" timeOffset="5939.08">8625 6156 0,'0'18'63,"0"17"-48,0 18-15,18-18 16,0 53 0,-1-52-1,19 52 1,-36-53 0,17 0-16,-17-17 15,18 0 1,-18-1-1</inkml:trace>
  <inkml:trace contextRef="#ctx0" brushRef="#br0" timeOffset="6691.26">8520 6526 0,'17'0'62,"1"0"-46,35 36-1,-18-19-15,18 54 16,-18-53-16,18 17 16,-18-18-16,1 19 15,-1-36 1,-35 17-16,18-17 15,-18 18-15,0-36 63,0 1-47,0-1-1,0-17 1,0 0-1,0 17 1,0 0-16,0 1 16,0-36-1,-18 53-15,0-71 16,18 18 0,0 36-1,0-1 1,0 0-1</inkml:trace>
  <inkml:trace contextRef="#ctx0" brushRef="#br0" timeOffset="9969.12">7408 1764 0,'0'-18'125,"18"18"-110,0 0 1,-1-17-16,1 17 16,0-18-16,34 18 15,-34 0 1,17 0 0,-17 0-1,0 0-15,-1 0 16,36 18-1,-35-1 1,17 19-16,0-19 16,54 54-16,-72-54 15,19 36-15,-19-35 16,1 35 0,17 35-1,-17-53 1,-18 36-1,0-36-15,0 36 0,0-54 16,0 1 0,0 0-16,-18-1 15,0 36-15,1-35 16,-36 17 0,35 0-1,-17-35-15,0 18 16,17-18-1,0 0 17,1 0 15,-1 0-47,0-18 15,18 1 1,0-1-1,0 0 1,0 1 0,0-1-16,0 1 15,18-1 1,-18 0 0,18 18-16,-1-17 31,19-1-31,-19 18 47,1 0-32,0 0 1,17 0-16,18 0 16,-36 18-16,19-18 15,17 35 1,0-17-1,-36-18 1,1 0 31,-18-18-16,0-17-31</inkml:trace>
  <inkml:trace contextRef="#ctx0" brushRef="#br0" timeOffset="10274.81">8202 2152 0</inkml:trace>
  <inkml:trace contextRef="#ctx0" brushRef="#br0" timeOffset="10955.71">8661 1782 0,'-18'0'31,"0"0"-15,-35 0 0,36 17-16,-1-17 15,-17 35 1,0-17-16,35 17 0,-36-17 15,36 0 1,0-1 0,0 1 15,0 0-31,18-18 16,88 52-1,-53-16 1,-18-36-1,0 35-15,1 0 16,-36-17 0,0 17-1,-18 53 1,0-70 0,-17 17-16,-18 1 15,35-36 1,1 0-1,-54 0 1,54-18 0,-19 0-1,36-17 1,-17 35-16,17-18 16</inkml:trace>
  <inkml:trace contextRef="#ctx0" brushRef="#br0" timeOffset="11415.98">8555 1799 0,'0'-17'16,"35"-1"62,-17 18-78,35-35 15,17-1-15,1 19 16,-1-19 0,36 1-1,-88 35-15,-1 0 63,1 0-48,0 0 1,-1 0 15</inkml:trace>
  <inkml:trace contextRef="#ctx0" brushRef="#br0" timeOffset="12462.93">9790 1640 0,'-18'-17'0,"0"-1"16,1 18 15,-19 0-16,1 0-15,17 0 16,1 0-16,-18 18 16,-54 52-1,72-34 1,-1-19 0,0 19-16,18-19 15,0 1 1,0 35-1,18-36 1,0 19 0,35-1-1,0 0-15,-18-35 16,0 18 0,36-18-1,-36 0 1,0 0-1,18 0 1,-35 0-16,-1 0 16,-17-18-1,18 1 1,0 17 0</inkml:trace>
  <inkml:trace contextRef="#ctx0" brushRef="#br0" timeOffset="13235.33">10001 1693 0,'18'-17'32,"0"17"30,-18 35-62,17-17 16,-17 17-1,18-17-15,-18-1 16,0-52 156,0 0-157,0 17-15,0-35 16,0 35 0,0 1-16,17-1 15,-17-17 1,18 17 0</inkml:trace>
  <inkml:trace contextRef="#ctx0" brushRef="#br0" timeOffset="14073.06">10372 1535 0,'0'0'0,"-18"0"16,0 0-16,1 0 16,-1 0-1,-17 17 1,35 1-1,-18 17 1,1 36 0,17-36-1,0-17-15,17 17 16,1-17 0,17-1-1,-17-17 1,-1 0 62,1-17-78,0-19 16,-1 19-16,-17-1 15,0-17-15,0 17 16,0-17-1,0 0 1,0 17 0,0 0-1,0 1 17,-17 17-17,17-18 1,-18 18-1</inkml:trace>
  <inkml:trace contextRef="#ctx0" brushRef="#br0" timeOffset="14450.8">10407 1482 0,'18'0'63,"17"17"-48,-17 1-15,-1 0 16,1-1-16,17 19 16,0-1-16,-17-18 15,-18-52 48,0 0-63,0 0 15,0-1-15,0 1 16,18 17 0</inkml:trace>
  <inkml:trace contextRef="#ctx0" brushRef="#br0" timeOffset="15034.93">10901 1411 0,'17'0'47,"19"0"-47,-1-35 15,0 0-15,-35 17 16,18-17 0,-18-1-16,0 19 15,0-1 1,-18 0-1,1 18 1,-19 0-16,-17 0 16,18 18-16,0 0 15,-36 35 1,36-36 0,35 19-1,0-1-15,0-18 16,0 19-1,35-1 1,54 0 15,-1-17-15,-35-18-16,0 0 16,17 0-1,-52-18 1,17 1-16,-35-1 15,0 0 1</inkml:trace>
  <inkml:trace contextRef="#ctx0" brushRef="#br0" timeOffset="16158.88">3334 2805 0,'35'0'63,"-35"17"-63,35 19 16,1 16-1,-19 1 1,18 18-16,18-1 15,-17 54 1,17-54 0,-53-52-16,0 0 15,17-18 79</inkml:trace>
  <inkml:trace contextRef="#ctx0" brushRef="#br0" timeOffset="17458.87">3933 2787 0,'0'0'16,"-17"0"-1,-1 0 17,18-18-32,-35 18 15,17 0 1,1 0-16,-1 0 15,0 0 17,1 0-17,17 18 32,17 0-16,19-1-15,-1 19-16,18-19 16,70 18-1,-105-17 1,53-18-16,-54 18 16,71 17-1,-70-35-15,17 0 16,-17 18-1,0-18 1,-18 35 0,17-35-1,-17 18 1,0-1 0,-17-17-1,-19 0 1,1 0-1,17 0 1,-17 0 0,0 0-16,17 0 15,-17 0 1,35-17 0,-18 17-1,18-18 1,0 0-1,0 1-15,0-1 16,0-17 0,0 17-1,0-35 1,18 36 0,-18-1-16,18-35 15,-1 35 1,1 1-1,-1-1 1,-17 0 0,0 1 31,-17 17-32,17-18 1,-18 18-1,1 0-15,-1 0 16,0 0 0,1 0-1,-1 0 1,18 18 0</inkml:trace>
  <inkml:trace contextRef="#ctx0" brushRef="#br0" timeOffset="18688.83">4568 2805 0,'18'17'78,"-18"1"-62,18-18-16,-18 18 16,0-54 124,0-17-140,0 36 16,0-1-16,0-17 16,0 17-1,0 0 1,17 18 15,1 0-15,0 0-1,-1 0 17,1 0-32,0 18 15,-1 17-15,36 1 16,-35 17-1,-18-36 1,0 1 0,0-36 62,0 1-63,0-19-15,0 19 16,-18-1 0,18 0-16,-18-17 15,18 17 1,0 1 0,18 17-1,0-18 1,-1 1-16,19 17 15,-19 0 17,1 0-17,0 0 1,-1 35 0,36 35-16,-35-52 15,-1 35 1,-17-71 46,0 1-46,18-54-16</inkml:trace>
  <inkml:trace contextRef="#ctx0" brushRef="#br0" timeOffset="19278.89">4992 2593 0,'-18'0'15,"18"18"17,0-1-32,0 1 15,0-1-15,35 36 16,-17-17 0,17-19-1,-35 1-15,18-18 16,0 0 15,-1-35-15,-17 17-16,0-35 15,0 18-15,0 17 16,0-17 0,-17 35-1,-1 0 1,18-18-1,-18 1 1,-17 17 0,17 0-1,1 0 1,17 17 0,0 1-1,0 17 1,0-17-1,17-18 1,1 17 0</inkml:trace>
  <inkml:trace contextRef="#ctx0" brushRef="#br0" timeOffset="19878.95">5151 2575 0,'17'53'31,"1"-53"-15,-18 18-16,17 35 15,-17-18-15,18-35 16,-18 18-16,0 17 15,0-70 48,0 17-47,0-35-16,0 0 15,0 36-15,0-72 16,0 72-1,18 17 32,-1 0-31,1 0 0,0 0-1,35 35 1,-18 0-1,-35-17 1,18 0-16,-18-1 16,0-34 77,-18-89-93</inkml:trace>
  <inkml:trace contextRef="#ctx0" brushRef="#br0" timeOffset="20215.83">5327 2328 0,'0'18'15,"35"17"1,18 18 0,-53-18-16,18 18 15,17 0 1,-35 35-1,18-52-15,-1-1 16,-34-53 47,-36-35-48</inkml:trace>
  <inkml:trace contextRef="#ctx0" brushRef="#br0" timeOffset="20437.66">5380 2558 0,'0'-18'15,"35"18"1,-35-18-16,18 1 15,-1 17-15,1-18 16,-18 0 0,18 1-16,-1-36 31,-17 0-31</inkml:trace>
  <inkml:trace contextRef="#ctx0" brushRef="#br0" timeOffset="21384.9">5450 2152 0,'0'18'0,"0"-1"15,18 18-15,-18-17 16,0 17-16,18 1 15,-1-1-15,1 0 16,17 53 0,-17 1-1,0-72 1,-1 36-16,1-70 78,-18-1-62,17-17-1,1 35 1,0-36 0,-1 36 15,1 0-31,0 0 31,-1 0-15,1 0-16,0 0 15,-18-17 1,17-1 0,1-35-16,-18 0 15,0 18 1,0 17-1,-18 18 17,1 0-17,-1 18 1,18 0-16,0 17 16,0 18-1,0-18 1,18 0-1,17-17-15,-18 0 16,19 17 0,-19-35-1,-17 18 1,18-1 0,-18 1-1,0-1 1,0 1-1,0 0 1,-35-1 0,17 1-1,0 0 1,1-1-16,-18-17 16,17 0-1,-35 0 1,35-35-1</inkml:trace>
  <inkml:trace contextRef="#ctx0" brushRef="#br0" timeOffset="22325.71">6421 2558 0,'0'-18'62,"17"18"-46,1 0-16,52-18 15,-34 1-15,52-1 16,-35 0-16,70-17 16,36 0-1,0 17 1,-36-17-1,-88 17-15</inkml:trace>
  <inkml:trace contextRef="#ctx0" brushRef="#br0" timeOffset="23334.61">7108 2187 0,'36'0'62,"-19"0"-46,19 0-1,-1 0-15,18 18 16,-36-18-16,36 35 16,0-17-16,0-18 15,-35 17 1,0 1-1,-1-18 1,-17 18 203,0-1-219,-17 19 15,-1-36 1,0 35 0,-17 35-1,17-70-15,-17 53 16,35-35 78</inkml:trace>
  <inkml:trace contextRef="#ctx0" brushRef="#br0" timeOffset="28329.26">24977 1094 0,'-18'0'62,"0"0"-46,1 0-16,-1 0 16,-17 0-1,17 0 16,1 0-15,17 17-16,-18 1 16,0 0-1,1-1 1,-1 18 0,0 18-16,18 53 15,0-53 1,0 0-1,0 53 1,0-71 0,18 18-1,17 0-15,-17-18 0,17 1 32,0 16-17,54 1 1,-36-17-1,35-19 1,-53 1-16,18 0 16,-18-18-1,89 0 1,-36 0 0,-35 0-1,35 0 1,-17-36-16,-54 36 15,36-35 1,0 17 0,-53 1-1,53-19 1,-35 1-16,-1 0 16,1-18-1,0-35 1,-1 53-1,-17-18 1,0-18 0,0 53-16,0 1 15,0-1-15,0-35 16,0 18 15,-17 17-15,-1-17-1,-17 0-15,17 17 16,-17 0 0,17 1-1,-17-1 1,-53-17 0,52 17-1,19 18-15,-72-17 16,19-1-1,35 18 1,-36-18 0,36 18-1,17 0 1,1 0 15,-19 0-15,19 0-1,-36 0-15,35 0 16,-17 0 0,-1 0-16,19 0 15,-1 0 1,1 0 0,-1 0-1,0 0 1,-17 0-1,0 0-15,17 0 0,-35 18 16,36-18 0,-36 35-1</inkml:trace>
  <inkml:trace contextRef="#ctx0" brushRef="#br0" timeOffset="28938.02">25171 1429 0</inkml:trace>
  <inkml:trace contextRef="#ctx0" brushRef="#br0" timeOffset="29331.1">25559 1411 0</inkml:trace>
  <inkml:trace contextRef="#ctx0" brushRef="#br0" timeOffset="29941.9">25559 1958 0,'0'18'31,"17"-18"-15,-17 17-16,0 36 16,0-18-16,18 54 15,-18 52 1,18-35-1,-1 17 1,-17-70-16,0 70 16,18-34-1,-18-1-15,0 0 16,0-70 0</inkml:trace>
  <inkml:trace contextRef="#ctx0" brushRef="#br0" timeOffset="30407.21">25541 2434 0,'-35'35'78,"-18"18"-62,-18 18-16,1 17 15,-36 0-15,0 1 0,36-1 16,-72 18 0,54-18-1,88-71 1</inkml:trace>
  <inkml:trace contextRef="#ctx0" brushRef="#br0" timeOffset="30982.97">25629 2505 0,'18'0'0,"0"0"16,-1 0 46,1 17-46,70 54 0,-35-36-16,18 18 15,17 18-15,18-1 16,-54-17-16,19-18 16,35 54-1,-18-19 1,-53-35-1,-17-17-15,-18 0 79</inkml:trace>
  <inkml:trace contextRef="#ctx0" brushRef="#br0" timeOffset="31463.84">25718 3175 0,'0'35'62,"0"18"-46,0-18-16,-36 18 15,-17 36-15,18-37 16,0 19 0,-36 17-1,54-52-15,-19-19 16</inkml:trace>
  <inkml:trace contextRef="#ctx0" brushRef="#br0" timeOffset="31933.17">25647 3210 0,'18'0'0,"35"36"16,17 34-1,-35-52-15,36 52 16,-1-34 0,124 105-16,-141-88 15,53 0 1,-71-18-1,-17-35-15</inkml:trace>
  <inkml:trace contextRef="#ctx0" brushRef="#br0" timeOffset="36673.19">13300 4498 0,'17'0'78,"1"0"-78,0 0 16,-1 0 15,1-18-31,17 18 16,-17 0-16,17-17 16,0-1-16,1 18 15,122-53 1,-69 35-1,105-34-15,53-19 16,-142 53 0,213-52-1,-1-18 1,-193 52 0,211-34-1,-35-1-15,-159 18 16,18 18-16,-53 17 15,141-35 1,-142 18 0,54 18-1,106-36 1,-142 17-16,71-17 16,53 0-1,-70 1 1,34-1-1,-34 17 1,70-17-16,17 18 16,-193 18-1,229-36 1,-1 0 0,-193 35-1,212-52 1,17-1-16,-247 53 15,265-35 1,-124 18 0,124-35-1,-89 34 1,142-34 0,-318 52-16,159-35 15,-70 18 1,-142 17-1,106 1 1,18-19 0,-106 19-1,158-36-15,-158 53 16,71-18 0,35-35-1,-124 36 1,0 17-1,0 0 1,-35-18-16,18 18 16,17-18-1,1 18 1,17-17 0,35-1-1,0 0 1,-53 18-16,-17-17 15,-1 17 1,1 0 0,17 0 15,1-18-31,17 0 0,70-17 16,-105 35-1,70-35 1,-35 17-1,-36 18 1,1-17 0</inkml:trace>
  <inkml:trace contextRef="#ctx0" brushRef="#br0" timeOffset="40089.87">13458 3792 0,'0'-17'47,"-17"34"78,-1 1-109,1 0-16,-19 17 15,1-17-15,0 17 16,-18 0-16,35-17 15,-70 35 1,35 0 0,35-18-1,-34 0 1,-1 18-16,17-35 16,19-1-1,-1 1 1,0 0 124,1-18-140,17 17 32,-18-17-32,18 18 15,-18-18 1,1 18 0,-1-18-16,-17 17 15,17 1 1,1-1-1,-1-17 1,0 0 484,-35 18-500,36 0 16,-1-18-16,1 0 15,-1 17 1,0-17 0,18 18 655,18 0-530,0-18-125,34 35-16,-16-35 15,70 53-15,-71-53 16,35 35-16,72 0 16,-37 18-1,72-17 1,-124-19-1,35 18-15,-35-35 16,-36 0 0,1 18-1,0-18 1,-1 0 0,1 0-1,0 0 1,-1 18-16,36-18 15,-35 17 1,70-17 0,-53 36-1,1-36 1,-1 0-16,-18 0 16,-17 17-1,18-17 1,0 0-1,-1 0 1,-17 18 0</inkml:trace>
  <inkml:trace contextRef="#ctx0" brushRef="#br0" timeOffset="42445.41">3422 3598 0,'0'0'0,"88"0"0,-53 0 16,124 18-1,0 0 1,-124-18-1,71 0-15,0 0 16,-53 0 0,141 0-1,35-18 1,-70 0 0,247-17-1,-212 0-15,88-36 16,53 1-1,-106 17 1,-105 17 0,-54 36-1,-87 0 204,-160-17-203,18 17-16,-52 0 15,17 0-15,-35 0 16,-301 17 0,283 1-16,-246 53 15,157-36 1,231-17-1,87-18 1,36 0 203,34 0-219,-16 0 15,52 0-15,-53-18 16,71 0-16,-53 18 16,123-35-1,-87 35 1,-1-18 0,-71 18-16,1 0 62,-18-17-62,53 17 16,-18-18-16,106 0 15,53-17 1,-53 0 0,-17 17-16,-18-17 15,53 0 1,-124 35-1,0 0-15,-53 0 157,1 0-157,-54 0 15,-88 53-15,71-18 16,-88 0-16,-89 36 16,18-1-1,159-52 1,0 0-1,70-18 1</inkml:trace>
  <inkml:trace contextRef="#ctx0" brushRef="#br0" timeOffset="43753.97">8590 2893 0,'18'0'94,"17"-18"-63,-17 18-31,17-17 16,0 17-16,36-18 15,17 0-15,53 1 16,53-19 0,18 1-16,123-18 15,71 0-15,-142 18 16,160-53-1,-142 35 1,-212 35 0,89 1-1,-88-1 1,-54 18-16,1 0 16</inkml:trace>
  <inkml:trace contextRef="#ctx0" brushRef="#br0" timeOffset="45490.24">25700 4498 0,'0'35'78,"18"0"-78,-18 18 16,0-17 0,17 34-16,-17-35 15,18 54 1,-1 34-16,-17-70 15,0 0-15,0 18 16,0 17 0,18-18-1,-18-34 1,18 69-16,-1 37 16,1-54-1,-18 18 1,0-1-1,0-52 1,0-35 0,0 0-16,0-1 31,0 1-15,18-18 46</inkml:trace>
  <inkml:trace contextRef="#ctx0" brushRef="#br0" timeOffset="47027.98">25841 4480 0,'18'0'172,"-18"18"-156,0 0-16,17 17 15,-17-18-15,18 36 16,-18-17-16,18-1 16,-1 18-1,1 17-15,-18 1 16,17-36-1,1 18 1,-18-35 0,0 17-1,18 18 1,-18-18-16,0 53 16,0 1-1,0-19 1,17 36-1,-17 0 1,0-71 0,0 89-16,18-89 15,-18 18 1,18 0 0,-18-18-1,0-17 1,0 35-16,0-36 15,17 18 1,-17-17 0,0 0-1,0-1 1,0 1 0</inkml:trace>
  <inkml:trace contextRef="#ctx0" brushRef="#br0" timeOffset="48768.85">25435 5962 0,'18'0'94,"0"0"-79,-1 0 17,1 18-32,17-1 15,18 18-15,-18 18 16,36-17-1,-1 52 1,36 0 0,-88-70-16,17-1 15,-17-17 95,-1 0 15,1 0-110,0 0 32,-1 0 31,1 0 79,0 0-142,-1 0 1,19-17-1,-19-1 1,1 0-16,17 1 16,0-18-1,36-1-15,-18-17 16,-18 53 0,0-35-1,-17 0 1,0 17-1,-1-17 1,1 17 0,-18 1-16,35-36 15,-17 17 1,17-17 0,-17 36-1,-18-1 16</inkml:trace>
  <inkml:trace contextRef="#ctx0" brushRef="#br0" timeOffset="51405.8">24130 7726 0,'18'0'47,"-18"17"-47,0 1 15,17 0-15,36 52 16,-53-34-16,18-1 15,-1 35 1,54 124 0,-53-141-1,17 36 1,18-1 0,-53-35-1,35 17-15,0 18 16,-17-52-1,-18-19 1</inkml:trace>
  <inkml:trace contextRef="#ctx0" brushRef="#br0" timeOffset="53849.41">24888 8132 0,'18'0'219,"0"17"-188,-1 18-16,-17-17 1,0 0 0,0-1-16,0-34 140,0-19-124,0 19 0,0-1-1,0 1 1,0-1-1,0 36 79,0-1-78,0 1-16,0 17 15,0-17-15,0-1 16,0 1 0,-17-18 46,-1 0-46,18-18-1,0 1-15,-18-1 16,18 0-16,0 1 16,0-1-1,0 1 1,0 34 93,0 1-93,0-1-16,-17-34 141,17-1-126,0 1 1,0-1 15,17 18 63,-17 18-79,0-1-15,18 18 16,-18-17 0,0 0-1,0-1 1,0-34 62,-18-1-62,18-17-1,-17 35-15,17-18 16,0-17 0,0 17-1,17 18 1,-17-17-16,36-1 15,-19 18 1,1 0 15,0 0-15,-18 18 0,0-1-16,17 19 15,-17-1 1,0-18-1,0 19 1,-17-36 0,17 17-1,-18-17-15,0 0 16,-35-35 0,18 0-1,18 17 1,-1 1-1,18-1 1,0 0 0,0 1-1,35-1-15,0 0 16,54 1 0,-72-1-1,1 18-15</inkml:trace>
  <inkml:trace contextRef="#ctx0" brushRef="#br0" timeOffset="55664.79">25329 7655 0,'0'-35'31,"0"17"-31,0 1 16,0-1-1,0 0 1,0 1-16,0-1 16,18-17-1,0 17 1,52-35 0,-52 36-1,0-1 1,-1 18-1,1 0 17,17 0-32,0 35 15,18 1 1,18 17-16,-53-18 16,105 124-16,-88-107 15,36 107 1,-54-18-1,-17-88 1,0 35 0,-52 1-16,34-89 15,-17 17 1,17-17 0,-17 0-1,-53 0 1,35-17-1,0-1-15,17-17 16,-17 17 0,36 18-1,17-18 32,0 1-31,0-1-1,0 1 17,17 17-1,1-18-15,0 18-1,-1 0 1,19 0-1,-19 0 1,19 0 0,17 18-16,-36-18 0,54 0 15,-54 0 1,19 0 0,-19 0-1,1 0 16,0 0 1,17-18-17,0 18-15,0-18 16,-17 1 0,0-1-1,-18 0 1,17 18-16,-17-17 15,18-19 1,0 36 0,34-52-16</inkml:trace>
  <inkml:trace contextRef="#ctx0" brushRef="#br0" timeOffset="56676.89">26441 7461 0,'-18'-17'63,"0"17"-32,1 0-15,-1 0 15,0 0-31,1 0 16,-1 0-1,1 17-15,-1 1 16,18 0 0,0-1-1,0 18-15,0-17 16,0 0-1,18 17 1,34 0 0,-34-17-1,17 17 1,36 0-16,-36-35 16,36 53-1,-18-17 1,-18-19-1,-17 19 1,-1-1 0,-17-17-16,0-1 15,0 36 1,-17-35 0,-36 17-1,35-17 1,-17-18-16,0 0 15,-18 0-15,35 0 16,-53-36 0,36 36-1,35-17 1,-18 17 0,18-18-16,-17 0 15,-1-17 16,18 18-15,-17-1-16,17 0 31,0-17-31</inkml:trace>
  <inkml:trace contextRef="#ctx0" brushRef="#br0" timeOffset="57462.93">26300 7514 0,'0'-17'31,"17"17"0,1-18-15,-1 18 0,-17-18-16,53 1 15,18-19-15,0 1 16,-36 17-1,88-17 1,-70 0-16,0 17 16,-35 18-1,-18-17 1,35 17 0,-35-18-1,18 18 1,-1 0-1,1 0 1,0 0 187</inkml:trace>
  <inkml:trace contextRef="#ctx0" brushRef="#br0" timeOffset="58948.15">27728 7179 0,'0'-18'62,"-35"18"-31,17 0-31,-17 0 0,17 0 16,1 0 0,-1 0-1,-17 0-15,0 36 16,-18 17-1,17-18 1,1 35 0,18 1-1,17-18-15,0 17 16,17-17 0,1-35-1,-18 0 1,17-18-1,1 0 1,0 0 0,35 0-16,0 0 15,52 0 1,-16-36 0,-36 36-1,-36 0 1,1 0-1,-18-17 1,17 17-16,1-18 16,35-17-1,-35 0 1,-1-1 0</inkml:trace>
  <inkml:trace contextRef="#ctx0" brushRef="#br0" timeOffset="59389.78">28011 7285 0,'17'17'93,"1"1"-77,17 17-16,-17 1 16,-1-1-16,1 0 15,0-17 1,-18 0-16,0-36 62,0-35-62,0 18 16,0-36-16,0 36 16,17 0-16,-17 17 15,0-35 1</inkml:trace>
  <inkml:trace contextRef="#ctx0" brushRef="#br0" timeOffset="60138.85">28328 7126 0,'0'0'0,"-18"0"16,1 0-16,-1 0 16,1 0-1,-36 71 1,17 17-16,36-53 16,0 0-1,0 36 1,0-36-1,18-35 1,0 18 0,17-18-16,-17 0 15,-1 0 1,18-18 0,-35 1-1,53-36 1,-53 35-16,0 0 0,18-17 15,0 0 1,-18 17 0,0 1-1,0-1 1,0-17 0,-18 17-16,0 0 15,1 18 32</inkml:trace>
  <inkml:trace contextRef="#ctx0" brushRef="#br0" timeOffset="60550.05">28504 7038 0,'18'18'47,"17"34"-47,18 37 15,-35-72-15,52 54 16,-70-36-1,71 53 1,-53-88-16,-18 18 16,17-18-1,-34-71 17,-1 18-32,-17-17 15,-1-54 1,19 54-1,87 70 32</inkml:trace>
  <inkml:trace contextRef="#ctx0" brushRef="#br0" timeOffset="61145.49">29016 7038 0,'18'0'16,"-1"0"15,1 0 16,35-35-31,-36 17-16,19-35 15,-36 35-15,0 1 16,17-18 0,-17-1-16,-17 36 31,-36 0-31,18 0 16,-54 0-1,36 18 1,18 17-16,17 53 15,18-52 1,0 17 0,0-36-1,36 36 1,-19-18 0,19-17-16,-19-18 15,19 18 1,-1-18-1,53 0 1,18 0 0,-53-18-1,0 0-15,-36 1 16,1 17 31,0 0-47,35 0 15,-18-18 1,0 18-16</inkml:trace>
  <inkml:trace contextRef="#ctx0" brushRef="#br0" timeOffset="62425.7">30498 5503 0,'0'0'0,"-36"0"16,19 0-16,-1 0 16,-70 36-1,70-36-15,-17 53 16,-18 70 0,53-70-1,0 53 1,0 0-1,0-1 1,18-16-16,17-36 16,18 35-1,0-18 1,-18-17 0,36 0-1,-1 18 1,-35-36-16,-17-35 15,35 53-15,0-35 16,-35-1 0,17-17-1,-17 18 1,-1-18 0,18 0-1,1 0 1,-19 0-1,72-35 1,-72 17 0,54-35-1,52-88-15</inkml:trace>
  <inkml:trace contextRef="#ctx0" brushRef="#br0" timeOffset="62928.88">31097 5856 0,'0'53'63,"18"-18"-48,17 1-15,-35-1 16,36 18-16,-19-18 15,-17-17 1,35 17 0</inkml:trace>
  <inkml:trace contextRef="#ctx0" brushRef="#br0" timeOffset="64048.97">31768 5697 0,'0'0'0,"-18"0"15,0-17 1,1 17-16,-19-18 15,-16 18 1,34 0 0,-17 0-1,-1 0 1,19 0 0,-1 18-1,18-1 1,0 1-1,-18-18 1,18 35 0,0-17-1,0 0-15,18-18 16,123 52 0,-88-34-1,18-18 1,-36 0-1,-17 0 1,-1 18-16,1-1 16,-1 19-1,1 17 1,-18 17 0,-18-52-1,-34 17 1,16-17-16,19-18 15,-54 0 1,36 0 0,-18 0-1,18-18 1,-1-17-16,36 17 16,0-17-1,0 0 1,18-36-1,70-17 1,-70 53 0,17-1-16,18-34 15,-53 52 1,0 0 0,18 1-1,-18-1 1,0 1-16,0-1 15,0-17-15,0 17 16,0 0 0,0 1-1,-18-1 17,0 18-17,1-18-15,-1 18 16</inkml:trace>
  <inkml:trace contextRef="#ctx0" brushRef="#br0" timeOffset="65647.12">32456 5468 0,'0'35'16,"0"1"-16,0-1 16,0 0-16,0-17 15,0 17-15,17 89 16,-17-89 0,18 18-16,-18-18 15,0-17 1,0-36 31,-18-35-47,18 0 15,-53-106 1,36 107 0,17-19-1,0 53 1,0-17-16,0 17 0,0 1 15,17-1 1,1 18 0,17 0-1,18 0 1,-35 18 0,35 35-16,-18 0 15,0-18 1,-17 35-1,-1-34 1,-17-1 0,0-53 46,0-17-62,0 17 16,0-34-1,-17 34-15,17-17 16,0 17-16,0-17 16,0 17-1,53-17 1,0 17 0,-36 18-1,1 0 1,0 18-1,-18-1-15,17 1 16,19 53 0,-19-71-1,-17 17-15,18-17 16,-18 18-16,17-18 31,19-35-15,-19 17-1,-17-17 1,0 17 0,0-17-16,0 17 31,-17 18 47,17 35-47,0-17-15,0 0-16,0-1 16,0 1-16,0 17 15,17 1 1,1-36 46,0-18-46,17-70 0,-35 70-1,0-35-15,0 36 16,0-1-1,0 0 1,0 36 78,0 0-79,0-1-15,18-17 32</inkml:trace>
  <inkml:trace contextRef="#ctx0" brushRef="#br0" timeOffset="66961.85">33214 5327 0,'0'35'32,"18"-17"-17,-18 105 1,0-105 0,0 17-16,0-17 15,0 0 1,0-1-1,0-34 32,0-19-31,0-17-16,0 0 16,0 1-16,0-19 15,17 18-15,1 35 16,-18 1-1,18 17 17,-1 35-17,19-17 1,-1 52-16,-18-34 16,-17-19-16,18 18 15,0 1 1,-1-19 15,-17-52 16,18-35-31,-18 17-16,18-18 15,-18 0-15,0 1 16,0 17-1,0 0-15,0 18 16,0 52 15,0 1-15,0 17 0,0 54-16,0-72 15,17 1-15,-17 35 16,18-18-1,-18-17 1,0 35 0,0 0-1,0-36-15,0 18 16,0-17 0,-18 0-1,1-1 1,-19-52-1,36-18 1,-17 18-16,17 17 16,0 1 31,17 17 46,-17-18-77,18 0-16,0 1 16,-1-1-1,-17 0-15,18-17 16,0 0-16,-18 17 15,35-17 1,-35 17 0,0 1 124,0-1-140,0 0 16,0-17 0,-35-88-1</inkml:trace>
  <inkml:trace contextRef="#ctx0" brushRef="#br0" timeOffset="67307.91">33532 4604 0,'0'17'16,"0"1"0,0 35-16,0-35 15,17 17-15,-17 0 16,0 53-1,18-52 1,-1 52 0,1-18-16,-18-34 15,0-19 1,0-52 62,-18-88-62,18 17-1,0-106-15</inkml:trace>
  <inkml:trace contextRef="#ctx0" brushRef="#br0" timeOffset="67814.61">33549 4392 0,'18'0'15,"-1"0"1,1 18-16,17 17 15,18 36-15,-53-36 16,53 35-16,-18 54 16,-17-1-1,-18-105 1,0 105 0,0-34-1,0-54-15,0 35 16,0 19-16,0-19 15,0-34-15,0-1 16,-18 88 0,-52 54-1,35-124 1,17-18 0,0 0-16,18-17 0,-35-1 15,17 19 1,1-36-1,-1 0-15,-17 17 16,-89-17 0,72 18-1,-125 0-15,124-18 16</inkml:trace>
  <inkml:trace contextRef="#ctx0" brushRef="#br0" timeOffset="70074.05">26988 8484 0,'0'18'78,"0"176"-62,17-88-1,1-18-15,-1 18 16,19 17 0,-36 54-1,17-124 1,19 88-16,-1-53 15,-17 71 1,17-71 0,-18-35-1,-17 0-15,0-18 16,18 0 0,0-17-1,-18 0-15,0-1 16</inkml:trace>
  <inkml:trace contextRef="#ctx0" brushRef="#br0" timeOffset="71241.49">27217 8361 0,'0'17'63,"0"19"-48,0-1-15,0 18 16,17 0-16,1 0 15,0 17-15,-18 1 16,17 17-16,19-17 16,-1 123-1,18 88 1,-36-212 0,1 54-16,0-71 15,-1 88 1,-17-71-16,18 54 15,0-53 1,-18-36 15,0-18-15,17 1 15,-17 0 0,0-1 1,18 1-17,-18 0 1</inkml:trace>
  <inkml:trace contextRef="#ctx0" brushRef="#br0" timeOffset="72187.75">26282 10054 0,'35'18'62,"0"-18"-62,1 53 0,52 0 16,-53-36 0,53 54-16,-17-36 15,52 53 1,54 18 0,-107-53-16,72 35 15,-19-17 1,-88-54-1,-17 1 1,0-18 93,-1-18-93,18-17 0,18 0-16,18-18 15,17-53 1,-17 53 0,-36-35-1,36-18 1,-36 71-16,0-89 15,36-17 1,-71 106 0,53-18-1,-36-35 1,1 35 0,-1 18-16,-17-1 15,0 19 1</inkml:trace>
  <inkml:trace contextRef="#ctx0" brushRef="#br0" timeOffset="73739.87">25982 11977 0,'0'35'94,"0"0"-94,0-17 16,0 35-16,0-18 15,18 53 1,-18-17-16,17 88 16,1-71-1,-18 53 1,0-53-1,0-70-15,0 35 16,0-71 78</inkml:trace>
  <inkml:trace contextRef="#ctx0" brushRef="#br0" timeOffset="74412.8">25047 11430 0,'0'18'15,"0"17"1,0 18-16,0-36 16,18 36-16,17 36 15,-35-72-15,35 36 16,-17-35 0,17 17-16,1-17 15,-19-18 1,54 0-1,52-53 1,-52-35 0,17-18-1,-53 35-15,-35 54 16,0-1 0,0 0 62,-35 1-63,17-1-15,1 0 16,-19 18-16,19 0 16,-1 0-1,1 0 1,-19 0-16,36 36 15,0-1 1,0 0 0</inkml:trace>
  <inkml:trace contextRef="#ctx0" brushRef="#br0" timeOffset="75167.28">26564 12083 0,'-17'0'15,"17"53"1,0 17-16,0-35 16,0 106-1,0-52-15,0-1 16,0 0-16,17 88 15,-17-158 1,0 53 0,0-89 31,0-53-47,-17-52 15,-1-89 1,0 1-1,18 140 1,0 18-16,0 0 16,71-17-16,-54 52 15,54 18 1,17 0 0,0 0-1,-52 35 1,52 18-1,-70-35-15,52 88 16,1-18 0,-54-35-1,1 0 1,0-18 0,-18-17-16</inkml:trace>
  <inkml:trace contextRef="#ctx0" brushRef="#br0" timeOffset="76109.31">27605 11342 0,'0'17'47,"17"36"-47,1 0 16,35 53-16,-18 0 15,54 123 1,-54-105-1,0-18-15,-17-18 16,-1-71 0,-17-52 109,0 17-125,0-17 15,-17-18-15,17 36 16,0-36 0,0 0-16,0 18 15,17 17 1,1 18-16,-18-18 15,18 18 1,-1 0 0,1 0-1,0 0 1,-1 0 0,1 0-1,-1 36-15,1-36 16,35 70-1,-18-17-15,1-53 32</inkml:trace>
  <inkml:trace contextRef="#ctx0" brushRef="#br0" timeOffset="76424.87">28222 11871 0,'18'0'47,"0"35"-31,-1 18 0,1-35-16,-18-1 15,17 1 1,-52-177 46</inkml:trace>
  <inkml:trace contextRef="#ctx0" brushRef="#br0" timeOffset="77338.78">28928 11712 0,'-18'-17'47,"-17"17"-47,17-18 16,-17 0-16,17 18 15,1 0-15,-19-17 16,19 17 0,-1-18-16,0 0 15,-17 18 1,18 0 0,-1 0-1,-17 0 1,17 0-1,-17 18 1,35 0-16,0-1 16,-18 36-1,18-17 1,0-19 0,18 1-1,-1-18 1,1 35-1,0-35-15,-1 18 16,36 35 0,-18-18-1,-17 0 1,17 0-16,-35 18 16,0-35-1,0 0 1,0-1-1,0 1 1,-53-18 0,-35 0-16,-70-35 15,-19-36 1,89 1 0,-18 17-16</inkml:trace>
  <inkml:trace contextRef="#ctx0" brushRef="#br0" timeOffset="77838.07">27975 11218 0,'-35'18'16,"35"17"-1,0-17-15,0 17 16,0-17-1,0-1 1,18-17 15,-1 0-31,36 0 16,-18-17 0,36-54-1,0-17 1,-71 53-16,0 17 15,0 0 1</inkml:trace>
  <inkml:trace contextRef="#ctx0" brushRef="#br0" timeOffset="80979.69">8520 7832 0,'17'0'203,"36"0"-203,18 0 15,52 0-15,54 0 16,-19-18-16,107-17 16,246-1-1,-246-16 1,-106 34-16,141-17 15,141-18 1,-283 35 0,319-52-16,-125 34 15,19-17 1,70 0 0,-36-17-1,-193 17 1,35 18-16,71-36 15,-195 36 1,-17 35 0,-36-18-1,-34 1 1,17 17 0,-36 0-16,1 0 31</inkml:trace>
  <inkml:trace contextRef="#ctx0" brushRef="#br0" timeOffset="82494.22">8784 7479 0,'-17'0'94,"-19"0"-94,1 53 16,-53 0-1,70-36 1,-52 54-16,-19 35 15,36-89 1,-35 89 0,35-53-1,36-53-15,-1 35 16,0-35 15,18 18-31,36-18 266,34 0-266,36 0 15,-18 0-15,0 0 16,18 0-16,-35 0 16,-18 0-16,0 18 15,-36-18 1,1 0 0,0 0 155</inkml:trace>
  <inkml:trace contextRef="#ctx0" brushRef="#br0" timeOffset="83768.99">14217 6809 0,'18'0'62,"17"0"-46,0 0-16,71 17 15,-53 1-15,70 35 16,-70-36 0,106 54-16,-124-71 15,36 35-15,-54-17 16,89 35 0,-88-36-1,53 1 1,-71 0-1,-36 17 142,-70 0-142,-17 36-15,-1-1 16,-17 1-16,18-18 16,-53 53-16,105-53 15,-141 70 1,142-70-1,70-35 1</inkml:trace>
  <inkml:trace contextRef="#ctx0" brushRef="#br0" timeOffset="90254.01">8343 11148 0,'-17'0'47,"-19"-18"-32,19 0 1,-36 1-16,17-1 16,-34-17-1,35 35 1,-36-18 0,-17 1-1,70 17 1,-52 0-16,-1 0 15,53 0 1,-17 0 0,18 0-1,-1 0 1,18 17 0,0 19-1,0-19 1,18-17-1,17 71 1,0-36 0,-17-17-1,105 70-15,-52-53 16,-36-35 0,53 35-1,18-17 1,-88-18-1,-1 0-15,1 0 16,0 0 0,-1-35-1,1 0 1,0-1 0,-1-17-1,-17-17-15,0 17 16,-35-106-1,-18 0 1,35 106 0,-35-52-1,36 52 1,-1 17-16,18 19 0,-17-18 16,-1 17-1,36 53 95,-1 0-110,18 18 15,1 36-15,-1-19 16,0-35-1,1 71 1,16 0-16,-16-71 0,17 71 16,-18-53-1,0 0 1,18-124 46</inkml:trace>
  <inkml:trace contextRef="#ctx0" brushRef="#br0" timeOffset="90942.9">8625 10813 0,'0'0'0,"-88"17"16,53-17-16,-18 53 15,35-35 1,1 52 0,17-34-1,0-1 1,0 0 0,17 0-16,1-17 15,17 0 1,1-18-1,-19 0 1,1 0-16,17 0 16,18-53-1,0-35-15,0-1 16,-18-16 0,-35 69-1,0-17 1,18 71 46,-1 0-46,-17-1-16,18 19 16,0-1-16,-1-17 15,1 17 1,0-18-16,17 36 15,0-35 1,-17 0 0,-1-1-1,19-17 1</inkml:trace>
  <inkml:trace contextRef="#ctx0" brushRef="#br0" timeOffset="91223.19">9155 10389 0,'35'89'0,"0"-1"16,0-18-1,-17-34 1,35 52-16,-35-53 0,52 88 16,-52-52-1,17-18 1,-35 17 0,0-52-1</inkml:trace>
  <inkml:trace contextRef="#ctx0" brushRef="#br0" timeOffset="91490.25">9031 10742 0,'35'0'15,"1"0"1,17-18-16,17 1 16,1-1-16,17-17 15,18 17-15,35-17 16,-88 17 0,17 1-1,-34-1 1,-1 18-16</inkml:trace>
  <inkml:trace contextRef="#ctx0" brushRef="#br0" timeOffset="92010.02">9666 10460 0,'0'0'0,"-53"70"0,18-34 16,35-1-1,-18 0-15,18 1 16,0-19 0,0 1-1,36 17 1,16-17-1,19-18 1,70-53-16,-17-53 16,-89 71-1,0-36 1,-35 54 0,18 17 46,-18 17-46,17 18-16,1 1 15,0-1-15,-18 0 16,17 18 0,1-18-16,0 36 15,-18-53 1,0-1-1</inkml:trace>
  <inkml:trace contextRef="#ctx0" brushRef="#br0" timeOffset="93723.99">12947 2999 0,'0'-18'78,"18"0"-78,-1 1 31,19-1-31,-19-17 16,89-18-16,-53 35 16,176-105-1,-141 87-15,177-69 16,-71-1 0,-71 71-16,160-71 15,-1 17 1,71-34-1,176-36 1,-212 53-16,107-17 16,-89 35-1,123-53 1,-264 105-16,0-17 16,547-88-1,-564 106 1,317-71-16,-353 89 15,17-19-15,319-34 0,-301 52 16,18-17-16,-35 17 16,564 1-1,-564-1 1,247 18-16,-248 0 0,301 0 16,-89 0-1,-264 18 1,229 34-1,-70 19 1,-212-53 0,88 17-16,35 18 15,-123-35 1,194 70 0,-159-71-1,71 36 1,17 0-1,-158-35-15,17-1 16,18 1 0,-35 0-1,53-1 1,-36 1 0</inkml:trace>
  <inkml:trace contextRef="#ctx0" brushRef="#br0" timeOffset="94472.83">24289 952 0,'17'0'46,"1"0"-46,0 36 16,52-19-16,-34 19 16,16-1-1,37 36-15,34 34 16,-52-34 0,-18-1-1,-18-34 1,-18-19-1,-17 1 1,0 0 109,-17-18-125,-54 35 16,-17 0-16,35-17 15,-35 17 1,35 0-16,-194 71 16,88-53-1,124-35 1,-124 35-1,71-36 1,53 1 0,0-18-16</inkml:trace>
  <inkml:trace contextRef="#ctx0" brushRef="#br0" timeOffset="96249.73">13811 1782 0,'-17'0'109,"-19"52"-93,19-52 0,-19 53-16,1-35 15,-141 211 1,-18-35-1,158-123 1,-122 105 0,70-88-16,88-70 15,-36 17 1,36-17 31,-17-18-16,17 18 32,0-1-63,-18 1 15,0 17 1,-52 124-1,34-71 1,-16 36-16,16-89 16,-17 71-1,-17 0 1,87-106 250,248-53-235,-177 35-31,36 0 15,17 1-15,18-19 16,35 19 0,-53-1-1,-106 18-15,18 0 16,-35 0 15</inkml:trace>
  <inkml:trace contextRef="#ctx0" brushRef="#br0" timeOffset="118549.73">26917 3087 0,'0'-18'109,"18"1"-78,-1-1-31,1 0 16,52-17 15,-34 17-31,-1 1 16,18-1-16,0 0 0,123-34 31,-105 16-15,17 19-1,-70 17 1,-1-18-1,1 18-15</inkml:trace>
  <inkml:trace contextRef="#ctx0" brushRef="#br0" timeOffset="119386.29">26793 2928 0,'18'0'63,"0"-18"-48,-1 18-15,1 0 16,35-35-16,-18 35 15,53-35 1,-35 0 0,0 35-1,0-18-15,-18 18 16,36-35 0,-36 35-16,36-36 15,-18 36 1,-18-17-1,-17-1 1</inkml:trace>
  <inkml:trace contextRef="#ctx0" brushRef="#br0" timeOffset="120231.55">27199 2399 0,'18'0'78,"35"18"-78,53-1 16,-18 18-16,18-17 16,-1 17-16,1 1 15,53 17 1,-106-18 0,-18-18-16,0 1 15,-17 17 1,0-17-1,-18 0 1,35-18 0,-35 17-1,0 1 48,-18 0-48,-17-1 1,-35 36-16,-1 0 16,18-35-16,-17 17 15,52 0-15,-53 1 16,36-1 0,17-18-1,1 1 1,-1 0-16,18-1 15</inkml:trace>
  <inkml:trace contextRef="#ctx0" brushRef="#br0" timeOffset="121974.87">28381 1887 0,'18'18'110,"-1"17"-95,19 1-15,-19-1 16,18 18-16,-17-18 16,17 0-1,1 36-15,-19-36 16,-17-88 125,-17 18-126,-1-18-15,18 35 16,-18-35-16,1-35 15,17 53-15,-18-36 16,18 54 0,0-54-1,0 54 1,0-1 0,18 0 30,-1 18-30,36 0-16,-35 0 16,17 0-16,18 0 15,-35 18-15,35-18 16,17 35 0,-52-17-1,17 17-15,18 18 16,0 0-1,0 0 1,-18-18-16,-35 0 16,0-52 77,-17-18-93,-1 17 16,18-17-16,-18-1 16,1 19-16,17-1 15,-18-17 1,0 17-16,18-17 16,0 17-16,0 1 15,0-1 1,0-17-1,0 17 1,18 0 0,17 1-16,1-1 15,-19 18 1,18-17 0,-17 17-1,0 0 16,17 0-31,0 17 16,71 54 0,-88-54-1,17 19-15,0 17 16,1-18 0,-1 0-1,-17-17 1,-1-18 46,-17 17-30,18-17-17</inkml:trace>
  <inkml:trace contextRef="#ctx0" brushRef="#br0" timeOffset="122414.94">29633 1570 0,'18'0'16,"-18"18"-16,18 17 15,-1-18-15,1 1 16,0 17 0,34 36-1,-34-53-15,-18-1 16,18-17 0,-18-17 46,-18-19-62,0-17 16,-52-70-1</inkml:trace>
  <inkml:trace contextRef="#ctx0" brushRef="#br0" timeOffset="123101.7">29457 1288 0,'0'17'94,"0"1"-94,0 0 15,18-18 1,-1 17-16,1-17 15,-18 18 1,18-18-16,-1 0 31,-17-18-15,18 18-16,-18-17 16,17 17-1,-17-18-15,0-17 16,0 17 15,-17 18-15,17-18-1,-18 1 1,1-1-16,-1 18 16,-17-18-1,17 18 16,0 0-31,1 0 16,-1 18 0,18 0-1,-18 17-15,18-17 16,0 17 0,18-17-1,-18-1-15</inkml:trace>
  <inkml:trace contextRef="#ctx0" brushRef="#br0" timeOffset="123683.79">30004 1393 0,'0'0'0,"-36"0"15,19 36 17,17-19-17,0 19 1,0-19-16,0 1 15,0 17 1,17 18 0,1-35-1,0-1 1,-1 1-16,1 0 16,0-18-1,17 0 1,0 0-1,18 0 1,-35-18 0,-1 0-16,-17-17 31</inkml:trace>
  <inkml:trace contextRef="#ctx0" brushRef="#br0" timeOffset="124112.85">30145 1411 0,'35'18'31,"-17"-18"-16,-1 17-15,19 1 16,-19 0 0,1 17-1,17 0 1,-17 1-16,0-19 16,-18-34 62,0-54-63,0 53-15,0-17 16,0 17 0,0-17-1,35 17 1</inkml:trace>
  <inkml:trace contextRef="#ctx0" brushRef="#br0" timeOffset="124809.68">30709 1376 0,'0'0'0,"-35"0"0,17 0 16,1 17-16,17 19 31,0-19-31,0 1 16,0 0 0,0 17-1,0-17 1,0 17-16,17-17 15,1-18 1,-18 17 0,18-17-1,-1 0 1,1 0 0,0 0-16,-1 0 15,1-35-15,-18 0 31,0 17-15,0-17 0,0 17-16,0 0 15,0 1 1,0-1 0,-18 18-1,18-18-15,-35 18 31</inkml:trace>
  <inkml:trace contextRef="#ctx0" brushRef="#br0" timeOffset="125435.81">31027 1164 0,'0'0'0,"-18"0"16,1 0-16,17 18 16,-18-1-1,0 1 1,18 0-1,0 17-15,0-17 16,0-1 15,18 1-15,0-18 0,-1 18-16,1-18 15,-1 17 1,1 1-1,0-1 1,-18 1 0,0 17-1,0-17-15,0 0 16,0 17 0,0-17-1,-36-18 1,19 0-1,-1 0 1,1 0-16,-1 0 16,18-18-1</inkml:trace>
  <inkml:trace contextRef="#ctx0" brushRef="#br0" timeOffset="126135.11">31256 1199 0,'0'0'0,"-18"0"15,18 18 1,-17 0-1,17 17-15,0 18 16,0-35 0,0 17-1,0-18 1,0 1 0,0 0-1,35-18-15,-17 0 16,-1 0-1,1 0 1,0 0 0,-1 0-1,-17-18-15,0-17 16,0 17 0,0-17-1,0 17 16,-17 18-15,-1-17 0,0-1-1</inkml:trace>
  <inkml:trace contextRef="#ctx0" brushRef="#br0" timeOffset="126862.87">31450 1199 0,'0'-17'31,"0"-1"1,0-17-32,0 0 15,0 17 1,0-53 0,0 54-1,-18-54 1,-17 36-16,18 17 15,-1 1 1,0 17 0,1 0-1,17 17 1,0 1 0,0 0-1,0 34-15,0-34 16,0 35-1,35 0 1,0 70 0,-17-87-1,17 17-15,-17 0 16,-1-18 0,1 18-1,17 0 1,-35-36-16,18 1 31,-18 17-15,0-17-16,0 0 15,0-1 17,-18-17-17,1 0 1</inkml:trace>
  <inkml:trace contextRef="#ctx0" brushRef="#br0" timeOffset="127170.64">31485 1358 0,'18'0'79,"0"0"-79,-18-17 15,17 17 1,19-36-16,-19-17 15,1 36-15,0-36 16,-1-18 0,-17 18-1</inkml:trace>
  <inkml:trace contextRef="#ctx0" brushRef="#br0" timeOffset="127666.88">31662 794 0,'17'0'31,"1"35"-15,-18-17-16,0 17 16,0-17-16,35 52 15,-35 1 1,0 35 0,18-71-1,-18-18-15,0 36 16,0-17-16,0-19 15,18 19 1,-18-1 0,0-18 15,0 19-15</inkml:trace>
  <inkml:trace contextRef="#ctx0" brushRef="#br0" timeOffset="128176.86">31697 1182 0,'0'-18'47,"18"18"-31,-18-17-16,17 17 15,1-18-15,0 18 16,-1-18-1,19 1 1,-1-1 0,-35 0-16,17 1 31,-17-1-31,18 18 16,-18-18 15</inkml:trace>
  <inkml:trace contextRef="#ctx0" brushRef="#br0" timeOffset="129563.36">28698 2928 0,'0'-18'94,"36"1"-94,-1 17 16,71-35-1,0-1-15,229-52 16,141-18-16,-53-17 16,54 17-16,246-88 15,141-88 1,-687 229 0,193-71-1,-264 71 1,-71 36-1,-17 17 1,-1 0 15,-17-18-15,18 18 0,0 0-1,17-18-15,0 1 16,36-1-1,-36 1 1,0-1-16,-17 18 31</inkml:trace>
  <inkml:trace contextRef="#ctx0" brushRef="#br0" timeOffset="136548.79">15064 12171 0,'17'0'94,"1"0"-94,0 17 16,-1 1-16,18 17 15,-35-17-15,53 17 16,-35 1-16,0-19 15,-1 1-15,19 35 16,-1-18 0,0 0-1,-17-17-15,17 0 16,-17-18 0,-1 0-1,19 0 1,-1 0-1,35 0 1,-17-36-16,0 19 16,-17-19-16,69-52 15,-69 53 1,-19 0 0,-17-36-1,0 18 1,0 36-1,0-19-15,-17 1 16,17 17 15,-18 18-15,0-17 0,1-1-1,-1 18 1,0-18-1,18 1 1,-17 17 0</inkml:trace>
  <inkml:trace contextRef="#ctx0" brushRef="#br0" timeOffset="137284.95">16140 11853 0,'0'0'0,"-18"0"0,-17 0 16,17 0-16,0 0 16,1 0-1,-1 0 16,18 18-15,0 17 0,0-17-1,0 0-15,18-1 16,-18 1 0,70 35-1,-52-53-15,52 35 16,-52-17-1,53 35-15,-36-53 16,18 35 0,-18-18-1,0 19 1,-17 17-16,0-36 16,-18 54-1,-18-54 1,0 1-1,-52-18 1,-1 0 0,-35 0-16,89 0 15,-36-18 1,35 18 0</inkml:trace>
  <inkml:trace contextRef="#ctx0" brushRef="#br0" timeOffset="138741.22">16845 11342 0,'18'35'78,"88"124"-62,-89-89-1,19-17-15,-1 0 16,-18 35 0,19-17-1,-36-53 1,0-1-16,17-17 140,1 18-108,-18 0-17,35-1 1,-35 1-16,18-1 16,0 19-16,-18-19 15,0 1-15,0-36 78,-18 18-62,18-35-16,-18 17 16,18 1-1,-17-1 1,17 1-1,0-1-15,0-17 16,0-1 0,17-17-1,19 18 1,52-35 0,-18-1-16,1 36 15,52-1 1,-52 1-1,-53 35 1,-1 0 0,18 18-1,-17-1 1,0 19-16,-18-19 16,17 19-16,1 17 15,-18 17 1,0-35-1,-35 18 1,-1-17-16,1-36 16,-35 53-1,-54-18 1,36-18 0,70 1-16,-88 0 15,36-1 1,-1 1-16,36-18 0,17 0 15,18-18 79,0 1-78,71-71-1</inkml:trace>
  <inkml:trace contextRef="#ctx0" brushRef="#br0" timeOffset="140080.62">18380 11377 0,'0'0'0,"-18"0"16,0 0-16,1 0 15,-18 0-15,-54 0 31,36 53-15,18-18 0,-18 18-16,18-18 15,17-17-15,18 17 16,-17 1 0,17-19-1,0 1 1,0 0-1,17-18 1,19 17 0,-1-17-1,18 0-15,-36 0 16,89 0 0,-70-17-1,-1-1-15,-18 0 16,1 18-16,-18-17 15,18-19 1,17-17 0,-17 18-1,-18 0-15,0 0 16,17 35 31,1 0-16,-18 17-15,18-17-1,-18 36-15,0-19 16,0 18 0,17-35-1,1 0 16,35 0-15,-18-35-16,-17 0 16,52-89-1,-52 72 1,17-37 0,-35 54-16,0 17 15,0 1 1,-18 17-1,1 0 1,-1 0 0,1 17-1,17 1 17,0 0-32,0-1 15,0 1 1,0 17-1,17-17-15,18 70 16,1-17 0,-19-36-1,1 18 1,-18-18 0,0 0-16,0-17 15,-35 17-15,35-17 16,-18-18-1,-17 0 1,17 0 0,1 0-1,-19-53 1,36 18 0</inkml:trace>
  <inkml:trace contextRef="#ctx0" brushRef="#br0" timeOffset="140680.96">19156 11236 0,'17'0'63,"1"0"-48,-18-18-15,18 18 16,-1 0 0,1-17-16,-18-1 15,0 0-15,0 1 16,0-19-1,-18 36 17,1 0-17,-36 0 1,18 0-16,17 53 16,18-17-1,0-19 1,0 19-1,0-19 1,0 1-16,0 0 16,18-1-1,17 1 1,-18-1 0,19-17-1,-1 0 1,0 0-16,36-35 15,-36 18-15,36-19 16,-36 1 0,53-18-1,-53-18-15</inkml:trace>
  <inkml:trace contextRef="#ctx0" brushRef="#br0" timeOffset="141361.69">19491 10989 0,'0'0'0,"-18"71"31,18-36-15,0-18-16,0 19 15,0 17 1,0-18-16,0 0 16,0-17-1,18-18 17,17-18-17,18-52 1,0-71-16,-35 52 15,-1-69 1,-17 52 0,0 88-1,0 1-15,0-1 16,0 53 62,0-17-78,18-1 16,-18 19-16,0-19 15,0 1-15,18 17 16,-18 18-16,17-18 16,-17 18-1,0 18 1,0-53-1,18 34-15,-18-34 16,0 0 0,0-1-1,18-17 17,-18 18-17,17-18 1,-17 18-16</inkml:trace>
  <inkml:trace contextRef="#ctx0" brushRef="#br0" timeOffset="142735.73">15804 14076 0,'0'0'0,"0"-18"0,0 1 16,0-1 0,0 0 31,-17 1-32,-1 17 16,1 0-31,-36 17 16,0 19-16,35-1 16,-35 18-1,36-36-15,-36 72 16,17 16-16,19-69 16,-1 70-1,18-71 1,0 0-1,18 0 1,-1-35 0,19 18-16,-19 0 15,54 17 1,-54-17 0,72-1-1,-19-17 1,1 0-16,17 0 15,18-17 1,-89-1 0,19 0-1,-36 1 1,17 17-16,-17-18 16,18 0-16,-18 1 15</inkml:trace>
  <inkml:trace contextRef="#ctx0" brushRef="#br0" timeOffset="143471.67">16157 14217 0,'-17'0'16,"-1"0"0,0 0-1,18 18-15,0-1 16,0 1-16,0 17 15,0-17 1,0-1-16,0 1 16,0 35-1,0-18 1,18 1 0,-18-19-16,18 18 15,-18-17 1,17-18 46,-17-35-46,18 17-16,-1-17 16,-17 0-16,0-1 15,0 19 1,18 17 62,0 0-47,-18 17-15,17 1-16,1 17 15,-18-17-15,35 17 16,-17 0 0,-18-17-1,0-36 17,0-34-17</inkml:trace>
  <inkml:trace contextRef="#ctx0" brushRef="#br0" timeOffset="143833.01">16351 13917 0,'18'35'62,"17"18"-46,-17-17 0,17 34-16,-17-35 15,17 18-15,-17-17 16,-1 17-16,1-18 15,0 18 1,-1-36 0,-17 1-1</inkml:trace>
  <inkml:trace contextRef="#ctx0" brushRef="#br0" timeOffset="144140.79">16739 14058 0,'18'0'31,"-18"18"-15,35-1-16,-17 19 16,0-1-1,-1 0 1,1-17 0,-36-18 46,-52-124-62</inkml:trace>
  <inkml:trace contextRef="#ctx0" brushRef="#br0" timeOffset="144373.84">16616 13688 0,'88'35'109</inkml:trace>
  <inkml:trace contextRef="#ctx0" brushRef="#br0" timeOffset="144949.81">17074 13864 0,'18'0'0,"-18"-17"16,18-19-16,-1 19 16,-17-72-1,0 36 1,0-17-1,0 35-15,-53-36 16,36 71 0,17-18-1,-18 36 17,1 35-17,17 0 1,0 0-1,0 0-15,-18 17 16,18 89 0,18-35-1,-18-72 1,52 54-16,-34-70 16,-18-19-1,18 1 1,-18 0-1</inkml:trace>
  <inkml:trace contextRef="#ctx0" brushRef="#br0" timeOffset="145216.06">17074 14041 0,'0'0'0,"71"-18"15,-18 18-15,0 0 16,-36 0 0,1 0-16,0 0 15,17 0-15,-17 0 16,-1 0 0,1-18-1</inkml:trace>
  <inkml:trace contextRef="#ctx0" brushRef="#br0" timeOffset="145816.72">17480 13811 0,'-35'0'0,"17"0"15,1 18-15,17 0 16,-18-1-16,18 18 16,0-17-1,0 17 1,0-17-16,0 0 0,0-1 16,0 1-1,18 0 1,-18-36 31,35 0-32,-35-17-15,17-18 16,1 18 0,-18 0-1,18 35 32,-1 0-31,1 35 15,0-18-31,-1 1 16,1 0-1,0-1-15,-18 19 0,17-19 16,1-17-1,17 0 17,-17 0-17,17-35 1,36-88-16</inkml:trace>
  <inkml:trace contextRef="#ctx0" brushRef="#br0" timeOffset="146163.2">17780 13635 0,'0'0'0,"-18"35"0,18-17 16,0-1-16,0 54 15,0 0 1,0-54 0,0 1-1,0-1 1,0 1 0,18-18 15,0 0-31,17 0 15,18-35 1,-18 0 0</inkml:trace>
  <inkml:trace contextRef="#ctx0" brushRef="#br0" timeOffset="146773.73">18009 13617 0,'18'0'78,"-18"-17"-16,0 34 79,0 1-110,-18-18 79,1 17-79,-1-17-31,-17 0 15,17 0-15,-17 18 16,-53 17 0</inkml:trace>
  <inkml:trace contextRef="#ctx0" brushRef="#br0" timeOffset="156454.71">12735 13229 0,'0'-17'78,"18"17"-78,0 0 15,-1 0 1,-17-18-16,18 0 16,35 18-16,17-17 15,54-36-15,-54 35 16,89-17-1,-88 0 1,140-18 0,-140 35-16,-18 0 15,17 18 1,-52-17 0,0 17 30,-18-18-30,17 18 0,1 0-16,0 0 15,-18-18 1,17 18-16</inkml:trace>
  <inkml:trace contextRef="#ctx0" brushRef="#br0" timeOffset="157381.51">13035 13335 0,'18'0'78,"35"0"-62,-18-35-16,36 35 16,52-36-16,-35 1 15,-17 18 1,52-19-16,1 19 15,-71-1-15,211-17 16,-211 17 0,71 0-1,-89 1 1</inkml:trace>
  <inkml:trace contextRef="#ctx0" brushRef="#br0" timeOffset="158360.93">13811 12647 0,'36'0'79,"34"0"-64,1 35-15,17 1 16,0-1-16,18-17 15,-53 17-15,53 0 16,-1-17 0,-69-1-1,17 1 1,-36 0-16,-17-1 172,-17 1-172,-36 17 15,-35 36-15,-1-1 16,-16 1-16,34-18 16,-105 70-1,123-70 1,-36 18 0</inkml:trace>
  <inkml:trace contextRef="#ctx0" brushRef="#br0" timeOffset="159379.15">16140 9260 0,'0'18'47,"0"35"-47,17 0 16,36 53-16,-53-71 15,35 36-15,1 17 16,-1 18 0,-17-71-1,17 53-15,-35-70 16,18 35 0,-1 0-1,1-18-15,-18 18 16,17-36-1,1 36 1,-18-35 0</inkml:trace>
  <inkml:trace contextRef="#ctx0" brushRef="#br0" timeOffset="160152.88">16404 9243 0,'0'17'79,"0"1"-64,0 17-15,18 18 16,17 35-1,0 18-15,1-53 16,-19 0 0,1 18-16,17-18 15,-17 35 1,-1-53-16,19 36 0,-36-18 16,53 17-1,-53-52 1,35 52-1,-35-34 1,18-19 0,-18 1 46</inkml:trace>
  <inkml:trace contextRef="#ctx0" brushRef="#br0" timeOffset="161354.35">15681 10336 0,'18'0'78,"17"0"-63,0 18-15,0 0 16,195 88 0,-177-89-16,52 54 15,19-18 1,88 35-1,-159-53-15,88 36 16,-71-36 0,-52-35-1,70 53 1,-53-36 0,-17 1-1,0-18 173,-18-18-173,17 1-15,19-1 16,-19-35-16,18 18 16,18-53-1,-17 35 1,-1 0-16,-35 18 15,70-106-15,-52 52 16,0 36 0,-1-70-1,1 70 1,-18 18 0,0 17-1</inkml:trace>
  <inkml:trace contextRef="#ctx0" brushRef="#br0" timeOffset="162463.66">18080 14834 0,'0'18'94,"35"52"-78,-17-34-16,17 17 15,18 70-15,-35-88 16,17 71 0,53 88-1,-53-53 1,-17-123-16,0 53 16</inkml:trace>
  <inkml:trace contextRef="#ctx0" brushRef="#br0" timeOffset="163022.84">18344 14728 0,'18'0'78,"0"18"-46,-1 17-17,1-35-15,17 53 16,-17-17-16,17 16 16,-17 1-1,35 71-15,35 35 16,-88-124-1,70 124 1,-34-36 0,-19-105-1,1 35 1,-18-36-16</inkml:trace>
  <inkml:trace contextRef="#ctx0" brushRef="#br0" timeOffset="163935.85">18009 15575 0,'36'18'47,"-1"-1"-47,0 19 15,-17-1-15,52 36 16,-17-19-1,-17-16-15,52 34 16,35 18 0,-105-70-1,17 0 1,-17-1 0,-1-17 15,-17-17 16,18-1-32,-18-35-15,18 0 16,17 0-16,-17-35 16,52-71-1,-35 89 1,36-54-1,17-17 1,-70 106-16,35-18 16,-53 18-1,0 17 1</inkml:trace>
  <inkml:trace contextRef="#ctx0" brushRef="#br0" timeOffset="164758.82">18627 16969 0,'0'0'0,"0"-18"16,-18 18-16,0-18 15,1 18 17,-1 0-17,-17 0 1,17 18-16,-17 17 16,-18 18-1,18-18 1,-1 36-16,19 0 15,-1-19 1,1 1 0,17 18-1,0-53 1,0-1-16,0 18 16,0-17-16,0 0 15,0-1-15,17-17 141,36-17-126,0-1-15,123-70 16</inkml:trace>
  <inkml:trace contextRef="#ctx0" brushRef="#br0" timeOffset="165316.79">18891 16969 0,'0'17'16,"0"19"-1,0-1-15,18 18 16,17 17 0,0 1-1,18-36 1,-35-17-1,0-1-15,-1-17 47,1 0-15,-18-35-32,35 0 15,-17 17-15,-1-70 16,-17 70-16,18-35 15,0-17-15,-18 35 16,0-54 0,0 72-1</inkml:trace>
  <inkml:trace contextRef="#ctx0" brushRef="#br0" timeOffset="165957.17">19438 16704 0,'-35'0'31,"17"0"0,18 18-31,0-1 16,0 19-1,0-1-15,0 0 16,18-17 0,70 123-1,-53-123 1,36 70-1,-36-53 1,-35-17-16,0-1 0,0 1 31,18-18-31,-18 35 32,-53 0-17,-106 36 1,0-18-16,124-53 15,-36 18 1,54-18 0,-1-18-1,1 0 1,17-17 0,0-36-16</inkml:trace>
  <inkml:trace contextRef="#ctx0" brushRef="#br0" timeOffset="166370.69">19738 16633 0,'18'18'32,"-18"0"-32,52 17 15,-52 0-15,71 36 16,-18 17-1,-18 0 1,0-52-16,-17-1 16,17 53-1,-17-35 1,-18-35-16,-123-54 47</inkml:trace>
  <inkml:trace contextRef="#ctx0" brushRef="#br0" timeOffset="166650.66">19756 16880 0,'0'0'0,"88"-17"0,-18-1 16,36 1-16,-18-19 16,18 1-16,35-18 15,-70 35 1,-54 18-1,-17-17 1</inkml:trace>
  <inkml:trace contextRef="#ctx0" brushRef="#br0" timeOffset="167265.85">20461 16616 0,'-18'17'16,"18"19"-16,0-19 15,0 36-15,0-35 16,0 35-16,0 0 16,18-36-1,-18 19 1,18-36 0,-1 0-16,1 0 31,17-18-16,-17-17 1,17-53 0,-17 52-1,-18 1-15,0-18 16,0 35 0,-18-17-1,-35-18 1,36 53-1,-1 0-15,18-17 16,-18 17 0,1 0-1,-1 0 1,0 17 0,1 19-1,17-1-15,0-18 16,0 19-1,17-19 1</inkml:trace>
  <inkml:trace contextRef="#ctx0" brushRef="#br0" timeOffset="168494.66">20849 16510 0,'0'18'16,"0"-1"0,0 19-1,0-1-15,0 0 16,0 0-1,0 1 1,0-19-16,0-34 63,0-1-48,0-17-15,0-71 16,0 53-1,53-18 1,-18 19 0,-17 34-1,0 18 1,-1 18 0,19 52-1,-1 1 1,-35-54-1,17 36 1,1-18-16,-18-52 94,35-89-79,-17 18 1,17 17-16,-17 36 16,17-18-1,-35 35 1,18 18 0,-1 0-1,19 36 1,-19-19-1,1 19 1,0-19 0,-1 1-1,-17 0 1,18-18 0,0 0-1,-1 0 1,1-18-1,0 0-15,17-35 16,0 18 0,-35 0-1,0 17 1,0 0 0,0 1-1,0-1-15,-18 36 78,18-1-78,0 1 16,0 17-16,0-17 16,0 0-1,0-1 1,18 1-1,0-18 17,-1 0-32,1 0 15,17 0 1,-35-18-16,36 1 16,-1-36-1,-18 35 1,19-17-16</inkml:trace>
  <inkml:trace contextRef="#ctx0" brushRef="#br0" timeOffset="168859.65">21766 16069 0,'18'0'16,"-18"18"15,18-1-15,-1 1-16,-17 17 16,18-17-1,0-71 79,-1-18-94,-17 36 16,18-18-16,0 18 15,-18 17 1,35-35-16</inkml:trace>
  <inkml:trace contextRef="#ctx0" brushRef="#br0" timeOffset="169411.83">22102 15734 0,'-71'0'0,"53"0"16,1 53-16,-1-18 15,0-17 1,18-1-16,0 19 16,0-19 15,0 1-15,18 0-1,0-1 1,-18 1-1,17-1-15,1 1 16,-18 17 0,0-17-1,0 0 1,0-1 0,-18-17-16,1 0 0,-54 0 31,36 0-16,-177 0 1,159 0 0,-141 0-16</inkml:trace>
  <inkml:trace contextRef="#ctx0" brushRef="#br0" timeOffset="174826.74">1235 14870 0,'17'0'219,"107"-36"-203,-89 19-16,53-1 15,124-53 1,-141 36-16,105-18 15,-70 18 1,158-36 0,-140 36-1,-1 0 1,-70 35 0,-35-18-16,-1 18 109,1 0-109,-18-17 16,18 17-16,17 0 15,-17-18-15,-1 0 16,54 18-1,-53-17-15,34-1 16,19 0 0,-36 18-1,1-17 1,-19 17 0,1-18-1,-1 18 16,1-17-31,0 17 16,52-18 0,-52 18-1,35-18 1,-36 18 0,1 0 484,0 0-469,-18 36-16,17-1-15,1 0 16,0 18-16,-18-18 16,17 36-16,-17-36 15,36 53 1,-36-35 0,17 18-16,-17-36 15,18-17-15,-18-1 16,17 36-1,-17 0 1,18-53 0,-18 53-1,18-18-15,-1 1 16,-17-1 0,18 18-1,-18-36 1,18 19-1,-18 17 1,17-36-16,1 36 16,-18-35-1,0-1 1,0 19 0,-18-36 140,-17 0-141,-36 0-15,36 0 16,0 17-16,0-17 16,-1 18-16,-52 0 15,35-18 1,0 17 0,-17 1-1,52 0 1,-52-18-1,-89 53-15,-35-18 16,88-18 0,-141 19-1,106-19 1,-35 1 0,52 0-1,89-18-15,0 17 16,17-17 156,0 0-141,1 0-31,-1 0 31,18 18-31,-18-18 16,-17 18-1,-71-18 1,71 0 0,17 17-16,-52 1 15,34-18 1,19 17 0,-1-17 30,1 0-14,-1 0-32,0-17 281,1-18-265,-1 17-1,18 0-15,-18-35 16,1 36-1,17-36 1,-36 18 0,36-1-16,-17 1 15,-1-36 1,18 36 0,-17-18-1,-19-17 1,36 52-1,0-17-15,0-1 16,-17 36 0,17-35-1,0 18 1,0-1 0,-18-17-1,0-1-15,18 19 16,0-19-1,0 1 1,-17 17 0,17 1-1,0-1 1,0 1 109,0-1-109,0 0 15,0 1 0,0-1 16,0 0-31,0 1 30,0-1 79,35 18-109,-17 0-16,-1-18 16,19 18-1,-19-17 1,1 17 0,17 0-1,0 0 1,1 0-16,34-18 15,1 1 1,-54 17 0,19 0-1</inkml:trace>
  <inkml:trace contextRef="#ctx0" brushRef="#br0" timeOffset="179148.75">1605 12559 0,'0'18'15,"18"17"-15,-18 0 16,35 71 0,-35-53-1,0 0-15,18 35 16,17 53-1,-17-70 1,-1 34-16,-17-52 0,36 88 16,-19-70-1,36 105 1,-35-70 0,17 0-1,-35-71 1,0 18-16,0-35 15,18-18-15</inkml:trace>
  <inkml:trace contextRef="#ctx0" brushRef="#br0" timeOffset="180461.1">1852 12400 0,'0'18'78,"0"-1"-78,0 1 15,18 17-15,-1 36 16,1-18-16,0 17 16,-1-17-1,1 0-15,0 0 16,17 141 0,18-70-16,-36-54 15,19 71 1,-19-35-1,1-53 1,0 18 0,17-1-1,-35-52-15,0 52 16,17-52 0,1 17-1,-18 18 1,18 0-1,-18-18 1,17-17 0,-17 0-1,0-1 1</inkml:trace>
  <inkml:trace contextRef="#ctx0" brushRef="#br0" timeOffset="181629.57">1305 13899 0,'18'0'78,"0"0"-78,-1 0 15,1 18-15,35 0 16,0 17-16,17 18 16,36 53-1,-18-36 1,-17-17 0,-1 18-16,-34-71 15,-1 35-15,0-17 16,18 17-1,-18-17 1,-17-1 15,0-17 110,-1-35-141,1 17 16,17-35-16,0 18 15,1-35-15,52-72 16,-53 90-1,53-72 1,-35 1 0,-17 34-1,17-34 1,-18 17-16,-35 88 16,17-17-1,-17 18 1</inkml:trace>
  <inkml:trace contextRef="#ctx0" brushRef="#br0" timeOffset="183734.91">3704 14693 0,'0'0'0,"18"0"16,-1 0-16,1-17 16,0 17-1,-1 0-15,19-18 16,-19 18-1,36-18 1,-18 18 0,-17 0-16,17-17 15,18-1-15,-17 18 16,17 0 0,-18-18-1,-18 1 1,19 17-1,-1-18 1,-17 18-16,-1-18 16,1 18-1</inkml:trace>
  <inkml:trace contextRef="#ctx0" brushRef="#br0" timeOffset="185018.93">3669 14728 0,'18'0'32,"-1"0"-1,1 0-15,-18-17-16,17 17 15,19 0-15,-19 0 16,1 0-16,17 0 15,195-53 1,-72 35 0,1-35-1,53 0 1,-71 1-16,-35 16 16,-53 19-16,-36 17 15</inkml:trace>
  <inkml:trace contextRef="#ctx0" brushRef="#br0" timeOffset="185828.6">3986 14905 0,'18'0'47,"0"0"-32,17-18 1,177-35 0,-107 36-16,-16-19 15,175-52 1,-176 71-1,36-36-15,-89 53 16,-17 0 0,-18-18 140</inkml:trace>
  <inkml:trace contextRef="#ctx0" brushRef="#br0" timeOffset="186782.81">4762 14305 0,'18'0'31,"0"0"-15,-1 0-16,54 18 15,52-1-15,-34 1 16,34 17-16,71 36 16,-141-36-1,0-17 1,-35-1 0,-54 19 171,-52-19-171,35 19-16,0-1 15,18-17-15,-18 17 16,18-18-16,17 19 16,-17-1-1,17-35 1,18 18-1,-17-18 1,17 17 0,-18-17-1,18 18 17,0 0 30</inkml:trace>
  <inkml:trace contextRef="#ctx0" brushRef="#br0" timeOffset="188323.84">6385 13952 0,'-17'0'16,"-19"0"0,19 0-16,-1 0 15,-17 0 1,0 36-16,17-19 16,-17 19-1,-1-1 1,19 53-16,-1 0 15,18-35 1,0 53 0,35-35-1,18-1 1,0-17 0,0 0-16,-35-53 15,35 18 1,-18-1-1,0-17 1,-17 0 0,17 0-16,-17 0 15,35 0 1,17-35 0,-52 17-1,70-35 1,-53 18-1,-17 0-15,0 35 16,-18-18 0,0 1 15,0-1-15,-18 18-16,0-18 15,-35-35-15,18 53 16,-35-35-1,-1 17 1,36 18 0,-1 0-16,19 0 15,-71 0 1,52 0 0</inkml:trace>
  <inkml:trace contextRef="#ctx0" brushRef="#br0" timeOffset="189015.67">7444 14164 0,'0'-18'15,"35"18"63,35 0-62,-17-17-16,18 17 16,-36 0-16,-17-18 15,17 18-15,-35-18 141</inkml:trace>
  <inkml:trace contextRef="#ctx0" brushRef="#br0" timeOffset="189498.83">7285 13952 0,'17'0'16,"1"0"15,0 0-31,35 0 16,17 0-16,54 0 16,105 0-1,-105 0 1,-89 0-1,0-17-15</inkml:trace>
  <inkml:trace contextRef="#ctx0" brushRef="#br0" timeOffset="190203.45">7673 13776 0,'0'0'0,"159"18"0,-36-1 16,1 1-1,-71 17 1,17-17 0,1 35-16,-54-36 15,-17 1 1,18 0-1,-18-1 17,0 1-1,0 0-15,-53-18-16,0 35 15,0 0 1,-53 36-1,89-54-15,-54 36 16,1-17 0,70-19-1,-18 1 1,18-1 93,0 1-77</inkml:trace>
  <inkml:trace contextRef="#ctx0" brushRef="#br0" timeOffset="192368.67">8908 13935 0,'0'17'46,"0"1"-46,0 17 16,53 71 0,-36-53-1,1-18-15,-18-17 16,17 0 0,-34-18 30,-1-89-30,1 72-16,17-19 16,-18 1-16,18-18 15,0 18 1,0 17-16,0-17 16,0 17-1,18 18 1,-1 0 31,18 18-32,18 17 1,-17-17-16,17 35 16,0 0-16,-18-18 15,35 53 1,-52-70-1,0 0 1,-18-54 31,-18 1-47,0 0 16,1-18-1,17-18 1,0 18-16,0 0 15,0 1 1,0 16 0,17 19-1,1-1 1,17 18 31,36 71-32,-36-54-15,0 18 16,18 18-16,-17-17 16,-1-19-16,0 36 15,-17-53 1</inkml:trace>
  <inkml:trace contextRef="#ctx0" brushRef="#br0" timeOffset="192966.91">9790 13847 0,'0'-18'62,"0"0"-46,0 1-1,0-1 17,-18 0-1,0 18-31,1 0 16,-19 0-16,-34 0 15,52 18-15,-35-18 16,18 53-1,35-18-15,-18-35 16,18 53 0,0-35-1,0-1 1,71 54 0,-36-53-16,36 17 15,-1 0 1,-17-35-1,-35 0 1,17 0 0,-17 0-16,-1 0 15,19-35-15,-19 0 16,1 17 0,-18-88-16</inkml:trace>
  <inkml:trace contextRef="#ctx0" brushRef="#br0" timeOffset="193273.77">10001 13811 0,'36'18'16,"-19"0"-16,18 17 0,18 35 15,36 19 1,-72-72 0,1 1-16,-18-36 47,0-17-32,-18-18-15,1-18 16,17 19-16,0-1 15,0 0 1,0 17-16</inkml:trace>
  <inkml:trace contextRef="#ctx0" brushRef="#br0" timeOffset="193713.49">10548 13723 0,'0'0'0,"-53"0"0,36 0 16,-19 53 0,1-18-1,17 18 1,18-35-16,0 17 0,0 18 16,0-35-1,36-1 1,-1 19-1,88-36 17,-70-71-32,-35 53 15,17-70 1,-35 18 0</inkml:trace>
  <inkml:trace contextRef="#ctx0" brushRef="#br0" timeOffset="194307.83">10654 13441 0,'0'0'0,"18"17"16,-1 36-16,1-17 15,-1 52 1,19-35 0,-19 35-1,1 0 1,0-88-16,-18 35 16,0-52 46,0-36-46,17 18-1,1-18-15,0 35 16,17-17 0,-18 17-1,1 0-15,0 18 31,-1 0-31,1 18 16,0 0 0,-1-18-1,1 53-15,0-36 16,-1 19 0,1 17-16,-18-89 78,0 19-63,0-1 1</inkml:trace>
  <inkml:trace contextRef="#ctx0" brushRef="#br0" timeOffset="195336.68">11254 13529 0,'0'18'31,"0"-1"-31,-18 1 16,18 0 0,0 17-16,0-18 15,0 1 1,0 0-1,0-36 48,35 0-47,-35 1-16,18-18 15,0 17-15,-18-17 16,0 17-1,17 18-15,18 35 63,-35-17-47,0 0-16,18 17 15,0-35 1,-1 0 15,1 0-31,17-35 16,1-1-16,16-17 15,-34 36 1,0 17 15,-18 17-15,17 1-16,1 0 15,-18-1 1,18-17 31,-1-17-31,1 17-16,-18-36 15,18 36 1,-1 0-1,-17-17-15,18 17 16,0 0 15,-1-18-15,-17 0 0,18 18-1</inkml:trace>
  <inkml:trace contextRef="#ctx0" brushRef="#br0" timeOffset="196666.88">6720 15258 0,'0'17'94,"0"1"-94,0 17 15,0-17-15,0 35 16,18 0-16,17 35 16,-35-35-1,36 53 1,-19-36 0,-17-52-16,0 17 15,36 36 1,-36-18-16,17-36 15</inkml:trace>
  <inkml:trace contextRef="#ctx0" brushRef="#br0" timeOffset="197395.66">6897 15311 0,'17'0'46,"1"0"-30,0 0 0,-1 17-16,1 18 0,17 1 15,-17-1 1,52 106 0,-34 0-16,-19-123 15,19 88 1,-19-71-1,1 18 1,0 0 0,-18-36-1,17 1-15</inkml:trace>
  <inkml:trace contextRef="#ctx0" brushRef="#br0" timeOffset="198181.73">6668 16016 0,'35'0'15,"-18"18"1,1 17 0,35 0-16,-18 1 15,-17-19-15,105 107 16,18-18-1,-70-54 1,52 37 0,-17-54-1,-88-17 1,0-18-16,-18-18 16,0 0-1,35-88 1,0-17-1,-17 88 1,-1-71 0,19 18-16,-36 70 15,0-35 1,17 18 0,-17 17-1,0 1 1</inkml:trace>
  <inkml:trace contextRef="#ctx0" brushRef="#br0" timeOffset="199102.6">6738 17410 0,'0'0'0,"-18"0"0,1-18 16,-54 0-1,54 18 1,-54 0-1,53 18-15,-87 52 16,34 1 0,36 17-1,-18 0 1,0 18 0,53-70-1,0-19-15,0 18 0,0 18 16,35-35-1,-35 0 1,35 17 0,1-35-1,70 35 1,70-35-16,-70 0 16,53-70-1,-18-1 1,-71 18-1,18-17 1,-35 17 0,-35 35-16,-18-17 15,0-36 1,0 54 0,0-36-1,-35-18-15</inkml:trace>
  <inkml:trace contextRef="#ctx0" brushRef="#br0" timeOffset="199859.96">6897 16898 0,'35'53'16,"0"35"-16,1-17 15,17-1-15,-1 1 16,19 105-1,-36-123 1,18 88-16,0-53 16,-53-70-1,0-53 63,0 17-62,0 1-16,0-19 16,0 1-16,0 17 15,0 1 1,0-1 0,0 0-16,0 1 15,18 17 32,-1 0-16,1 17-15,0 1-16,-1-18 16,19 35-16,-1-17 15,-35 0 1,18-18-1</inkml:trace>
  <inkml:trace contextRef="#ctx0" brushRef="#br0" timeOffset="200600.68">7673 17339 0,'-18'18'31,"18"-1"-15,-17-17-16,17 18 15,0 0 1,0-1-16,0 1 16,0-1-16,0 1 15,0 0 1,17-1 0,1 1-1,-18 0-15,0-36 78,0-17-62,0 17 0,0 0-16,18-17 15,-18 18 1,35 34 93,-35 1-93,17-1-16,1 1 15,-18 0-15,18-1 16,-18 1 0</inkml:trace>
  <inkml:trace contextRef="#ctx0" brushRef="#br0" timeOffset="200963.71">7779 17357 0,'0'17'16,"35"1"0,-17 17-16,17-17 15,-17-1-15,-1 1 16,-17 0 0,0-71 62,-17 18-63,-1-36-15,18 53 16,0-17-16,0-18 16,0 18-1</inkml:trace>
  <inkml:trace contextRef="#ctx0" brushRef="#br0" timeOffset="201933.82">8132 17110 0,'0'0'0,"-36"0"16,19 0-16,-1 0 15,-88 0 1,53 35-1,53-17 1,-17 17 0,17-17-16,0 17 15,0-18 1,0 1 0,0 0-16,17-18 15,1 35 1,0-17-1,-1-18 1,18 0 0,-17-53-1,17 0 1,-17 18 0,-18 17-16,18 18 46,-18 18 1,17-1-47,1 18 16,-18 1-16,18-19 16,-1 19-16,-17 17 15,18-18 1,17 35-1,-35 19 1,0-72-16,0 36 16,0-35-1,0-1 1,-18-17 31,-17 0-47,0-17 15,0-18-15,17 17 16,18 0 0,-18-35-1</inkml:trace>
  <inkml:trace contextRef="#ctx0" brushRef="#br0" timeOffset="203117.82">8396 17039 0,'0'0'0,"-70"35"0,70 1 15,-18-36-15,18 53 16,0-36 0,0 1-16,0 17 15,0-17 1,0-1 15,18-17-15,-18 18-1,17-18-15,1 0 16,-1 18 0,1-18-1,-18 17-15,18-17 16,-1 0 0,1 0 15,0 0-16,-1-35-15,-17 0 16,0-18 0,0 35-1,0-17-15,0 0 16,0 17 0,-35 0-1,-36 18 1,54 0-1,-18 0 1,17 0-16,0 0 16,18 18 15,0 0-15,0 35-1,0 35 1,0-71-16,0 36 15,18-17 1,0-1 0,-1-17-1,1-18 1,-18 17 0,17-17-1,1 0 1,53 0-1,-36 0 1,-17-17 0,-1-1-1,1 18-15,-18-18 16,17 18 0,-17-17-1,18 17 1,17-53-16</inkml:trace>
  <inkml:trace contextRef="#ctx0" brushRef="#br0" timeOffset="203877.66">8696 16757 0,'18'35'31,"-1"1"-31,1-1 16,17 35 0,0 54-16,36 52 15,-53-123 1,-1-18-16,-17 1 16,0-19-1,0-34 32,0-19-31,0 19-16,0-19 15,0 19 1,18-36 0,35 0-1,-36 18-15,36 17 16,-17 0-1,-19 18 1,1 0 0,17 0-1,-17 0 1,0 18-16,-1 0 16,-17 17-16,18 0 15,-18 53 1,0 1-1,-18-89 1,-35 53-16,36-36 16,-36 1-1,35-18 17,0 0-17,1-18 1,-1 1-16</inkml:trace>
  <inkml:trace contextRef="#ctx0" brushRef="#br0" timeOffset="204638.62">9490 17039 0,'0'-17'15,"-18"17"-15,-17 0 16,17 17-16,18 1 16,-17-1-1,17 19-15,0-1 16,0-17-1,0-1-15,0 1 16,0 0 15,0-1-15,35-17 31,-18-35-32,1 0-15,0-1 16,-18 19-16,17 17 16,-17-18-16,0 0 15,0 1 1,18 17 31,0 0-32,-1 35 1,1 0 0,0-35-16,-18 36 15,17-36 1,1 17-16,-18 1 16,17 0-1,1-18-15,0 0 16,70-36-1,-53 1 1</inkml:trace>
  <inkml:trace contextRef="#ctx0" brushRef="#br0" timeOffset="205065.36">9860 16775 0,'0'0'16,"-18"0"-16,18 17 31,0 19-16,0-1 1,0 0-16,0 36 16,0-54-1,0 19 1,0-19 0,36-17 30,17 0-30,-18-35 0,18-18-1,-35 0-15,87-70 16</inkml:trace>
  <inkml:trace contextRef="#ctx0" brushRef="#br0" timeOffset="205865.71">10178 16686 0,'17'0'32,"-17"18"-32,0 0 15,0 35-15,18-53 16,-18 35-16,18 53 15,-18-53 1,17 18 0,-17-35-1,0-36 17,18-35-32,-18 0 15,53-52 1,-36 69-1,-17 19-15,0-1 32,0 53 30,0 1-46,0-1-16,0 0 15,0 18-15,0-18 16,0 1-16,0-1 16,-17-17-1,-1-36 32,18 0-31,0-17-16,0 17 15,18 18 17,-1 0-17,1 0 1,0 0-16,17 0 16,-17 18-1,-18 0 1,17-18-1,1 0 1,-18-18 62,0-35-62</inkml:trace>
  <inkml:trace contextRef="#ctx0" brushRef="#br0" timeOffset="208647.66">10107 15681 0,'0'-18'94,"0"1"-78,0-19-1,0 19-15,18-1 16,-1-35-16,-17 18 16,0 0-16,18-18 15,35-71 1,-53 71-1,53-52 1,-36 34 0,-17 53-1,36-52-15,-36 52 16,0-17 0,17 17-1,-17 1 32,0-1 0,18 0-16,-18 1-31,0-19 31,18 1-31,-18 17 16,0 1 0,0-18-1,0 17 1,0 0-16,17 1 16,-17-1-1,0 0-15,0 1 16,18-1-1,-18 0 64,0 1-64,0-1 16,0 36 141,0 35-156,0 0-16,0-18 16,-18 0-16,1 36 15,-1-18 1,18-18-16,0 0 15,-35 36 1,35-36-16,-18 0 0,0 1 16,1 34-1,17-17 1,-18 0 0,1 0-1,17 0 1,-18-18-16,0 0 15,18 1 1,-17-1 0,-1 36-1,0-54 1,18 36 0,-17-18-16,17 1 31,0-19-16,-18-34 220,18-19-220,-18-17 1,18-105 0</inkml:trace>
  <inkml:trace contextRef="#ctx0" brushRef="#br0" timeOffset="211365.87">10389 14235 0,'0'35'141,"-17"-17"-141,-1 17 15,0 0-15,1 18 16,-1-18-16,0 1 15,1-1-15,-18 53 16,17-70 0,18 17-1,-18-17 1,18-36 203,0-17-204,0-1-15,18 1 16,-18 0-16,18 17 16,-1-35-1,-17 18-15,18 17 16,-1 18-1,-17-17 17,0-1 15,0 0-32,18 18 1,-18-17-1,18 17 1,-18-18 0,0 1-1,17-1 1,1 18 31,-18-18-32,0 1 1,18 17 0,-1 0 140,1 0-125,0 0-31,-1 0 16,1 35-1,17 0-15,-17 0 16,17 1-16,0-1 16,36 71-1,35 35 1,-71-123 0,0 34-1,1 1 1,-36-35-1,0 0 720</inkml:trace>
  <inkml:trace contextRef="#ctx0" brushRef="#br0" timeOffset="212774.64">8537 17992 0,'0'35'94,"0"-17"-94,0-1 16,35 107-1,-35-89 1,0 0-16,36 53 16,-36-35-16,17 0 15,19 71 1,-36-71 0,17 52-1,1-34-15,0-71 156,-1 0-140,1 0 0,-18-18-16,70 1 15,54-54-15,-36 18 16,141-35 0,18-35-1,-123 70 1,35-18-16,-107 54 15,-34 17 1</inkml:trace>
  <inkml:trace contextRef="#ctx0" brushRef="#br0" timeOffset="213447.85">9366 17868 0,'0'0'0,"18"0"0,0 0 16,-1 0-16,1 0 15,70 35 1,35 18 0,-87-35-1,158 88 1,-106-53-16,0 0 16,-35 0-1,-35-36 1,-1-17 15,-17 18-31,0 0 31,0-1-15,0 1 0,0-1-1,0 19-15,-17-19 16,-1 19-1,0-19-15,1-17 16,-18 53-16,-1 0 31,36-35-15,0-1 15</inkml:trace>
  <inkml:trace contextRef="#ctx0" brushRef="#br0" timeOffset="213967.73">10530 17992 0,'36'53'63,"-36"-36"-63,35 19 15,-17-1-15,-1 53 16,1-53-16,0 1 16,17-1-16,-18 0 15,-17-17 1,0-36 93,0-17-109</inkml:trace>
  <inkml:trace contextRef="#ctx0" brushRef="#br0" timeOffset="214730.9">10742 18009 0,'18'0'31,"-18"18"-15,17 17-16,1-17 16,0 35-1,-1-18-15,1-17 16,0 17-1,-1 0-15,1-17 16,17 0 0,-17-18 31,-1 0-32,1 0-15,17 0 16,1-36-16,-19 1 15,1 0 1,-18-1 0,0 1-1,-18-35 1,1 52-16,-19-17 16,19-1-1,-1 1 1,-17 17-1,-1 1 1,19 17 0,17-18-16,-18 18 0,1 0 15,-1 0 1,0 0 0,18 18-1,-17-18 1,17 35-1,-36 18-15,36-35 32,0-1-17,0 1 1,0 0 0,18-1-1,0-17 1</inkml:trace>
  <inkml:trace contextRef="#ctx0" brushRef="#br0" timeOffset="-213948.02">11236 17903 0,'0'18'46,"0"0"-30,0 17-16,0 0 16,0-17-1,18 0-15,-18-1 16,17 1 0,1-18-16,-18 18 15,18-18 1,-1 0-1,18 35 1,36-35 0,-36 0-16,-17 0 15,0 0-15,17 0 16,-35-18 0,0 1-1,17-1 1,-17-17-1,0 17-15,0-53 16,-17 71 0,17-35-1,-53-35 1,35 70 0,1-18-1,-19 0-15,36 1 16,-35 17-1,0 0 1,17 17 0,1 1-1,-1 0 1,18-1-16,-18 1 16,18-1-1,0 1 1,0 0-1,0-1 17</inkml:trace>
  <inkml:trace contextRef="#ctx0" brushRef="#br0" timeOffset="-213355.97">11765 17498 0,'18'0'16,"-1"0"-1,-17 17 1,18 36 0,0-17-16,-18-1 15,17 35 1,-17-34-16,0 17 15,0 0 1,0-18 0,0-18-1,0 1 1,0 0 0,0-1-16</inkml:trace>
  <inkml:trace contextRef="#ctx0" brushRef="#br0" timeOffset="-213029.72">11677 17762 0</inkml:trace>
  <inkml:trace contextRef="#ctx0" brushRef="#br0" timeOffset="-212644.04">12012 17762 0</inkml:trace>
  <inkml:trace contextRef="#ctx0" brushRef="#br0" timeOffset="-210950.98">12841 17304 0,'0'0'0,"-35"-18"0,0 0 15,17 1-15,-17 17 16,-1 0 0,19 35 62,17-17-78,0-1 15,-18 36-15,18-35 16,0 17 0,0-17-16,0 17 15,0 0 1,0-17 15,18-18 32,-1-18-32,-17-35-31,0 18 15,18 0 1,-18 0-16,0-1 16,18-17-1,-1 36 1,1-1 0,0 18 30,-1 18-30,1-1 0,-1 19-16,1-1 15,0-17-15,-1-1 16,-17 19-16,18-19 16,-18 1-1,18-18 1,-36 0 31</inkml:trace>
  <inkml:trace contextRef="#ctx0" brushRef="#br0" timeOffset="-210060.91">12947 17268 0,'18'0'16,"-1"18"0,19 17-1,-36-17-15,17 35 16,1-18-1,-1 0 1,-17-17 0,-35-36 31,18-17-47,-1 0 15,18 0-15,-18-1 16,18 1-1,0 0 1,0 17-16,18 18 16,0 0 31,-1 0-16,18 18-16,-17-1-15,0 19 16,-1-36 0,1 35-1,0-17 1,-36-18 31,0 0-32,-17-124 1,35 107 0,0-19-1,0 19-15,18-19 16,-1 19 0,19-1-1,-19 18 1,19 0-1,-19 0 1,18 0-16,-17 18 0,17 17 16,-17-35-1,17 53 1,-17-18 0,0 0-1,-18-87 79</inkml:trace>
  <inkml:trace contextRef="#ctx0" brushRef="#br0" timeOffset="-209457.09">13476 17022 0,'-18'17'15,"18"1"1,0-1-1,-17 36-15,17-35 16,0 17-16,0-17 16,0 0-1,0-1 1,17-17 0,-17 18-1,18-18 32,0 0-31,-1-18-16,1 1 15,-18-1 1,0 0-16,0-17 16,0 17 15,0 1-31,0-1 15,-18 0 1,1 1 0,-1-1-16,0 1 15,1 17 1,17 17 93</inkml:trace>
  <inkml:trace contextRef="#ctx0" brushRef="#br0" timeOffset="-208845.88">13670 17057 0,'18'0'0,"-18"17"15,0 1 1,0 0-1,0-1-15,0 1 16,-18-18 78,18-35-79,-18 35 1,18-36-16,0 19 16,0-1-1,0 1 1,36-19 0,-19 36-16,-17-17 15,18 17 1,17 0-1,-35 17-15,36-17 16,-1 53 0,-17-35-1,17 17-15,-18 0 16,1-17 0,-18-36 46,53-52-46</inkml:trace>
  <inkml:trace contextRef="#ctx0" brushRef="#br0" timeOffset="-208007.08">14023 16863 0,'18'0'31,"-1"0"-15,1 17-1,-1 1-15,1 0 16,-18 17 0,35 18-16,-17-35 15,0 17-15,-18-18 16,17 19 0,1-36 30,-18-18 111,-35-35-142,35 36-15,-18-19 16,0 1 0,18 17-16,0 1 15,0-1 1,0 0-1,18 18 1,0 0-16,-1 0 16,1 0-1,35 0 1,-35 18 0,-1-18-1,1 18 1,-1-1-16,1 1 15,-18 0 1,18-1 0,-18 1-1,17 0 1,19-18 0,-1-36-1,0 1 1</inkml:trace>
  <inkml:trace contextRef="#ctx0" brushRef="#br0" timeOffset="-207674.13">14640 16669 0,'18'0'15,"0"17"1,-1-17 0,1 53-1,-1-35-15,19 35 16,-19 0 0,19 53-1,-19-89-15,1 19 16,-71-36 78</inkml:trace>
  <inkml:trace contextRef="#ctx0" brushRef="#br0" timeOffset="-207265.07">14570 16898 0,'0'-18'62,"35"1"-62,-17-1 16,35 1-16,-36-1 15,18 0-15,1 1 16,17-1 0,-18 0-1,-17 1-15,-1-1 16,1 18-1,-18-18 17,17 18-17,1-35 1,0 35 0,-18-18-16,17 18 15</inkml:trace>
  <inkml:trace contextRef="#ctx0" brushRef="#br0" timeOffset="-155536.06">28751 3175 0,'0'-18'110,"0"1"-95,0-1-15,0 0 16,0 1 0,0-1-16,0 1 15,0-1 1,-17-53 0,-1-17-16,0 53 15,18-53 1,-35-18-1,18 53 1,17-18-16,0 1 16,-18-1-1,-17-52-15,35 52 16,-18 1 0,18 34-1,-18-17 1,18 36-1,-17-71-15,-1 52 16,18 19 0,-18-71-1,1 35 1,17 17 0,-18-17-1,-35-88 1,53 88-16,-17-17 15,-19-18 1,19 35 0,17 17-1,-18-34 1,18 52-16,-35-52 16,17 34-1,18 19 1,-17-19-1,17 19 1,0-1 0,-18 1-16,18-1 15,0 0 1,0 1 0,0-1 155,53 0-155,211-52 0,-140 35-16,70-18 15,53-18-15,-88 36 16,70 0-16,-53-1 16,177-52-1,-177 35 1,-158 36-1,17-1 1,-17 18 0,0 0-16,-1 0 15,54-18 1,-1 18 0,71-17-1,71-19 1,-141 36-16,52 0 15,1-35 1,-71 17 0,-1 1-1,37 17 1,-36-18 0,52-17-16,37 17 15,-90 18 1,142-35-1,-70 0 1,17 17 0,-35 18-1,-88 0-15,34 0 16,-16 0 0,-19 0-1,1 0 1,17 0-1,1 0 1,34 0-16,-17 0 16,-18 0 15,-17 0-15,0 0-1,-1 0-15,1 0 16,-1 0-1,19 0 1,-1 0 0,-17 0-1,-1 0 1,1 0 0,0 0-16,-1 0 15,1 0 1,0 0-1,17 35 110,-35-17-125,17 17 16,19 36-16,-1-18 16,18 53-16,-18-54 15,0 37 1,54 87 0,-54-88-16,71 106 15,-18-17 1,-70-107-1,17-17-15,0 35 16,0-17 0,18 52-1,-53-87 1,36 34 0,-36-35-16,17 1 15,1-19 1,-71 1 328,-53 17-329,-17 18-15,-54 0 16,36 0-16,-18 18 15,-35-1 1,36-17-16,-230 88 16,229-88-1,-18 18 1,89-36 0,53-17-1,17-18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43:21.323"/>
    </inkml:context>
    <inkml:brush xml:id="br0">
      <inkml:brushProperty name="width" value="0.05292" units="cm"/>
      <inkml:brushProperty name="height" value="0.05292" units="cm"/>
      <inkml:brushProperty name="color" value="#FF0000"/>
    </inkml:brush>
  </inkml:definitions>
  <inkml:trace contextRef="#ctx0" brushRef="#br0">8149 3087 0,'0'53'141,"0"35"-126,0 0-15,0-17 16,0 52-16,0-17 16,0 0-16,0 17 15,0 107 1,0-1 0,0-123-1,0 88 1,0 53-16,0-106 15,0 70 1,0 72 0,0-160-1,0 124 1,0-141 0,0 123-16,0 18 15,0-123 1,0 34-1,0 125 1,0-213 0,0 283-1,-17-141-15,17-36 16,0 53 0,0 54-1,0-195 1,0 229-1,-18 36 1,18-265-16,-18 265 16,18-88-1,0-54 1,-17 195 0,17-283-1,0 160-15,0-142 0,-36 300 16,36-283-1,0 72 1,0 175 0,-17-281-1,17 70 1,0 159-16,0-265 16,0 71-1,-18 176 1,18-265-1,0 54 1,0-18 0,0-53-16,0 105 15,0-122 1,0 105 0,0-106-1,-18 71 1,18-53-1,-17 35-15,17 35 16,0-52 0,-18 88-1,1 17 1,-1-88 0,0 159-1,18-194-15,0-35 16,0-36 328,18 18-329,0 0 16,-1 0-15,-17-17 0,35 17-16,1-18 15,-19 18-15,89-18 16,71-35 0,-1 18-1,36 17 1,-124 1-1,176-18 1,-70 17-16,-70 18 16,70-18-1,-159 1 1,89-1 0,34 0-1,-105 18-15,53-17 16,106-1-1,-124 18 1,141-35 0,-123 35-1,-18 0 1,36 0-16,-1 0 16,-52 0-1,246 0 1,-211 0-1,194 0 1,-106 0 0,0 0-16,-53 0 15,53 0 1,-141 0 0,53 0-1,53 0 1,-71 0-1,-35 0 1,0 0-16,70 0 0,-87 0 16,16 0-16,1 0 15,53 0 1,-18 17 0,36-17-1,-36 0 1,-70 0-16,17 0 0,-17 0 15,17 0 1,-17 0 0,34 0-1,19 0 1,-18 0-16,17 0 16,1 18-1,-18-18 1,18 0-1,-19 0 1,-16 0-16,17 0 16,-18 0-1,-17 0 1,-1 0 171,1 0-155,-1 0-32,1 0 15,0 0 17,-1 0-17,1 0 1,0 0-16,-1 0 15,1 0 1,17 0-16,-17 0 16,-1 0-1,1 0 17,0 0 311,-18-18-343,17-70 16,-17 53-16,18-18 16,-18 0-16,0-17 15,0 17 1,18-53-16,-18 35 15,0-140 1,0 140 0,0-35-16,0 18 15,0-53 1,0-36 0,0 142-16,0-106 15,0 71 1,0 17-1,0-71 1,-18 18 0,18 71-16,0-106 15,0-53 1,0 53 0,-18-36-1,18 54 1,0-1-16,0 1 15,0 17 1,0-53 0,0 1-1,0 52 1,0-88 0,0 35-1,0-17-15,0-107 16,0 125-1,0-19 1,0 36 0,0-53-1,0 53-15,0-176 16,0 123 0,0-89-1,0 142-15,0 35 16,0-405-1,0 352 1,0-123 0,0 158-16,0-352 15,0 194 1,0 141 0,0-106-1,0-141 1,0 300-16,0-54 15,0-52 1,0 159 0,0-124-1,0 124 1,0 0-16,0-36 16,0 18-16,0 1 15,0 34 1,0-35-1,0-53 1,0 53 0,0 0-16,0-53 15,0 71 1,0-18 0,0 18-1,0-18-15,0 0 16,0-88-1,0 88-15,0 18 16,0-18-16,0-18 16,0 18-1,0 18-15,18-18 16,-18-53 0,0 54-1,0-1-15,0 0 16,0-53-16,0 53 15,0 18-15,0-18 16,0-35 0,0 52-1,0 19-15,0-1 16,0-53 0,0 54-16,0-1 0,0 0 15,0-17 1,0 18 15,0-1-15,0 0-1,0 1 32,0-1-31,0 0-1,0 1 1,0-1 0,0 0-1,0-17 1,0 0 0,0 0-1,0-36-15,0 36 16,0 0-1,-18-36 1,18 53 0,0-17-1,0 0-15,0 17 16,0 1-16,0-19 16,0 19-1,0-1 1,0 0-1,0 1 1,0-1-16,0 0 31,-17 18-15,17-17 0,-18 17 265,-35 0-94,0 0-187,-17-18 16,17 18-16,-18 0 16,1 0-16,34-18 15,-34 18 1,17 0-1,35 0 1,-17 0 0,17 0-16,1 0 0,-19 0 15,-34 0 1,-18 0 0,35 0-1,-141 0 1,70 0-1,71 18-15,-35-18 16,18 18 0,34-18-1,-69 17 1,34-17 0,-52 0-1,-36 18-15,18-18 16,-53 18-1,35-1 1,35 1 0,-70 0-1,18-1 1,105-17-16,-158 18 16,17 0-1,160-18 1,-195 17-1,17 18 1,142-35-16,-124 36 16,107-19-1,52-17 1,-53 18 0,35-18-1,-17 18 1,-18-18-16,53 0 15,-158 17 1,87 1 0,18-18-1,53 18 1,-123-1 0,123-17-16,-53 0 15,0 18 1,54-18-1,-1 0-15,17 0 16,-17 0 0,1 0-1,34 0 1,0 17 0,1-17-1,-19 0 1,-17 0-1,36 0 1,-19 0-16,19 0 16,-1 0-1,1 0 1,-1 0 0,-17 0-1,-1 0 1,1 0-16,-35 0 15,52 0 1,0 0-16,-17 0 16,17 0-1,1 0 1,-1 0 312,0 0-265,1 0 30,17 18-30,-18-18-48,18 18 48,-17-18-47,-1 0-1,0 0 48,1 0 30</inkml:trace>
  <inkml:trace contextRef="#ctx0" brushRef="#br0" timeOffset="1547.26">6738 4745 0,'18'0'344,"-1"0"-329,36 0-15,53 0 16,-35-18-16,70 1 16,-35 17-1,88-36 1,-89 36 0,-69-17-16,17-1 15,-36 18 1,1 0-16,35 0 31,53-35-15,-71 35-1,18-18-15,53-17 16,-71 35 0,71-35-1,-18 17 1,-35 0-1,17-17-15,19 17 16,-19 1 0,18-19-1,-35 36 1,36-35 0,-19 18-1,-52 17-15,17-18 16,0 18-1,-35-18 1,18 18 0,0 0-1,-18-17 1,17 17-16</inkml:trace>
  <inkml:trace contextRef="#ctx0" brushRef="#br0" timeOffset="3722.21">6738 4921 0,'18'0'16,"-18"-17"15,17 17-31,19-18 16,-1 18-16,0-18 15,0 1 1,54-1 0,-54 0-16,18 1 0,0-1 15,35-17 1,53 0-1,-88 17 1,35-17 0,-17 17-1,-18 0-15,0 1 16,-1 17 0,-34-18-1,35 18 1,-18 0-1,36-18 1,-53 18-16,87-35 16,-87 35-1,70-17 1,0-19 0,-70 36-1,70-17 1,-70 17-1,17-18-15,0 18 0,1-18 16,17 18 0,-18-17-1,53-1 1,-53 18 0,1-18-16,34 1 15,-52 17 1,35 0-1,0-18 1,-36 1 0,19 17-16,16-18 15,-34 18 17,0 0-17,-1 0 1,1 0-1,0 0-15,-18-18 16</inkml:trace>
  <inkml:trace contextRef="#ctx0" brushRef="#br0" timeOffset="4551.14">8784 4057 0,'18'0'94,"35"0"-79,70 35-15,-52 1 16,17-19-16,-17 1 15,34 35 1,-69-36 0,-19 1-16,1-18 15,0 18-15,-1-1 0,1 1 32,-1-18-17,-17 18-15,18-18 16,-36 17 78,1 1-79,-36-18-15,35 17 16,1 1-16,-36 0 15,35-1-15,-35 19 16,-17-1 0,34-17-1,19-1 1,-19 1 0,36-1-16,-17 1 15,17 0 16,-18-18 1,18 17-1,0 1-15</inkml:trace>
  <inkml:trace contextRef="#ctx0" brushRef="#br0" timeOffset="5867.72">17057 2805 0,'17'17'94,"1"36"-94,-18-18 16,18 54-16,17-54 15,-35 18-15,0 0 16,18 0-16,-1-36 15,1 54 1,-18-36 0</inkml:trace>
  <inkml:trace contextRef="#ctx0" brushRef="#br0" timeOffset="7352.45">16810 2628 0,'-35'0'0,"17"0"15,-17 53-15,17-35 16,-17-1-16,17 36 15,-17-35-15,35 35 16,0 17 0,0 1-1,0-36 1,0-17 0,0 17-16,0-17 15,35 35 1,-17 0-1,17-36 1,18 54 0,35-18-1,-35-36-15,35 19 16,-70-36 0,17 17-1,18-17 1,0 0-1,-18 0-15,89 0 16,-107 0 0,54 0-16,-53 0 15,52 0 1,-35-17 0,18-1-1,18-17-15,-71 17 16,35 0-1,-17-17 1,-1 0 0,1-18-1,0 0 1,-18 18-16,0-53 16,0 35-1,0 0 1,-18 18-1,0-18 1,1 35 0,-1 0-16,-17-17 15,0 17 17,17-17-17,-17 17 1,-18-17-1,17 18-15,1 17 16,18-18 0,-19 18-1,1-18 1,17 1 0,-35 17-1,18 0-15,-124-36 16,124 36-1,-53 0 1,35 0 0,18 0-1,17-17-15</inkml:trace>
  <inkml:trace contextRef="#ctx0" brushRef="#br0" timeOffset="8017.69">18486 2769 0,'0'-17'31,"35"17"-15,18-36 0,53 1-16,17 0 15,-35 0-15,0-1 16,54 1-1,-125 17 1,1 18 47,-1 0-63,19 0 15,-19-17-15,19-1 16,-19 18-1,1-18-15,17 1 16,-17 17 15</inkml:trace>
  <inkml:trace contextRef="#ctx0" brushRef="#br0" timeOffset="9129.21">20320 1870 0,'0'17'78,"18"19"-62,-18 17-16,17-18 16,1 18-16,0 0 15,-18-18 1,52 106-1,-34-53-15,0-70 16,-1 17 0,-17-17-1</inkml:trace>
  <inkml:trace contextRef="#ctx0" brushRef="#br0" timeOffset="10358.04">20038 1693 0,'-36'0'0,"1"0"15,0 0 1,17 0-16,-17 18 16,35 0-1,-53 17-15,35-17 16,-52 52-16,35-17 16,-1 35-1,19-35 1,-1 35-1,18-52-15,0 34 16,0 1-16,0-36 16,18 53-16,-1-53 15,19 36 1,17 0 0,17-19-1,36 54 1,-71-88-16,0 0 0,18 17 15,53 0 1,71 0 0,-107-35-16,1 0 15,229-17 1,-89-54 0,-140 71-16,-18-17 0,141-54 15,-124 36 1,-52 35-1,0 0 1,17-36 0,35-34-1,-70 52-15,53-52 16,-35 34 0,0 19-16,-18-36 15,0-18 1,0 36-1,0-18 1,0-17-16,0 52 16,-53-70-1,0 17 1,53 36 0,-35 0-1,-54-36-15,72 53 16,-54-34-1,18 16 1,-70-17 0,105 36-1,-52-19 1,17 19-16,-71-18 16,18-1-1,53 36 1,-52 0-1,-54 0 1,124 0 0,-18 0-16,35 0 15,0 0 17,1 0-1,-1 0-16,-52 18-15</inkml:trace>
  <inkml:trace contextRef="#ctx0" brushRef="#br0" timeOffset="14197.87">9701 6773 0,'0'18'63,"18"17"-63,-18 18 15,35 53 1,-17-35-16,17 34 15,0-34-15,18 158 16,-35-158 0,35 140-1,-35-140 1,-1-36-16,1 1 16,0-1-16,-18-17 15</inkml:trace>
  <inkml:trace contextRef="#ctx0" brushRef="#br0" timeOffset="15184.83">10319 7056 0,'0'35'62,"0"0"-62,0 18 16,0-18-16,17 18 15,-17 0 1,36 35 0,-36-52-16,53 52 15,-18-53 1,-35-17 0,18-18 15,-1 0 16,1-18-32,-1-17-15,1 0 16,0 17 0,-1-53-1,1 36-15,0-18 16,-18 0-1,0 18 1,0 0 0,0-1-1,0 19-15,-18-1 16,0-17-16,1 0 16,-1 17-1,-17-17 1,0-1-1,-1 36 1,-17-35-16,-17 17 16,52 1 15,0 34 31,-17 54-46,18-18 0,17-35-16,0 17 15,0-18 1,0 19-16,17-1 16</inkml:trace>
  <inkml:trace contextRef="#ctx0" brushRef="#br0" timeOffset="16116.43">10866 6756 0,'0'35'63,"0"-17"-48,0-1 1,0 54 0,0-54-16,0 36 15,0-17-15,0 69 32,35 1-17,-18-70 1,1-36-16,0 17 15,17-17-15,0 18 16,1-18 0,16 0-1,54-35 1,-70-1 0,-1-34-1,-17 34-15,-18 19 16,0-18-1,0-18 1,0 35 0,0-17-1,0-1 1,-18-16-16,-17 16 16,17 19-1,-17-19 1,-36 19-1,1 17 1,-36-18-16,18 18 16,-18 18-1,18-1 1,-18 1 0,106 0-1,0-1 16</inkml:trace>
  <inkml:trace contextRef="#ctx0" brushRef="#br0" timeOffset="16910.91">11430 6791 0,'-18'18'31,"18"-1"-31,0 1 16,0 17-16,0-17 15,0 35 1,0-18 0,36 18-1,52 0 1,-35-18-16,35 0 16,-17-35-1,-36 0 1,0-17-1,36-89 1,-36 71 0,-17-54-16,-18 37 15,0 16 1,0 1 0,-36-18-1,19 35 1,-1 1-1,-17-1-15,-18 1 16,-53 17 0,0 0-1,88 0 1,-70 0 0,53 0-1,17 17 16,18 1-15,0-1 0,0 1 15</inkml:trace>
  <inkml:trace contextRef="#ctx0" brushRef="#br0" timeOffset="18379.91">10601 8220 0,'0'35'63,"0"0"-63,35 36 15,-17-36-15,-18 18 16,35 18 0,-35-36-1,18 0 1,-18-53 46,0-17-62,17 0 16,-17-18-16,0 0 16,0 0-16,18 0 15,-18-53 1,18 89 0,-18-18-1,17 35 1,-17-18-1,18 18-15,0 0 32,-1 0-17,1 0 1,0 18 0,-1 17-1,-17-18-15,18 1 0,-18 0 16,17 17-1,-17-17 1,0 17 0,0-17 15,18-18 47,-18-36-62,18 1-1,-18 0-15,0 17 16,0 0-16,0-17 16,17 0-1,1 17 1,-18 1-1,35-1-15,-17 18 16,0 0 15,17 18 1,-35-1-32,35 1 15,-35 35-15,18-36 16,35 72-1,-36-54 1,1 0 0,0-17-1,-1-18 95</inkml:trace>
  <inkml:trace contextRef="#ctx0" brushRef="#br0" timeOffset="19226.15">11483 8026 0,'-18'17'94,"1"-17"-94,17 18 15,0 35-15,-18-18 16,18-17-16,0 35 15,0-36-15,0 19 16,0-1 0,0-17-1,18-18 95,17-53-95,0 17-15,-35 19 16,18-36-16,-1 0 16,-17 18-16,0-1 15,0 1 1,0 17-1,0 36 79,0 0-94,0 17 16,18 0-16,0 1 15,-18-1-15,17 0 16,-17-17-16,18 35 16,-18-36-1,18-17 48,-1-17-63,36-36 15</inkml:trace>
  <inkml:trace contextRef="#ctx0" brushRef="#br0" timeOffset="19626.93">11871 7867 0,'-18'0'15,"1"18"1,-1-18-16,18 17 16,0 1-1,0 0 1,0-1-16,0 18 0,0 1 15,0 34 1,18-52 0,-1 17-1,1-35 1,0 0 15,-1 0-15,71-88-1,-70 53 1,35-124-16</inkml:trace>
  <inkml:trace contextRef="#ctx0" brushRef="#br0" timeOffset="20295.3">11924 7426 0,'0'35'32,"18"1"-17,-18 16-15,35 1 16,-18-17-16,1 69 15,17 1-15,18-17 16,-17 52 0,-1-36-1,-35-69 1,17-19-16,1-52 47,-18 0-32,0-18-15,18 0 16,-1 18 0,1-36-16,-18 36 15,0 17 1,18 18 0,-1 0 46,19 0-46,-19 0-16,1 0 15,17 0 1,-17 18 0,-1 0-1,1 17-15,0 0 16,-1-17-1,-17-36 32,18-35-31,17-70-16</inkml:trace>
  <inkml:trace contextRef="#ctx0" brushRef="#br0" timeOffset="20534.03">12559 7726 0,'18'0'15,"-18"17"1,0 19-16,17-19 16,-17 19-16,18-1 15,-18 0 1,0 18-16,0-35 15,0-36 17,-18 18-17,-17-141 1</inkml:trace>
  <inkml:trace contextRef="#ctx0" brushRef="#br0" timeOffset="20720.04">12488 7479 0,'0'18'47,"18"-1"-16</inkml:trace>
  <inkml:trace contextRef="#ctx0" brushRef="#br0" timeOffset="21960.91">12718 7761 0,'0'18'16,"0"-1"-1,0 1-15,0 0 16,0-1-16,0 1 16,17 0-1,-17-1 1,0-34 46,18-54-62,-18 53 16,18-17-16,-1 0 16,1 17-16,-18-17 15,17 17 1,-17 1-1,18 17-15,-18 17 47,18-17-31,-1 18-16,19 0 16,-1-1-1,-17 18 1,-1-35-1,1 18-15,0-18 47,17-35-31,18-106 0,-36 105-1,-17 1-15,0 18 16,0-1 15,-17 36 16,-1 17-47,18-18 16,0 1-1,0 35 1,0-35-16,0-1 15,18-17 1,17 0 31,0-35-47,1-18 16,-19 18-16,18-53 15,-35 52 1,18 1-1,-18 0 1,18 35 47,-18 17-48,0 19-15,0-19 16,17 1-16,1 0 15,-18-1 1,0 1-16,18 17 16,-1-17-1,-17 17 1,0-17 0,0 35-1,0-18-15,-17 18 16,-19-18-1,36-17 1,-53-1 0,18-17-1,-18 0 1,36 0-16,-19 0 16,1 0-1,17 0-15</inkml:trace>
  <inkml:trace contextRef="#ctx0" brushRef="#br0" timeOffset="23887.44">11307 1270 0,'0'18'94,"0"52"-79,0 1-15,0 17 16,17 0-16,-17 18 16,18-18-1,-1 141 1,-17-87-16,18-90 16,-18 37-1,0-19 1,0-34-1,0 52 1,0-35 0,18-18-16,-18 0 15,0-17 1,0 17 0,0 0-1,17 1 1,-17 34-1,18 36-15,-18-88 16,0 88 0,0-54-1,0-16 1,0-1-16,18-17 16,-18 52-1,0-35-15,0 54 16,17-1-1,-17-53 1,0 53 0,18-17-1,-18-18 1,0-18 0,0 18-16,0-18 0,0-17 15,0 70 1,0-53-1,0 71 1,18 88 0,-18-123-16,0 70 15,17 106 1,-17-194 0,0 35-1,0 71 1,0-124-1,0 53-15,18-53 16,-18 1 0,0-1-1,0 18 1,0-18 0,0 1-1,0-19 1,0 36-1,17 0 1,-17 0 0,0 0-1,0 0 1,18-36-16,-18 54 16,0-36-1,0-17 1,0 17-1,0 0 1,0-17-16,0 0 16</inkml:trace>
  <inkml:trace contextRef="#ctx0" brushRef="#br0" timeOffset="26525.46">11165 5644 0,'18'18'172,"17"17"-172,1 1 16,-1-1-16,0 0 16,18 18-16,-18-35 15,-17-1 1,17 19-16,-17-36 15,-18 17-15,35 1 16,-35 0 0,18-18 77,-18 17 126,17-17-172,1 35-31,0-35-1,-18 18 17,17-18 14,-17 18 204,18-18-218,-18-18 483,18-17-468,-1 35-31,-17-18-16,36-17 15,17-36 1,-36 36-16,18 0 16,18-53-1,-35 35 1,88-53-16,-53 18 16,-18 52-1,18-16 1,-35 16-1,-1 36 1,-17-17 0</inkml:trace>
  <inkml:trace contextRef="#ctx0" brushRef="#br0" timeOffset="30561.07">22931 847 0,'-18'0'78,"-17"0"-63,-36 0-15,36 35 16,0-17-16,-36 17 16,18-18-16,-35 36 15,-71 36 1,106-54-1,-53 35 1,36-34-16,35-1 16,-1-17-1,36-1-15,-35-17 16,17 18 0,-17 17-1,0 0 1,-36 36-16,1-18 15,34 0 1,-17-18 0,1 18-1,34-53 1,-17 35 0,17-17-16,-17 0 15,-53 52 1,-18 1-1,88-36 1,-88 18 0,71-18-1,17-17-15</inkml:trace>
  <inkml:trace contextRef="#ctx0" brushRef="#br0" timeOffset="32113">21114 1658 0,'-18'53'188,"-17"-18"-188,0 36 15,-1-18-15,1-18 16,17 18-16,1-18 16,-1 0-1,0-17-15,1 35 16,-18-35-1,35-1-15,0 1 16,-18-18 0,71 0 406,-36 0-422,1 0 15,35 18-15,0-18 16,53 17-16,-53 1 15,35-18 1,-53 0 0,0 0-16,-17 0 15,0 0 79</inkml:trace>
  <inkml:trace contextRef="#ctx0" brushRef="#br0" timeOffset="35485.82">17604 4357 0,'17'0'79,"1"0"-64,17 53 1,0-18-16,-17 18 15,35 53 1,0 35 0,-18-35-1,18 17 1,-18 1 0,-17-71-16,0 35 15,-1-53 1,-17-17-16,0 17 31,0-17-15,0-54 93,-70-122-93,17 87-16,-18-52 15,18 34 1,-52-87 0,52 88-1,53 52-15,-18 19 16,18-1-1,0 1 1,0-1 0,0 0-1,0-17 1,18 35 0,-18-18-16,17 18 15,19-35 1,-1 17-1,-18 1 1,1 17 0,0-18-16,-1 18 31,36 0-15,-17 0-16,52 0 15,18 18 1,-53-1-1,-36 19 1,1-19-16,17 1 16,-35 35-16,18-18 15,17 36 1,-35-36 0,0 53-1,0-35-15,-18-18 16,-17 1-1,35-19 1</inkml:trace>
  <inkml:trace contextRef="#ctx0" brushRef="#br0" timeOffset="36525.87">18450 4533 0,'36'53'78,"34"18"-78,-35-1 16,1-35-16,-1 36 15,-35-36-15,18 1 16,-1 34 0,-17-52-1,-17-89 63,17 36-78,-36-18 16,19 0-16,-1 0 16,18 18-1,0 0-15,0-18 16,0 0-16,0 35 15,18-35 1,-1 53 0,1-17-16,0 17 15</inkml:trace>
  <inkml:trace contextRef="#ctx0" brushRef="#br0" timeOffset="36882.99">18997 4445 0,'0'53'16,"0"-35"0,0-1-16,18 36 15,-18-35-15,17 35 16,-17-36 0,0 19-1,0-72 48</inkml:trace>
  <inkml:trace contextRef="#ctx0" brushRef="#br0" timeOffset="37125.04">18838 3986 0</inkml:trace>
  <inkml:trace contextRef="#ctx0" brushRef="#br0" timeOffset="37845.14">19209 4198 0,'35'53'78,"18"0"-78,-18 0 15,1-36-15,69 107 16,-87-124 0,88 70-1,-89-70 1,1 0 0,17-88-1,-17 18-15,17-1 16,18-52-1,-53 52 1,0 54 0,0-1-1</inkml:trace>
  <inkml:trace contextRef="#ctx0" brushRef="#br0" timeOffset="38647.37">20249 3986 0,'-17'18'78,"17"0"-78,0-1 16,0 54-1,0-53 1,0-1 0,0 1-16,0-1 15,0 19 1,17-36 0,-17-18 46,18-52-62,0 34 16,-18-17-16,0 18 15,17 17 1,-17-17-16,0 17 16,18 18 62,-18 36-63,18-19-15,-1 19 16,-17-19-16,36 36 16,-1 0-1,-18-35 1,-17-53 31,18-1-32</inkml:trace>
  <inkml:trace contextRef="#ctx0" brushRef="#br0" timeOffset="38961.08">20549 3722 0,'18'0'16,"-18"17"-1,35 19 1,1 17-1,-1 17 1,18 54-16,-36-89 16,1 0-16,-18 1 15,0-19 1,-18-17 15,1-17-15</inkml:trace>
  <inkml:trace contextRef="#ctx0" brushRef="#br0" timeOffset="39206.94">20567 3898 0,'18'0'31,"-1"0"-15,19-17-16,52 17 16,18-18-1,-18-17 1</inkml:trace>
  <inkml:trace contextRef="#ctx0" brushRef="#br0" timeOffset="39794.08">21096 3651 0,'0'0'0,"-18"53"15,18-18 1,0 1-1,0-1-15,0-17 16,18-1 0,-18 1-1,18-18 1,-18 18 0,35-18-16,71 0 15,-89 0 1,54 0-16,-36 0 15,36-71 1,-36 36 0,-17 35-1,-18-18 1</inkml:trace>
  <inkml:trace contextRef="#ctx0" brushRef="#br0" timeOffset="40594.12">22842 3104 0,'0'-17'16,"-17"17"0,-1-18-16,0 18 15,1 0-15,-18 0 16,-1 0 0,19 0-1,-1 0-15,0 0 16,1 0-1,17 18-15,-18-1 16,0 19 0,18-19-1,0 36-15,0 18 16,0-1-16,0-52 16,18 53-1,53-1 1,-54-35-1,36 1 1,0-1 0,0-17-16,53-18 15,0-36 1,-18-52 0,-35 35-1,-36 0 1,1 18-16</inkml:trace>
  <inkml:trace contextRef="#ctx0" brushRef="#br0" timeOffset="40958.28">23160 2858 0,'0'17'47,"0"1"-32,35 35-15,0 35 16,1-18-16,-1-34 15,0 52 1,36 18-16,-36-53 16,-17-18-1,-1-17 1,-17-54 15,18-17-15</inkml:trace>
  <inkml:trace contextRef="#ctx0" brushRef="#br0" timeOffset="41633.9">23583 3069 0,'0'18'94,"18"17"-79,-18-17-15,17 17 0,1-17 16,0 35-1,-1-18 1,1-18-16,0 1 16,-1 0-16,1-54 47,17 1-32,-35-35 1,35-36-16,-35 88 15,0-17-15,0 0 16,0 17 0,0 0-1,0 1 1,-17-1-16,-18 18 31,17-18-15,-17 18-1,-54 0 1,37 18 0,34-18-16,0 18 15,18-1 1,0 1 0,0 17-1,0 1 1,0-19-1,0 1 1,124-1-16</inkml:trace>
  <inkml:trace contextRef="#ctx0" brushRef="#br0" timeOffset="42091.74">24024 2752 0,'0'17'31,"0"19"-16,0-1-15,18 35 16,17-17-16,-35-17 16,35-1-16,-35 0 15,36 0 1,-36-17 0,17-18-1,36-53 16,-35 0-15,-1 18-16,1-18 16,-18 18-16,0 0 15,0-36 1,-18 36 0</inkml:trace>
  <inkml:trace contextRef="#ctx0" brushRef="#br0" timeOffset="42918.89">24659 2575 0,'0'0'0,"-53"0"16,36 0-16,-19 0 15,-17 36 1,18 16-16,35 1 31,0-35-31,0 53 16,0-54-1,0 54 1,53-1 0,-35-52-1,17 0-15,-35-1 16,18-17 0,35-35-1,35-71 1,-71 18-1,36-88-15,-35 34 16,-18 107 0,-18-106-1,1 88 1,-1 0 0,0 18-1,1 17-15,17 36 94,35 123-78,0-53-1,-17-17-15,17-1 16,18 89-1,-18-71 1,-35-52 0,0-19-16</inkml:trace>
  <inkml:trace contextRef="#ctx0" brushRef="#br0" timeOffset="46582.39">11659 8855 0,'0'17'156,"0"19"-140,0 17-16,-17-1 15,17-16-15,0 17 16,0 35-1,0-35-15,-18 106 16,18-71 0,0-53-1,-18 71 1,18-18 0,0-53-16,0 18 15,0 0-15,0 35 16,0-70-1,0 105 1,0-34 0,0-19-1,0 36-15,0 35 16,0-106 0,0 71-1,0 88 1,0-158-1,0 105 1,0-18-16,0-70 16,0 53-1,0 0 1,-17-71 0,17 88-1,0-34 1,0-54-16,0 18 15,0 35 1,0-70 0,0 70-1,0-35 1,0 0 0,0 35-16,0-70 15,0 34 1,0 1-1,0-35 1,0 17 0,0 1-16,0-19 31,0 1 0,17-18 172,1 0-187,0 0 0,-1 0-1,1 0 1,0 0-1,-1 0 1,1 0 0,0-18-16,17 18 15,-18 0-15,36-17 16,0 17 0,18 0-1,-54 0 1,19 0-1,-19 0-15,-17-18 16,18 18 0,0 0 15,-1 0-15,1 0-16,0 0 15,17-18-15,0 18 16,18 0-1,-18 0 1,36-17 0,35 17-1,-18-18-15,18 18 0,141-35 16,-141 35 0,17-18-16,0 0 15,19 1 1,-72 17-1,1 0-15,-18-18 16,17 18-16,18-17 16,18-1-1,71 0 1,-54-17 0,36 17-1,0 1 1,-124 17-16,106-18 15,35 0 1,-123 18 0,106-17-1,-18 17 1,-106 0-16,54-18 16,-54 18-1,0 0 1,0 0-1,54 0 1,-72 0 0,54 0-1,-1 0-15,-17 0 32,-35 0-17,17 0-15,36 0 16,17 0-1,-70 0-15,-1 0 16,-17-17 0,18 17-1,-1 0 17,1 0-1,0 0 0,-1 0-15,1 0-1,0 0 1,-1 0-16,1 0 16,0 0-1,-1 0 32,1 0-31,-1 0-1,1 0-15,0-18 16,-1 18 0,1 0-1,0 0 16,-1 0 16,1 0-31,0-18 62</inkml:trace>
  <inkml:trace contextRef="#ctx0" brushRef="#br0" timeOffset="47527.82">16087 11501 0,'17'0'109,"1"0"-93,17 17-16,18 36 15,35 0-15,18 18 16,-53-36 0,18 18-16,-18-18 15,17 18 1,-52-35 0,17-1-1,-35 1-15,18-18 16,-18 35 203,-36 18-219,1-18 15,-35 18-15,17 0 16,17-18-1,-105 107-15,106-107 16,-18 35 0,53-52-1</inkml:trace>
  <inkml:trace contextRef="#ctx0" brushRef="#br0" timeOffset="48933.88">17286 11712 0,'0'18'63,"18"0"-47,-1 34-16,1 1 15,-18 0-15,18 0 16,-1-35-16,-17 35 15,-17-89 79,-19-52-94,1 35 16,0-35-16,17 35 15,18 0 1,0 0-16,0 0 16,0 1-16,0 16 15,0 19 1,18 17 46,52 0-46,36 35-16,-35 0 16,88 36-1,-71-18 1,-71-36 0,1 19-1,-18-19-15,0-34 125,0-36-125,0 0 16,0 35-16,-18-35 15,18 18 1,0 17-16,0-35 16,18 18-1,0 17 1,-1 18 15,1 0-15,52 0-16,1 53 15,-36-17 1,54 34 0,-19 1-1,-52-36 1,17 0 0,-35-17 77</inkml:trace>
  <inkml:trace contextRef="#ctx0" brushRef="#br0" timeOffset="49549.87">18433 11430 0,'17'18'62,"1"35"-46,-18-18-16,35 0 15,-17 0-15,17 1 16,0 17-16,1-18 16,17 18-1,-1-36 1,-34-17-1,17-17 1,1-71 0,17-18-1,-36 0 1,-17 71 0,0-36-1,0 53-15,0 1 16,0-1-1,-17 1 1,17-1 0,-36-17-1,19 17 1</inkml:trace>
  <inkml:trace contextRef="#ctx0" brushRef="#br0" timeOffset="49960.01">18962 11060 0,'17'0'16,"1"0"-1,-18 17 1,18 1-16,-1 17 16,19 0-16,17 54 15,-1-1 1,-34-71-1,17 19 1,-35-19 0</inkml:trace>
  <inkml:trace contextRef="#ctx0" brushRef="#br0" timeOffset="50362.08">19332 10830 0,'18'0'15,"17"36"17,-17-19-32,17 36 15,0 0 1,18 18-16,-17-19 16,-19-16-16,1-1 15,-1 0 1,1 18-1,-18-35 1,18 0-16,-18-1 16,17 1-1,-17-1 17</inkml:trace>
  <inkml:trace contextRef="#ctx0" brushRef="#br0" timeOffset="50679.8">19456 11165 0,'0'-17'125,"88"-19"-93</inkml:trace>
  <inkml:trace contextRef="#ctx0" brushRef="#br0" timeOffset="50995.82">19914 10918 0,'18'0'15,"0"36"-15,-1-19 16,-17 1-16,0 0 16,18-1-16,-1 36 15,-17-35-15,18 17 32,-18-17-32,0-1 15,-18-34 16,-52-54-15</inkml:trace>
  <inkml:trace contextRef="#ctx0" brushRef="#br0" timeOffset="51195.69">19614 10566 0,'18'17'94,"106"36"-79</inkml:trace>
  <inkml:trace contextRef="#ctx0" brushRef="#br0" timeOffset="52188.15">20373 10724 0,'18'89'15,"17"-19"1,-18-17-16,36 18 15,-35 17 1,70 53 0,-35-70-16,-35-1 0,-1-52 15,1 52 1,-141-228 78,70 105-79,-88-124 1,105 107-16,-17-1 16,53 36-1,-35 0-15,35 17 16,18 18 109,17 18-110,36 17 1,-36 18 0,0-18-1,-17 0-15,17 1 16,-35-1 0,-18-35 109</inkml:trace>
  <inkml:trace contextRef="#ctx0" brushRef="#br0" timeOffset="52565.82">20832 10548 0,'0'18'16,"17"-18"0,1 35-1,35 88-15,-36-105 16,36 70-1,-35-52 1,0 16-16,17 19 31,-35-53-15</inkml:trace>
  <inkml:trace contextRef="#ctx0" brushRef="#br0" timeOffset="53197.98">21184 10883 0,'18'0'0,"0"0"15,-18-53 79,0 36-94,0-1 16,0 0-16,0 36 125,0 0-110,-18 17 1,18-17 0,0 17-1,0-18-15,18 1 16,-18 17 0,17-17-1,1-18 1,-1 18-16,1-18 31,17 0-31,1 0 16,-19 0-1</inkml:trace>
  <inkml:trace contextRef="#ctx0" brushRef="#br0" timeOffset="53838">22454 10478 0,'0'35'31,"18"-18"-31,-18 36 16,0-35-16,35 17 15,-17 1-15,17-1 16,-17 0 0,52 36-16,-34-54 15,-1 19 1,18-19 0,0-17-1,0-17 1,-36-1-1,36-17-15,-18-18 0,-17 0 16,-18 35 0,0-17-1,0 0 1,0 17 0,0 0-1</inkml:trace>
  <inkml:trace contextRef="#ctx0" brushRef="#br0" timeOffset="54399.26">23601 10231 0,'0'0'15,"-71"17"-15,54-17 0,17 18 16,-18 17 0,18-17-1,0-1-15,0 1 16,0 17 0,0-17-16,35 35 15,-17-35 1,17 34-1,-17-34 1,-1 0 0,19 17-1,-36 0-15,0-17 16,-18-18 46,0 0-46,-34 0-16,-37 0 16,72 0-1</inkml:trace>
  <inkml:trace contextRef="#ctx0" brushRef="#br0" timeOffset="55000">23760 10460 0,'17'0'0,"1"-18"93,-1 1-93,1-1 16,0-17-16,-1-1 16,-17 19-1,-17 17 63,-1 0-78,18 17 16,-18 1-16,18 0 16,0-1-1,0 1 1,0 0-16,18-1 15,17 19 1,1-19 0,-19 1-1,1-18 1,0 0 0,35 0-16,-18 0 15,-18-35 1,1-18-1,-18 17 1</inkml:trace>
  <inkml:trace contextRef="#ctx0" brushRef="#br0" timeOffset="55323.14">24042 10195 0,'17'18'16,"54"35"-1,-36-18-15,18 0 16,-35 1 0,52 17-16,-70-124 93,0 36-93,0-18 16,0 35-16,18-17 31</inkml:trace>
  <inkml:trace contextRef="#ctx0" brushRef="#br0" timeOffset="55813.05">24712 10019 0,'0'-18'16,"-35"18"-16,17 0 16,1 0-16,-1 18 15,18 0 1,0-1 0,-18 18-16,18-17 15,0 35 1,18-35-1,0 17-15,17-17 16,0 17 0,-35-18-1,18 1-15,-18 17 16,0-17 15,0 0-15,-36 17-1,-52-17 1,35-1-16,-17 1 16,-89 35-1,53-36 1,36 1 0,-160 70-16</inkml:trace>
  <inkml:trace contextRef="#ctx0" brushRef="#br0" timeOffset="56933.81">17956 12841 0,'18'0'16,"0"0"-1,17 35-15,36 36 16,-19 17 0,72 124-1,-54-106-15,54 141 16,-71-159 0,-18 0-16,-17-35 15,17 0 1,-35-18-1,18-17 1,-54-36 78,1-52-94,-35-19 15,-1-17-15,-17-35 16,17 18-16,18 35 16,0 0-1,-17-71 1,35 88 0,-1-88-16</inkml:trace>
  <inkml:trace contextRef="#ctx0" brushRef="#br0" timeOffset="57341.79">19138 12629 0,'0'0'0,"18"0"0,-18 36 16,35-1-1,-35 71-15,0-53 16,0 35 0,-88 0-1,53-35 1,-1-35-16,-34 17 16,-18-17-1,-18-1-15,53 1 16,18-18-1,-1 0 1,19 0 0</inkml:trace>
  <inkml:trace contextRef="#ctx0" brushRef="#br0" timeOffset="58054">17992 12700 0,'0'0'0,"70"-18"16,54 1-16,-71-1 16,123-17-16,-17 17 15,35-17 1,35 0-1,-158 35 1,-1-18-16,-35 18 16,-17 0 15,35 53-15,53 53-1,-53-53-15,0 0 16,0-1-1,-53-16 1,0-19 15,0 19-15,0-19 0,-36 72-16,-69-1 15,-125 18 1,-70-1-1,177-69 1,-195 34 0,107-35-16,34-17 15,124-18 1,36 0-16</inkml:trace>
  <inkml:trace contextRef="#ctx0" brushRef="#br0" timeOffset="58732.97">19315 13194 0,'0'70'31,"17"-34"-31,1 17 16,0-18-16,-1 0 16,36 36-1,-18-71 1,-17-18 78,0-35-94,-18 36 15,17-1-15,1-17 16,-18 17-16,0 0 16,0 1-1,0-1 1</inkml:trace>
  <inkml:trace contextRef="#ctx0" brushRef="#br0" timeOffset="59471.35">19967 12841 0,'0'71'15,"0"-18"1,0-18-16,18 35 16,-18-34-16,35 70 15,-35-71-15,18 18 16,17 70 0,-35-88-1,0-17 1,0-53 46,0-18-62,0 0 16,0 18-16,0-1 16,0 1-16,18 0 15,-1 17-15,1 1 16,0-1-1,-1 18 1,36 0 0,18 18-1,17 17 1,18 53-16,-71-53 16,-35-17-16,18 0 15,-18 17 1,0-17 15,0-1-15,-36 1-16,-140-18 15,-36 0 1,159 0 0,18-18-1,0 1 1</inkml:trace>
  <inkml:trace contextRef="#ctx0" brushRef="#br0" timeOffset="59917.26">20514 12735 0,'18'36'0,"17"-1"16,-17 0-1,-1 0-15,19 54 16,-19-36-16,1-1 16,35 37-1,-36-36 1,1-36-16</inkml:trace>
  <inkml:trace contextRef="#ctx0" brushRef="#br0" timeOffset="60182.98">20867 13106 0,'17'0'16,"1"17"-16,0 19 16,-1-36-1,19 70 1,-19-35-1,-17-17 1,-17-18 15,-1-35 1,0-106-32</inkml:trace>
  <inkml:trace contextRef="#ctx0" brushRef="#br0" timeOffset="60393.95">20902 12894 0,'88'35'140</inkml:trace>
  <inkml:trace contextRef="#ctx0" brushRef="#br0" timeOffset="60928.94">21414 12894 0,'-18'0'62,"0"0"-62,-17 35 16,17-17-16,18 17 16,0-17-1,-17 17-15,17-17 16,0 17-1,0 18 1,0-35 0,17-18 15,1 0 78,35 0-93,159-71 0</inkml:trace>
  <inkml:trace contextRef="#ctx0" brushRef="#br0" timeOffset="61694.96">23213 12418 0,'-18'0'32,"-17"0"-32,17 0 15,1 0-15,-19 17 16,-17 36 0,36-17-1,-19 17 1,19 17-1,17-35-15,0-17 0,0 17 16,0-17 0,0 0-1,0-1 1,0 1 0,17-18-1,-17 17-15,18-17 16,17 0 15,18 0-15,-17 0-1,17-35-15,-1 18 16,1-36 0,18-18-1</inkml:trace>
  <inkml:trace contextRef="#ctx0" brushRef="#br0" timeOffset="62005.82">23372 12277 0,'17'17'46,"1"1"-30,-1 52 0,1-52-16,-18 0 15,35 17-15,-17 18 16,-18-35 0,18 17-16,-1-35 0,-17 53 15,18-53 1,-18 17-16,0 1 31,18 0-15</inkml:trace>
  <inkml:trace contextRef="#ctx0" brushRef="#br0" timeOffset="63589.94">23865 12330 0,'-17'17'63,"17"1"-47,0 17-16,0-17 15,0-1-15,0 1 16,0 17-1,0-17 1,17 17 0,1-35-16,-36 0 140,1 0-108,17-17-17,0-19 1,0 1-1,-18 35-15,18-18 16,-18-35 0,1 36-1,-1 17 1,1-18-16,-1 18 31,36 0 125,-1 0-140,1 0 0,-18 18-1,17-18 1,1 35 0,0-17-1,-18-1 1,17 36-1,1-35 1,0 0 0,-1-1-1,-17 1-15,18-18 16,-18 18 0,18-18-1,-18-18 48,17-35-63,1 18 15,0 17-15,-1-17 16,18-18 0,-35 35-1,-17 18 110,-1 0-125,-52-17 16,17 17-16,0-18 15,17 18 1,19 0 0,17 18 93,0-1-109,17 1 16,-17-1 15,18-17-31,-18 18 16,18-18-1,-18 18-15</inkml:trace>
  <inkml:trace contextRef="#ctx0" brushRef="#br0" timeOffset="64192.38">24253 12277 0,'0'0'0,"0"53"32,0-36-32,0 1 15,0-1 1,18 1 31,0-18-32,35 0 1,-36 0-16,36 0 16,-35 0-16,0-18 15,-1 1 1,1-1-1,-18-17 1,0 17-16,0 1 16,0-1-1,-18 18 32</inkml:trace>
  <inkml:trace contextRef="#ctx0" brushRef="#br0" timeOffset="65101.07">24800 12083 0,'0'0'0,"-17"17"16,-1 1-16,0 17 15,1 18 1,17 0 0,0 0-1,0-18-15,0-17 16,0-1-1,17-17 64,19-35-79,34-18 15,-35 0-15,18-17 16,0-18-16,-17 17 15,-1-17 1,-35 35 0,17-18-16,-17 1 15,0 52 1,0 1 0,18 17 46,0 53-46,-1-36-1,-17 18-15,36 18 16,-1 71 0,0-71-1,-17 17-15,17 1 16,-35-54-1</inkml:trace>
  <inkml:trace contextRef="#ctx0" brushRef="#br0" timeOffset="71748.89">1041 13317 0,'17'-17'188,"1"17"-173,0 0 17,-18-18-17,17 18 1,19 0-16,-19-18 16,18 1-16,-17 17 15,17-18 1,1 1-16,-1 17 15,-17 0-15,52-36 16,-35 19 0,1 17-1,34-18 1,18 0 0,-70 18-1,17-17-15,-52 17 250,-36 17-234,-53 19-16,53-1 15,-35 0-15,35 0 16,-35 1-16,35-1 16,-53 18-1,71-18 1,17-35 0,18 18 187,0 35-172,53 53-15,-18-89-1,-35 18-15,18-17 16,0 17-1,-1-35 1,1 0 140,70-53-140,-17 18-16,-1 18 16,-17-19-16,0 19 15,0-1 1,35-17-1,-70 35-15,-1 0 0,1 0 79,0 17-79,-1 19 15,1-19-15,17 19 16,-17-1-16,17 0 15,0 36 1,-35-36 0,18 0-1,-18-17 1,0 0-16,0-1 16,0 1-1,0 17 1,-18-17-1,-17-1 1,0 19-16,17-36 16,1 0-1,-19 0 1,19 0 0,-1 0-1,-17 0 1,17 0-1,0 0-15,-17 0 16,-18 0 0</inkml:trace>
  <inkml:trace contextRef="#ctx0" brushRef="#br0" timeOffset="73021.92">2117 13317 0,'-18'0'15,"0"0"-15,18 18 63,0 0-63,0-1 16,0 19-1,0-19 1,18 36-1,0-35-15,-1 17 16,36 36 0,-18-19-1,-17-34 1,0 0-16,17-1 16,-17-17-1,-1 0 1,1 0-1,0 0 1,-1 0 15,-17-35-31,0 17 16,0 1 0,0-36-1,0 0 1,0 35-16,0-17 15,0 0 1,0 17 0,-17-17-1,-1 35 1,18-18 0,-18 18-1,18-17 1,-17 17-16,-1-18 15,0 0 1,-17 1 0,17 17-1,1-18-15,-1 0 16,1 18 0,-19-17-1,19 17 1,17 35 140,0-17-156,17 17 16,1-17-1</inkml:trace>
  <inkml:trace contextRef="#ctx0" brushRef="#br0" timeOffset="74037.78">2575 13176 0,'0'0'16,"-17"0"-16,-1 0 0,-17 18 15,35 0 1,-18-1-16,18 1 16,-18-1-1,18 19 1,0-19 0,0 1-1,0 0 1,18 35-1,0-53 1,-1 17 0,36 36-16,-35-35 15,35 17 1,35-17 0,-70-1-1,-1-52 63,1 17-78,-18-17 16,18 0-16,-1 0 16,-17-1-16,18 1 15,-18 0 1,0 17-1,0 0 1,-18 1 0,18-1-1,-17 18 1,17-17-16,-18-1 16,-35 0-1,35 1 1,1 17-1,-19-18 1,19 0-16,-18 1 16,17 17-1,18-18 1,-18 18 0,1 0-1</inkml:trace>
  <inkml:trace contextRef="#ctx0" brushRef="#br0" timeOffset="74991.82">1323 10372 0,'0'53'78,"0"0"-63,18 35-15,-1-18 16,1 89 0,-1-36-1,19 19 1,-19 34 0,-17-123-1,36 70-15,-19-34 16,-17-37-1,0 19 1,18-18 0,-18-35-1,18 17-15,-18-17 0,0 17 16,0 0 15,0-17-15,0 17-1,17 0 1,1 36 0,-18-36-16,18 18 15,-18 0 1,0-35 15</inkml:trace>
  <inkml:trace contextRef="#ctx0" brushRef="#br0" timeOffset="76115.09">1235 11906 0,'35'0'78,"-17"18"-78,17 17 15,-17 0-15,17 1 16,0-1-16,18 36 16,18-1-1,-18 18 1,-18-52-1,0 16 1,0-16 0,-35-19-16,18-17 15,0 0 235,-18-17-234,0-19-16,0 1 16,0-18-1,17 36-15,-17-36 16,0 17-1,0-34 1,18-1 0,-18 36-16,18-71 15,-1 53 1,-17 18 0,0-18-1,0 36 1,0-1-1</inkml:trace>
  <inkml:trace contextRef="#ctx0" brushRef="#br0" timeOffset="78070.87">1993 14693 0,'18'53'46,"-1"0"-30,1 0 0,0 17-16,-1 36 15,1-53-15,0 0 16,-18 18 0,0-36-1,-18-123 32,-17-18-31,-1 18-16,19 35 15,-1 18-15,18 17 16,0-17 0,0 17-16,0 0 0,0 1 15,0-1 1,0 0-1,0 1 1,18 17 31,-1 0-16,1 17-15,17 36-16,-17-17 15,17-1-15,1 35 16,-19-52 0,-17 17-1,0-17 1,0-36 62,0 1-62,0-36-1,0 35-15,0-17 16,0 0-16,0-1 16,0-17-16,0 1 15,18 16 1,17-34-1,0 52 1,-17 18 0,0 0-16,-1 0 31,1 18-31,17 35 16,-17-36-1,52 71 1,-17 1-1,-53-72-15,0 1 16,-17-18 47</inkml:trace>
  <inkml:trace contextRef="#ctx0" brushRef="#br0" timeOffset="78554.85">2593 14587 0,'0'-17'16,"-18"17"-1,1 0 1,17 17-1,-18 1-15,18 17 16,0-17 0,0 35-1,0-18 1,0 0 0,18 1-16,17-54 78,-17-17-63,17 17 1,-35-35 0,0-17-16</inkml:trace>
  <inkml:trace contextRef="#ctx0" brushRef="#br0" timeOffset="78864.89">2663 14605 0,'18'0'31,"0"0"1,-1 35-17,-17-17 1,18 17-16,0-17 15,-18-1-15,17 1 16,-17 17-16,18-17 16,-18-71 62,53 0-63,-53 36 1</inkml:trace>
  <inkml:trace contextRef="#ctx0" brushRef="#br0" timeOffset="79214.95">2858 14517 0,'-18'0'62,"18"17"-62,-18 1 0,18 0 16,-17 52 15,17-34-31,0-19 0,0 1 16,0 35-1,17-36 1,1-17 15,-18-53 16,18 1-31,17-142-16</inkml:trace>
  <inkml:trace contextRef="#ctx0" brushRef="#br0" timeOffset="79878.99">2840 14058 0,'0'18'31,"18"17"-31,17 18 16,0 0-16,-35-18 16,35 36-16,1 17 15,-1 0 1,0-17-1,-17-1 1,-18-34 0,0-19-1,0-34 17,0-54-1,0 36-31,0 17 15,17-35-15,-17 36 16,18-19 0,0 19-1,-1 17 32,1 0-31,35 53-1,-35-36 1,-1 1-16,1-1 16,-1 19-1,1-36 1</inkml:trace>
  <inkml:trace contextRef="#ctx0" brushRef="#br0" timeOffset="80209.53">3246 14288 0,'17'0'63,"-17"17"-32,0 1-15,18-1-16,-18 1 15,0 0 1</inkml:trace>
  <inkml:trace contextRef="#ctx0" brushRef="#br0" timeOffset="81236.87">3369 14499 0,'18'0'31,"-18"18"0,0-1-15,17-17-16,-17 36 16,18-36-1,-18-18 48,0-35-48,0-53 1,0 89 0,0-1-16,0 0 15,18 1 1,-1 17 31,-17 17-32,35 1-15,1 17 16,17 1 0,-36 17-16,19-36 15,-19 18 1,1-70 46,0-53-46,17 35-16,-18 0 16,-17 0-16,0 18 15,18-18 1,-18 35-1,0 1-15,-18 17 47,-17 17-47,35 1 16,0 35 0,0-18-1,0 1-15,0-1 16,0-18-1,18-17 17,-1 0-17,36 0 1,-35-17 0,0-1-1,-1 1-15,-17-1 16,0 0-1,18 18-15</inkml:trace>
  <inkml:trace contextRef="#ctx0" brushRef="#br0" timeOffset="82295.44">19632 5380 0,'18'0'47,"-1"0"-31,19-18-1,17 18-15,17 0 16,54-35-1,281-53-15,-211 35 16,177-18-16,-89 1 16,565-107-1,-636 124 1,389-88 0,-88 18-1,-124 17-15,-265 71 16,106-18-1,-35 0 1,124-18 0,-36 1-1,-35-1 1,-18 18-16,-35 18 0,106-71 16,-282 106-1,0 0 1</inkml:trace>
  <inkml:trace contextRef="#ctx0" brushRef="#br0" timeOffset="83398.81">18380 15699 0,'17'-18'16,"1"18"-1,0 0 17,-18-18-32,17 18 15,1-17 1,0 17 0,17-18-16,53-17 15,-70 17-15,246-52 16,248-54-1,-1 1 1,-105-1 0,194-52-1,-195 35 1,-87 35-16,52 0 16,18 0-1,-194 53 1,159-53-1,-141 18 1,-194 88 0,34-17-16,-16-1 0,-36 0 93,-36 18-46</inkml:trace>
  <inkml:trace contextRef="#ctx0" brushRef="#br0" timeOffset="86295.07">3351 15769 0,'18'0'141,"17"0"-125,53-35-16,36-18 15,88 0 1,-18 0-16,511-176 15,124-36 1,-494 159 0,300-105-1,-282 105-15,-53 0 16,-141 53 0,194-88-16,-54 35 15,-193 71 1,71-36-1,52-17 1,-123 53-16,105-36 16,-52 1-1,18 17-15,17-18 16,229-87 0,-141 52-1,-105 35 1,122-52-16,-140 52 15,-71 36 1,-52 17 0,-54 18 187,-176 53-188,106-18 1,-53 1-16,17-1 16,-158 53-1,0 36 1,194-107 0,-54 19-16,54-1 15,0 0 1,-124 36-16,18-18 15,71-18 1,-177 53 0,-17-17-1,123-1 1,-195 18-16,37 18 16,263-88-1,-246 105 1,88-52-1,106-18 1,-70 17 0,34-17-16,36 0 15,-88 0 1,52 18 0,125-54-1,-125 36 1,1-18-1,123-17-15,-106 35 16,18-35 0,35 35-1,-123 17 1,176-52 0,-265 70-1,124-17 1,-53-1-16,18 1 15,17-1 1,-52 18 0,52-17-1,18 0 1,-88 17-16,211-35 16,-17-36-1,71-17 1,-1 18-16,71-36 187,17 18-171,36-53-16,71-17 16,17 17-1,17 0-15,-52 0 0,35-35 16,335-71-1,-370 124 1,300-142 0,-89 72-1,-247 69-15,213-70 16,34 1 0,-229 69-1,230-87 1,-160 70-1,283-106 1,194-70-16,-564 194 16,775-230-1,-158 89 1,-265 52 0,547-193-1,-511 140 1,-389 124-16,107-52 15,-195 87 1</inkml:trace>
  <inkml:trace contextRef="#ctx0" brushRef="#br0" timeOffset="90543.91">2487 7938 0,'0'17'78,"18"54"-78,-1-18 15,19 0-15,-19 35 16,1-35 0,17 52-1,0 19-15,18-1 0,71 142 16,-89-159 0,142 300-1,-54-71 1,-52-159-1,211 459-15,-53-123 16,-158-389 0,229 600-1,-1-52 1,-158-319 0,18 72-1,71 140-15,-72-158 16,-105-265-1,212 564 1,-212-546 0,158 388-1,-70-159 1,53 124-16,-35-54 16,-123-334-1,52 246 1,18-105-1,-89-212 1,124 317-16,-70-158 16,-36-54-1,18 1 1,0-71 0,-35-88-1,17 0 1,18 0-16,0 0 31,-36 0-15,1 0-1</inkml:trace>
  <inkml:trace contextRef="#ctx0" brushRef="#br0" timeOffset="92833.73">5151 11553 0,'0'18'172,"-18"0"-172,18-1 15,0 1 1,0 0-16,0-1 16,0 1-16,0 0 15,0 17 1,0-17-16,0 34 15,18-16 1,17-1 0,71 36-1,-71-54 1,-17 18-16,17-35 16,0 18-16,18 17 15,-35 1 1,-1-19-1,-17 54 1,0-54 0,0 19-1,-53-19 1,18 1 0,18-18-1,-72 0 1,19 0-1,-1 0-15,54 0 16,-36 0-16</inkml:trace>
  <inkml:trace contextRef="#ctx0" brushRef="#br0" timeOffset="93683.07">5609 11589 0,'0'17'47,"0"1"-32,18 0-15,-1 17 16,1 0-16,0 18 16,17 0-1,-17-18-15,17 36 0,0-18 16,36 17-1,-36-34 1,-17-36 0,-18-18 31,0 0-32,0-17-15,0 0 16,0 0-1,0-18 1,0 17-16,0-17 16,-18 36-1,-17-1-15,35 1 16,-36-36 0,19 35-1,-1 0 1,-17 1-16,17 17 15,-17-18 1,0 0 0,17 18-1,-17 0 1,35 36 46,0-1-46,0-17 0,0 17-1,17 0 1,1-17-16,35-1 16</inkml:trace>
  <inkml:trace contextRef="#ctx0" brushRef="#br0" timeOffset="94236.04">6315 11412 0,'0'18'31,"-18"0"-15,18 17-16,0 0 16,0 18-1,0-35-15,0 17 16,0-17-16,0 17 15,35 0 1,-17-17 0,0 0-1,-18-36 48,0-17-63,0 17 15,0 0-15,17-17 16,-17 17-16,0-17 16,0 0-1,-17 17 1,-19-17 0,19 17-1,-1 18 1</inkml:trace>
  <inkml:trace contextRef="#ctx0" brushRef="#br0" timeOffset="96309.3">21996 15769 0,'0'18'62,"35"35"-46,0 35-16,1 18 15,16 17-15,-16 1 16,17 17-16,35 88 16,-71-158-1,19 87 1,-1-87 0,-35-53-1,18-18 79,-18-18-78,0-35-16,0-17 15,17 17-15,-17 0 16,18 0-16,-18-18 15,53-70 1,-36 123 0,19-52-16,-1 35 15,-17 17 1,-1 18 0,1 0-1,0 0 1,-1 0-1,19 35 1,-19-17 0,36 0-16,0 52 15,0-17 1,0 0 0,-36-18-1,19 0-15,-19 1 16,-17-19-1,18-17 17</inkml:trace>
  <inkml:trace contextRef="#ctx0" brushRef="#br0" timeOffset="97307.87">23160 16281 0,'0'17'31,"0"1"-15,0 0-16,18 35 16,-18-36-16,17 18 15,1 1-15,-1-19 16,1 19-1,17-19 1,-17-17 0,0 0-1,35 0-15,-1-35 16,72-71 0,-1-35-1,-105 88 1,0 0-1,-18 18 1,0 17-16,0 54 78,0-1-62,0 18-16,0 0 15,0 0-15,0 0 16,0 70 0,0-88-1,0 71 1,0-18 0,0-35-16,0 18 15,-36-18 1,19-36-1,-19 1 1,-16-18 0,16 0-1,-17 0-15,18 0 0,0-18 16,17 1 0,18-1-1,0 0 1,-17 1-1,17-36-15,0-18 32,35 18-32,53-35 15,0 35 1,0-17 0,1 17-1,-72 35-15,36 1 16,-35 17-1,-1 0 17,1 0-17,0 0 1,17-18-16,0 18 16</inkml:trace>
  <inkml:trace contextRef="#ctx0" brushRef="#br0" timeOffset="98387.74">24042 16104 0,'-18'0'31,"18"-35"63,0 0-78,0-53-16,0-18 15,0 0-15,-17-35 16,-1 17-16,18 54 16,-18-36-1,18 71 1,0 52 46,0 1-46,0 17-16,18 18 16,-18 0-16,0 18 15,18-1 1,34 159-16,-16-17 15,-1-53 1,18 123 0,-35-141-1,-18-106 1,17-35 0,-17-17 15,0-54-31,0 1 15,0-54 1,0 36 0,0 53-1,0-36-15,0 54 16,0-1 0,18 0-1,17 18 1,-17 0-1,35 0 1,0 0-16,-36 18 16,19 0-16,-1 17 15,18 35 1,-36-52 0,-17 70-1,0-35-15,0 0 16,-17 0-1,-36 0 1,35-53 0,-17 18-1,0-18 1,-36 0-16,-17 0 16,70 0-1,53-36 48,160-87-63</inkml:trace>
  <inkml:trace contextRef="#ctx0" brushRef="#br0" timeOffset="98821.93">24836 16016 0,'0'18'31,"-18"17"-31,18 18 16,0-18-16,0 0 15,0 18-15,0-17 16,0 34 0,0-52-1,0 0 1,0-54 15,0-70-15,35 18-16,-17 0 15,-1 35 1,1-35-16,0 53 16,-18 17-1,17 18 17,19 71-17</inkml:trace>
  <inkml:trace contextRef="#ctx0" brushRef="#br0" timeOffset="99135.75">25365 15981 0,'0'17'31,"0"19"-31,0 17 16,0-18-1,0 0-15,0 0 16,0-17-16,0 17 16,0-105 30,-18-18-30,-17-36 0,-106-299-16</inkml:trace>
  <inkml:trace contextRef="#ctx0" brushRef="#br0" timeOffset="99313.91">25065 15187 0,'0'18'47,"0"-1"-47,17-17 15,1 36 1,17 17-16,1-36 16,-19 18-1</inkml:trace>
  <inkml:trace contextRef="#ctx0" brushRef="#br0" timeOffset="100484.95">25912 15487 0,'0'0'0,"-18"18"15,0-1 1,1 1 0,-1 17-16,18 0 15,0 1-15,0 34 16,0-34-1,0 34 1,18-17 0,17-35-1,-35-1-15,18-17 16,-1 0 0,1 0-1,-1 0 16,1-17-15,0-36 0,-1-18-16,36-140 15,-17-54 1,-36 194 0,0-264-1,-53 124 1,53 193-16,0 0 15,-18-17-15,18 88 79,0 17-64,35 1-15,-17 52 16,35 36-16,-18-35 15,18-1 1,53 142 0,-18-71-16,-70-141 15,35 17 1,-36-70 31,19-53-32,281-229 1</inkml:trace>
  <inkml:trace contextRef="#ctx0" brushRef="#br0" timeOffset="101042.99">28663 14093 0,'-17'0'16,"-1"0"-1,-17 36-15,17-1 16,-17 18-16,-1 18 15,19-1-15,17-17 16,-18 35-16,18 18 16,0 53-1,18-71 1,52 53 0,-17-17-1,0-89-15,-18 18 16,1-36-1,-1-17 1,71-17 0,106-107-1,-107 36 1</inkml:trace>
  <inkml:trace contextRef="#ctx0" brushRef="#br0" timeOffset="101378.83">29528 13353 0,'0'35'16,"0"35"-1,0 1 1,0 35-16,0-36 16,17 54-16,18 35 15,18-18 1,0 18 0,0-54-16,-18-16 15,-17-54 1,35 18-1,-35-53 1,-1 17 0</inkml:trace>
  <inkml:trace contextRef="#ctx0" brushRef="#br0" timeOffset="101818.82">30039 13899 0,'-35'53'0,"17"18"16,18-36-16,0 0 15,0 54 1,0-54 0,0 36-1,18-19 1,-1-34-16,1-18 31,0 0-15,17 0-1,-17 0 1,-1 0 0,18-53-16,-35-17 15,0 17 1,0 0 0,0-106-16</inkml:trace>
  <inkml:trace contextRef="#ctx0" brushRef="#br0" timeOffset="102575.15">30498 13670 0,'0'35'47,"0"18"-47,17-17 15,-17 17-15,18-1 16,17-16-16,-35 17 15,35 0 1,1-1 0,-1-16-1,-17-36-15,17-36 47,-17-34-31,-1 35-16,1-18 15,-18 0-15,0-35 16,-35 17 0,35 36-1,-18 35 1</inkml:trace>
  <inkml:trace contextRef="#ctx0" brushRef="#br0" timeOffset="103349.23">31150 13388 0,'0'0'0,"-17"0"31,-19 35-31,19 36 0,-1-36 16,0 53 0,18 18-1,0-53 1,18-18-16,-18 18 16,35-18-1,-35-17-15,18-18 47,17-88-31,18 17-16,0-87 15,-18 16-15,18-122 16,-35 140 0,-18 1-16,0 52 15,0-34 1,0 87-1,0 0 1,35 71 47,18 35-63,-18-17 15,89 141 1,-54-54-1,-17-52-15,18 18 0,17 52 16,-53-105 0,-35-18-1,18-36 1</inkml:trace>
  <inkml:trace contextRef="#ctx0" brushRef="#br0" timeOffset="111833.38">935 2558 0,'17'0'63,"-17"-18"-63,18 18 31,0 0-15,-1-18-16,36 1 15,-17-1 1,-1 0-16,0 18 15,71-52 1,-53 34 0,-35 18-1,-36 0 188,0 18-187,-17 17-16,-18 0 16,0 18-16,18-18 15,-18 1 1,18-1 0,-1 0-16,36-17 15,0-1 32,0 1-31,0 0-1,0-1 1,18 19-16,-18-1 16,18-17-16,-1 17 31,-17-18-16,18-17-15,-18 18 16,0 0-16,18-18 63,-1-18-1,19-17-46,105 0-1,-106 17 1,18 18-16,35 0 16,-35 0-1,-35 0 1,17 0-1,0 18 1,0-1 0,1 18-16,-1 18 15,-17-35 1,-1 53 0,1-19-1,-18-34 1,-35 53-1,17-36-15,-35 0 16,18 0 0,0-17-1,-1-18 1,-17 0 0,36 18-1,-1-18 1,-17 0-1,17 0 1,0 0 0,1 0-1,-1 0-15</inkml:trace>
  <inkml:trace contextRef="#ctx0" brushRef="#br0" timeOffset="112735.53">2081 2558 0,'-17'0'16,"-19"53"0,1-18-16,0 0 15,17 36-15,-17-18 16,0 52-1,17-16 1,18-54-16,0-17 16,0-1-16,53 1 31,-35-1-15,-1 1-1,1-18-15,0 0 16,-1 0-1,1 0 1,-1-18 0,1 18-1,0-17 1,-1-18-16,1 35 16,-18-36-1,0 1 1,0 17-1,0-17 1,0-53 0,-18 53-1,18-1-15,-35 1 16,17 17 0,-17-17-1,18 17 1,-1 1-1,0 17-15,-17-18 16,17 18 0,-17 0-1,17 0 1,1 0 0</inkml:trace>
  <inkml:trace contextRef="#ctx0" brushRef="#br0" timeOffset="113419.92">2399 2505 0,'-18'0'16,"1"17"-1,17 1-15,-18 17 16,18 1-16,0-19 16,0 36-16,0 18 15,18-54 1,-1 19-16,36-1 31,-35-17-15,-1-18-1,1 0-15,0 0 0,-1 0 16,1 0 0,0 0 15,-18-36-16,0-17 1,0 36 0,0-19-16,0 1 15,0 17 1,-18-17 0,-17 0-1,17 17 1,0 18-1,18-17-15,-17 17 16,-18-18 0</inkml:trace>
  <inkml:trace contextRef="#ctx0" brushRef="#br0" timeOffset="113819.7">2875 2399 0,'18'-18'32,"-1"18"61,72-35-77,34 0-16,18-1 16,247-87-1</inkml:trace>
  <inkml:trace contextRef="#ctx0" brushRef="#br0" timeOffset="114941.06">4163 1605 0,'0'0'0,"-88"71"32,52-36-32,36-17 15,0 17-15,0 0 16,0 36 0,0-36-1,18 18 1,-18-35-1,53 34 1,17-16-16,36 17 16,-88-53-1,88 0 1,88 0 0,-141-18-1,88-88 1,-141 71-16,0-36 15,0 36 1,0 17 0,-18 18-1,0-17 1,1 17-16,-18 0 16,-1 0-16,-52 0 15,70 0 1,-17 17-1,18 1 1,17 0 15,0-1-31,0 1 16,0 0 0,35 35-1,-18-36 1,19 18-1,17-17-15,-36 0 16,1-18-16,0 0 16,-1 0-1,-17-18-15,18 0 16,35-52 0,-36 35-1,1-1-15,-18 1 16,0 17-1,0 1-15,0-1 16,-18 18 0,18-17-1,-17 17 1,-36-18-16,18 18 16,35 18 15,0-1 0,17 1-15,18-18-1,18 17-15,71-17 16,-71 0 0,17-17-1</inkml:trace>
  <inkml:trace contextRef="#ctx0" brushRef="#br0" timeOffset="115568.86">5062 1640 0,'-123'-17'31,"70"34"-31,18-17 0,-1 53 16,36-35-1,-17 17 1,17 1 0,0-1-1,0-18-15,0 1 32,35-18-17,0 0 1,54-18-1,-89 1 1,17-1-16,1 1 16,-1 17 31,1 17-16,17 18-16,1 36-15,-19-18 16,19 53 0,-36-36-1,0 89 1,0-53 0,-36-36-16,1 1 15,0-36 1,17-35-1,0-17 1,-52-72 0,35 1-16,17-18 15,18 53 1,35-17 0,71-71-16</inkml:trace>
  <inkml:trace contextRef="#ctx0" brushRef="#br0" timeOffset="116930.41">2364 3933 0,'17'0'31,"1"0"1,0 0-17,17-52 1,53-1-16,-35 17 16,88-17-16,-17 1 15,52-19 1,-123 53-1,0 1-15,-36 17 282,-17 35-267,53 0-15,-35 18 16,17 0-16,-17 0 16,17 70-1,-35-34 1,0-19-16,-18 18 15,-70 36 1,18-54-16,-36 36 16,18-35-1,52-54 1,1 1 0,53-18 93,17-18-109,0 1 16,71-36-16,18 0 15,52 0-15,-35 0 16,36-17-1,17-36 1,-159 71 0,-35 17-1</inkml:trace>
  <inkml:trace contextRef="#ctx0" brushRef="#br0" timeOffset="117568.7">3898 3792 0,'0'0'0,"0"36"16,18-19 0,-18 1-16,17 0 15,1-1 1,17 18-1,1-17 1,-19-18-16,89 0 16,-71-18-1,54-34 1,-72 16 0,-17 19-1,0-19 1,0 19-16,0-1 0,0-17 15,0 17 1,-35 1 0,-18-1-1,0 18 1,-53 0 0,89 18-16,-89 70 15,71-35 1,17 0-1,18-18 1,-18 0 0,18-17-1,0-1 1,18-17 0,176-17-16</inkml:trace>
  <inkml:trace contextRef="#ctx0" brushRef="#br0" timeOffset="118075.91">4357 3598 0,'0'36'32,"0"-19"-32,0 1 15,0 17-15,17-17 16,19 17-1,-19-17 1,1 17 0,17-35-1,-17 0-15,35-18 16,-36 1 0,1-54-1,17 18 1,-35 18-1,18 0-15,-18-1 16,0 19 0,0-19-1,-35 19 1,-1 17 0,1-18-16,-88 1 15</inkml:trace>
  <inkml:trace contextRef="#ctx0" brushRef="#br0" timeOffset="118546.83">5221 3404 0,'18'0'16,"-1"0"15,1-35-31,35 17 16,-18 1-16,1-1 15,-1 18-15,0-18 16,-17-17 0,35 18-1,-36-1 1</inkml:trace>
  <inkml:trace contextRef="#ctx0" brushRef="#br0" timeOffset="119102.84">6244 2858 0,'-35'0'47,"17"0"-32,-17 17-15,0 1 16,-1 17-16,19 0 16,-1-17-1,18 0 1,0-1-1,0 1 1,0 0 15,35-18-31,1 0 16,17 0 0,70 0-1,-88 0-15,18-36 16,35-52-16</inkml:trace>
  <inkml:trace contextRef="#ctx0" brushRef="#br0" timeOffset="119600.99">6509 2858 0,'0'17'16,"0"1"-16,0 35 15,0-18 1,0 53 0,0 0-16,0-35 15,0 18-15,0-18 16,0 53 0,0-36-1,-18 18 1,0-70-1,18 0-15,-17-18 63,-1-36-47,1 1-1,17 0-15,0 17 16,0-35-16,0 18 15,35-53 1,0 35 0,106-53-1,-17 18-15,-36 17 16,-35 18 0,-53 36-1,0-1 1</inkml:trace>
  <inkml:trace contextRef="#ctx0" brushRef="#br0" timeOffset="120176.9">6844 2734 0,'-35'88'31,"35"-52"-31,0-19 16,0 18-16,0 54 15,17-72 1,19 19-1,-19-36 1,1 0 0,17 0-1,-35-18-15,18 0 16,17-52-16,-35 52 16,0-35-1,0 18 1,0 17-1,-18 36 95,1 0-110,17-1 15,0 1 32,0-1-31,35-17 0</inkml:trace>
  <inkml:trace contextRef="#ctx0" brushRef="#br0" timeOffset="120680.22">7232 2575 0,'-18'36'15,"1"-1"1,17 0 15,0-17-31,0-1 0,0 19 16,17-19-1,1 1 1,0-18 0,-1 0-1,1 0 1,17 0-1,0 0-15,-17-18 16,17-70 0,-35 53-1,0-18-15,0-35 16,-17 70 0,17 0-1,-18 18 1,-17-17 15,17 17-15,-35 0-16,18 0 15,0 17 1,-89 36-16</inkml:trace>
  <inkml:trace contextRef="#ctx0" brushRef="#br0" timeOffset="122210.89">2963 5609 0,'0'0'0,"53"-53"16,-35 36 0,0 17-1,34-36-15,-16 36 16,-19-17-1,36-1-15,18 18 16,17 0 0,-35 18-1,0 17 1,0 0-16,0 36 16,0 35-1,-36-71 1,19 35-16,-19 1 15,-17-18 1,0 17 0,0-17-16,-17-35 15,17 0 17,-18-18-17,18-18 110,-18 18-125,18-18 16,0-17-16,0 17 15,0-17 1,36 0 0,-19 35-1,18-18-15,-17 18 16,0 0 0,17 0-1,36 0 1,-54 0-1,54 18 1,-18 0-16,-36-18 16,36-36 109,18-34-125,-54 34 15,1 19-15,0-1 16,-1 1-16,1-1 16,-18 0-16,0 1 15,0-1 1</inkml:trace>
  <inkml:trace contextRef="#ctx0" brushRef="#br0" timeOffset="122891.86">4198 5592 0,'18'0'31,"-1"0"-15,1 0-1,0 17-15,-1 1 16,36 17-16,-53-17 15,53 17 1,-35-35 0,-18-18 46,0-35-46,17 36-16,-17-1 15,0 1 1,0-1-16,0 0 16,-17 1-16,-1-19 15,0 36 1,1 0 62,-1 18-62,18 0-1,0 17-15,0-17 16,0-1 0,0 1 15,0-1-31,35-17 31,1-35-15,17-18-1</inkml:trace>
  <inkml:trace contextRef="#ctx0" brushRef="#br0" timeOffset="123438.75">4533 5309 0,'18'0'16,"-1"0"0,1 0-1,0 0 1,-1 18 15,1 0-15,0-18-1,-1 17 1,-34-17 109,17-17-109,-18-1 46</inkml:trace>
  <inkml:trace contextRef="#ctx0" brushRef="#br0" timeOffset="123810.84">5186 5062 0,'0'-17'0,"17"17"15,-17-18 16,18 0-31,17 1 16,1-18 0,-1 17-16,-17 0 15,-1 1-15,19-19 16,-19 19 0</inkml:trace>
  <inkml:trace contextRef="#ctx0" brushRef="#br0" timeOffset="124598.85">5539 4868 0,'0'0'0,"88"124"0,-71-71 15,1-18-15,-18 0 16,18-17-16,-1-18 47,-17-53-31,0 0-1,0-17 1,0-36-16,0 53 15,0 17 1,0 19 0,18 17-1,0 0 32,17 35-31,18 53-1,-36-52 1,19-1-16,-36-17 16,0 17-1,0-70 32,0-18-31,0-18-1,0 36-15,17 17 16,1-35-16,-18 36 16,18-19-1,-1 36 1,1 0 31,0 0-47,17 36 15,0-1-15,-17 0 16,17 18 0,-17-18-1,-1-35-15,-17 18 16,0-53 15,0-1-31,0 1 16,0-18-1</inkml:trace>
  <inkml:trace contextRef="#ctx0" brushRef="#br0" timeOffset="124825.66">6156 4621 0,'18'0'16,"-1"18"30,-17 0-30,36 52 0,-36-52-1,0-1-15,-36-17 47</inkml:trace>
  <inkml:trace contextRef="#ctx0" brushRef="#br0" timeOffset="125059.12">6015 4427 0,'17'0'78,"54"36"-63,-36-1-15,18-17 16,18 17 0,17 0-16</inkml:trace>
  <inkml:trace contextRef="#ctx0" brushRef="#br0" timeOffset="125425.85">6438 4445 0,'-88'35'16,"70"1"0,18-1-16,0 0 15,0-17 1,0-1-16,0 1 16,18 0 46,53-18-46,-36-18-16,0-17 15,-17 17 1,-1-17-16</inkml:trace>
  <inkml:trace contextRef="#ctx0" brushRef="#br0" timeOffset="125669.93">6562 4374 0,'17'0'16,"1"0"15,0 0 16,-1 0-32</inkml:trace>
  <inkml:trace contextRef="#ctx0" brushRef="#br0" timeOffset="126327.05">3898 6826 0,'0'18'16,"0"0"-16,0-1 16,0 1-16,0 35 15,0-18 1,0 53-1,53 0 1,-53-70 0,18 70-1,-1-53-15,-17-17 16,18 17 0</inkml:trace>
  <inkml:trace contextRef="#ctx0" brushRef="#br0" timeOffset="126943.13">4198 6914 0,'18'0'32,"-1"18"-17,1 17 1,0 1-16,35 34 16,-18-17-1,0-18 1,-17-35-1,-1 0 1,1 0 15,0 0 1,-18-35-32,17-18 15,-17 36 1,0-19-16,0 1 15,0 17-15,-17 18 16,-19-53 0,1 18-1,17 53 95</inkml:trace>
  <inkml:trace contextRef="#ctx0" brushRef="#br0" timeOffset="127304.83">4851 6650 0,'0'18'47,"0"17"-47,0-18 15,0 1-15,0 17 16,0-17-16,17-18 78,-17-35-47,18 17-15,-18-17-16,0 17 16</inkml:trace>
  <inkml:trace contextRef="#ctx0" brushRef="#br0" timeOffset="127719.24">5415 6315 0,'0'0'0,"18"0"47,-18-18-31,35-17-16,0 0 16,71-54-1,-88 54 1,35-18-16</inkml:trace>
  <inkml:trace contextRef="#ctx0" brushRef="#br0" timeOffset="128329.75">5856 5891 0,'0'0'0,"0"53"0,0-35 16,0 17-16,0 71 16,0-88-1,0 35 1,0-36-1,0-52 64,0-36-79,0 18 15,0-17-15,0 17 16,0 18-16,0-1 15,18 19-15,-1-18 16,-17 17 0,18 18-1,0 0 17,17 18-32,53 70 15,-70-53 1,52 88-1,-17-34 1,-53-54 0,18 0-16,-18-17 15,0 35-15</inkml:trace>
  <inkml:trace contextRef="#ctx0" brushRef="#br0" timeOffset="128613.21">5997 6121 0,'0'0'0,"18"-18"16,-1 0-16,19-17 15,-19 17 1,54-34 0,-36 34-16,-17 0 0,0 1 15,17-19 1,-35 19-1</inkml:trace>
  <inkml:trace contextRef="#ctx0" brushRef="#br0" timeOffset="129534.1">6297 5874 0,'0'0'0,"18"53"0,-18-36 16,17 1-16,-17 17 16,0-17-1,0-1 1,18-34 46,-18-18-62,0-18 16,35-18-16,-17-35 16,-18 71-16,35-36 15,0 36 1,-35 0-16,18 35 31,35 70-15,-35-52-1,17 35 1,-17 0 0,-1-35-16,-17-54 78,0 19-78,18-1 15,0 0 1,-18 1 0,0-1-16,17 18 31,1 18 0,-1-18-15,1 17-16,17 1 15,1-18 1,-19 0 0,1-35-16,0 17 15,17-52 1,-35 34-16,17 1 16,-17 0-1,18 52 79,0-17-78,-1 0-16,1 0 31,17-17-16,-35-1 1,18-17-16,0 17 16,-18-52-1,35-54-15</inkml:trace>
  <inkml:trace contextRef="#ctx0" brushRef="#br0" timeOffset="132911.15">829 1005 0,'-18'0'78,"-105"89"-62,88-54-16,-1 0 16,-52 36-1,35 17 1,18-53-16,-36 71 15,54-35 1,-36 34 0,18 19-1,-1-71 1,19 0-16,-1 70 16,18-70-16,-18 18 0,18-1 15,-17 36 1,17 35-1,0-17 1,0-54 0,0 54-1,0 34 1,0-105-16,0 177 16,0-177-1,17 193 1,19-51-1,-36-125 1,35 177 0,53 53-16,-35-88 15,0-18 1,35 176 0,0-88-1,-35-52 1,53 87-16,-71-211 15,89 229 1,-18 53 0,-71-282-1,36 70 1,34 71 0,-69-159-16,17 36 15,-1 17 1,37-35-1,-54-36 1,-17-34 0,17 34-16,53 1 15,-17-1 1,70 19 0,0 16-1,-88-87 1,17 17-1,-52-17-15,-18 0 16,35-1 0,89 36-1,-71-35 1,211 52 0,-17-34-1,-141-36-15,123 17 16,18-17-1,-159 0 1,300 18 0,106-18-1,-405 0 1,387-53-16,-370 53 16,264-53-1,-141 18 1,-88 17-1,-88 0 1,18-17-16,-36 18 16,0-1-1,36-17 1,-53 17 0,70-35-1,0-17 1,18-1-1,-53 18-15,106-53 16,-124 71 0,177-106-1,-54 35 1,-34 18 0,-71 53-16,194-160 15,-194 143 1,193-160-1,-140 88 1,-70 72 0,34-54-1,-52 53 1,-18 35-16,17-52 16,-17-36-1,0 35 1,0-88-1,0 18 1,0 88-16,0-52 16,0 16-1,0 19 1,0-36 0,0-35-1,0 35 1,0-53-16,0 124 15,0-124 1,18-35 0,0 71-1,-1 17 1,19-88-16,34 35 16,-52 0-1,52-140 1,-52 228-1,70-247 1,-53 142 0,1 106-1,17-177-15,-18 106 16,0-1 0,-35 89-16,18 1 15,-18-37 1,0-16-1,0 34-15,0-17 16,0 35 0,0-53-1,0-88 1,0 106 0,-35-18-1,-1 35-15,1-52 16,-53-1-1,53 72 1,-71-54 0,-18 0-1,54 53 1,-195-106-16,-35 36 16,71 52-1,-159-35 1,-194 18-1,141 0 1,-229 17 0,105 54-16,424-1 15,-229 1 1,34-1 0,248 18-1,-18 0 1,36 0-1,-54 0-15,-52 0 16,123 18 0,-176 34-1,52-16 1,-17 17 0,36 0-16,-72 35 15,72-18 1,87-52-16,-123 52 15,-35 36 1,158-88 0,18 17-16,-88 18 15,53 0 1,35-18-16,0 1 16,0-1-1,-17 35 1,34-52-1,-34 70 1,17-17 0,0-36-16,18 18 15,17-18 1,0 1 0,1-1-1</inkml:trace>
  <inkml:trace contextRef="#ctx0" brushRef="#br0" timeOffset="141453.04">11289 3052 0,'0'-36'79,"0"1"-64,18 0 1,-1-18-16,-17 35 15,18-52 1,17-72-16,0-16 16,-17 70-1,17-159 1,-17 17 0,-18 107-1,0-142-15,0 36 16,0 105-1,0-17 1,0 53 0,-18 53-1,1-18 1,17 18-16,-18 17 16,18 0-1,-18 18 1,-17-53-1,-35 1 1,-19-19 0,54 36-16,-106-53 15,-35 35 1,-107-53 0,1 18-1,194 52 1,-53 1-16,0 0 15,-53-1-15,53 19 16,-53-1 0,-36 18-1,71 0 1,-105 0 0,-1 18-1,107 17-15,16-35 16,-34 53-1,70-35 1,18 17 0,-35 0-1,87-35 1,-87 53-16,105-53 16,-70 53-1,35-35 1,35-1-1,-17-17 1,-71 53 0,0 35-1,36-52-15,-71 87 16,53-88 0,-1 54-1,-34 69 1,105-140-16,-70 106 15,-71 34 1,142-140 0,-71 70-1,52-53 1,19-17 0</inkml:trace>
  <inkml:trace contextRef="#ctx0" brushRef="#br0" timeOffset="142495.82">6121 794 0,'-18'0'78,"-17"70"-62,-18-17-1,-18 53-15,18-18 0,-17 0 16,-36 54 0,35-37-1,19-16-15,34-72 16,-35 71 0,35-70-1,18 0-15,-17-18 16,52 0 234,-17 0-250,35 0 15,-1 0-15,90 0 16,34 0-16,-88 0 16,318 0-1,-177 0 1,106-36 0,-105 1-1,-125 18-15,-52-1 16,-35 18-1</inkml:trace>
  <inkml:trace contextRef="#ctx0" brushRef="#br0" timeOffset="205453">24359 8326 0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49:56.615"/>
    </inkml:context>
    <inkml:brush xml:id="br0">
      <inkml:brushProperty name="width" value="0.05292" units="cm"/>
      <inkml:brushProperty name="height" value="0.05292" units="cm"/>
      <inkml:brushProperty name="color" value="#FF0000"/>
    </inkml:brush>
  </inkml:definitions>
  <inkml:trace contextRef="#ctx0" brushRef="#br0">2311 2522 0,'0'18'63,"17"0"-48,1 87-15,35-34 16,-18 35-16,0 0 16,18-18-16,-17 0 15,17 124 1,-36-142 0,-17-34-1,0-1 1,0-53 46,-35-52-46,17 52-16,-35-88 16,18 53-16,-35-70 15,34 52-15,-34-52 16,-36-54-1,88 124 1,1 18-16,-19-35 16,19-1-1,-1 36-15,18 0 16,-18-1 0,18 1-1,0 17 1,18-17-1,17 0-15,-17 17 16,0 18 0,-1-18-1,36 18 1,-35 0 0,35 0-1,35 0-15,0 53 16,-53-35-1,54 53 1,-19 17 0,-52-53-1,35 89 1,-18 17-16,-35-53 16,0 18-1,-18 0 1,18-54-1,-70 19 1,17 0-16,18-54 16,-1 1-1,19-1 1,-19-17 0,1 18-1,17-18 1</inkml:trace>
  <inkml:trace contextRef="#ctx0" brushRef="#br0" timeOffset="832.01">2734 3016 0,'18'0'31,"-1"0"0,1-17-31,17 17 16,18-18-16,-18 0 15,-17 1-15,17-19 16,18 19-16,-17-36 16,16 0-1,-34 0 1,-18 35-1,0-17 1,0 17 0,0 1-1,-18 17 1,-17-18-16,0 18 16,-53 0-1,35 0 1,-35 53-1,35 18-15,35-36 16,-17 36 0,17-36-1,18 18 1,0 35 0,35-35-1,1 0-15,34 0 16,18-36-1,-52-17 1,-1 0 0,18 0-1,-35-17 1,34-54-16,-16 18 16,-19 18-1,1-36 1,0 54-1,-18-19-15,0-52 16</inkml:trace>
  <inkml:trace contextRef="#ctx0" brushRef="#br0" timeOffset="1153.19">3175 2699 0,'0'0'0,"18"35"16,-1 0-16,1-17 15,70 105 1,-70-105 0,-1 17-16,89 36 0,-35-36 15,-36-35 1,-17 0-1,-1-70 1,-17 17 0,18-106-1,-18 35-15,0 54 16,0 17 0,0 35-1</inkml:trace>
  <inkml:trace contextRef="#ctx0" brushRef="#br0" timeOffset="1725.08">3704 2716 0,'18'0'0,"-1"0"47,1 0-31,0 0 0,-1 0-16,1-35 15,35-18 1,-53 36-1,0-19 1,0 1 0,0 17-16,-18 1 15,-52 17 1,34 0 0,-52 53-1,53-18 1,0 71-1,35-89-15,0 19 16,17 87-16,1-70 16,53-18-1,-19 18 1,-16-53 0,-1 0-1,53-17-15,-70-1 16,70-88-1,-53 53 1,1-35 0,-36 35-16</inkml:trace>
  <inkml:trace contextRef="#ctx0" brushRef="#br0" timeOffset="2003.06">4057 2346 0,'0'18'15,"18"-1"-15,-18 19 16,17-19-16,1 36 16,17 0-1,-17 35 1,-1-53-1,1 36-15,0-36 16,-1-35 0,19-17-1,-1-36 1</inkml:trace>
  <inkml:trace contextRef="#ctx0" brushRef="#br0" timeOffset="2474.32">4410 2311 0,'0'35'32,"0"0"-32,0 1 15,0-1-15,0 0 16,0 0-16,0 1 15,17-1 1,-17 0-16,36 0 0,-19 1 16,1-36-1,0 0 17,-1-53-17,36-35 1,-53-1-16,18 72 0,-18-36 15,0 0 1,0 35 0,-18 1-1,0-1 1,-17 18 0,0 0-1,17 18 1,1 17-16,-1-35 15,18 35 1,0-17 0</inkml:trace>
  <inkml:trace contextRef="#ctx0" brushRef="#br0" timeOffset="3128.35">4833 2152 0,'18'0'31,"-18"53"-31,17-36 16,19 142-1,-36-141-15,17 70 16,-17-53-16,0 71 15,0-35 1,0-36 0,0-17-1,0-36 17,-17-53-17,-1-34 1,-17-36-1,35 70 1,0-17 0,0 17-16,0 54 15,17-19 1,1 19 0,17 17-1,1 0 1,-1 0-1,0 0-15,0 0 16,-17 17 0,0 1-16,-1 17 15,1 0 1,-18-17 0,0 17-16,-18-17 15,1 0 1,-19-1-1,1 1 1,17-18 15</inkml:trace>
  <inkml:trace contextRef="#ctx0" brushRef="#br0" timeOffset="3685.66">5239 2240 0,'17'0'47,"1"0"-31,-18-18-16,18 1 15,-1 17-15,-17-18 16,0 1 0,18 17-16,-18-18 15,0 0 1,0 1 15,-35 17-31,-18 17 16,17 1-1,-16 52-15,34-52 16,18 17-16,0 1 16,0-1-1,0 0 1,0-17-1,18 17 1,-1-35-16,1 18 0,-1-18 16,1 0-1,17 0 1,-17 0 0,35-18-1,-35-52 1,17 34-16,18-105 15</inkml:trace>
  <inkml:trace contextRef="#ctx0" brushRef="#br0" timeOffset="3978.17">5433 2081 0,'0'18'31,"17"0"-16,-17-1-15,18-17 16,-18 36-16,0-19 31,18 1-15,-18-36 46,17-35-62,19 0 16,-19-17-16,1 17 16,0 18-1</inkml:trace>
  <inkml:trace contextRef="#ctx0" brushRef="#br0" timeOffset="4462.1">5750 1711 0,'0'-18'0,"-35"36"16,17 35-1,18-35-15,-17 17 16,-1 0-16,18 18 16,0-35-1,0-1 1,0 1 0,0 0-1,0-1 1,0 1-1,0-1 17,18 36-32,-18-17 15,0 34 1,0-52 0,-36 35-16,-16-18 15,16-35 1,-52 18-1,35-18 1,36 0 0,-107 53-16</inkml:trace>
  <inkml:trace contextRef="#ctx0" brushRef="#br0" timeOffset="5142">3263 4039 0,'0'18'16,"18"17"-16,-1 18 15,19-18-15,-19 1 16,19 34-16,17 18 16,-1 1-1,19 52-15,17-18 16,-70-105-1,17 17-15,-35-17 32,18-18-17,-18-53 17,17-35-32</inkml:trace>
  <inkml:trace contextRef="#ctx0" brushRef="#br0" timeOffset="5571.28">3828 3986 0,'0'18'0,"17"-18"16,1 53-16,0-18 16,-1 1-16,18 52 15,18 0 1,-17 53-1,-19-106 1,1 1-16,-18-19 16,0 18-1,0-17 1</inkml:trace>
  <inkml:trace contextRef="#ctx0" brushRef="#br0" timeOffset="6017.24">3545 4533 0,'0'0'0,"0"-17"47,36-1-47,-19 18 16,36-18-16,-17 1 15,69-19-15,-69 19 16,52-19-1,-71 19-15,36 17 0,-17-35 16,-19 35 0</inkml:trace>
  <inkml:trace contextRef="#ctx0" brushRef="#br0" timeOffset="6840.13">4269 4180 0,'0'0'0,"-18"0"0,0 18 15,1 0 1,-36 52 0,35-34-16,18-1 15,-17 0 1,17-17-1,0-1 1,0 1 15,17-18 16,1-18-31,-18 1-1,35-1-15,0-52 16,-17 70-16,0-36 16,17-34-1,-35 52 1,0 0 0,18 18 30,-1 18-14,1 17-32,-18-17 15,17 17 1,1-17 0,-18 0-16,0 17 0,18-18 31,-18 1-16</inkml:trace>
  <inkml:trace contextRef="#ctx0" brushRef="#br0" timeOffset="7168.41">4427 4145 0,'18'0'15,"35"71"1,-35-36 0,-1-17-16,1-1 15,-18 1-15,0-36 78,0-17-62,0-36 0,0 36-1,17-35 1,54-54-16</inkml:trace>
  <inkml:trace contextRef="#ctx0" brushRef="#br0" timeOffset="7917.05">4798 3881 0,'0'0'0,"-18"35"0,0 0 15,18 18-15,-17 35 16,17-17 0,0-54-1,0 19 1,17-36 31,-17-18-32,36-17-15,-19-18 16,19-35-16,-19 35 16,19-18-1,-19-17 1,-17 35-16,0-17 15,0 34 1,0 72 47,0-19-48,18 36-15,35 18 16,-36-1-16,19 18 15,-1-17-15,-17-36 16,-1 18 0,1-18-1,0-52 17,-1-36-17,36-176 1</inkml:trace>
  <inkml:trace contextRef="#ctx0" brushRef="#br0" timeOffset="8449.11">5256 3651 0,'0'18'31,"18"0"-31,0 17 15,-1 0-15,-17-17 16,18 17 0,0-17-1,-1-1-15,-17 1 16,18-18 15,0-18-31,-18-35 16,17 0-1,1 1-15,-1 16 16,1-34 0,0 34-16,-1 72 62,19 17-62,-19-18 16,1-17-1,17 52-15,-17-52 16,-18-1 0,17-17-1,1 0 1,-18-17 0,53-107-1,-35 18-15,-18 53 16,0-17-1</inkml:trace>
  <inkml:trace contextRef="#ctx0" brushRef="#br0" timeOffset="9877.12">5874 3422 0,'-18'18'0,"-17"17"16,17 0-1,1 0-15,-1 36 16,0-18-16,18 0 16,0-18-16,0-17 15,0 17 1,18-70 46,-18-1-62,35 1 16,-35 0-16,18 0 16,-18-1-16,17 19 15,1-1 1,-18 36 46,18-1-46,-18 1 0,0 0-1,0-1-15,17-17 16,1 0 31,17-53-32,-17 36 1,-18-1-16,0 0 16,18 1-16,-18-1 31,17 18-16,-17 35 32,35-17-47,-35 0 16,18 17-16,0-17 16,-18-54 46,17-52-46,1 70-1,-18-34-15,18 52 16,-1-18 0,1 18 15,0 0-16,-1 0 1,19 18 0,-19-1-1,1-17 1,17-17 0,-17-19-1,-1 36-15,-17-53 16,18-35-1,-18 71 1,0-1-16,0 0 16,-18 36 15,1 17-31,17 0 16,-18 54-1,18-54 1,0 35-16,0-52 15,0 0 1,18-54 47,-1 1-48,1 0 1,0 17-16,-18 1 15,17-1 1</inkml:trace>
  <inkml:trace contextRef="#ctx0" brushRef="#br0" timeOffset="11554.33">3634 5891 0,'17'0'15,"-17"18"1,71 70-16,-36-53 16,89 160-1,-54-143 1,-17 37-16,-53-72 16,18-17-1,-18-35 32,0-18-31,-18-17-1,0-36-15,18 17 16,0 37-16,0-37 16,18-34-1,17 70 1,-35 18-1,18 17-15,17 18 16,-17 0 0,35 0-1,70 71 1,-70-36 0,53 18-1,35 35-15,-88-53 16,-18 1-1,-17-19 1,0-17 47</inkml:trace>
  <inkml:trace contextRef="#ctx0" brushRef="#br0" timeOffset="12156.09">4798 5803 0,'17'0'15,"1"0"-15,0 0 16,-1 0 0,1 0-1,17 0-15,18 0 16,18 0 0,-1-53-1,-52 36-15,17-54 16,-35 36-1,0 0 1,-17 17 0,-36 0-1,-18 36 1,36-18 0,-53 88-1,17 0 1,53-70-16,1 35 15,-1 0 1,18-36-16,0 19 31,0-19 1,18-17-32,-1 36 15,19-19 1,34 1-16,89-18 15,-88 0 1,176-35 0,-36-36-1,-140 18 1,-36 35-16,0-17 16,-17 0-16,-18 0 15</inkml:trace>
  <inkml:trace contextRef="#ctx0" brushRef="#br0" timeOffset="12517.65">5433 5398 0,'0'0'0,"0"17"16,17 18-16,1 18 16,53 18-1,-18 17 1,-36-35 0,18 35-1,-17-70-15,0 17 0,-18-17 16,0-1-1,0 1 1,-18-18 31,-52-18-47,-36-17 16</inkml:trace>
  <inkml:trace contextRef="#ctx0" brushRef="#br0" timeOffset="12743.04">5151 5697 0,'35'-17'0,"-18"17"16,19-18-16,-1 18 16,-17-18-16,17 18 15,53-17 1,-70 17-1,35-18-15,-36 18 16,1-17 0,17-1-1</inkml:trace>
  <inkml:trace contextRef="#ctx0" brushRef="#br0" timeOffset="13236.02">5627 5503 0,'17'53'0,"-17"-35"0,36 17 16,-36-17-16,17 17 15,1-17 1,17-1-1,1 1 1,-19-18-16,71-18 16,-52-17-1,-19-18 1,1-35-16,0 53 16,-18 17-1,0-17 1,0 17-1,17 18-15,1 35 32,-1 1-17,-17-19-15,36 36 16,-1-17 0,-35-19-16,18-17 31,-1-35-16,19 0 1,-36-36 0,17 18-1,-17 36-15</inkml:trace>
  <inkml:trace contextRef="#ctx0" brushRef="#br0" timeOffset="13783.13">6438 5203 0,'0'0'15,"-17"18"-15,-1 17 16,-17 18-16,35 0 15,-18 18 1,0-36 0,18-17-16,0-1 62,18-17-62,17 0 16,1 0-1,16-17-15,-16-19 16,-19 19-16,1-1 16,-18-35-1,0 18 1,0 17 0,0 1-1,-35-19-15</inkml:trace>
  <inkml:trace contextRef="#ctx0" brushRef="#br0" timeOffset="14264.3">6685 5133 0,'18'0'32,"-18"18"-32,17-1 15,19 1-15,-19 17 16,1-17 0,17 17-16,-17-35 31,-18-18 31,0 1-62,-18-36 16,18 35-16,-17-35 16</inkml:trace>
  <inkml:trace contextRef="#ctx0" brushRef="#br0" timeOffset="14562.98">6897 4992 0,'35'0'16,"-17"17"-1,-1 19-15,1-19 16,17 19-16,-35-1 16,18-17-1,0-1 1,-18 1-16,17-18 31,18-35 0,54-89-31</inkml:trace>
  <inkml:trace contextRef="#ctx0" brushRef="#br0" timeOffset="15016.31">7302 4851 0,'18'17'15,"-18"19"1,0 34-1,0-17-15,0-18 16,-18 1 0,1-1-1,34-35 126,1 0-141,0 0 16,-1 0-1,19 18-15,-36-1 16,53 18-1,-36-17 1,1-18 0,0 35-16,-18-17 15,17-18 1,-17 18 0</inkml:trace>
  <inkml:trace contextRef="#ctx0" brushRef="#br0" timeOffset="16024.21">4957 7073 0,'0'-17'15,"0"-1"-15,-18 18 16,-17 18 15,17-18-31,-17 35 16,-18 35 0,53-34-1,-18 17 1,18-1-1,0-34-15,18 17 16,17-35 0,89 36-1,-19-19 1,-52 1 0,-17-18-16,-1 0 15,53 35-15,-70-17 16,-18 0-1,17-1 1,-17 18 0,0-17-1,-53 17 1,-35 18-16,53-35 0,-53 35 16,-124 0-1,177-36 1,-53 1-16,52-18 15,-87 0 1,105-18 0,18 1-16,-17-1 15,17-17 1,0 17 0,17 1-16</inkml:trace>
  <inkml:trace contextRef="#ctx0" brushRef="#br0" timeOffset="16733.38">5221 7426 0,'0'0'0,"18"0"16,17 0 15,-17 0-15,70 0-16,-18-18 15,36-17 1,-35 0 0,17-18-16,-53 18 15,-35-1 1,0 19 0,0-1-1,0 0 1,-35 18-1,-53 0-15,0 0 16,-53 106 0,88-71-1,-18 54 1,36-36 0,17-53-16,18 17 15,0 1 1,18 0 15,-1-1-31,-17 1 16,36-18-1,52 53-15,0-53 16,-35 0 0,53 0-1,-18-53 1,-53 35-1,106-52-15,-88 34 16,-35 19 0,-18-1-1</inkml:trace>
  <inkml:trace contextRef="#ctx0" brushRef="#br0" timeOffset="17053.03">5927 7267 0,'0'18'31,"0"-1"-15,0 1-16,0 0 15,0-1 1,17 1 0,19 0-16,-1-18 15,71 0 1,17 0 0,-70 0-1,-18 0-15,1-18 16,-1 18-1</inkml:trace>
  <inkml:trace contextRef="#ctx0" brushRef="#br0" timeOffset="17477.37">6368 7144 0,'-18'17'0,"18"1"15,0 0 1,0 17-16,0-17 16,35 17-1,-35-18 1,18-17-16,0 18 15,17 0 1,18-18 0,-18 0-16,36-71 15,-36 18 1,-17 18-16,-18 17 16,35-87-1,-35 34 1,0 36-16,-18-1 15,1 19 1</inkml:trace>
  <inkml:trace contextRef="#ctx0" brushRef="#br0" timeOffset="17958.24">6720 6826 0,'36'0'0,"-1"18"15,-17 0-15,35 34 16,-18-34-16,0 17 16,-17-17-1,17 0 1,-35-1-16,0-52 94,-18 0-79,18-1-15,-17-16 16,-1-1-16,18 35 15,0 0 1,0 1-16</inkml:trace>
  <inkml:trace contextRef="#ctx0" brushRef="#br0" timeOffset="18284.57">7073 6720 0,'18'0'16,"-1"0"0,1 0-1,0 0-15,17 89 16,-35-72-1,18 36 1,-18-35 15,-18-36 1,-17-17-17,-124-159-15</inkml:trace>
  <inkml:trace contextRef="#ctx0" brushRef="#br0" timeOffset="18477.06">6544 6209 0,'106'53'93</inkml:trace>
  <inkml:trace contextRef="#ctx0" brushRef="#br0" timeOffset="18828.18">7056 6315 0,'35'0'16,"0"35"-16,-17 0 16,17 18-16,18-18 15,-53 1 1,53 17-1,-36-18 1,1-17-16,0 17 16,-18-17-1,0 17-15,0 0 32,0-17-17,0 17 1,-36-35-16,1 0 15,0 0 1</inkml:trace>
  <inkml:trace contextRef="#ctx0" brushRef="#br0" timeOffset="19077.99">6985 6668 0,'71'-36'15,"-36"19"1,0-19-16,0 36 16,-17-17-1,0 17-15,-1 0 16,19-36-1</inkml:trace>
  <inkml:trace contextRef="#ctx0" brushRef="#br0" timeOffset="19693.03">7391 6315 0,'17'17'31,"19"19"-31,-19 17 16,1-36-16,17 18 16,0 1-16,-17-19 15,17 19 1,-17-36-1,17 0-15,36-18 32,-54-70-32,1 35 0,17-18 15,-35 1 1,0 52 0,0 71 30,18 18-30,-18-1-16,18 107 16,-18-107-1,0 54 1,0-54 0,0 1-16,-18-18 15,-17-18 1,17-17-1,-35-18 1,18 0 0,0 0-1,-18-71-15,17 36 16,19-1 0,17-69-1,35 52 1,-17 35-1,105-70 1</inkml:trace>
  <inkml:trace contextRef="#ctx0" brushRef="#br0" timeOffset="20447.25">8202 6456 0,'18'0'31,"-1"0"-15,36-18-1,-35 18-15,70-35 16,-53 35 0,142-106-16,-142 53 15,0 0-15,-35-17 16,0-19 0,0 72-1,-17 17 16,-19-18-31,-34 18 0,52 0 16,-193 71 0,175-54-1,-87 54 1,35 52 0,88-105-1,-18 70-15,18-35 16,0-35-1,18 17 1,35 0 0,-18 18-1,0-53-15,-17 18 16,70 17-16,-70-35 16,70 0-1,35-70 1,-88 52-1,18-35 1,36 0 0,-89 36-16,35 17 15,0-18 1</inkml:trace>
  <inkml:trace contextRef="#ctx0" brushRef="#br0" timeOffset="20833.09">8819 5997 0,'36'0'15,"17"0"-15,35 35 16,-35-17-16,53 17 15,-18 1 1,71 52-16,-107-70 16,-34-1-1,0-17 1,-36 0 46,-35-17-46,0-54 0</inkml:trace>
  <inkml:trace contextRef="#ctx0" brushRef="#br0" timeOffset="21094.43">9066 5980 0,'0'0'0,"-17"88"16,17-71-16,-18 19 15,0 34-15,-17 36 16,35-71 0,-35 36-1,35-89 32,35-35-31</inkml:trace>
  <inkml:trace contextRef="#ctx0" brushRef="#br0" timeOffset="21852.19">9543 5592 0,'0'0'0,"35"70"0,-17-52 16,-1 88-1,-17-36 1,0 18-1,0 36 1,0-71 0,0 0-16,0-36 15,-17-34 79,17-19-78,-18-17-16,0 36 15,1-36 1,-1 0-16,-17-35 16,17-18-1,18 53-15,0 18 16,0-1-1,0 19 1,0-1 0,18 1-1,-1 17-15,1 0 0,35-18 32,-18 18-32,71 18 15,0 34 1,-89-34-1,36 17 1,-35 18-16,-18-35 16,0 0-1,0-1 17,-35 1-17,17-18 1,-35 17-16,-17 19 15,52-19 1,0-17 15</inkml:trace>
  <inkml:trace contextRef="#ctx0" brushRef="#br0" timeOffset="22536.82">10037 5750 0,'17'0'31,"1"0"0,-1 0-31,19 0 16,17 0-16,-36 0 16,19 0-1,-1 0-15,-35-17 16,17-1-1,-17 0 32,-17 18-15,-1 0-32,-17 0 15,17 0-15,-17 0 16,-18 36-1,18 17 1,17-53 0,1 52-16,17-34 15,0 0 1,17-1 0,71 19-1,1-1 1,-72-35-1,18 0-15,18 0 0,-35 0 32,0 0-1,-1-18-15,36 1-1,-35-19 1</inkml:trace>
  <inkml:trace contextRef="#ctx0" brushRef="#br0" timeOffset="22863.23">10495 5750 0,'18'0'62,"-1"18"-46,1 0-16,0-1 16,-1 1-16,54 52 15,-53-52 1,-1 0 0,-17-36 46,0-17-62,0-18 16,18-35-16,-18 52 15</inkml:trace>
  <inkml:trace contextRef="#ctx0" brushRef="#br0" timeOffset="24112.13">8802 1199 0,'0'-17'0,"17"17"16,54-18-16,52 1 15,-17-19-15,71 1 16,-71 35 0,-71 0-1,35 0 1,36 53 0,-35-18-1,-18 18-15,0 18 0,105 105 16,-105-35-1,35 106 1,-35 176 0,-53-158-1,0 123-15,0 141 32,0-158-32,0 17 15,0-36 1,0-281-1,53 0 1,-35-54 0,0 1-1,34-18-15,-34 17 16,53 36 0,52 53-1,18 0 1,0 88-16,71 124 15,-53-19 1,-106-175 0,-18 105-1,-35-123 1,0-18 0,-53 18-16,35-88 15,-52 35 1,-142 53-1,177-89 1,-194 54 0,-124 35-1,282-106-15,-140 52 16,140-52 0,89-52 77</inkml:trace>
  <inkml:trace contextRef="#ctx0" brushRef="#br0" timeOffset="25019.63">12136 3616 0,'17'0'63,"36"0"-63,18 18 15,52-18-15,54 17 16,34-17-16,-17 0 16,282 0-1,-193 0 1,140 0 0,-264-35-16,-142 35 15,-34 0 79,17-18-78</inkml:trace>
  <inkml:trace contextRef="#ctx0" brushRef="#br0" timeOffset="25641.06">12559 3387 0,'35'0'78,"53"0"-63,106 17-15,0 1 16,89 0-16,52-18 16,-18 17-16,-105-17 15,-53 0 1,52 0 0,-193 0-1</inkml:trace>
  <inkml:trace contextRef="#ctx0" brushRef="#br0" timeOffset="26181.31">14164 2805 0,'0'0'0,"141"35"15,88 35-15,107 54 16,-107-71-1,35 70 1,-211-52 0,18 17-16,-36-35 15,18 106-15,-53-89 16,0 1-16,0-1 16,-123 89-1,17-88 1,-123 52-1,52-70 1,18 18-16,-35 17 16,124-53-1</inkml:trace>
  <inkml:trace contextRef="#ctx0" brushRef="#br0" timeOffset="26748.17">16898 2628 0,'0'18'31,"18"17"-31,-1 18 15,36 53-15,0 35 16,18 18 0,35 52-1,52 89 1,-105-194-16,-53-88 16,18 17-16,-18-53 62,0-35-46,0 1-16,17-37 15,1-17 1</inkml:trace>
  <inkml:trace contextRef="#ctx0" brushRef="#br0" timeOffset="27151.23">17604 2117 0,'35'53'15,"-17"-1"-15,17 19 16,18 53-1,53 70 1,-71-124 0,53 142-1,-17-53 1,-36-54-16,53 54 16,-70-106-1,-1 18-15,19-1 16,-1 1-1,-35-54 1,-35-17 31,-1-17-31,-52 17-1</inkml:trace>
  <inkml:trace contextRef="#ctx0" brushRef="#br0" timeOffset="27576.19">16845 3422 0,'53'-18'0,"-18"18"16,18-17-16,0 17 15,35-18 1,-17 0-16,35 1 15,0-1 1,-1 0-16,37 1 16,-19-1-1,-52 1 1,-1-1 0,-35 18-1</inkml:trace>
  <inkml:trace contextRef="#ctx0" brushRef="#br0" timeOffset="28407.02">18609 3016 0,'0'0'0,"-18"0"0,-35 0 15,1 0 1,16 0-16,-70 53 15,18 0 1,71-18 0,-1 1-1,18-19 1,0 19 0,0 16-1,18 1 1,-1-17-1,36-1 1,-35-17-16,35-1 16,0-17-1,-18-17 1,-17-1-16,34-88 16,-16 0-1,-36 89 1,0-72-1,0 72 1,17 17 62,-17 35-78,18-35 16,0 35-16,-1-17 15,1 35 1,0-35 0,-18-1-1,0-123 32</inkml:trace>
  <inkml:trace contextRef="#ctx0" brushRef="#br0" timeOffset="28735.58">18680 3034 0,'17'0'16,"18"18"-1,-17-1-15,35 18 16,-35-17-16,17 0 15,-35-1-15,53 19 32,-53-19-17,0-34 48,0-54-48,0 18 1,18 0 0,17 0-1,53-70-15</inkml:trace>
  <inkml:trace contextRef="#ctx0" brushRef="#br0" timeOffset="29598.05">19420 2787 0,'0'0'0,"-17"0"16,-1 0-16,1 0 16,-19 0-16,-34 35 15,-1 36 1,18-36-1,0 36 1,53-36 0,0-17-16,0 17 15,0-18 17,36-17 46,-1-52-63,-18 34-15,19-17 16,-19-1-16,1 19 16,17-19-16,-35 1 15,18-18 1,-18-35-1,0 70 1,0 1-16,0-1 16,0-17-1,0 17-15,0 36 94,35 52-78,1-17-16,-1 18 15,18 35 1,-36-18 0,36-35-16,-53-36 15,18 1 1</inkml:trace>
  <inkml:trace contextRef="#ctx0" brushRef="#br0" timeOffset="30324.17">19703 2787 0,'17'35'31,"1"-35"-15,-18 53 0,35-18-16,-35 1 15,35-1-15,-17 0 16,17-17 0,1 0-1,-19-18-15,1-36 31,-18 1-31,18-36 16,-18-52 0,0 105-1,0-17 1,0 17-16,17 36 78,1 17-62,17 1-16,-17-19 15,17 1 1,-35 0-16,35-1 16,1-17-1,52 0 1,-71 0-1,36-53-15,-35 0 16,0 18 0,-18 0-16,0-1 15,0-52 1,0 53 0,0 0-1,0 17-15</inkml:trace>
  <inkml:trace contextRef="#ctx0" brushRef="#br0" timeOffset="31540.12">20514 2522 0,'0'0'0,"-53"0"31,0 0-31,36 0 16,-1 0-1,-17 18-15,17 0 16,0 17-16,18 0 16,-17 18-1,17 53 1,0-71-1,17 1 1,1 16-16,0-52 16,-1-17 15,1-18-15,0-18-1,-1 0-15,1-18 16,-18 18-1,17 53 64,1 0-48,17 35-16,-17-17-15,35 35 16,-35-18 0,17 1-16,-17-19 15,-1 1 1,-17-36 46,0-17-46,0 0-16,0-1 16,0 19-16,0-19 15,0 19-15,0-1 16,0 1 0,35 34 46,18 1-62,-17 17 16,-1-17-16,0 17 15,-17-17 1,-1-1-16,19 19 16,-1-19-1,-35-52 48,0 0-48,0-18-15,0 0 16,0 18-16,0-18 16,0 17-16,0 19 31</inkml:trace>
  <inkml:trace contextRef="#ctx0" brushRef="#br0" timeOffset="32386.24">21414 2558 0,'0'0'0,"0"-18"94,0 0-78,0 1-16,17 17 15,1-53-15,-18 35 16,0 1-1,0-1 1,0 0-16,0 1 16,-18 17-1,-70 0 1,17 17 0,1 71-1,35-52 1,35-1-16,-18 36 15,18-36 1,0-18 0,35 1-1,-17 17 1,0-35 0,-1 18-16,1-18 15,70 0 1,141-106-1,-158 36 1,52-36 0,-70-53-16,-35 106 15,-18 0 1,0 18-16,0 0 16,0 17 15,-18 0-16,36 18 126,-18 18-125,18-18-16,-1 18 15,-17-1-15,0 1 16,0 52 0</inkml:trace>
  <inkml:trace contextRef="#ctx0" brushRef="#br0" timeOffset="35720.07">7320 10442 0,'18'36'47,"35"34"-31,-18 1-16,18 17 15,0 0-15,17 53 16,-17-70 0,-17 34-16,16 1 15,19 71 1,-36-36 0,-17-106-16,0 36 15</inkml:trace>
  <inkml:trace contextRef="#ctx0" brushRef="#br0" timeOffset="36286.04">6085 10830 0,'0'-17'15,"18"17"1,-18-36-16,35 36 15,18-35 1,71-35 0,105-36-1,-88 53-15,88-53 16,54 18 0,-72 0-1,-87 52 1,17-34-1,-106 52 1,53-17-16,-52 17 16,17 1-1,-18-1 1,-17 18 0</inkml:trace>
  <inkml:trace contextRef="#ctx0" brushRef="#br0" timeOffset="36844.49">7091 12294 0,'17'0'15,"1"0"1,-18-17 0,18 17-1,70 0-15,18-18 16,88-35-1,53-35 1,-177 88 0,107-71-1,-36 36-15,-106 17 16,18 1 0,-18-1-1,-17 1 1,0-1-1,-1 0 1,-17-17-16,18-36 16</inkml:trace>
  <inkml:trace contextRef="#ctx0" brushRef="#br0" timeOffset="37512">8308 11307 0,'18'52'32,"-1"-16"-32,-17-19 15,53 54-15,-35-18 16,-1-18-16,19 36 15,-19-18 1,1-18 0,-18-53 46,0-35-62,0 18 16,-18-18-16,-17-88 15,17 88 1,1-35-16,-1 17 0,0 18 16,18-52-1,0 87 1,0-17 0,18 17-1,0 0 1,-1 18-16,19 0 15,-1 0-15,18 18 0,0 0 16,53 35 0,-36-18-1,18 18 1,-70-36-16,53 54 16,-19 0-16,-34-54 15,17 18 1,-35 1-16,18 17 15,-18-36 1,0 36 0,0-18-16,-71-17 31,-17-18-15</inkml:trace>
  <inkml:trace contextRef="#ctx0" brushRef="#br0" timeOffset="37765.07">8555 11395 0,'0'0'0,"88"-36"0,-53 36 15,18-35 1,-35 35 0,35 0-1,0 0 1,-18 0-16,18 0 16</inkml:trace>
  <inkml:trace contextRef="#ctx0" brushRef="#br0" timeOffset="38365.99">9119 11148 0,'18'0'0,"-36"0"0,71 35 16,-17 0-16,-36-17 15,35 17-15,-35-17 16,35 35 0,0 0-1,-35-18 1,0-17 0,0-71 46,-53-71-46,18 36-16,35 35 15,-17-35-15,17 0 16,0 70 0,17-52-1,18 34 1,-17 36-1,17 0 1,1 0-16,-1 18 16,35 35-1,1 0 1,-71-36 0,35 36-1,1-17 1,-36-1-16,0-18 15,17 19-15,-17-19 16,0 19 0,-35-1-1</inkml:trace>
  <inkml:trace contextRef="#ctx0" brushRef="#br0" timeOffset="38659.1">9472 11095 0,'0'0'15,"18"-18"-15,-1 18 16,1 0-16,0-17 16,-1 17-1,19 0 1,-1-36 0,0 19-1,53-54-15</inkml:trace>
  <inkml:trace contextRef="#ctx0" brushRef="#br0" timeOffset="39178.68">9790 10601 0,'0'0'16,"-36"35"-16,19-17 16,17 0-16,0 34 15,0-16 1,0-19 0,17-17-1,-17 18 1,0 0-1,36-1-15,-19 1 16,18 17 0,-35-17-1,18-1 1,-18 1 0,18 0-16,-18-1 15,0 1 1,0 0-1,0-1 1,-36 1 0,-16 17-1,16-35-15,-17 35 16,18-17-16,-18 0 16,18-1-1</inkml:trace>
  <inkml:trace contextRef="#ctx0" brushRef="#br0" timeOffset="40107.99">10548 10372 0,'0'-18'16,"0"0"31,71-17-32,-18-18-15,52 0 16,-34 0-16,52 0 16,-34 1-16,-37 16 15,72-17 1,-106 36 0,35-1-1,-36 18 32,-17-18-31</inkml:trace>
  <inkml:trace contextRef="#ctx0" brushRef="#br0" timeOffset="40822.94">11042 9684 0,'18'0'62,"34"0"-46,19 0-16,53 17 15,-36 1-15,70 53 16,-52-54-16,0 18 16,-18 18-1,-35-35 1,-53 0-16,18-18 15,-18 17 1,0 1-16,0 0 31,-18-18-15,1 35 0,-36-17-1,17 17 1,-34 18-16,52-36 15,1 1 1,17 0 0</inkml:trace>
  <inkml:trace contextRef="#ctx0" brushRef="#br0" timeOffset="42278.12">12912 8925 0,'35'18'79,"0"17"-64,-17-17-15,35 52 16,-18-17-16,-17-17 15,17-1 1,-17 18 0,-1-18-16</inkml:trace>
  <inkml:trace contextRef="#ctx0" brushRef="#br0" timeOffset="42699.01">11959 8714 0,'35'-36'62,"71"1"-62,18-18 16,34 0-16,37-17 16,-54-1-16,53 1 15,123-36 1,-158 35 0,-106 54-1</inkml:trace>
  <inkml:trace contextRef="#ctx0" brushRef="#br0" timeOffset="43203.11">13018 9666 0,'17'0'32,"1"0"-17,-1 0 16,1-18-15,0 1 0,52-1-16,-34-17 15,158-36 1,-53 18-16,106-52 16,-89 16-1,-158 72 1,36-1-1</inkml:trace>
  <inkml:trace contextRef="#ctx0" brushRef="#br0" timeOffset="43834.99">13864 8925 0,'0'18'32,"0"0"-32,35 17 15,-35-18-15,53 89 16,-17-88-16,-36 0 15,35 35 1,-35-71 47,-18-176-48,18 106 1,0-1-16,0 37 15,18-54 1,0 88-16,17-17 16,-18 35-1,-17-18 1,71 36 0,-36-18-1,1 35 1,52 18-16,-35 0 15,-18-35-15,0-1 16,18 36 0,-53-35-1,18-18 63</inkml:trace>
  <inkml:trace contextRef="#ctx0" brushRef="#br0" timeOffset="44802.7">14605 8520 0,'0'-18'63,"18"0"-63,-18 1 15,17-19-15,1 19 16,-18-36-16,18 0 16,-18-18-16,0 18 15,0-52 1,-18 52-1,0 35 1,1 0 0,17 1-16,-18 17 15,0 0 1,1 0 15,17 35-31,-18 0 16,18-17-1,0 35-15,-18-18 0,18 89 16,0-89 0,36 71-1,34 52 1,18-16 0,-35-54-16,18 35 15,-53-105 1,34 70-1,-34-70 1,-18-1 15,-18-34 1,-52-19-17,35 19-15,-18-1 16,-35-35-1,17 18 1,36 17 0,35 1 31,35-19-1,18 19-30,0-1-16,-18 1 16,0-1-16,1 0 15,-19 1 1,36-1 0,-35 0-16,-1 18 15,-17-35 16</inkml:trace>
  <inkml:trace contextRef="#ctx0" brushRef="#br0" timeOffset="45149.09">14940 8537 0,'18'0'63,"17"18"-48,0 17-15,-17-17 16,17-1 0,18 36-1,-18-35 1,-35-53 31,0-18-32,0-18-15,0 18 16,0 36-16,18-36 16,-18 17-1</inkml:trace>
  <inkml:trace contextRef="#ctx0" brushRef="#br0" timeOffset="45896.02">15540 8273 0,'-35'0'0,"17"0"15,-17 17 1,35 1-16,0 0 16,-18-18-16,18 17 15,0 36-15,0-35 16,0-1-16,0 1 16,0 35-1,0 0 1,0-36 15,18-17 0,52-70 1,-34 35-32,-36-1 15,17-17 1,-17 36-1,18 17 48,-1 0-47,-17 17-1,0 1-15,18 0 16,0-18-16,-18 17 15,0 1 1,17-18 0,-17 18-1</inkml:trace>
  <inkml:trace contextRef="#ctx0" brushRef="#br0" timeOffset="46766.2">15998 7902 0,'-17'-17'0,"17"-1"16,-18 18 0,1 0-1,-1 0 1,0 0-16,18 18 16,-17-18-16,17 17 15,0 1 1,0 0-1,0-1-15,0 1 16,35 35 0,0-18-1,36 0-15,-1 18 16,-34-35 0,87 52-1,-88-17 1,18-17-1,-53-19-15,18 1 16,-71-18 62,-18 0-78,18-18 16,-17 1-1,35 17-15,17 0 16,18-18 15,-18 0-15,18 1 0</inkml:trace>
  <inkml:trace contextRef="#ctx0" brushRef="#br0" timeOffset="47136.99">16404 7620 0,'18'0'31,"17"18"-15,-17 17-16,52 35 16,-34-34-16,16 17 15,-16 17 1,70 71-16,-89-88 15,1 35 1,-18-70 0,-53-18-1,18 0 1,-54-35 0</inkml:trace>
  <inkml:trace contextRef="#ctx0" brushRef="#br0" timeOffset="47408.7">16192 7955 0,'18'0'16,"0"0"-1,-1-17-15,54-1 16,17 0-16,-53 18 15,54-17-15,-72-1 16,142-17 0,-106 17-1,-35 0 1,-1 18-16,-17-17 31,0-1-31</inkml:trace>
  <inkml:trace contextRef="#ctx0" brushRef="#br0" timeOffset="47715.97">16792 7708 0,'18'0'15,"17"18"1,0 17-16,-17-35 15,17 35-15,18 1 16,-17-1 0,-19-17-16,1 17 0,-18-53 62,-18-88-46,1 53-1,17 18-15,0 0 16,-18-71 0</inkml:trace>
  <inkml:trace contextRef="#ctx0" brushRef="#br0" timeOffset="48184.28">17198 7567 0,'18'0'31,"-18"18"-15,17-18-16,-17 53 15,18-36-15,-1 19 16,19-1 0,-19-18-1,1-17 1,0 0-1,-1-17-15,-17-18 16,36-71 0,-36 70-1,0-16 1,0-19 0,0 53-16</inkml:trace>
  <inkml:trace contextRef="#ctx0" brushRef="#br0" timeOffset="48583.03">17692 7267 0,'0'0'0,"-18"0"0,1 0 31,17 18-15,0-1-16,0 36 15,0-17 1,0-1 0,0 36-1,17-36 1,1-18 0,-1-17-16,19-17 31,-19-18-31,19-54 15,-19 1 1,1 0-16</inkml:trace>
  <inkml:trace contextRef="#ctx0" brushRef="#br0" timeOffset="48863.13">17851 6809 0,'17'0'15,"-17"17"-15,18 19 16,-1-1-16,19 0 16,-36 36-16,17-54 15,19 71 1,-1-17 0,-35-36-1,0 1-15,0 16 16,0-16-1,-35-36 17,-1 0-17,-52-36-15</inkml:trace>
  <inkml:trace contextRef="#ctx0" brushRef="#br0" timeOffset="49089.07">17815 7179 0,'71'-35'31,"-54"35"-31,1 0 16,17 0 0,18 0-1,-35 0 1,17-18-16,1 18 15,-1-18 1</inkml:trace>
  <inkml:trace contextRef="#ctx0" brushRef="#br0" timeOffset="49383.24">18168 6985 0,'18'0'32,"-1"35"-32,-17 1 15,18-1 1,0 0-16,-1-17 16,-17-1-1,36-17 1,-19 0-1,1 0 1,35-35-16,-36-18 16,19-53-1,-36 53 1</inkml:trace>
  <inkml:trace contextRef="#ctx0" brushRef="#br0" timeOffset="49909.11">18556 6985 0,'18'0'31,"-1"0"-31,1-18 31,0-35-15,-18 36 0,0-36-16,0 35 15,17 18 79,-17 18-94,18 17 16,0 0-1,-18-17 1,0 0-16,0 17 16,17-17-1,-17-54 32,0 1-47,0-18 16,0 18-16,18 0 15,-18-1-15,0 1 16,17 17-16,1 1 16,0 17-1</inkml:trace>
  <inkml:trace contextRef="#ctx0" brushRef="#br0" timeOffset="50415.09">18891 6720 0,'18'0'16,"0"0"31,-1 0-47,-17-17 15,18 17-15,-18-18 16,0-17-16,0 0 16,0 17-1,0 36 32,0 17-47,0-17 16,0 34-16,0-34 15,0 0 1,0-1-16,0 19 16,0-19-1,0-34 95,0-1-95,-18 18 1</inkml:trace>
  <inkml:trace contextRef="#ctx0" brushRef="#br0" timeOffset="51810.06">20673 5750 0,'0'-17'31,"-18"17"16,1 0-47,-1 0 31,0 35-31,1-17 16,17-1-1,-18 1 1,18 52-16,0 1 31,18-18-31,-1-18 16,19 18-1,-1-18 1,-18-17 0,36-18-16,71-35 15,-36-71 1,-53 88-1,36-105 1,-54 70 0,1 18-1,-18 17-15,18 18 78,-1 35-62,-17-17-16,0-1 16,18 1-16,0 35 15,-1-18-15,19-35 16,-1 53 0,0-53-1,-17 0 1,105-70-16,1-124 15,-71 123 1,-18-105 0,-17 70-1,-18 53 1,0 18-16,0 52 62,0 1-30,17 0-32,1-1 15,-1 19-15,19-19 16,17 36-16,-53-35 16,88 52-1,-53-17 1,-17-35-1,-18 17-15,17-35 16,-17 18-16,0 17 31,-35-35-15,0 18 0,-18-18-1,35 0-15,1 0 16,17-18-16</inkml:trace>
  <inkml:trace contextRef="#ctx0" brushRef="#br0" timeOffset="52984.36">24148 4004 0,'-18'0'47,"-17"0"-32,17 0-15,0 0 16,-17 0-16,18 35 16,-1-35-16,18 36 15,-18-19 1,18 54-1,0-36-15,18 18 16,17 18 0,71-1-1,-35-17 1,-19 18 0,-16-36-1,-1 18-15,-17-18 16,-18 0-16,0 1 15,-36 105 1,1-88 0,-106 17-1,-18 36 1,53-71-16,18-17 16,71-18-1,-1 0 1,-17 0-1,17-35 1,18-1 0,0-17-16,35 18 15</inkml:trace>
  <inkml:trace contextRef="#ctx0" brushRef="#br0" timeOffset="53624.82">24571 4392 0,'18'0'15,"-1"0"1,-17-18-1,18 18 1,0 0-16,17-35 16,35 18-1,54-89-15,-36 53 16,18-53 0,-71 35-1,-35 54 1,0-1 15,-18 18-15,-34 0-1,-1 0-15,0 0 16,-35 0 0,17 53-1,53-18 1,1 1-16,17-1 15,0 0 1,0 18 0,17-35-1,54 52 1,-18-34 0,-36-19-16,72-17 15,-19 18 1,-52-18-1,35-18-15,-18 18 16,36-88 0,-54 17-1,1-17-15,0 71 16</inkml:trace>
  <inkml:trace contextRef="#ctx0" brushRef="#br0" timeOffset="53984.45">25277 3986 0,'35'0'15,"-18"0"-15,19 36 16,-1-1-16,0-17 16,1 52-16,-1-52 15,-18 17 1,1-17-16,-18-36 47,0 0-47,0-34 15,-35-54 1,0-18 0,35 54-1,0-19-15</inkml:trace>
  <inkml:trace contextRef="#ctx0" brushRef="#br0" timeOffset="54402.01">25576 3757 0,'18'18'31,"0"-18"-31,17 35 16,36 53-16,-54-70 15,71 52-15,-35 1 16,-17-71-16,16 35 16,-34-35-1,17-53 1,-17 18-1,17-124 1,-35-17-16,0 123 16,-17 0-1</inkml:trace>
  <inkml:trace contextRef="#ctx0" brushRef="#br0" timeOffset="54725.42">26229 3563 0,'18'0'32,"-1"18"-17,-17 17-15,18-35 16,0 71 0,-18-54-1,17-17 1,-34 0 15,-1-53-15,-53-70-1</inkml:trace>
  <inkml:trace contextRef="#ctx0" brushRef="#br0" timeOffset="54943.9">26053 3246 0,'0'-18'16,"17"18"15,1 0-15,0 0-1,17 0 1,35 0-16,-17 18 15,35 17 1</inkml:trace>
  <inkml:trace contextRef="#ctx0" brushRef="#br0" timeOffset="55878.97">26494 3263 0,'0'0'0,"-18"-17"15,0 17 1,18 17 0,0 1-1,0 52-15,0-34 16,0 52-1,0-53 1,18 18 0,0-35-1,-1-18 1,1 0-16,17-18 16,-17 0-1,35-70 1,0-35-1,-53 105 1,0-35-16,0 36 16,17 17 15,1 0 0,0 0-15,-1 0 15,1 0-31,17 0 16,-17 0-16,-1 0 15,19-53 1,-19 35 0,1-35-16,0 18 0,-18-142 15,0 160 1,-18-36-1,18 35 1,0 1 0,0 34-1,0 1 17,0 0-32,0-1 15,35 36 1,-17-35-1,17 17 1,-17 0-16,-1-17 0,-17 0 16,18 34-1,-18-34 1,0 0 0,0-1-1,-18 1 1,-17 0-16,-53-1 15,35 1 1,0 0 0,-106 17-1,-105 0 1</inkml:trace>
  <inkml:trace contextRef="#ctx0" brushRef="#br0" timeOffset="58509.94">8678 12841 0,'0'18'157,"0"17"-157,18 18 15,0 18-15,-1-1 16,-17 1-16,18 34 15,0-16 1,17 69 0,0-17-1,-35-105-15,18 52 16,-1 0 0,-17-35-1,18-18 1,-18 1-1,0-1-15,0-17 16,18 34-16,-18-16 16,17-19-16,-17 1 15,0 17 1,0-17 0,0 0-16,0-1 15,18 19 1,-18-1-16,0-18 31,0 1-15,0 0-1,18-1 1,-18 1 0,17-18-1,-17 18 1,18-18 171,-1 0-155,36-36-17,-17 19-15,17-1 16,35-17-16,-53 17 15,53-17-15,-17 0 16,105-1 0,-52-17-1,-54 18 1,-17 17-16,-18 1 16,-35-1-1,18 18 1,-18-17 15,18 17-15,-1 0-1,-17-18 79,0 0-78,-17 1-16,-1-1 15,-17-17-15,-1 35 16,-52-71 0</inkml:trace>
  <inkml:trace contextRef="#ctx0" brushRef="#br0" timeOffset="59447.81">9507 13758 0,'18'0'47,"0"0"-16,17 0-31,18 0 16,-36 0 0,125 36-1,-90-19-15,19 1 16,-36-18-16,89 70 15,-71-70 1,0 53 0,-18-35-1,-17 0 1,-18-1 140,-18-17-156,0 36 16,-17-36-16,-36 52 15,36-34-15,0 0 16,0 17-16,17-17 16,-17 17-16,17-17 15,18-1 1,-18-17 0</inkml:trace>
  <inkml:trace contextRef="#ctx0" brushRef="#br0" timeOffset="60223.93">9684 14093 0,'17'0'32,"-17"-17"-17,18 17 1,0 0-1,17 0-15,53 0 16,0-35 0,18 17-1,-35 0-15,-54 1 16</inkml:trace>
  <inkml:trace contextRef="#ctx0" brushRef="#br0" timeOffset="63231.29">11095 12859 0,'35'17'78,"18"72"-78,-35-36 16,17-1-16,36 37 15,-19 16-15,-16 1 16,52 88-1,-18-53 1,-17-35-16,-17-18 16,-19-70-1,1-18 32,0 0 0,-18-35-16</inkml:trace>
  <inkml:trace contextRef="#ctx0" brushRef="#br0" timeOffset="63858.23">11730 12577 0,'18'0'31,"-1"0"-15,1 17-16,17 18 16,36 54-16,-18-36 15,105 141 1,-52-18-1,-53-105 1,-18 17-16,18 0 16,-18-35-16,1 0 15,-36-36 1,17-17 15</inkml:trace>
  <inkml:trace contextRef="#ctx0" brushRef="#br0" timeOffset="64426.06">11165 13335 0,'0'-18'46,"18"18"-14,17 0-17,18-17 1,0-1-16,88-17 16,-70 17-16,52-17 15,1 0-15,-18 17 16,105-53-1,-140 71 1,-71-17 0</inkml:trace>
  <inkml:trace contextRef="#ctx0" brushRef="#br0" timeOffset="65326.23">12753 12894 0,'0'0'0,"-106"0"31,88 0-31,1 0 16,-18 0-1,-18 0-15,17 18 16,36-1 0,0 1-1,-17 17 1,17-17 0,0 52-1,0 1-15,0-53 16,17 35-1,1-36 1,0 1 0,-18-1-1,17-17 17,-17-17-17,36-18-15,-19 17 16,18-88-1,1 88 1,-36-52 0,17 52-16,-17 1 62,18 17-31,0 0-15,-1 0-16,19 53 16,16-18-1,-16 0-15,-1 18 16,36 0 0,-54-35-16,1 17 15</inkml:trace>
  <inkml:trace contextRef="#ctx0" brushRef="#br0" timeOffset="65709.32">12947 12841 0,'18'0'62,"17"35"-62,0-17 0,0 17 16,1-17 0,34 53-1,1-36 1,-54-18-16,1-17 15,-18-17 48,0-18-63,-18-18 16,18 0-16,0-36 15,0 37-15,0-19 16,0 36-1,0 17 1,0 0-16</inkml:trace>
  <inkml:trace contextRef="#ctx0" brushRef="#br0" timeOffset="66431.41">13794 12541 0,'-18'0'0,"0"0"15,1 0-15,-1 0 16,-17 36-16,-1 16 16,19-16-1,-18 87 1,17-88-16,18 18 16,0 0-1,0-35 1,0 0-1,18-18 17,-1-18-17,36-35-15,18-35 16,-36 70-16,18-70 16,35-88-1,-88 158 1,0-70-1,0 70-15,0-17 16,0 17 0,0 36 62,0 17-63,35 18-15,-35-18 16,36 18-16,-19-17 16,19 16-1,-1 1-15,0-17 0,18 34 16,-35-70 0,-1 0-1,-17-17 1,18-54-1</inkml:trace>
  <inkml:trace contextRef="#ctx0" brushRef="#br0" timeOffset="68149.07">14235 12188 0,'0'18'15,"17"17"1,19 1-1,-19 34-15,18-17 16,1-18-16,-1 1 16,18 34-1,-18-52 1,-17-18 15,-18-18-31,35-17 16,-17-53-1,-1 0 1,1 70 0,-18 0-1,18 18 32,-1 36-47,36-1 16,-53-18-16,53 19 15,18-1-15,-54-17 16,71-1 0,-17-17-1,0 0 1,-1-53 0,-70 18-1,53-88-15,-53-1 16,0 89-1,0-18 1,0 71 62,0-1-78,0 19 16,0-1-16,0-18 15,0 1 1,18 0 0,-18-1-16,17 1 15,36-18 1,-35-35 0,52-53-1,-34-1 1,-19 54-1,-17-18-15,0 36 32,-17 17-1,-19 17-15,36 18-16,0 1 15,0 17 1,0 0-1,0-1 1,0-34 0,0 17-1,18-35 1,0 0 15,-18-17-15,35-36-16,-17 35 15,-18-35 1,17 0-16,-17 18 16,18 35-16,-18-18 15,18 18 17,-18 18-17,35 17 1,-17-17-16,-1 17 15,1-17 1,-1-18 15,19-71-15,-36-34 0,0 52-16,0 0 15,17 53 32,1 17-31,0 1-1,-1 17-15,19-17 16,-19 0 0,-17-1-1,18-17 1,-1 0-1,54-35-15,-53-18 16,17 0 0,-17 0-16,-18-70 15,17 105 1,-17 0 0,0 1-1,-17 17 1,17 35-1,0 0 1,0 36 0,17-1-1,-17-52 1,0 0-16,18-1 16,-1-17-1,142 0 1,53 0-1,458-88 1,336-229 0,-460 105-16,107-176 15,-318 159 1,-264 123 0</inkml:trace>
  <inkml:trace contextRef="#ctx0" brushRef="#br0" timeOffset="68886.17">17551 10530 0,'17'0'46,"1"0"-30,0 0 0,-1 0-16,36-17 15,35-1-15,283-52 16,-89-1 0,53-35-1,0-17 1,-247 87-1,1 1 1,-89 18-16,-18 17 47,-53-53-31</inkml:trace>
  <inkml:trace contextRef="#ctx0" brushRef="#br0" timeOffset="69315.25">18556 9666 0,'88'0'0,"-35"0"15,88-18-15,-17 18 16,87 0 0,1 0-16,-88 36 15,34 34 1,-69-17 0,-37 35-1,-52-35 1,0 36-1,-17-72-15,-36 36 16,-35 0 0,52-35-1,19-18 1,17-36 46,53-87-62</inkml:trace>
  <inkml:trace contextRef="#ctx0" brushRef="#br0" timeOffset="69938.02">20461 8943 0,'0'-18'46,"-18"18"-14,1 0-32,-1 0 15,18 18-15,-35 17 16,17 0-16,18 1 16,0-1-1,0 0 1,53 89-1,-35-89 1,141 71-16,-142-71 16,107 18-1,-54-35 1,-52-18 0,17 0-1,36-106 1,-54 71-16,1-71 15</inkml:trace>
  <inkml:trace contextRef="#ctx0" brushRef="#br0" timeOffset="70614.2">20990 8837 0,'0'18'47,"71"140"-31,-36-122-1,-17 34-15,52 36 16,-52-53 0,17 18-1,-35-36 1,-35-106 31,0 18-32,-1 1-15,1-37 16,-18 1-16,0 18 16,18-19-1,17 19-15,1 35 16,17-1-1,0 19 1,0-1 0,35 18-1,18-18 1,53 18-16,-36 0 16,-52 0-1,0 0 1,-1 0-1,1 36 1,17 17 0,-35 17-16,0-35 15,0 18 1,-53-17 0,53-19-1,-17 1 1,-1-18-16</inkml:trace>
  <inkml:trace contextRef="#ctx0" brushRef="#br0" timeOffset="71022.97">21378 8749 0,'18'0'16,"0"0"-16,-1 35 15,54 18 1,-18 0-16,35 0 16,-70-35-1,17-1 1,-18-17 0,19-17-1,-19-19 1,36-87-16,-17 52 15,-19-88 1,-17 71 0,0 71-1</inkml:trace>
  <inkml:trace contextRef="#ctx0" brushRef="#br0" timeOffset="72924.61">21061 10601 0,'17'18'16,"1"35"-1,0-36-15,-1 18 16,19 1 0,-36-1-16,53 53 15,-18 0 1,-35-52 0,0-19-1,0-34 48,-88-124-48,52 70-15,-17 0 16,36-17 0,-36-18-1,53 18-15,0 53 16,35-71-1,36 36 1,17 52 0,35-35-1,-87 53 1,-19 0-16,19 0 16,-1 71-1,-35-19 1,18 125-1,-18-1 1,-18-88-16,-35 18 16,-53 0-1,71-106 1,0 0 0,-1 0-1,1 0 1,35-18-16,0 1 15,35 17 48,18 0-47,0 0-16,18 0 15,35 0-15,35 0 16,-88 0-1,-18 0 1,-35-18 15,0 1-31,0-36 16,17-18 0,1-17-1,-18 70 1,0-35-1,18 53 1,-1 36 31,1-36-47,0 35 16,-1 18-1,1-36-15,0 19 16,-1-19-16,-17 1 15,0-71 48,0-53-63,-17 36 16,-1-18-16,18-36 15,-18 18-15,18 53 16,0-17-1,0 52 1,18 18-16,-18-18 16,18 18-16,52 53 31,36 53-15,-53-71-1,0 36 1,-18 0-1,-17-36-15,-1 0 0,1 36 16,0-36 0,-18-17-1,0-1 1,-53 1 0,35-18-1,-176 0-15,106 0 16,70 0-1,18-18 64,0 1-64,0-1 1,36 0-1,-19 1 1,18-19-16,1 19 16,-1-1-1,-35 1 1,18-19 0,35-17-1,-36 36 1</inkml:trace>
  <inkml:trace contextRef="#ctx0" brushRef="#br0" timeOffset="73642.98">22154 10283 0,'18'0'16,"0"0"0,-1 18-1,1 35-15,17-18 16,-17 18-1,0-53 1,-18 18 0,0-36 15,0-35-15,0 18-16,17 0 15,-17-1 1,18-16-1,-1 16 1,1 36 47,0 18-48,-1 35-15,1-53 16,0 17-16,-1 36 15,-17-35 1,18-53 31,-18-1-31,0 1-1,18-18-15,17 0 16,-35 18-16,17 0 15,1 35 1,0 0 15,17 17-15,-17 19 0,-1-36-1,1 35 1,0-17-1,-18-1 48</inkml:trace>
  <inkml:trace contextRef="#ctx0" brushRef="#br0" timeOffset="74862.81">22278 11518 0,'0'0'0,"-18"0"0,1-17 0,-1 17 32,0 0-32,1 0 15,-1-18 1,0 18 0,1 0-1,-1 0 1,1 0-1,-36 53-15,35-36 16,-17 19 0,-71 87-16,53-17 15,53-88 1,0-1 0,0 1 15,18-18-16,-1 0 1,19 18 0,16-1-1,-16 19-15,-1-19 16,53 71 0,-35-17-1,-53-36-15,0-17 16,0-1-1,-18-17 79,1 0-94,-18 0 16,17 0 31,18-17-32</inkml:trace>
  <inkml:trace contextRef="#ctx0" brushRef="#br0" timeOffset="75313.25">22437 11377 0,'0'0'16,"17"18"-16,1-1 0,0 1 15,17 0-15,-18 35 16,36-1 0,-17 37-1,-1-36 1,-17 17-1,-1 18 1,-17-52-16,0-1 16,0-17-1,-17-18 1,-72 0 0,54 0-1,-35-36 1,34 19-16,-34-54 15</inkml:trace>
  <inkml:trace contextRef="#ctx0" brushRef="#br0" timeOffset="75541.08">22331 11695 0,'0'-18'15,"17"18"1,1 0-1,0 0-15,-1-18 16,1 18-16,17 0 16,36-17-1,-18 17 1,-53-18-16,53 18 16,0-18-1,-36 1 1</inkml:trace>
  <inkml:trace contextRef="#ctx0" brushRef="#br0" timeOffset="76086.12">22772 11518 0,'17'0'16,"-17"18"-16,18 35 15,0-36 1,-18 36-16,35 0 16,18-17-1,-53-19-15,35-17 16,-17 18-1,-1-18 1,19 0 0,-36-35-16,0 17 15,0-17 1,0-54 0,-53 19-1,35 35-15,-35-18 16,0 0-1,18 35-15,35 0 16,0 36 31,0 0-31,0-1-16,0 36 15,0-17 1,18-19-1,-18 1 1,17-1-16</inkml:trace>
  <inkml:trace contextRef="#ctx0" brushRef="#br0" timeOffset="76422.46">22983 11377 0,'18'18'16,"0"-18"-16,-1 35 16,1 0-1,0 1 1,-18-19-1,17-17-15,-17-17 63,0-1-47,-35-53-1,17 1-15,18 35 16</inkml:trace>
  <inkml:trace contextRef="#ctx0" brushRef="#br0" timeOffset="77659.64">23354 11148 0,'0'0'0,"-18"35"0,1-35 15,17 35 1,0 1-16,0-1 16,0 0-1,0 0 1,17-17-1,-17 0-15,0-1 16,18-34 47,-18-1-63,18-17 15,-18 17-15,17-17 16,1 0-1,-18-18-15,0 35 16,17 18 15,-17 18-15,18-1 0,0 19-1,-18-1-15,17-17 16,1-18 15,0 0-15,-1 0-1,19-89 1,-1 36-16,-35-35 16,0 53-1,0 17 1,0 36-1,-18-18 1,-17 35 0,17 0-16,1 18 0,17 0 15,-18 18 1,0-36 0,18-17-1,53-36 48,-17-35-63,-19 36 15,18-19-15,-17 1 16,0 35 0,-1 53 15,1 0-16,17 123 1,-17 1 0,-18-71-1,18 105-15,-18-87 16,0-71 0,0-18-16,-18-18 31,0-17-16,-17-52 1,17-1-16,-17-36 16,17-34-1,18 105 1,18-52 0,35 35-1,123-71-15</inkml:trace>
  <inkml:trace contextRef="#ctx0" brushRef="#br0" timeOffset="78162.63">24077 11518 0,'0'-17'15,"18"17"1,-1 0-1,-17-18 1,18-17 0,17-36-16,-35 53 15,18-70 1,0 18 0,-18-36-1,0 88 1,-18 18-1,-17 0 1,35 18-16,-18 17 16,18 71-1,0-35 1,0-1 0,0-52-1,0 17-15,18-35 16,-18 18 15,17-18-15,1 0-1,0 0 1</inkml:trace>
  <inkml:trace contextRef="#ctx0" brushRef="#br0" timeOffset="79117.92">22648 13194 0,'18'0'0,"0"53"16,17 17-1,-17-17-15,17 35 16,0-35-16,0 71 16,18 35-1,-35-71 1,-18-53-16,18 0 16,-18-88 30,-18-17-30,0-177 0,18 159-16,0 0 15,18-1 1,35 36 0,-36 53-1,19-17 1,-1 17-1,-17 0-15,52 35 16,-17-17 0,-35 17-1,35 0 1,0 1 0,-36-1-1,19 0-15,-36-17 16,35-54 62</inkml:trace>
  <inkml:trace contextRef="#ctx0" brushRef="#br0" timeOffset="79646.95">23583 13282 0,'0'-18'47,"35"-52"-32,-35 35 1,0 17-16,0-53 15,0 54 1,0-18 0,0 17 15,-17 18 0,-1 18-31,-17 17 16,17 0-16,-35 36 15,53-54 1,0 36 0,0-35-1,0 17-15,0-17 16,18 17 0,0-35-1,-1 18 1,1-18-1,17 0 1,0 0 0,1 0-16,-36-18 15,88-105 1,-88 87 0,53-52-16</inkml:trace>
  <inkml:trace contextRef="#ctx0" brushRef="#br0" timeOffset="80746.17">23848 12735 0,'35'18'16,"-17"17"-1,17 18-15,18 0 16,-35 0-1,34 35 1,-34-53 0,17 36-16,-35-18 15,0-35 1,0-1 0,-17-17-1,-1-17 1,0 17-1,-17-36-15,35 19 16,-35-19 0,35 19-1,-18 17 1,18-18-16,0 0 31,18 18 47,0-17-62,70-1 0,-53 1-16,18-1 15,17-35 1,-70 35-1,18-17 1,-18 17 0,18 18 46,-1 0-46,-17 18-1,18-18 1,-18 18 0,18-1-1,-18 1 1,0 0 0,0-36 30,17-17-46,1 35 16,-18-36 0,0 1-1,35 53 32,-17-1-31,17 36-1,-17-35-15,-1-18 32,1 0-17,17-18 1,-35 1 0,18-19-1,0-34 1,-18-1-16</inkml:trace>
  <inkml:trace contextRef="#ctx0" brushRef="#br0" timeOffset="81319.09">24747 12665 0,'0'-18'15,"0"53"17,0-17-17,0 0 1,0 17-16,0-17 16,0 17-1,0-18-15,18 1 16,0 0-1,-1-36 48,-17 0-63,18-34 16,0 34-16,-18 0 15,0-17-15,0 17 16,0 1-1,0-1 1,0 36 62,17-1-78,1 19 16,-1-36 15</inkml:trace>
  <inkml:trace contextRef="#ctx0" brushRef="#br0" timeOffset="81608.17">24941 12629 0,'18'0'31,"0"0"1,-18 36-17,17-36-15,-17 17 16,18-17 0,0 18-16,-18-36 62,0 1-62,0-19 16,0 19-16,17-18 15</inkml:trace>
  <inkml:trace contextRef="#ctx0" brushRef="#br0" timeOffset="82430.92">25224 12400 0,'17'0'31,"1"18"0,-18-1-31,0 1 16,18 0-16,-18-1 16,17-17-1,-17 18-15,18-18 47,-1-53-31,1 18-1,-18 17 1,18-17-16,-18 52 63,0 1-48,0 0-15,0-1 16,0 19-1,0-19-15,0 1 16,0 0-16,17-18 78,1 0-31,35 0-47,-35 17 16,17-17-1,-35 18-15,17-18 16,1 18 0,0-18-1,-1 0 32,-17 17-31,0 1 31,0-1-32,0 1 1</inkml:trace>
  <inkml:trace contextRef="#ctx0" brushRef="#br0" timeOffset="87421.11">23707 14781 0,'0'-17'0,"-18"-1"16,18 0-1,0 1 1,-18-1-1,18 36 48,0-1-47,0 36-16,0-35 15,18 0-15,-18 17 16,35 35-1,-35-52 1,36 17 0,-19-17-1,1 0 1,-1-1-16,1-17 16,17 18-1,-17-18-15,35 0 31,-18 0-15,-17 0-16,17-18 16,-17 1-1,-18-1 1,0 0 0,17-17-1,-17 0 1,0-18-16,0 18 15,0 17-15,-17-17 16,-1-1 0,18 19-1,-35-18 1,35 17 0,-18 0-1,18 1 16,-17 17-15,-1 0 0,18-18-1,-18 18 1,1 0 0,-19 0-1,19 0-15,-19 18 16,19-18-1,-1 17 1,18 1 62,0 0-62</inkml:trace>
  <inkml:trace contextRef="#ctx0" brushRef="#br0" timeOffset="88280.04">24342 14499 0,'0'-17'16,"-18"17"31,0 0-32,1 0 17,17 17-17,0 1 1,0-1 0,0 1 15,0 0-16,35-1 1,36 19-16,70 34 16,-35-35-16,17 1 15,36 17 1,-71-18 0,-35 0-1,-53-17 16,0-1-31,0 1 16,-18 0 0,-70 17-1,53-17 1,17-18 0,0 0-1,1 0 1,-1 0-16,-35-18 15,18-17 1,0 17 0,17 18-1,18-18-15</inkml:trace>
  <inkml:trace contextRef="#ctx0" brushRef="#br0" timeOffset="88752.41">25770 14041 0,'36'35'62,"17"35"-62,-18-17 16,35 18-16,1 35 16,0 17-16,-19-35 15,1 53 1,-35-88-1,0-17-15,-18-19 16,-71-70 15,18 36-15</inkml:trace>
  <inkml:trace contextRef="#ctx0" brushRef="#br0" timeOffset="89138.14">25347 14111 0,'0'-18'32,"0"1"-32,35-1 15,177-70 1,35 0 0,-176 53-1,70-36 1,-106 53-1,-17 18-15</inkml:trace>
  <inkml:trace contextRef="#ctx0" brushRef="#br0" timeOffset="90318.07">26335 14129 0,'17'-18'156,"19"-17"-140,-36 17-1,35-17-15,-35 17 16,18 1-16,-18-1 15,0 0-15,-36 18 157,19 0-142,-1 18 17,18 0-17,-18-18 1,18 17-16,-17 1 15,17 0-15,0 17 16,0 18 0,0-18-1,35 36 1,0-18 0,-17-36-1,0-17-15,-1 0 16,1 0 78,17-17-94,1-1 15,16-17-15,-16-36 16,-1 36-1,0-1-15</inkml:trace>
  <inkml:trace contextRef="#ctx0" brushRef="#br0" timeOffset="91337.96">26776 13758 0,'0'36'63,"0"-1"-63,17 0 15,-17 18-15,18 0 16,-18 53-1,18-18 1,-18-70 0,0-36 46,0-17-62,-18-1 16,0-87-1,18 70-15,0 18 16,0 0-16,0-18 16,0 35-1,0-17 1,0 52 78,36 19-79,-1-19-15,-17 54 16,-1-54-16,1 36 16,0-35-16,-1 17 15,-17-70 79,-17 0-78,17-1-16,0 1 15,0 0-15,0 0 16,0-1-1,0 1-15,0 17 16,17 18 62,1 0-62,0 0-16,-18 18 15,35 17-15,0-17 16,0 35-16,-17-35 16,17 34-1,-17-34 1,0 0-16,-1-18 62,1-36-62,-1-16 16,36-90 0</inkml:trace>
  <inkml:trace contextRef="#ctx0" brushRef="#br0" timeOffset="92119.34">27323 13476 0,'17'18'31,"19"17"-31,-36-17 16,35 35 0,53 123-16,-35-17 15,0-89 1,0 71-1,-18 1 1,-35-125 0,0-34 31,-35-36-32,-1-36 1,19 19-16,-18-18 15,-18-71 1,35 141-16,0-105 16,1 35-1,-1 35 1,18-18 0,0 1-1,0 34 1,0 1-16,0 17 15,0 1 1,0-19 0,18 36-1,17 0 32,-35 18-31,35 17-1,1 18-15,-1 0 16,-35 0-16,17 18 16,-17-1-16,0-17 15,0-18-15,-17 54 16,-1-72 15,1-17-15,-1 0-1,-17 0-15,17 0 32</inkml:trace>
  <inkml:trace contextRef="#ctx0" brushRef="#br0" timeOffset="92796.13">27781 13194 0,'0'18'109,"0"-1"-93</inkml:trace>
  <inkml:trace contextRef="#ctx0" brushRef="#br0" timeOffset="93467.01">27852 13600 0,'17'0'31,"1"0"-15,0-18-16,17-17 16,-17 17-16,-1 0 15,19-17-15,-36 17 16,0-17-1,0-18 1,0 36-16,-18-54 16,18 53-1,-18 18-15,1-35 32,-1 35-17,-17 0 1,-1 0-16,1 0 15,18 0 1,-19 35 0,19 71-1,17-53 1,0 71-16,35-54 16,-35-35-1,35 54 1,-17-72-1,-18 19-15,17-36 16,19 17 0,52 19-16,-70-36 15,87-53 1,-69 17 0,34-70-1,-17-17 1,-35 52-1,-18 19-15,0 16 16,-35-70 0</inkml:trace>
  <inkml:trace contextRef="#ctx0" brushRef="#br0" timeOffset="93765.99">28046 13018 0,'17'17'16,"-17"1"-16,36 35 15,-19-18-15,1-17 16,35 70 0,-18-18-1,1 19 1,-1-54-1,0 53 1,-17-70-16,-18 17 16,17-35-1</inkml:trace>
  <inkml:trace contextRef="#ctx0" brushRef="#br0" timeOffset="94266">28504 13353 0,'18'0'47,"-18"-18"0,18 0-47,-18-17 15,0 17 1,0-34-16,0 34 16,0 0 15,-36 18-16,19 0-15,-1 36 16,18-1-16,0 18 16,0 0-1,0 0 1,18-1-16,-1-16 16,19 34-1,-36-52 1,17-18 15,19-35-31,-19-54 16,19-105-1,-19 106 1,-17-88-16,18 17 16</inkml:trace>
  <inkml:trace contextRef="#ctx0" brushRef="#br0" timeOffset="94986.31">28681 12771 0,'17'35'32,"-17"0"-32,18 18 15,-18-18-15,35 18 16,-17 71 0,0-71-1,-1 35 1,-17-35-1,0-18-15,0 36 16,0-36 0,0-18-1,-17-17 1,-1-35 0,0 0-1,18-18 1,0 18-1,0 17-15,0 0 16,0 1 0,18 17-1,0 0 1,-1 0-16,19 0 16,-1 0-1,18 0 1,-36 0-1,19-53 1,-1-18-16,-17-34 16,-18-37-1,0 107 1,0 17 0,0 1-1,0 34 16,0 1-15,0 17-16,0 1 16,0 17-1,17-18 1,1 35 0,-18-52-16,18-18 15,-18 18 1,0-1-1,-18-17 1,-35 0 0,-35 0-1,-212 0-15</inkml:trace>
  <inkml:trace contextRef="#ctx0" brushRef="#br0" timeOffset="96948.89">22737 7197 0,'17'0'31,"18"0"-15,71 70-16,35-17 15,-17 18-15,52 17 16,54 35-16,-54 1 16,194 105-1,-105-17 1,-177-106-1,71 88 1,-71-36 0,-35-52-16,35 124 15,-35-36 1,0 0 0,35 35-1,-53-106 1,71 107-16,35 34 15,-141-228 1,142 175 0,-1-17-1,-124-158 1,107 87 0,-54-35-16,19-53 15,16 36 1,19-53-1,-71-18 1,53 0-16,-54 0 16,72 0-1,-89 0-15,36 0 16,-36 0 0,-17 0-1,52 0 1,107 53-1,-54-18 1,89 18-16,-89 0 16,-70-36-16,71 36 15,34 35 1,-16 1 0,-72-36-16,124 88 15,159 123 1,-36-70-16,-193-88 0,158 123 15,0 1 1,-158-124 0,-89-71-1,53 71 1,-35-36 0,-18 1-16,54 70 15,-36-71 1,-18 72-1,35 34 1,-17-53 0,-35-52-16,17 17 15,-35-35 1,35 0 0,-35 0-1,0-35 16,0-1 1,0 18-17,-17-35-15,-18 36 16,17-1 0,-88 36-1,71-54-15,-106 71 16,70-35-1,36-35 1,-89 35 0,89-18-1,0-17 1,17-18 62</inkml:trace>
  <inkml:trace contextRef="#ctx0" brushRef="#br0" timeOffset="103429.07">2522 13282 0,'0'-18'62,"-17"18"-46,-1-17 0,0-1-16,1 1 15,-1 17 1,1 0-1,-1 0 1,0 35 0,1 18-16,17-18 15,0 71 1,0-18 0,0-53-1,0 36 1,35 17-1,0-17-15,18-36 16,-18 0 0,-17-35-1,70 18 1,53-18 0,-105 0-1,87-18-15,-88 18 16,54-35-1,-1-18 1,-71 53 0,72-71-1,-72 54 1,-17-1-16,0-17 16,0-53-1,0 70 1,0 0-16,-35-17 15,-36-71 1,54 89 0,-54-54-16,1 18 15,34 36 1,-87-72 0,70 72-1,18 17 16,17-18-31,0 18 0,-35 0 32,18 0-17,18 0-15,-19 0 16,-17 0 0,18 0-1,0 35-15,17-17 16,18 0-1,0-1 1,0 1 0,0 0-1,0 17-15,0-18 16,53 19 0,-35-36-1,52 17 1,36-17-16</inkml:trace>
  <inkml:trace contextRef="#ctx0" brushRef="#br0" timeOffset="104216.21">3598 12947 0,'0'0'0,"-17"0"15,-19 0-15,19 0 16,-1 18 0,18 17-1,0-17 1,0 17-1,0 0 1,0-17 0,0-1-1,0 1 1,0 0-16,18-18 16,17 17-1,36 1-15,-54 0 16,1-18-1,0 0 17,-18 17-32,35 18 15,-35 1 1,0 34-16,0-17 16,-35 18-1,-1-18 1,19-18-1,-1-35 1,0 0 0,-17 0-16,-36-18 15,-52-17 1,70 35 0,-53-18-1,71 1 1,0 17-16,17 0 15,0 0 1</inkml:trace>
  <inkml:trace contextRef="#ctx0" brushRef="#br0" timeOffset="109151.35">1164 12612 0,'0'-18'0,"0"1"156,18-1-140,17-17-16,0-18 16,18 35-16,0-17 15,0-18-15,124-53 16,-107 71-1,71-53 1,-35 35 0,-71 35-1,53 0 1,-17 1-16,0-19 0,-1 19 16,159-36-1,-87 35 1,-107 18-1,53-17-15,-70 17 16,140-18 0,-122 18-16,52 0 15,53 0 1,-88 0 0,106 0-1,52 35 1,-175-35-1,193 36-15,-53-1 16,-105-18 0,-1 1-1,-17 0 1,-17-1 0,-1 1-1,-17-18-15,17 53 16,71 53-1,-36-36 1,177 177 0,-141-106-1,-18-35 1,36 71-16,-71-72 16,-1-52-1,-16 88 1,17-35-1,-36 0 1,19 35 0,-19 36-16,-17-124 15,0 123 1,0 0 0,-17-35-1,-19 36 1,-34-18-16,52-124 15,-70 106 1,70-106 0,-105 124-1,17-71 1,-88 36 0,35-36-16,-158 53 15,229-106 1,-107 36-1,-51-1 1,193-70 0,-53 18-1,18-18-15,70 0 16,-70 0 0,17 0-1,18-18 1,-53 18-1,-140-53-15,140 36 16,-35-18 0,-1 17-1,54-17 1,-141-18 0,176 35-1,-70-17 1,52 17-16,0-17 15,-34 0 1,16-1 0,54 19-1,-88-54 1,17 1-16,35 52 16,18-35-16,36 53 15,-71-71 1,17 1-1,71 52 1,-71-35 0,36 0-16,-35-35 15,34 18 1,-34-36 0,52 35-1,-17-17 1,0-18-1,-1 18-15,1-53 16,35 106 0,-18-124-1,1 71 1,17-36 0,0 89-16,0-18 15,0-53-15,0 0 16,0 18-1,17 0 1,1 17 0,0 19-1,-1 34-15,-17-17 16,18 17 0,0-70-1,17 70 1,18-52-1,0-1 1,-18 18 0,53-17-16,-17 34 15,17-34 1,18-1 0,-53 36-1,35 0 1,-35-1-1,-18 19-15,0-1 16,18 0 0,-35 1-1,0 17 17,-1 0-17,-17-18 1,18 18-1,-1 0 1,-17-18-16,18 18 16,0 0-1,-18-17 1,17 17-16</inkml:trace>
  <inkml:trace contextRef="#ctx0" brushRef="#br0" timeOffset="110198.98">2699 9596 0,'0'35'94,"17"18"-78,1 0-1,-18 0-15,35 35 0,-17-35 16,0 17 0,17 18-16,18 106 15,-53-141 1,53 141-1,0 18 1,-18-141-16,0 140 16,0-70-1,-35-88 1,36 53 0,-19-18-1,-17-52 1,0 17-1,18-1-15,-18-34 16,18 35 0,-18-18-1,17 36 1,1-18 0,-18 35-16,0-53 15,18 36 1,-1-1-1,-17-52 1,0 0 0</inkml:trace>
  <inkml:trace contextRef="#ctx0" brushRef="#br0" timeOffset="111516.08">2716 11695 0,'18'0'141,"0"17"-126,-1 36-15,36-18 16,-17 1-16,16 34 16,1-34-1,-17 16-15,34 19 16,18 0-16,-52-19 16,17-16-1,-36-1 1,1-35-1,-1 0 298,1 0-297,-18-18-16,35-35 15,1-17 1,34-54-1,-35 89 1,-17-18-16,35-17 0,-35 34 16,35-69-1,0-1 1,-36 88 0,1-35-1,-18 36 1,0-1-16</inkml:trace>
  <inkml:trace contextRef="#ctx0" brushRef="#br0" timeOffset="113813.06">3175 12153 0,'0'-17'156,"0"-1"-156,0 0 16,0 1-16,0-19 16,0 1-16,0 0 15,0 0-15,0-1 16,0-34-1,0-18 1,0 52 0,0-17-1,0 0 1,0 36-16,0-1 16,0-35-16,-18 36 15,18-36 1,0-18-1,-17 18 1,-1 18-16,18-18 16,0 0-1,-18 18 1,1-18 0,17 0-1,0 0 1,0 18-1,0 17 1,-18-17 0,18 17-1,-17-17 1,17-18 0,0 0-16,0 35 0,0-17 15,-18-18 1,18 36-1,-18-54 1,1 18 0,17 18-1,-18-18-15,18 18 16,0 17 0,0 0-16,0-17 15,-18 17 1,18 1-1,-17-18 1,17 17-16,0-17 31,0-1-15,-18 19 0,18-1 15</inkml:trace>
  <inkml:trace contextRef="#ctx0" brushRef="#br0" timeOffset="137852.95">2910 16651 0,'0'-18'125,"0"-34"-110,0-19-15,0 36 16,0-18-16,0 18 16,0-36-1,0-17-15,0 17 16,0 18 0,-35 0-1,18 0 1,-1 53-1,18-17 1,-18 17-16,1 0 31,-19 0 1,19 17-32,-1 1 15,0 0 1,-17 52-16,17 36 15,1-18 1,17-52-16,0 52 16,0 18-1,0-1 1,17-16 0,-17 34-16,36-70 15,-1 18 1,-35-36-1,18 0 1,-1 0 0,1 1-1,-18-19-15,0 1 16,0 17 0,0-17-1,0 0 16</inkml:trace>
  <inkml:trace contextRef="#ctx0" brushRef="#br0" timeOffset="138990.24">2487 16792 0,'18'0'94,"17"0"-94,36-17 15,-19-1-15,19 0 16,0 1-16,34-1 15,1-17-15,-35 35 16,105-36 0,-105 19-1,-54 17 1</inkml:trace>
  <inkml:trace contextRef="#ctx0" brushRef="#br0" timeOffset="139510.39">3457 16457 0,'0'0'16,"0"18"-16,0 17 15,0-17-15,18-1 16,-1 1 0,-17 0-1,18 17-15,0-18 0,-18 1 16,17 0 0,-17-1-16,-17-34 93,-1-1-77,-17 0-16,-18-87 16</inkml:trace>
  <inkml:trace contextRef="#ctx0" brushRef="#br0" timeOffset="140215.97">3263 16245 0,'0'18'63,"0"0"-63,0-1 15,0 1 1,18-18 15,-1 0-15,-17 18-1,18-18-15,0 0 16,17 0 0,0 0-1,1-18-15,-36 0 16,17 18-16,1-35 15,-18-18 1,0 0 0,-18 18-1,18 17 1,-17 1-16,-1 17 16,0-18-1,1 18 1,-1 0-1,-17 0 1,17 0 0,-17 53-1,17-35-15,-17 52 16,35-35 0,0 1-1,18 34 1,-18-52-1,17-18-15,1 18 0,17-18 16,36 17 0</inkml:trace>
  <inkml:trace contextRef="#ctx0" brushRef="#br0" timeOffset="140857.41">3669 16334 0,'18'0'31,"17"0"-15,-35 17 0,35 19-1,0-1 1,1 18 0,-19-18-16,-17-17 15,0-36 32,0-17-31,-17-1-16,17-16 15,-18-19-15,18 18 16,0 0 0,0 35-1,0 1-15,0-1 31,18 18-15,17 0-16,-17 0 16,34 0-1</inkml:trace>
  <inkml:trace contextRef="#ctx0" brushRef="#br0" timeOffset="141497.44">4057 16263 0,'18'0'16,"-1"0"-1,1 0-15,0 0 16,34 0 0,54-35-16,-53 35 15,18-53 1,-54 35 0,-17-17-1,0 17 1,0 1-1,-53-1 1,18 18-16,0 0 16,-141 35-1,140-17 1,-34 52 0,52-34-1,0-19-15,18 36 16,0-17-1,0-19 1,18 19 0,53-1-1,-18-18 1,88 1-16,-36-18 16,72 0-1,-54-35 1,-87 17-1,-1-35 1,-18 36-16,1-1 16,-18-17-1,-18-1 1</inkml:trace>
  <inkml:trace contextRef="#ctx0" brushRef="#br0" timeOffset="142184.18">4674 16122 0,'0'0'0,"0"70"16,0-52-16,0 35 15,36-18 1,-1 1-1,18-19 1,17 1 0,-34-18-1,-1 0-15,18-35 16,-18-18 0,0-71-1,-35 1 1,0 87-1,0 1 1,0 53 31,0 35-47,0-18 16,0 0-1,18 18 1,17 0-16,18-18 15,-18-35 1,18 0 0,53-17-1,-18-36 1,-17 0-16,-53 0 16,35-18-16,-36 36 15,-17 0 1,0 17-1,0-17 1,-17 17 0,-1 18-16</inkml:trace>
  <inkml:trace contextRef="#ctx0" brushRef="#br0" timeOffset="143691.18">5856 15734 0,'0'0'0,"-141"18"31,106-1-31,17 1 16,0 17-16,18-17 16,-17 35-1,17-18 1,0 35-16,0-34 15,17-1 1,-17-17 15,18-18-15,35 0 0,18 0-16,-36-18 15,0-17 1,0-71-1,-17 88 1,-18-52 0,0 52-1,0 0-15,0 36 78,18 17-62,-18-17 0,17 17-1,-17-17-15,18 0 16,-18-1 0,18-17-16,-1 0 46,1 0-46,-1 0 16,1-17-16,35-72 16,0-34-1,0-1 1,-53 107 0,0-36-16,0 35 15,0 54 48,0-1-63,0-18 15,0 19-15,18 17 16,-18 0-16,0-36 16,17 36-1,-17-18 1,0-17-1,18-18 1,-1 0 15,19-35-15,17-36 0,17-35-1,-52 71-15,17-71 16,-35 71-1,18-36 1,-18 36 0,0 70 62,17 1-63,-17-1 1,18 18-16,-18 0 16,0 0-16,0 0 15,0-18-15,18 0 16,-18-17 0,0 17-1,17-35 48</inkml:trace>
  <inkml:trace contextRef="#ctx0" brushRef="#br0" timeOffset="159537.01">3598 17709 0,'0'36'46,"0"34"-46,0 18 16,0-17-16,0 53 16,0-36-16,18 88 15,0-88 1,-1 71 0,19-71-1,-36-70 1,0-1-1,-18-69 142,0-19-157,-17 18 15,17-17-15,1-1 16,-1 18-16,-35-70 16,35 34-1,18 1 1,0 18-1,0 34 1,0-17-16,0 36 16,0-1-1,0-17 1,0 17 15,18 18-31,0-17 16,-1 17-1,-17-18-15,18 36 110,0 17-95,-1 0-15,-17 0 16,18 18-16,0-17 16,-18-19-16,0 19 15,0 17 1,0-1 0,0-34-1,0 17 63,-18-17-62,0 17 0,18-17-1,-17-18-15,17 18 47,17-18-16,1 0-15,-18 17 0,35-17-16,-17 0 15,70 0 1</inkml:trace>
  <inkml:trace contextRef="#ctx0" brushRef="#br0" timeOffset="161101.01">4163 18045 0,'0'0'0,"-71"0"0,54 0 0,-1 0 16,0 0 0,-35 35-1,18-17 1,35-1-16,-18 18 16,1-35-1,17 36 1,0-1-1,0-17 1,0 17-16,0 0 16,0-17-1,0-53 142,0 17-142,17-17-15,-17-1 16,0 19-1,18-1 1,-18 0-16,0 1 16,18 17-16,-18-18 15,17 18 110,1 0-109,0 0 15,-1 35-15,1 1-16,0-19 15,-1 36-15,1-53 16,0 53 0,-18-35-1,35-36 63,35-35-78,-17 0 16,0 18 0,-18-18-16,1 18 15,-1-18-15,-17 0 16,-1 18 0,1-1-1,-18 1 1,0 53 109,0-1-110,0 1 1,0 17 0,18 1-16,-18-19 0,35 19 15,0-1 1,-17-17-16,35 17 16,-18 18-1,-17-36 1,-18 1-1,0-53 157</inkml:trace>
  <inkml:trace contextRef="#ctx0" brushRef="#br0" timeOffset="161685.93">5027 17745 0,'-53'0'0,"36"0"16,-1 0 0,0 17-16,18 1 0,-17-18 15,17 18 1,0-1 0,0 19-1,17-1 1,19 0-1,-1-17-15,-18-1 16,19 19 0,-1-1-1,-35-17 1,18-1-16,-18 1 16</inkml:trace>
  <inkml:trace contextRef="#ctx0" brushRef="#br0" timeOffset="162396.84">5345 17727 0,'0'18'31,"0"17"-31,17 0 16,1 1-16,0-19 15,34 36 1,-34-18 0,17-17-16,1-18 15,-19 0 1,1 0 0,0-18-1,17-17 1,18-53-1,-36 53-15,-17-1 16,0 19 0,18 17 62,-18 17-63,35 1-15,-35 0 16,18-1-16,17 19 16,-17-36-1,-1 0-15,1 17 16,17-17-16,18 0 16,0-35-1,0-71 1,-35 88-1,-1-87 1,-17 34-16,0 18 31,-35 0-15,17 53 0</inkml:trace>
  <inkml:trace contextRef="#ctx0" brushRef="#br0" timeOffset="163112.32">6350 17304 0,'0'0'15,"-71"0"-15,54 0 16,-36 17-16,0 19 15,18-1 1,17 0 0,18-17-16,-18 17 15,18 0 1,0 36 0,0-53-1,53 70-15,36-35 16,-72-53-1,54 17 1,-36-17 0,0-17-1,36-54 1,-36-35-16,-35 71 16,0-36-1,0 19 1,-18 34-1,1 0 1,-18 1 0,35-1-16,-36 18 15,19-18 1,17 36 78,17 0-79,36 52-15</inkml:trace>
  <inkml:trace contextRef="#ctx0" brushRef="#br0" timeOffset="164198.23">6562 17286 0,'17'0'15,"-17"18"-15,36-1 16,-36 1 0,17 0-16,36 35 15,35 17 1,-88-52 0,18-1-1,-18-52 32,0 17-31,0-34-1,0-19-15,0 0 16,18 1 0,-1 52-16,1 18 15,0 0-15,87 0 16,36 0-1,-88 18 1,88 0 0,-123-18-1,-18-18 17,0 0-17,0 1-15,0-19 16,-18 1-1,1 35-15,-18-18 16,17 1 0,-17-1-1,-36 18 1,36 0 0,0 53-1,-1 18 1,36-1-16,0-17 15,0 35 1,18-17 0,17-36-1,0-17 1,18-18-16,71-36 16,17-140-1,-88 17 1,-18 71-16,-17-71 15,-18 71 1,0 53 0,-18 0-16,18 88 62,0 0-62,0-36 16,0 18-1,0 18-15,18 18 16,17-1 0,-17-52-1,-1 17 1,1 1 0,-18-19-1,18-17-15,52 18 16,-17-18-1,-18 0 1</inkml:trace>
  <inkml:trace contextRef="#ctx0" brushRef="#br0" timeOffset="164552.12">8167 16828 0,'17'0'32,"19"0"-17,-1 0 1,-17 0-16,-1-36 15,1 36-15,0-35 16,-1 35 0,-17-18-16,18 18 47,-18-17-16</inkml:trace>
  <inkml:trace contextRef="#ctx0" brushRef="#br0" timeOffset="165930.57">9349 16087 0,'70'-18'31,"-35"18"-15,-17 0-1,0 0-15,-1 0 16,1 0-1,0 0 1,17 18-16,0 17 16,18 53-1,-35-35 1,17 35 0,-17 36-1,-18-36 1,0-53-16,-18-17 15,18-1 1,-18-17 31,-17-17-31,-53-1-1,70 1 1,1 17-16,-1 0 15,0-18 1,18-17 15,0 17-15,0 0 0,0 1-16,18 17 15,0-18 1,-18 0-1,35 18 1,-17 0 47,-1 0-63,1 0 15,17 0 1,0 18-16,1 0 15,-19-18 48,1 0-32,0-18-31,-1 0 16,1 1-1</inkml:trace>
  <inkml:trace contextRef="#ctx0" brushRef="#br0" timeOffset="166647.78">9948 16087 0,'0'0'0,"-70"0"31,52 0-15,0 17-1,1 1-15,-18 52 16,35-34-1,0-1 1,0-17 0,0 17-1,17 0 1,18-17-16,-17 0 16,0-18-1,-1 0 1,1 0-1,0 0 1,-1 0 0,-17-18-1,18 0-15,17-35 16,-17 0 0,17-17-1,-35 35 1,0 17-1,0 0 1,0 1 15,-17-1-15,-19 0 0,19 18-1</inkml:trace>
  <inkml:trace contextRef="#ctx0" brushRef="#br0" timeOffset="167026.95">10319 16016 0,'0'-18'15,"17"1"32,19-1-31,-36 1-16,17-1 15,1 18 17,-18-18-17,18 18 1,-1-17 0,36-19-1</inkml:trace>
  <inkml:trace contextRef="#ctx0" brushRef="#br0" timeOffset="167892.94">10777 15487 0,'0'0'0,"36"-35"16,-1 35-16,-17 0 78,-18 17-78,17 19 16,-17 17-16,0-36 15,0 18-15,0 36 16,0-53 109,35-18-109,54 0-1,-36 17-15,-36 1 16,1-18-16,-18 35 16,17-17-1,-17 17-15,0-17 16,-17 17-1,-1-17 1,-17 17 0,17-17-16,-17-18 31,0 0-15,-1-36-1,36 19 16,0-1-15,18-17 0,0 17-16,17-35 15,53-35 1,-53 70 0,18-52-16</inkml:trace>
  <inkml:trace contextRef="#ctx0" brushRef="#br0" timeOffset="168373.06">11236 15328 0,'0'0'0,"-35"0"32,35 35-32,0-17 0,0 0 15,0 52 1,17-34-1,1 17 1,0-1-16,17-34 16,-17 0-1,-1-18 17,18 0-17,18 0-15,-17-18 16,34-52-1,-52 52 1,-1-53 0,-17 36-1,0 17 1,0 1-16,0-1 0,-35 0 16,18 1-1,-54 17 1,-35 0-1,89 0 1,-54 0 0,18 0-16,18 0 31</inkml:trace>
  <inkml:trace contextRef="#ctx0" brushRef="#br0" timeOffset="169280.01">7426 15487 0,'18'0'79,"-1"-18"-79,19 18 15,-19 0 1,-17-17 15,18 17-15,-1 0-16,1 0 15,0-18-15,35 0 16,-18 1 0,-17 17-16,-18-18 15</inkml:trace>
  <inkml:trace contextRef="#ctx0" brushRef="#br0" timeOffset="170827.47">8749 15028 0,'0'0'0,"18"0"16,-1 0 15,18 18-31,18 53 15,-35-36 1,17 35-16,1 19 16,-19 16-1,-17-52 1,0-17 0,0 34-16,0-52 15,-17-1-15,-19 1 31,19-18-15,-1 0 0,-70 0-1,70 0-15,-52-18 16,52-17 0,0 35-1,18-17 1,0-1-1,0 0 1,36-17-16,-1 17 16,18-17-1,35 17 1,-17 18 0,-36 0-1,-18 0 1,1 18-1,0-18-15,-18 18 16,17-18 15,1 0-15,0-36-16,17 1 16,53-53-1,-88 70 1,0 1-1,-17 17 48,-1 0-47,0 17-1,1 1 1,17 0-16,0-1 15,0 1-15,0-1 16,0 1-16,0 17 16,53 1-1,-36-19 1,18 19-16,1-36 16,-1 0-1,-17 0-15,35 0 16,-18-36-1,-18-34 17,1 52-17,-18 0-15,0 1 16,0-18-16,-18 17 31,1 18 16,-1 0-47,1 0 63,52 0-1,35 0-62</inkml:trace>
  <inkml:trace contextRef="#ctx0" brushRef="#br0" timeOffset="171112.14">9578 15187 0,'18'0'47,"-18"-18"-16,17 18-16,1 0-15,-1-17 16,1 17 0,0 0-16</inkml:trace>
  <inkml:trace contextRef="#ctx0" brushRef="#br0" timeOffset="173563.47">8908 14922 0,'-18'0'172,"0"18"-172,1-18 16,-1 18-16,-17-1 16,0-17-16,17 18 15,0 0-15,-35-1 16,18 1-1,17-18 1,18 18 140,0 17-109,0 0-47,0-17 16,18-18-16,-18 17 15,18 1-15,-1-18 63,1 0-47,-18 18 62,35 17-63,-17 0 1,-18 1 0,18 16-16,-1-16 15,-17-1 1,0 0-1,0-17 1,0 0-16,0-1 31,0 1-15,-17 0 0,-1-1-1,0-17 1,1 18-16,17-1 15,-18-17 1,18-17 62,0-18-62,18 17-1,-1-17-15,19 35 16,-19-18 0,18 0-16,-17 18 15,0 0 1,17 0 0,-17 53-1,-1-35 1,1 17-1,-18-17 1,35-18 78,53-35-79</inkml:trace>
  <inkml:trace contextRef="#ctx0" brushRef="#br0" timeOffset="174388.99">10037 14676 0,'0'0'0,"-53"70"16,35-35-16,18-17 16,-35 53-1,17 17 1,18 18-16,0-36 16,71 36-1,-54-88 1,19-1-1,34 19 1,-52-36-16,52 0 31,71-71-31,-105 53 16,17-35 0,-53 36-1,0-18 1,0-1-16,0 19 15,-18 17 1,0 0 0,1 0-1,-54 0 1,18 0 0,53 17-16,-17 1 15,17 0 32,17-18-31,36 0-16,0 0 15,0-36-15,0 1 16,88-53 0</inkml:trace>
  <inkml:trace contextRef="#ctx0" brushRef="#br0" timeOffset="174803.87">10548 14887 0,'0'0'0,"-35"18"15,35-1-15,0 1 16,0 0-1,0-1-15,0 1 16,0 0-16,0-1 16,17 19-1,19-19 1,-19 1 0,19-18-16,-19 0 15,1 0 1,17-35-1,-17-36 1,-18-17 0,17-18-16,-17 88 15,-17 1 1,-36-19 0,35 36-1,-70-17 1,53 17-1</inkml:trace>
  <inkml:trace contextRef="#ctx0" brushRef="#br0" timeOffset="176976.09">6738 18521 0,'0'17'0,"0"54"15,0 52-15,18 54 16,17-54 0,-17-123-1,-1 0 1,1 0 15,-18-17 63,-18-54-79,18 1-15,-17-1 16,17 36 0,-18-36-16,18-17 15,0-35 1,0 70 0,18 17-16,-1 1 15,1 35 63,17 35-62,18 1 0,-35-1-16,-1-17 15,36 17-15,-35 18 16,35-18-1,-18 18-15,-17-18 16,17 18 0,-17 0-1,-1 0 1,1 18 0,0-19-1,-18-34 1,-36-18 46</inkml:trace>
  <inkml:trace contextRef="#ctx0" brushRef="#br0" timeOffset="177321.92">6879 18627 0,'0'0'0,"71"-36"0,17 1 15,-53 17-15,124-34 16,0-1 0,-1 0-1,-16 17 1,-107 19 0,-18 17-1</inkml:trace>
  <inkml:trace contextRef="#ctx0" brushRef="#br0" timeOffset="178016.84">7761 18327 0,'0'53'15,"18"-18"-15,-1 18 16,19 35 0,-19-17-1,1 17-15,0-35 16,-1 0-16,-17-36 15,0-70 48,-17 0-63,-1 1 16,0-19-16,-17-17 15,0-71 1,17 106-1,18 18 1,0-18 0,18 18-1,-1 35-15,36-18 16,-35 18 0,17 0-1,53 18 1,-70-1-1,70 36-15,-35 18 16,-53-36 0,0 0-1,0-17 1,0 17 0,-35 1-1,-18-19-15,35 1 16,-35-18-1,36 0 17,17-18-17,0 1 1,17-19-16,36 1 16</inkml:trace>
  <inkml:trace contextRef="#ctx0" brushRef="#br0" timeOffset="178644.8">8343 18203 0,'18'36'16,"-18"-1"-1,17 18-15,1 0 16,-18 35-16,0-70 15,0 87-15,18-16 16,-18-19 0,0-105 31,-36-36-32,1 1-15,18-36 16,-1 35-16,0 18 15,18-35 1,0 53 0,0 17-16,0 1 15,0-1 1,18 0-16,17 1 16,71 17-1,-71 0 1,18 0-1,0 0 1,-35 17 0,17 19-16,-17-1 15,-1 0 1,-17 18-16,0-18 16,-17 1-1,17-19 1,-18 1-16,-17-18 15,17 0 1,-17 0 0,-18-53-1,35 18 17,18 0-32,18-71 0</inkml:trace>
  <inkml:trace contextRef="#ctx0" brushRef="#br0" timeOffset="178962">8925 17868 0,'18'0'16,"-18"18"-16,18 35 15,-18-36-15,17 36 16,1-35 0,-18 17-16,17 53 15,1-70 1,-18 0 0,0-1-1,0-34 16,18-1-15,17-52 0</inkml:trace>
  <inkml:trace contextRef="#ctx0" brushRef="#br0" timeOffset="179178.69">9102 18062 0,'17'0'0,"1"0"31,0 18-31,-18 0 0,17-18 16,-17 17 0,0 1-16,18-1 15,-18 1 1,18-18-16,-18 18 16,0-54 15,-18-16-16</inkml:trace>
  <inkml:trace contextRef="#ctx0" brushRef="#br0" timeOffset="179388.13">9102 17604 0,'17'17'62,"36"36"-46,0-35-1,0-1-15,0 19 16,0-19-16,0 1 16</inkml:trace>
  <inkml:trace contextRef="#ctx0" brushRef="#br0" timeOffset="180210.2">9613 17709 0,'0'0'15,"-17"0"-15,-19 18 16,36 0-16,-35 35 16,17-36-1,1 89 1,17-53 0,0-35-16,17 17 15,19 0 1,-19-17-1,19-18-15,-1 0 16,71-18 0,-89 18-1,36-70-15,0 34 16,-53 19 0,18-71-1,-18 70 1,0 0-1,0 1 17,-18 34 15,0 1-32,18 0-15,-17-1 16,17 18-16,0-17 15,0 0 1,35-18 31,0 0-31,-17-18-16,0 0 15,-1-17 1,1 35-1,-18-17 1,18 17 0,-1 0-1,-17 17 17,0-34 46</inkml:trace>
  <inkml:trace contextRef="#ctx0" brushRef="#br0" timeOffset="181430.8">10495 17604 0,'0'-18'94,"18"18"-63,-1-18-31,1 1 16,0 17-16,17 0 15,-35-18-15,18 18 16,-1 0 0,1-18-1,35 1 1,-36 17-1,72-36-15,-1 19 16,-53-1 0,-17 18-1,-1-17 1,1 17 62,0-18-62,-1 18-16,19-18 15,-19 18 17,-17-17-32,35-1 31</inkml:trace>
  <inkml:trace contextRef="#ctx0" brushRef="#br0" timeOffset="182316.99">11571 16792 0,'18'0'63,"-18"18"-63,17 0 15,1 34-15,0-16 16,17 34 0,0 36-1,1-53-15,-1 0 16,-18-18 0,-17-17-1,18-1 16,0-17 32,-1 0-32,1 0-31,0 0 0,17-17 31,0-18-31</inkml:trace>
  <inkml:trace contextRef="#ctx0" brushRef="#br0" timeOffset="183178.97">11871 16828 0,'0'0'0,"-18"0"32,18 17-17,0 1 1,0-1-16,0 19 15,0-1-15,0-17 16,18 52 0,-18-52-1,18-1-15,-1 1 0,1-18 16,-18 18 0,53-1-1,-18-17 1,18 0-1,18-17 1,-19-19 0,-16 1-1,-36 0 1,17 17 0,-17-17-1,0 17 1,0 1-16,0-1 15,-17-17 1,17 17 0,-36 1-1,-16-1 1,34 0 0,0 18-16,-35-17 15,36 17 1,-1 0-1,0 0 1,36 0 78,0 17-79</inkml:trace>
  <inkml:trace contextRef="#ctx0" brushRef="#br0" timeOffset="183513.02">12753 16616 0,'0'-18'125,"18"18"-125,-1 0 16,18-17-16,1-1 15,-1 18-15,0-18 16,1-17 0</inkml:trace>
  <inkml:trace contextRef="#ctx0" brushRef="#br0" timeOffset="184692.76">13229 16175 0,'0'0'0,"18"0"16,-1 0 0,19 17-1,17 36-15,-36-35 16,19 53-1,-1-36-15,-35-17 16,17 52 0,-17 18-16,0-52 15,-52 16 1,34-16 0,0-19 15,-17-17-16,0-17 1,17-19-16,0 1 16,18 18-1,0-19 1,36 19 0,-19-1-1,1 18-15,0 0 16,17 0-1,0 0 1,0 18 0,36-1-1,17-17-15,-35 0 16,71-17 0,-36-72-1,-53 54 1,-35-18-16,0 36 15,0-54 1,0 53-16,-18 1 16,1 17 15,-1 0-15,1 0-1,-1 0-15,0 17 16,1 1-16,-1 0 15,18 17 1,0 18 0,0-35-1,0-1 1,18 18-16,-1-35 16,1 0-1,52 0 16,-17-70-15,-35 17 0,0 0-1,-18 35 1,0 1-16,-18 17 31,18-18-31,-18 18 16,1 0-1,-1 0-15,18 18 79,53-18-48,-35 0-16,17 0 1</inkml:trace>
  <inkml:trace contextRef="#ctx0" brushRef="#br0" timeOffset="188800.85">21837 15240 0,'18'0'78,"-18"-18"-78,35 18 16,-17-17 0,-1 17-16,1-18 15,-1 18-15,19-18 16,-1 18-16,18-35 16,106-18-1,-106 53 1,70-70-1,-35 34 1,-53 19-16,1-1 16,17 0-1,-36 18 1,36-17-16,-35-1 16,52 1-1,-17-1 1,-35 0-16,0 18 0,-1 0 15,1-17 1</inkml:trace>
  <inkml:trace contextRef="#ctx0" brushRef="#br0" timeOffset="189750.18">21996 15399 0,'17'0'93,"-17"-18"-77,36 0-16,34-17 16,-17 18-16,18-36 15,-1 35-15,107-53 16,-89 36-1,53-18 1,-53 0 0,-70 53-1,17-17-15,-17-1 16,-1 18 0,1 0-1,35-18 1,-36 18-1,-17-17 1,36-1-16,-19 18 31</inkml:trace>
  <inkml:trace contextRef="#ctx0" brushRef="#br0" timeOffset="190510.91">22719 14534 0,'35'0'62,"53"36"-46,18-1-16,-35 0 16,35 1-16,35-1 15,-35-18-15,-36 19 16,-17-36-1,-53 17 95,-35 19-95,-18 34 1,-18 1-16,18-36 16,-35 53-16,-18 0 15,-70 89 1,105-107 0,54-52-16,17 0 93,17-18-77,-17 35 0</inkml:trace>
  <inkml:trace contextRef="#ctx0" brushRef="#br0" timeOffset="191812.18">24624 16545 0,'0'-17'47,"18"-19"-31,-1 1 0,-17 17-1,18-17-15,-1 0 16,1 17-16,0-17 15,-18 0-15,0-36 16,0 53 0,0-52-1,0 17 1,-18 18 0,0 17-1,1 0-15,-1 1 16,1-1-1,17 36 64,-18-18-79,18 53 15,0 0-15,0 0 16,0-1-16,0 1 15,0 18 1,18 35 0,17 0-16,-18-53 15,19 35 1,-1-35 0,-35-36-1,35 54 1,-17-18-16,0-18 15,-1 0 1,-17 1 0,0-19-1</inkml:trace>
  <inkml:trace contextRef="#ctx0" brushRef="#br0" timeOffset="192191.93">24465 16722 0,'18'-36'16,"-1"36"-16,36-35 15,-17 17-15,17-17 16,35 0-16,0-18 15,-53 35 1,0-17 0,-17 35-1</inkml:trace>
  <inkml:trace contextRef="#ctx0" brushRef="#br0" timeOffset="192688">24977 16387 0,'17'0'31,"1"0"-31,35 17 16,0 1 0,17 35-1,-17 17 1,-17-34-16,-19-36 16,-34-36 62,-19-17-78,19-17 15,17 35-15,0-18 16,0 0-16,0 35 16,0 0-1,17 1 1,1 17-1</inkml:trace>
  <inkml:trace contextRef="#ctx0" brushRef="#br0" timeOffset="193592.16">25541 16245 0,'53'0'16,"-35"0"0,-18-17 62,0-1-78,-36 18 94,19 18-79,-1-1-15,-17 1 16,35 0-16,-18-1 15,18 1-15,0 0 32,0-1-32,53 1 15,-18 0 1,36-1 0,0 1-16,17-1 15,-71-17 1,54-35-1,-53 18 1,17-54 0,-35 0-16,0 36 15,0-35 1,-18 34 0,1 36-1,-19-17 1,36 52 46,0-17-46,0-1 0,18 1-16,0 17 15,17-17-15,0 17 16,0-17-1,-35 17-15,18-35 16,-18 18 0,0-1-1,0-34 79,-18-1-78,-17-53-16</inkml:trace>
  <inkml:trace contextRef="#ctx0" brushRef="#br0" timeOffset="194182.53">26070 15752 0,'0'17'16,"18"36"-1,17 0-15,-17-18 16,-1 1-16,1 16 15,-18-34 1,35 53 0,-35-36-1,18-17-15,0-1 16,-18-52 78,35-36-79,0 54-15,-17-19 16,-1 36 0,1-17-16,0 17 15,-1 0 1,1 0-1,0 0-15,-1 17 16,1 1 0,0 0-16,-1-1 15,19 19 1,-19-36 0,18 0-1,-17 0 1,35-71-1</inkml:trace>
  <inkml:trace contextRef="#ctx0" brushRef="#br0" timeOffset="194466.26">26723 15875 0,'18'18'16,"-1"17"0,1-17-16,-18-1 15,35 18 1,-17-17 0,-1 0-1,1-18 1,17-36-1,-17 1 1,17-18-16,1-35 16</inkml:trace>
  <inkml:trace contextRef="#ctx0" brushRef="#br0" timeOffset="195076.1">27023 15699 0,'17'0'0,"1"17"15,-18 19 1,18-19-16,-1 1 16,-17 17-16,18-35 15,0 0-15,-18 18 16,17-18 0,1 0-1,35-36 1,17-34-1,-34 35-15,-36 17 0,0 0 16,17 18 31,-17 53-31,0-17-1,0 34-15,-35 89 16,17-106-1,-52 141 1,35-71 0,-1-70-1,19 0-15,-19-18 16,19-35 0,17 18-1,-18-18 1,0 0-1,1 0 1,-18 0-16,-1-18 16,36 1-1,-17-19 1,17 19 0,0-18-1,0 17 1,0 0-16,0 1 15,35-19 1</inkml:trace>
  <inkml:trace contextRef="#ctx0" brushRef="#br0" timeOffset="200578.06">5944 18856 0,'18'0'110,"0"0"-95,17 0-15,106 0 16,0 0-1,0-18-15,71 1 16,299-72 0,89 1-16,-229 0 15,105-18 1,-300 36 0,142-36-1,-195 71 1,18-18-1,-53 35-15,-35 0 16,0-17-16,-35 35 16,35-17-1,17-1 1,-17-17 0,177-71-1,69 18-15,-140 35 16,300-88-1,-142 52 1,-87 19 0,122-36-1,-299 88 1,194-88-16,-123 36 16,-54 52-1,71-52 1,18 17-1,0-18 1,-36 36 0,19-18-16,-107 35 15,176-52 1,36 17 0,-194 35-1,194-35 1,-159 36-1,-35-1-15,0 0 16,-35 18 0,0-17 15,52-1-15,-52 18-16,35-35 15,-36 35 1,-17-18-1,36 18 1,-36-17 0,-36 17 124,-17 0-124,-52 17-16,-19 36 16,-52 0-16,35-18 15,-89 71-15,-122 0 16,-1 18-1,141-54-15,18 1 16,-247 34 0,247-34-1,-123 0 1,105-19 0,124-34-16,17 0 0,1-1 15,-72 1 1,19 17-1,-18-17-15,88 0 16,-353 105 0,300-88-16,-105 18 15,105-17-15,-212 52 16,19 0 0,87-17-1,-159-1 1,266-52-1,-125 35-15,54-18 0,17 0 16,53 0 0,71-17-1,-35 0 1,34-1 0,-52 1-1,0 17-15,0 1 16,-53-19-1,-106 54 1,194-54 0,-71 19-1,54-19 1,52-17-16,106 0 156,36-17-156,87-19 16,865-263 15,-776 210-31,53-34 0,-18 17 16,18-35-1,352-106 1,-211 71 0,-229 87-16,52 1 15,89-35 1,-282 87-1,52-34 1,-17 35 0,-106-1-1,123-17 1,71-17-16,-71 35 16,230-71-1,17 18 1,-17-18-1,53 0 1,-265 35-16,-18 18 16,-52 18-16,17 0 15,-124 17 1,1 18 0,-71 0 249,-18 35-249,-422 160-1,281-90 1,36-34-16,-371 141 16,159-54-1,-124 36 1,265-123 0,-547 193-1,371-105-15,-35-53 16,193-71-1,-53 36 1,-123 17 0,212-35-1,-71 0 1,-158 70-16,352-87 16,-265 34-1,-281 89 1,511-124-1,-406 89 1,141-36 0,-141 18-16,159-53 15,247-36 1,-70 36 0,34-17-1,142-36 1,-18 17-1,71-17 267,87-17-267,37-19-15,34 1 16,53-18-16,89-18 16,-1 1-1,636-159 1,-583 158-16,583-176 15,-459 124 1,-195 34 0,-52 1-16,-70 53 15,211-88 1,-229 87 0,299-87-16,-123 35 15,-123 35 1,247-71-1,-212 36 1,88 0-16,0-18 16,459-70-1,-212 34-15,-212 54 16,194-53 0,-281 53-1,-142 53 1,176-71-1,-299 88-15,70 1 16,-35-1-16,53 0 16,0-17-1,-18 17 1,141-52 0,-70 52-1,-88 1 1,-19-19-16,-34 36 15,-53 18 157,-53 35-172,-89 35 16,1-17-16,-106 70 16,-18-35-16,-141 70 15,-265 71 1,1-53-1,-354 123-15,195-105 16,300-53 0,-230 17-1,335-52 1,89-54 0,-18 1-1,211-36-15,-175 53 16,34-35-1,159-35 1,18 17-16,18-17 16,-54 17-1,54-17 1,-212 35-16,35-1 16,35-16-1,-87 17 1,-89 17-1,176-35 1,-52 18 0,52-17-16,177-19 15,-53 1 1,70-18 0,36 18-1,-1-18 1,36 17-1</inkml:trace>
  <inkml:trace contextRef="#ctx0" brushRef="#br0" timeOffset="210735.85">15099 15734 0,'-53'0'109,"0"35"-109,-88 36 16,17-1-16,19-17 15,-72 35-15,36 1 16,-18-37 0,-299 125-16,-89 35 15,371-160 1,-248 72 0,-17-36-1,300-17 1,-176-1-16,-18 36 15,158-53 1,54-18-16,-1 18 16,-105 18-1,123-18 1,-70 17 0,-124 18-16,141-52 15,-141 17 1,230-36-1,-512 71 1,123 1 0,318-72-1,-318 54-15,18 17 16,212-17 0,-36-18-1,160-36 1,34 1-1,0-1 1,-34 19-16,69-19 16,-52 1-1,18 0 1,-1-1 0,53-17-1,-17 18 1,0-18-1,17 0 1,1 18 0,-54-1-1,-17 1 1,70-18-16,-35 35 16,36-35-1,-1 0-15,0 0 31</inkml:trace>
  <inkml:trace contextRef="#ctx0" brushRef="#br0" timeOffset="212628.22">441 16351 0,'0'36'110,"18"-1"-110,17 0 15,-35 0-15,35-17 16,-35 0-16,35 17 16,1 0-1,-19-35 1,1 35-16,0-35 16,17 0 109,35-35-110,19-18-15,-36 18 16,52-36-1,142-105-15,-70 35 16,-36 35 0,-18 0-1,18 0 1,-123 71 0,53-18-16,-54 53 15,1-17 16,0 17 1,-18 17 93,17 230-110,-17-176 1,0-1-16,0-17 16,18 18-1,-18 17 1,0-70-16</inkml:trace>
  <inkml:trace contextRef="#ctx0" brushRef="#br0" timeOffset="-214746.63">1164 18062 0,'0'18'62,"0"17"-62,0-17 16,18 17-16,-1 0 16,-17 1-16,36-1 15,17 71 1,-18-71-1,0 18-15,-17-35 16,-18-1 0,17-17-1,19-17 79,105-54-78,-53 18-16,-35 0 15,53 18 1,53-71-16,-71 53 16,35-35-1,1 17 1,-89 18-1,36 1 1,-19 34 0,-52 0-1,18 18-15,0 0 16,-1 18 109,-17 35-109,0 17-16,0-17 15,0 0-15,0 0 16,0 0-16,0-35 15,0-1 1,0 1-16,0 0 16,0 17-1,0-17 1</inkml:trace>
  <inkml:trace contextRef="#ctx0" brushRef="#br0" timeOffset="-211845.96">12382 14340 0,'18'0'78,"53"-17"-63,17 17 1,18 0-16,88 0 16,35 0-1,283 0-15,-265 0 16,582 0 0,370 0-1,-811 0 1,335 0-1,-388 0-15,177 0 16,-89 0 0,-264 17-1,35 1-15,-71-18 16,1 18 0,-71-18-1,0 0 1,-18 0-16,-17 0 15,-1 0 1,19 0 0,17 0-1,70 0 1,71 0 0,-106 0-16,89-36 15,-89 36 1,-71 0-1,19 0 1,-19 0 15,1-17 1,0 17-17,-1 0 1,1 0 15</inkml:trace>
  <inkml:trace contextRef="#ctx0" brushRef="#br0" timeOffset="-211170.65">19279 13723 0,'89'35'63,"-19"36"-48,18-18-15,18 17 16,70 54 0,-87-54-16,34 19 15,36 16-15,-18 1 16,88 35 0,-176-88-16,71 35 15,-107-70 1,-17 0 15,-35-18 63,-124 35-79,36-17-15,-36 17 16,36 0-16,-19 0 16,-193 71-1,194-35 1,-35-1-16,70-17 16,18 0-1,70-35 1,1-18-1</inkml:trace>
  <inkml:trace contextRef="#ctx0" brushRef="#br0" timeOffset="-206116.93">22401 8202 0,'18'0'47,"0"0"-32,-1 0 1,1 0 0,52 35-16,36-17 15,71-18 1,-54-18 0,230-123-1,-159 18 1,106-107-16,-124 36 15,-140 142 1,-36-1-16,0 35 16,17 0-1</inkml:trace>
  <inkml:trace contextRef="#ctx0" brushRef="#br0" timeOffset="-205496.57">23689 9137 0,'18'0'16,"-1"0"-1,1 18-15,70 105 16,-35-52-16,-18-36 15,36 35 1,-1-17 0,-34-17-16,52-19 15,71-52 1,-1-36 0,248-228-1,-106 69 1,-177 107-1,-34-18-15,-19 70 0,-52 18 16</inkml:trace>
  <inkml:trace contextRef="#ctx0" brushRef="#br0" timeOffset="-204891.95">24888 10636 0,'18'0'47,"17"36"-31,36 52-16,-1-35 16,-34-18-16,34 35 15,-34-34-15,17-36 16,-18 0-1,124-36 1,105-158 0,-105 36-1,211-195-15,-123 88 16,-176 212 0,-54 0-1,1 89 48,-18 52-48</inkml:trace>
  <inkml:trace contextRef="#ctx0" brushRef="#br0" timeOffset="-204315.43">25982 11818 0,'18'0'47,"-1"18"-31,1-18-1,53 35 1,-54-35-16,124 18 15,-17-18 1,105-53 0,0-106-1,-105 53 1,17 18-16,-35 17 0,70-105 16,-105 88-1,-1 35 1,-34 18-1</inkml:trace>
  <inkml:trace contextRef="#ctx0" brushRef="#br0" timeOffset="-203630.08">28469 11924 0,'0'0'0,"18"18"32,17 34-32,36 19 15,17 17-15,71 18 16,-1 0-16,1-18 15,17 0-15,-70-52 16,88-36 0,-123-36-1,-18-17 1,70-141 0,18-17-16,-52 105 15,-19 18 1,-52 88-1,-1 0 17,1 105-1</inkml:trace>
  <inkml:trace contextRef="#ctx0" brushRef="#br0" timeOffset="-190813.35">29087 15346 0,'17'0'32,"-17"17"-32,35 19 15,36 17 1,-36 0-16,18 17 16,18 1-16,52 87 15,-70-105 1,18 53-16,-54-35 15,72 17 1,-54-18 0</inkml:trace>
  <inkml:trace contextRef="#ctx0" brushRef="#br0" timeOffset="-189550.04">29087 15399 0,'-18'0'109,"-17"88"-93,17-17-16,-17 17 15,17-35-15,0-18 16,18 0-16,-17 0 15,17 1 1,0-72 156,0 1-156,0-18-16,0-17 15,0 34-15,0-34 16,0 52-16,0-52 15,17-19-15,-17 72 16,36-36 0,-36 35-1,17 18 142,1 0-142,70 18-15,36 17 16,70 18-1,-53-35-15,-18 17 16,195 18-16,-212-35 16,17-18-1,-105 0 1</inkml:trace>
  <inkml:trace contextRef="#ctx0" brushRef="#br0" timeOffset="-186590.72">21131 15434 0,'18'0'172,"53"-35"-156,52-1-16,36-16 15,-18 16-15,106-17 16,-71-17 0,71-1-16,247-88 15,-71 36 1,-299 70 0,-18 18-16,-71 35 15,-17-18 1</inkml:trace>
  <inkml:trace contextRef="#ctx0" brushRef="#br0" timeOffset="-185343.87">21661 15381 0,'35'0'203,"18"-18"-203,17 1 15,19-1-15,-54 1 16,18-1-16,0 0 16,17 1-1,-35-1 1,-17 18-1,0 0 1,-18-18 0,35 18-1,-17 0 1,35-35 0,-1 35-16,-16-18 15,-1 1 1,18-1-1,-18 1 1,36-1 0,-1-17-1,-52 35-15,53-18 16,-54 0 0,1 18 30,-1 0-30,1-17 0,0 17-1,-1 0-15,1-18 16,17 0 0</inkml:trace>
  <inkml:trace contextRef="#ctx0" brushRef="#br0" timeOffset="-184008.04">22701 14393 0,'18'0'16,"35"0"-16,0 0 16,53 36-16,-1-19 15,-34 19-15,-18-19 16,35 1-16,-53-18 16,36 35-1,-36-35 1,-17 0-1,-18 18 1,17-18 31,1 0-31,35 17-1,-35-17-15,-1 18 16,-34 35 296,-19-18-296,-34 53-16,35-17 16,-18-18-16,17 0 15,1 17 1,-88 71-16,87-70 15,-34 17 1,17-17 0,18-54-1,-1 36 1,1-17 0,17-36-16,18 17 15,-17-17 1,17 18 62,-18-18 31</inkml:trace>
  <inkml:trace contextRef="#ctx0" brushRef="#br0" timeOffset="-182170.79">5627 14658 0,'17'0'47,"1"0"-32,0 0 1,17 0 15,-17 18-31,-1-1 16,19-17-16,-1 18 16,35-1-1,-52-17-15,70 18 16,18 0-1,-53-18-15,88 0 16,-35-18 0,-71 0-1,89-52 1,52-54 0,-141 72-1,142-90-15,-19-34 16,-122 141-1,87-89 1,-17 18 0,-88 89-1,70-54 1,-35 18-16,-18 36 16,0-1-1,1 0 1,-36 1-1,17-1 1</inkml:trace>
  <inkml:trace contextRef="#ctx0" brushRef="#br0" timeOffset="-179682.72">4762 16969 0,'18'0'187,"17"17"-171,-35 1-16,18-18 15,17 0-15,1 0 16,-19 0-16,19 18 16,-1-18-1,35 17-15,-17 1 16,-17-18-1,16 0 1,-34 0 0,0 0-1,-1 0 1,1 0 15,-18 17-31,18-17 16,-1 0-1,1 0 1,0 0 0,-1 0-16,36 0 15,71-52 1,-89 52 0,88-89-1,-34 36 1,-72 36-1,107-89-15,-71 53 16,-36 53 0,1-35-1,-1 17 1,1 18 0,0-18-1,17-17-15,-17 35 16,17-35-16,-17 35 15,35-53 1,-18 18 0,0 17-1,0 0 1,-17 18 187,-18 18-203,18 0 16,-18 17-16,17 0 15,-17-17-15,0 17 16,0-17 0,18 17-16,-18 0 15,0-17 1</inkml:trace>
  <inkml:trace contextRef="#ctx0" brushRef="#br0" timeOffset="-172016.45">529 3351 0,'18'0'125,"-1"18"-109,54 17-16,-36 1 16,1-1-1,-1 0-15,124 106 0,-124-105 16,71 34 0,35 1-1,-124-54 1,54 1-1,-53-18 1,35 0-16,141-124 16,-36 19-1,125-142 1,-72 17 0,-123 125-1,1-1-15,-19 18 16,54-54-16,-36 72 15,-88 52 1,35-17 0,-17 35-1,-1-18 1,-17 36 78,-17 17-79</inkml:trace>
  <inkml:trace contextRef="#ctx0" brushRef="#br0" timeOffset="-171152.01">706 4974 0,'17'18'109,"1"-1"-93,-1-17-16,1 18 15,0 0 1,52 17 0,-17-35-1,53 0-15,35-18 16,-88 1-1,88-54 1,36 1 0,-142 52-1,177-88-15,-160 71 16,195-124 0,-17-70-1,-142 158 1,18-70-1,17-88 1,-105 211-16,-1-35 16,-17 106 77,0-18-77,-35 71 0,-88 88-16</inkml:trace>
  <inkml:trace contextRef="#ctx0" brushRef="#br0" timeOffset="-170302.62">970 5627 0,'0'53'62,"35"0"-62,-17 0 16,17-18-16,36 35 15,-18-34 1,-53-19 0,17-17-1,1 0 1,35 0-1,35-70-15,36-18 16,-54 52 0,54-17-16,-54 18 15,124-53 1,-106 53 0,18-18-16,0 0 15,88-53-15,-176 71 16,70-54-1,-70 89 1,-18-17 0</inkml:trace>
  <inkml:trace contextRef="#ctx0" brushRef="#br0" timeOffset="-169407.79">1658 7179 0,'18'35'47,"-1"36"-47,36 35 16,-17-36 0,34 36-16,-35-35 15,54 70-15,87 88 16,-35-88-1,0-35 1,-88-88 0,0-18-1,-35-18 1,158-176-16,53-106 16,-123 177-1,106-160 1,-36 107-1,-88 105 1,1 1 0,-72 70-16,1 0 62,17 35-46,-17 0-1,17 1-15,-17-1 16,-1 0-16,1-17 16,0 88-1,-1-53 1,1 17 0,-18-34-16,35 52 15,-17-18-15,-1-17 16,1-18-1</inkml:trace>
  <inkml:trace contextRef="#ctx0" brushRef="#br0" timeOffset="-167588.21">7302 1023 0,'53'18'110,"-35"-1"-95,53 36-15,17 35 16,-18 1-16,36 34 16,18 54-16,-71-72 15,88 213 1,-35 211 0,-89-123-1,-17-230-15,0 159 16,0-176-1,0 53 1,0-124 0,18-88-1,-1 0 48,36-18-48,36-35-15,16-17 16,-34 17-16,88-53 16,70-35-16,-176 106 15,106-89 1,-106 71 0,-36 53-1,1 0 16,0 18-31,17 52 16,141 195 0,36 35-1,-1-36 1,283 407-16,-211-319 16,34 142-1,-17-70-15,-177-248 16,-34-35-1,-36-70 1,-36-18 0,1-36-1,-18 1 17,0 17-32,0 1 15,-53 105 1,-35-18-1,-36 18 1,-35 71-16,-17-36 16,70-70-1,-35 0 1,35-53 0,36-36-1,17-17 1,35 0-16</inkml:trace>
  <inkml:trace contextRef="#ctx0" brushRef="#br0" timeOffset="-162420.83">6350 13776 0,'0'0'0,"18"0"15,-1 0 16,1 0 1,0-18-32,-1 18 15,18-17-15,124-19 16,-18 1-16,-17 17 16,493-87-1,-388 69 1,812-158-1,-794 141-15,318-105 16,-371 105 0,70-18-1,-176 36 1,53-36 0,-105 54-1,-19 17-15,1 0 31,-18-18-15,18 18 0,-1 0-1,1-18 1,0 18 0,17-17-16,0-18 15,53-1 1,-17 1-1,70-53 1,-106 70 0,-35 1-16,18 17 0,-18-18 15,18 18 1,-18-18 0,17 1-1,54-107 1,-36 71-1,0-106-15,-17 107 16,17-213 0,-35 159-1,18-158 1,-18 17 0,0 105-16,0-210 15,0 87 1,0 71-1,-53-247 1,18 35 0,17 265-1,0 18-15,1-1 0,-36-123 16,18 106 0,17 71-1,-17 17 1,35-18-1,-18 54 1,0 17 0,18-18-16,-17 18 31,-1-18-15,0 18-1,-52-35-15,-36 0 16,71 35-1,-106-35 1,35 17 0,71 0-1,-107 18 1,-34 0 0,123 0-16,-229 0 15,-36 0 1,213 18-1,-319 17 1,124 18 0,177-18-16,-212 1 0,70 17 15,-105 35 1,88 0 0,-177 35-1,71 19 1,300-125-1,-142 71-15,142-52 16,88-19 93,0 19-46,0 34-63,0 36 16,0-35-16,0 34 15,-35 54-15,35-18 16,0 177-1,0-89 1,0 106 0,35 36-16,-17-248 15,17 195 1,18-36 0,-35-123-1,35 35 1,-36-106-16,1 88 15,17 18 1,0 18 0,-17-124-1,35 71 1,-35-89 0,-1 19-16,1-54 15,-18 0 1,0 0-1,18 18 1,-18-35 0,17-18 124,1 0-124,105-18 0,-35-17-16,107-18 15,-37 18 1,354-124-16,-283 89 15,177-54 1</inkml:trace>
  <inkml:trace contextRef="#ctx0" brushRef="#br0" timeOffset="-161121">27746 2611 0,'18'0'16,"-1"0"-1,-17-18 1,18 18 0,0 0-1,52-35 1,-35 17-16,54-17 16,16-1-16,-52 1 15,53 0 1,-71 17-1,36 1-15,-36-1 16,-35 0 0</inkml:trace>
  <inkml:trace contextRef="#ctx0" brushRef="#br0" timeOffset="-160564.66">27958 1976 0,'35'-18'31,"0"18"-31,18 0 16,18 0-16,-1 0 16,36 35-16,-35 18 15,34 0 1,37 35-1,-107-35 1,-35-18-16,17 1 16,-17-1-1,0 0 1,-35 36 0,-35-1-1,34-34 1,-52 69-16,35-52 15,36-17 1,-54 17 0,71-18-1,-18-17 1,18-1-16,0 1 16,36 17-1,70-17 1,-36-18-1</inkml:trace>
  <inkml:trace contextRef="#ctx0" brushRef="#br0" timeOffset="-159582.93">30004 1729 0,'0'0'0,"-53"0"31,18 0-31,17 35 15,-35 18 1,0-18-16,35 0 0,-34 71 16,52-88-1,0 35 1,0-36 0,0 1-1,17-18 1,54 53-16,-1-35 15,36-1 1,53-17 0,70-17-1,-194-1 1,142-35-16,-142 18 16,18-18-1,-18-18 1,-17 18-1,-18 0 1,0 36 0,0-1-1,0-17-15,-18 17 16,18 1 0,-17 17-1,-36-36 1,35 36-1,-17-17-15,-36 17 0,-35-18 16,54 18 0,-107 0-1,88 0 1,36 0 0,-36 0-1,54 0 1,70 0 93,335-53-93</inkml:trace>
  <inkml:trace contextRef="#ctx0" brushRef="#br0" timeOffset="-158833.65">31944 1341 0,'0'-18'31,"0"0"-31,-35 18 16,17 0-16,0 0 15,-105 0 1,88 0 0,-124 18-1,106 0-15,18-1 16,35 1 0,0-1 15,0 1-16,0 0 1,53 35-16,229 70 16,-35-52-1,-106-18 1,53-36 0,-176-17-1,-18 18 1,0 0 15,-53 17-15,-18-18-16,-35 19 15,1-19 1,-107 36 0,88-35-16,1 0 15,105-18 1</inkml:trace>
  <inkml:trace contextRef="#ctx0" brushRef="#br0" timeOffset="-157862.86">30921 2840 0,'18'0'63,"-1"18"-48,1 17 1,0 35-16,34 1 16,-34 17-1,70 177 1,-52-107-16,-19-87 15,1 52 1,-1-87 0,1-36-1,-36-53 110,1 0-125,-1 18 16,-52-107 0</inkml:trace>
  <inkml:trace contextRef="#ctx0" brushRef="#br0" timeOffset="-157015.71">30939 2787 0,'-18'0'79,"0"0"-79,18 18 15,-17 17-15,-1 18 16,0-18-1,-17 36 1,0 34 0,0-16-1,35-72-15,0-52 110,0-18-110,0 18 15,17-18-15,19 0 16,-19-18-16,18 19 16,18-1-1,18-71-15,-18 36 16,-53 70-16,70-35 15,-17 0 1,-53 36 0,18 17 62,17 17-63,-35 1-15,35 17 16,1 1-16,-19-1 16,36 18-16,18 53 15,-71-89 1,35 36-16,-17-17 16,-1-1-1,-17-18 1</inkml:trace>
  <inkml:trace contextRef="#ctx0" brushRef="#br0" timeOffset="-155717.93">29069 5186 0,'18'35'47,"-18"-17"-31,17 17-1,1-17-15,-18 17 16,17 0-1,1-35-15,-18 18 16,0-36 62,0-70-62,0-18-16,0 36 15,18-54 1,17 36 0,-17 17-1,-1 1 1,19 17-16,-19 53 62,18 35-46,-17 18 0,35 0-16,-18 35 15,18 0-15,-17-17 16,-1 0-16,-18-19 16,1 54-1,0-106 1,-18-35 31,0-18-47,0 0 15,0-88 1,0 18 0,0 34-16,0 36 15,0-17 1,0 35-1,17 35 17,1 0-1,0 35-15,17 18-16,0 0 15,36 35 1,-36-17-1,0 17 1,-17-35-16,-18-71 63,35-70-48</inkml:trace>
  <inkml:trace contextRef="#ctx0" brushRef="#br0" timeOffset="-155274.64">30039 4727 0,'18'0'31,"-18"18"-31,0-1 15,17 19-15,1-19 16,0 19 0,-18-19-16,35 72 15,18-19 1,-36-52 0,-17-1-1,18-34 32,-18-19-31,18 1-16,-18 18 15,17-19-15,-17 1 16,0 0 0,0-18-16,0 35 15,0-17-15</inkml:trace>
  <inkml:trace contextRef="#ctx0" brushRef="#br0" timeOffset="-154889.79">30321 4551 0,'18'0'15,"17"35"1,-35 18-16,35-18 16,18 89-1,0-18 1,-17-71 0,-1 53-16,-18-70 15,1-71 48,17-18-48</inkml:trace>
  <inkml:trace contextRef="#ctx0" brushRef="#br0" timeOffset="-154582.92">30850 4445 0,'18'0'15,"0"35"17,-18 1-32,35 34 15,-35-52 1,35 70-16,-17-53 0,0 53 15,17-17 1,-18 0 0,-17-36-1,0 0 1,-17-53 15,-71-87-15</inkml:trace>
  <inkml:trace contextRef="#ctx0" brushRef="#br0" timeOffset="-154296.83">30780 4674 0,'18'0'15,"-1"0"64,1 0-64,52-17-15,1 17 16,-1-18-16,-17 0 15,36-35 1</inkml:trace>
  <inkml:trace contextRef="#ctx0" brushRef="#br0" timeOffset="-154024.58">31309 4498 0,'18'18'16,"17"17"0,-35 0-16,35 0 15,-17 36 1,-1-18 0,-17-18-1,0 0 1,0-52 15,-17-1-15,-54-123-16</inkml:trace>
  <inkml:trace contextRef="#ctx0" brushRef="#br0" timeOffset="-153803.97">31168 4251 0,'18'0'78,"17"18"-63,141 35 1</inkml:trace>
  <inkml:trace contextRef="#ctx0" brushRef="#br0" timeOffset="-153083.95">31662 4269 0,'17'0'15,"-17"17"-15,18 1 16,-18 17 0,53 89-1,-53-71 1,18-1-16,-1-34 15,1 88 1,0-53 0,-1-36-1,-17 1-15,-17-36 63,-1-34-63,0-1 15,-35-18-15,36 1 16,-19-36-16,19 53 16,-1-53-1,18 18 1,0 35 0,0 18-1,18-1-15,-1 36 0,-17-17 16,36 17-1,-1 0 1,-17 0 0,35 35-1,-18 18 1,-18-18 0,19 53-16,-36-70 15,0 35-15,-18 17 16,-17-34-1,0-1 1,17-35 15,0 0-15,1-18 0,17-17-1,0 17-15</inkml:trace>
  <inkml:trace contextRef="#ctx0" brushRef="#br0" timeOffset="-152777.4">32138 3757 0,'35'35'16,"-35"1"-1,36 17-15,-19-1 16,-17 1-16,18-53 16,17 106-1,-35-70 1,18-1-1,-18-18 1</inkml:trace>
  <inkml:trace contextRef="#ctx0" brushRef="#br0" timeOffset="-152290.78">32473 4022 0,'0'-18'62,"18"18"-46,-1 0-16,19-35 16,-1-18-16,0 35 15,1-88 1,-19 71-1,-17 17 1,0 1 0,-17 17-1,-19 0-15,-105 70 16,71 1 0,34 17-1,19 36 1,17-54-1,0 18-15,17-17 16,36-1-16,-35-70 16,-18 18-16,106-18 31,-71-18-15,53-34-1,-35-19-15,-35 36 16,-1 35-1</inkml:trace>
  <inkml:trace contextRef="#ctx0" brushRef="#br0" timeOffset="-151040.79">31080 5045 0,'0'0'0,"-18"0"125,-17 0-110,0 17-15,-1 19 16,1-1-16,0 0 15,17-17 1,0-1-16,18 1 0,-17 0 16,17-1 15,17-17 0,-17 18-31,18 0 31,-18-1-15,18-17-16,-18 18 16,17 0-1,-17-1 1,0 1-16,18 0 16,-18 34-1,-18-34 1,1 17-1,-19 1-15,19-36 16,-18 17-16,-1 1 16,36 0-16,-35-18 15,17 0 32,18-36-31,-17 36-16,17-17 15,0-36-15,17 17 16</inkml:trace>
  <inkml:trace contextRef="#ctx0" brushRef="#br0" timeOffset="-150372.81">31186 5239 0,'17'0'32,"1"0"-32,-1 0 15,1 0 79,0 0-78,-1-18-1,-34 18 63,-1 0-62,-17 0 0,0 35-16,-1-17 0,1 17 15,17-17 1,1 0-1,17-1 1,0 1 0,0 0-1,17-18 1,1 0 15,0 0-15,35 0-16,-1 0 15,125-71 1,-142 53-16,36-35 16,-36 18-1</inkml:trace>
  <inkml:trace contextRef="#ctx0" brushRef="#br0" timeOffset="-150035.87">31556 5203 0,'18'0'47,"-1"36"-47,1-19 15,17 19-15,-17-36 16,-1 35 0,-17-70 62,0-36-63,18 1 1,-18 34 0</inkml:trace>
  <inkml:trace contextRef="#ctx0" brushRef="#br0" timeOffset="-149505.89">31856 5115 0,'17'0'16,"1"0"15,-18 18-31,18 0 31,-1-1-31,-17 1 16,18-18 0,0 0 15,17-35-15,-17-1-1,17-17 1,-35 36-1,0-1-15,18 18 32,-1 0-1,1 35-15,-1-35-1,-17 18-15,36 0 16,-36-1-1,17-17 1,1 0 0,17-35-1,-17 17 1</inkml:trace>
  <inkml:trace contextRef="#ctx0" brushRef="#br0" timeOffset="-149253.02">32332 4939 0,'18'0'16,"-1"0"31,1 53-31,-18-36-1,0 1 1,18 0-16,-18-36 62,0 0-46</inkml:trace>
  <inkml:trace contextRef="#ctx0" brushRef="#br0" timeOffset="-149041.03">32350 4780 0,'17'35'78,"1"-35"-62,17 18-16,-17 0 15,0-18 1,52 0-16</inkml:trace>
  <inkml:trace contextRef="#ctx0" brushRef="#br0" timeOffset="-148752.85">32579 4798 0,'0'-18'15,"0"36"17,0-1-32,0 1 15,0 0-15,0-1 16,18-17 15,-1 0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56:03.782"/>
    </inkml:context>
    <inkml:brush xml:id="br0">
      <inkml:brushProperty name="width" value="0.05292" units="cm"/>
      <inkml:brushProperty name="height" value="0.05292" units="cm"/>
      <inkml:brushProperty name="color" value="#FF0000"/>
    </inkml:brush>
  </inkml:definitions>
  <inkml:trace contextRef="#ctx0" brushRef="#br0">15152 5768 0,'0'-18'47,"0"1"-16,35 17-15,18-36-16,53-17 15,0 18-15,-18-18 16,106 0 0,-71 0-1,18 18-15,-52-18 16</inkml:trace>
  <inkml:trace contextRef="#ctx0" brushRef="#br0" timeOffset="500.94">15522 5080 0,'18'0'16,"70"0"-16,36 18 15,17-1 1,176 54 0,-70-1-1,-194-17-15,35 36 16,-53-1 0,-35-35-1,-17 35 1,-71 18-1,-18-53-15,35-1 16,54-52 0,-1 18-1</inkml:trace>
  <inkml:trace contextRef="#ctx0" brushRef="#br0" timeOffset="1345.92">18098 4639 0,'0'0'0,"-71"0"15,0 0-15,54 0 16,-142 18 0,18 70-1,53-18-15,35 36 16,17 53-1,36-124 1,18 71 0,53-35-1,-18-54-15,52 19 16,-52-36 0,88-53-1,-70-53 1,0 0-1,-18-35 1,-36-106-16,-17 212 16,-17-124-1,-36 18 1,35 88 0,-35-71-1,35 36 1,18 141 62,71 88-62,-36-53-16,18 18 15,18 0-15,-18 0 16,105 106-1,-87-142 1,-36-52-16,18 17 16,-35-35-1,17-18 1,-17-34 0</inkml:trace>
  <inkml:trace contextRef="#ctx0" brushRef="#br0" timeOffset="1906.34">18927 4392 0,'17'18'47,"1"-18"-32,-18 17-15,17-17 63,-17-17-47,18-1-16,-18 0 15,-18 18 32,18-17-47,-17 17 16,-18 0-16,-36 17 15,36 1 1,17 17-16,-17 1 16,17 34-1,0-35 1,18 18-16,0-17 15,0 69-15,18-52 16,0-17 0,17-19-1,18 1 1,106-18 0,-1-71-1,-105 54-15,106-124 16,-141 105 15</inkml:trace>
  <inkml:trace contextRef="#ctx0" brushRef="#br0" timeOffset="2240.05">19297 4392 0,'0'18'16,"0"-1"-1,18 19-15,-1-1 16,19 0-16,-19 0 16,18 18-1,18-35 1,-35-18-16,0 0 15,-1 0 1,19-53 0,-1-35-1,-18-18 1,-17 88 0,0 1-16,0-1 0</inkml:trace>
  <inkml:trace contextRef="#ctx0" brushRef="#br0" timeOffset="2760.03">19773 4427 0,'18'0'16,"-1"0"0,19-17-16,17-19 15,35 1-15,-53 0 16,0 0-16,-17-1 16,0 1-1,-18 0 1,0 17-1,-18 1 1,-53 17 0,19 0-16,-1 17 15,-36 36 1,89-35 0,-17 35-16,17-36 0,0 54 15,0-36 1,0 18-1,17-35 1,19-1 0,-1 1-16,36-18 15,17 0 1,71-71 0,-36 1-1,-52 17 1,34-106-1</inkml:trace>
  <inkml:trace contextRef="#ctx0" brushRef="#br0" timeOffset="3054.67">20426 3898 0,'0'18'0,"0"-1"16,17 19 0,19-19-16,-19 19 15,36 34 1,-35-52-16,35 35 16,-35-36-1,-1 1 1,1-18-1,35 0 1,-18-18-16,18-123 16</inkml:trace>
  <inkml:trace contextRef="#ctx0" brushRef="#br0" timeOffset="3529.61">20796 3881 0,'-35'35'0,"35"-18"16,0 36-16,0-17 16,18 17-1,-18-18-15,35 0 16,0-17-1,36-1 1,-18-17 0,-18-17-1,18-36-15,-36-35 16,-17 70 0,0-35-1,0 35 1,-17 1-1,-18-1 1,-1 18-16,1 0 16,17 0-1,1 0 17,17 18 30</inkml:trace>
  <inkml:trace contextRef="#ctx0" brushRef="#br0" timeOffset="4527.41">21661 3492 0,'17'18'47,"-17"17"-31,18 18-16,-1 0 15,19 18-15,17 17 16,0 18 0,52 53-1,1-18 1,-70-88-16,-19-18 16,1-17-1,-36-36 48,-52-70-48,17 17-15,35 36 16,-52-36-16,-19-17 16,19 0-16,34 17 15,-16 18 1,34 1-1,-17-1-15,35 35 16,0 0 0,0-17-1,17 0 1,1 35 0,17-18-16,0 0 15,-17 1 1,0 17-1,-1 0 1,36 0 0,-35 0-1,17 17-15,18 19 16,-35-19 0,-1 19-1,-17 17 1,0-36-1,0 54 1,-17-18-16,-36 0 16,18-36-1,17-17 1</inkml:trace>
  <inkml:trace contextRef="#ctx0" brushRef="#br0" timeOffset="5207.89">22525 3545 0,'17'-17'109,"-17"-19"-93,18 36-16,-18-17 0,0-1 15,-18 18 48,-17-17-48,0 17-15,0 0 16,-54 0 0,54 17-16,0 1 15,17-1-15,1-17 16,17 18-1,0 0 17,17 17-32,-17-17 15,53 17 1,106 18 0,-124-35-1,71-1 1,-18-17-1,-70 0-15,0 0 32,-18-17-17,0-1-15,0-17 16</inkml:trace>
  <inkml:trace contextRef="#ctx0" brushRef="#br0" timeOffset="5588.62">22684 3387 0,'17'0'16,"19"0"-1,16 0 1,-52 17-16,53 1 16,-17 0-16,-19-1 15,19 1-15,-19 17 16,1-35 0,-18-18 30,0-17-30,0-18-16,0 0 16,0 0-16,0 18 15,0 0 1,0 17-16</inkml:trace>
  <inkml:trace contextRef="#ctx0" brushRef="#br0" timeOffset="10736.2">1958 9137 0,'35'0'78,"-17"18"-62,-1 35-16,1-53 15,17 70-15,1-35 16,-1 18-16,18 53 16,-18-35-1,-17-36-15,-1 18 16,1 0 0,-18-36-1,-18-52 32,-17-53-31,0 0-1,-18 17-15,35 1 16,-35-19 0,36 37-16,-1 16 15,0-17 1,18 36-1,0-1 1,36 18 78,52 53-63,-70-35-31,-1-1 0,18 1 16,18 17-1,-53 0 1,36 1 0,-1-1-1,-35-70 157,0-1-172,0 1 16,-18 0-16,18 17 15,-17-17 1,17 17-16,0 1 16,0-1-16,0 0 15,17 1 1,-17-1-1,18 18-15,0 0 0,17 0 47,-17 0-31,34 35 0,-16 1-1,34 52-15,-17-35 16,18 70-1,-1-17 1,-52-106 0,-18 18-1</inkml:trace>
  <inkml:trace contextRef="#ctx0" brushRef="#br0" timeOffset="11597.8">2787 9066 0,'0'0'0,"-71"0"31,36 18-31,17-18 16,-17 35-1,35-17 1,-17 17-1,17 1 1,0 16-16,17-16 16,1-1-1,17-17 1,-17-1 0,-1 1-1,1-18-15,0-18 63,-1-17-63,1-18 15,-18 0-15,18 18 16,-1-18-16,-17-18 16,0 36-1,0 17-15,18 18 110,0 0-110,-1 36 0,1-1 15,17 0 1,0 18-16,18 0 15,-53-35-15,71 88 16,-36-53 0,-35-36-1,0-34 17</inkml:trace>
  <inkml:trace contextRef="#ctx0" brushRef="#br0" timeOffset="12182.79">3104 9102 0,'0'17'31,"0"1"-15,18 0-16,17 35 16,1-18-1,-19 0 1,1 0 0,-18-17-1,-18-89 32,18 19-31,-17-19-16,17-17 15,0 35-15,0 0 16,0-35 0,17 52-16,1 19 15,0-1 1,-1 18-16,1 0 15,-1 0 1,54 18 0,17 17-1,-35 18-15,-18-18 16,18 1 0,0 16-1,-35-34 16,0-18-15,-1-18 15</inkml:trace>
  <inkml:trace contextRef="#ctx0" brushRef="#br0" timeOffset="12871.17">3704 8678 0,'0'36'16,"0"34"0,0-52-1,18-1-15,-18 19 0,35-19 16,-17 1-1,17 0-15,-17-1 16,35 1 0,-1-18-1,-34 0-15,17-35 0,18-71 16,-17 53 0,-36 0-16,17 0 15,-17 18 1,0 17-1,0 36 32,0 17-47,0 0 16,0 18 0,18 124-1,0-89-15,-1 0 16,1 36-1,-18-36 1,0-18 0,-18 36-1,-17-71 1,17-35-16,-52 0 16,-1 0-1,36 0 1,-53-53-1,35 1 1,35 16 0,0 36-16,18-17 15,0-19 1,71 1 0,-36 0-1,106-36-15</inkml:trace>
  <inkml:trace contextRef="#ctx0" brushRef="#br0" timeOffset="14390.94">2646 10777 0,'-18'0'15,"1"0"-15,-1 18 16,18 17-1,0 36-15,0-36 16,18 106 0,52-35-1,54 18 1,-1-54 0,36 1-16,70-18 15,18-53 1,-159-18-1,18-53 1,-18-52 0,-70 70-1,-18 0-15,18 0 0,-18-17 16,-18-1 0,-17-17-1,-54-18 1,72 88-1,-142-87 1,53 52-16,71 53 16,-106-36-1,53 36 1,35 0 15,-18 71-15,36-53-1,-36 52-15,36-52 0,-18 70 16,36-70 0,17 17-1,0-18 1,17 1 0,36 0-1,71-18-15,-54 0 16</inkml:trace>
  <inkml:trace contextRef="#ctx0" brushRef="#br0" timeOffset="14897.97">4198 10425 0,'0'35'47,"0"-17"-32,18-1-15,17 18 16,-17 1-16,-1-19 16,1 1-1,17 17 1,0 18-16,1-35 16,17 35-1,-18 53 1,-17-89-1,-18 36 1,-18 18 0,-17-36-16,-36-17 15,36-1 1,0 1 0,-18-1-1,35 1 1,-17 0-1,-1-1-15</inkml:trace>
  <inkml:trace contextRef="#ctx0" brushRef="#br0" timeOffset="15444.21">3140 12735 0,'70'18'16,"-52"0"-16,52 52 0,-34-35 15,87 36 1,-105-36 0,17-35-16,0 36 15,1-36 1,-19 0 15,1 0-31,0 0 16,-18-18-16,35-17 15,-17-18 1,17 17 0,0-17-1,0 1-15</inkml:trace>
  <inkml:trace contextRef="#ctx0" brushRef="#br0" timeOffset="15738.93">3951 12594 0,'18'0'0,"17"35"15,-17-17 1,17 17-16,-17-17 15,-1 0-15,1 35 16,17-36 0,-35 18-1,-106-140 32</inkml:trace>
  <inkml:trace contextRef="#ctx0" brushRef="#br0" timeOffset="15923.37">3757 12347 0,'18'0'94,"52"0"-94</inkml:trace>
  <inkml:trace contextRef="#ctx0" brushRef="#br0" timeOffset="16450.91">4339 12241 0,'0'0'16,"-35"0"-16,0 36 0,17-19 15,-17 36 1,35-18-1,0 36 1,0-53-16,0 17 16,35-17-1,-35-1 1,18-17 0,-1 18-1,1 0 1,0 17-1,-18-18-15,0 1 16,0 0 0,0 17-1,0-17 1,-18-1 0,106-87 93</inkml:trace>
  <inkml:trace contextRef="#ctx0" brushRef="#br0" timeOffset="17243.3">4533 12294 0,'0'18'16,"0"0"-16,0 17 16,0 0-1,0 18 1,0-18 0,0-17-16,18 0 0,35 17 15,35-17 1,-35-18-1,17-36 1,-34 19 0,52-89-16,-35 0 15,-53 18 1,0 35 0,0 35-1,-18 1 1,-17-1-1,17 18-15,18 35 32,0 18-17,0-18 1,71 18 0,-36-35-1,-17-18-15,35 18 0,-18-18 16,18 0-1,-36-18 1,1-17 0,17-1-1,-35 1 1,36 17 62,17-17-62,-36 35-16,1 0 15</inkml:trace>
  <inkml:trace contextRef="#ctx0" brushRef="#br0" timeOffset="21263.04">21184 5115 0,'0'36'109,"0"16"-93,0 19-16,36-18 16,16 53-16,-16-18 15,17 18 1,-18 0-16,0-36 15,18 71 1,-18-88 0,-17-18-16,-18-17 15</inkml:trace>
  <inkml:trace contextRef="#ctx0" brushRef="#br0" timeOffset="22121.88">21343 5062 0,'0'36'79,"0"17"-64,35 17-15,1 1 16,-19-1-1,36 36-15,-18-35 16,36 105 0,-18-53-1,-35-87-15,-1 17 16,1-36 0,-1-17 46,-17 18 1,0 0-48,18-1-15,-18 1 16,0-1-16,18 19 15,-1-19 1,1 19 0,-18-19-1,18-17 1</inkml:trace>
  <inkml:trace contextRef="#ctx0" brushRef="#br0" timeOffset="22841.74">20690 6156 0,'18'0'47,"0"0"-47,-1 0 15,1 0-15,35 35 16,-18-17-16,36 17 15,87 53 1,-105-70 0,177 105-16,-1-34 15,-141-72 1,53 36 0,-105-53-1,34 0 1,-35 0-1,-17 0-15,35-70 16,18-89 0,-54 106-1,18-53 1,1-35 0,-36 123-16,0-35 15,0 18 1,0 18-1,17-1 1</inkml:trace>
  <inkml:trace contextRef="#ctx0" brushRef="#br0" timeOffset="23834.91">20884 8749 0,'0'-18'16,"0"1"-16,0-1 15,0 0 17,0-35-17,0 18-15,0 17 16,0-123-1,18 71-15,0-107 16,17 54 0,-17 35-1,-1 17 1,-17 18 0,36 106 62,-36 18-63,17-1-15,1 36 16,17 141-16,0-106 16,1 89-1,-19-72 1,19 107-1,-1 17 1,-35-123 0,0-71-16,0 35 0,0 1 15,-18-89 1,1 18 0,-36-53-1,17 0 1,-122 0-1,-72-106-15,125 71 16,16-36 0,1-17-1,53 35 1,35-35 0,53 18-1,17-1-15,160-35 16,-72 18-1,-122 70 1,87-52 0,-88 52-1,18-17 1,-17 35-16</inkml:trace>
  <inkml:trace contextRef="#ctx0" brushRef="#br0" timeOffset="24554.89">21431 8767 0,'0'17'63,"0"18"-48,0 1 1,0-1-16,0 36 15,0-36-15,18 18 16,0-18 0,17 18-1,-18-35-15,1-1 0,-18-70 63,0-70-32,-18 88-31,18 17 16,-17-17-16,17 17 15,0 0 1,0 36 62,17 17-78,1-17 16,0 35-16,-1-36 15,19 19-15,-19-1 16,1-35-16,-18 18 16,0-71 30,0 0-46,0 0 16,0 18 0,0-54-16</inkml:trace>
  <inkml:trace contextRef="#ctx0" brushRef="#br0" timeOffset="24919.01">21643 8731 0,'18'36'31,"17"-1"-31,0 0 16,36 36-16,-1-18 15,-34-1 1,-1-16-16,18-1 16,-18-17-1,-35-1-15,35-70 47,-17 0-47,-18-52 16,0-19-1,18 54-15,-18-1 16,70 89 46,-35-1-46,89 36 0</inkml:trace>
  <inkml:trace contextRef="#ctx0" brushRef="#br0" timeOffset="25581.49">22384 8608 0,'0'0'0,"-18"-18"0,0 18 31,-17 53-15,35-18-1,-17-17-15,17 0 16,0 35 0,-18-1-1,18-34-15,0 17 16,18-35 62,17-17-62,-18-1-1,1 0-15,-18 1 16,0-1 0,18 18-1,-1 0 48,1 0-48,0 0-15,35 18 16,-18 17-16,-18-35 16,19 18-16,-19-1 15</inkml:trace>
  <inkml:trace contextRef="#ctx0" brushRef="#br0" timeOffset="56643.03">23971 7832 0,'0'-18'78,"0"0"-62,0 1-16,18 17 16,0-36-16,-1 19 15,18-36-15,-17 35 16,53-70-1,-36 70 1,-35 1-16,35-18 16,106-71-1,-17-18 1,-36 71-16,35-17 16,-70 17-1,-35 35-15,35-35 16,0 0-1,-18 36 1,-17-1 0,-1 18 46,-17-18-46,0 1-1</inkml:trace>
  <inkml:trace contextRef="#ctx0" brushRef="#br0" timeOffset="57225.8">24642 6350 0,'70'0'63,"18"35"-63,-35 1 15,35-1-15,-17 0 16,17 0 0,-17 18-16,-18-17 15,0 17-15,-18-1 16,-18 1-1,1 36 1,-18 16 0,0-52-1,0 0 1,-18 0-16,1-35 16,-18 35-1,17-18 1,0-17-1,18-1 1,0 1 0</inkml:trace>
  <inkml:trace contextRef="#ctx0" brushRef="#br0" timeOffset="59249.02">26917 4921 0,'0'-17'125,"0"-36"-109,18 0-1,-1-18-15,1 18 16,17-53-16,-35 54 16,35-125-1,-35 142 1,0 0-16,0 17 15,0 0-15,0 71 79,0 18-64,0-1 1,0 36-16,18 35 15,0-70-15,-1 70 16,19 159 0,-1-36-1,-17-193-15,17 194 16,-35-142 0,0-52-1,0 34 1,0-52-1,0-35-15,0 0 16,0-1-16,-18-17 16,1 0-1,-89 0 1,0-35 0,18 0-1,-1-18 1,72 35-16,17 0 15,-18 1 1,18-18 15,0-18-15,0 17 0,35-17-16,-17 18 15,17 0 1,1 0-1,17-18 1,-36 35 0,-17 0-1,18 18-15,-18-17 16,35-1 0,18-17-1,35-53-15</inkml:trace>
  <inkml:trace contextRef="#ctx0" brushRef="#br0" timeOffset="60038.87">27411 5115 0,'-18'0'47,"18"18"-31,0 0-1,-17-1-15,17 1 16,0 35-1,0 0-15,35 53 16,-35-89 0,35 36-1,0-18 1,-17-35 15,0-53-15,17 1-16,-17 34 15,-1-70 1,-17 52 0,0 1-1,0 17-15,18 18 110,-1 53-95,1-35 1,0 0-16,-1 17 16,1-17-1,-18-1 1,18-34-1,-1-36 1</inkml:trace>
  <inkml:trace contextRef="#ctx0" brushRef="#br0" timeOffset="60406.23">27746 5027 0,'0'18'31,"18"-1"-31,-18 1 16,35 17-16,0 18 16,-17-18-1,-1-35 1,1 0 31,0-52-47,17-1 15,0-18-15,-35 36 16,18-18 0,-18 18-1,0-1-15</inkml:trace>
  <inkml:trace contextRef="#ctx0" brushRef="#br0" timeOffset="61147.9">28310 4745 0,'0'0'0,"-17"0"0,-18 35 15,-1 18 1,19-18 0,-1 54-1,18-72-15,-18 18 16,18 18-16,0-35 15,0 17 1,0-17 0,18-18 15,17-35-15,1-1-1,-19-17 1,1 36-1,-18-1-15,17 18 110,1 18-95,0-1-15,-1 1 16,1 0 0,-18-1-16,18 1 15,-1 17 1,1-35 0</inkml:trace>
  <inkml:trace contextRef="#ctx0" brushRef="#br0" timeOffset="61977.9">28681 4727 0,'0'-17'16,"17"17"-1,-17-18 1,18-17 0,0 17-16,17-35 15,18 0 1,-35 18-16,52-36 15,-35 1 1,36 17 0,-53 0-1,-1 35 1,1-17-16,0 17 16,-18-17-1,17 18 1,1 17-1,-18-18 32,17 18-47,1-18 47</inkml:trace>
  <inkml:trace contextRef="#ctx0" brushRef="#br0" timeOffset="62688.97">29669 2805 0,'0'17'62,"-18"1"-62,18 17 16,-18-17 0,18 35-1,0 0 1,0-18-16,0-17 16,18-1-16,-18 1 15,18-18 16,-1 0 1,1-18-32,0 1 15,-1-1-15,1-17 16,-1-1 0,1-17-1,0 36 1,-18-18-1,17-1-15,-17 19 16,0-1 0,0 0-1</inkml:trace>
  <inkml:trace contextRef="#ctx0" brushRef="#br0" timeOffset="63302.67">30092 2575 0,'-18'-17'15,"1"17"-15,-1 0 16,0 17-16,1 1 16,-1 0-16,0 17 15,1-18 1,17 1-1,0 0 1,0-1 0,0 1-16,0 0 15,106 70 1,-53-70 0,-1 17-16,-34-18 15,-18 1 32,0 17-31,0 1-16,0-19 15,0 19 1,-18-19-16,18 18 16,-17-35 30,-1 0-30,18-17 0</inkml:trace>
  <inkml:trace contextRef="#ctx0" brushRef="#br0" timeOffset="63865.65">30427 2699 0,'18'0'47,"-18"-36"0,17 36-32,-17-17-15,18-1 16,0-17 0,-36 35 46,0 0-46,-35 0-16,36 0 15,-1 35 1,1-17 0,17 17-1,0-17-15,0 35 16,35-36-1,-18-17 1,1 18 0,53-18-1,-18 0 1,35-18-16,0-52 16,-35 17-1</inkml:trace>
  <inkml:trace contextRef="#ctx0" brushRef="#br0" timeOffset="64187.95">30886 2469 0,'35'18'63,"-35"0"-63,35 52 15,-17-52-15,-18 0 16,18-18-16,-1 17 16,-17-34 30,-17-72-30,17 36 0,0 1-1</inkml:trace>
  <inkml:trace contextRef="#ctx0" brushRef="#br0" timeOffset="65194.22">29475 5115 0,'17'18'78,"19"17"-62,-1-35-16,0 35 16,0-17-16,1 17 15,52 1-15,-53-19 16,53 19 0,-52-36-1,16 0-15</inkml:trace>
  <inkml:trace contextRef="#ctx0" brushRef="#br0" timeOffset="65929.84">30180 4992 0,'18'53'47,"17"0"-47,-35 0 16,18 17-16,17-17 15,-35-35 1,18 17-16,-1 0 16,-17-17-16,0-53 78,-35-1-63,17-17-15,1 0 16,-1 1-16,0 16 16,1-17-16,-1 18 15,0-35 1,18 52-1,0 0 32,18 18 0,0 0-31,52 71-1,-52-71-15,-18 35 16,18 0 0,-18-17-1,0 0 1,0-1 0,-18 1-16,-35 17 15,35 0 1,18-17-1</inkml:trace>
  <inkml:trace contextRef="#ctx0" brushRef="#br0" timeOffset="66961.44">30639 4868 0,'0'0'0,"-36"0"15,1 0-15,0 0 16,17 18 0,18 0-1,-17-1 1,-1 19-16,18-1 16,0 0-1,0-17 1,0-1-1,0 1 1,35-18 31,-17-35-31,0 17-16,17-17 15,-18 0 1,1-1-16,-18 19 15,0 34 95,18 19-95,-1-19 1,1-17-16,-18 18 16,18-1-1,17-17-15,36-35 16,-54-18 0,-17 18-1,18-124 1,-18 124-1,-18 0 1,1 17-16,-1 18 16,0 0-1,1 0 1,-1 0 0,18 18-1,0-1 1,0 1-16,0 0 15,18-1 1,-18 1-16,17 17 16,36 0-1,0 18 1,-53-17-16,18-19 16,-18 36-16,0-18 15,0 1 1,0-19-1,0-34 17,0-1-17,0-17-15,0 0 16</inkml:trace>
  <inkml:trace contextRef="#ctx0" brushRef="#br0" timeOffset="67396.81">31097 4463 0,'0'0'0,"-17"17"0,-1 19 15,18-19 1,0 1-16,0-1 15,0 36 1,18 0 0,-18-35-1,35 35 1,-17-36-16,-1 19 0,1-36 16,0 35-1,-1 0 1,1-17-1,-18 0 1,-18-18 31,-17 0-47,0 0 16,17 0-1,0 17 1,1 1-16</inkml:trace>
  <inkml:trace contextRef="#ctx0" brushRef="#br0" timeOffset="70579.41">20743 7497 0,'53'-36'110,"0"36"-110,18-35 15,-36 17 1,53 1-16,18-19 16,0 19-16,35-19 15,106-16 1,-106 16 0,-70 19-16,34-19 0,1 1 15,-53 17 1,0 1-1,35-1 1,-52 18 0,-1-17-16,0-1 15,18 0-15,-18 1 47,18 17-31,124-36-1,70-17 1,-124 36-16,1-36 16,-89 53-1,-35 18 126,0-1-125,0 18-1,0-17-15,17 53 16,1 34-16,0 19 15,-1-71 1,19 211 0,17-52-16,-18 0 0,0-106 15,36 211 1,-1-88 0,1 71-1,-1-123 1,-34-36-1,-1 0-15,-18-71 16,-17-52 0,18 0-1,-18-1 1,-18-17 15,1 18-31,-1 0 16,1-18-1,-19 17 1,1 1 0,0 0-1,-230 87-15,142-52 16,-177 53 0,18-18-1,88 1 1,-318 52-1,71-18 1,141-35-16,-53 18 16,159-53-1,0 35 1,141-52 0,36-36-1,17 17 16,-18-17-15,-17 18 0,0-1-16,-1 1 15,1 0 1,-53 35 0,35-36-16,-35 36 15,17-35 1,54-18-1,-1-35 95,-35-54-110,35 36 15,-17-17-15,35-54 16,-35 1-16,0 17 16,-18-158-1,-36-72 1,54 160 0,-53-141-1,17 34 1,36 177-16,-35-176 15,52 212 1,0-19-16,-17 19 16,17-36-1,1 71 1,-1-36 0,18 54-16,18-1 125,246-88-110,-52 53 1,35-17-16,-35-19 15,70 1-15,212-53 16,-283 53 0,-122 53-1,-19 17 1</inkml:trace>
  <inkml:trace contextRef="#ctx0" brushRef="#br0" timeOffset="71755.23">23530 3298 0,'36'0'125,"-1"36"-125,-18-19 16,36 36-16,0-17 15,-35-1-15,17 0 16,-17 0 0,35 107-16,-18-37 15,-17-52 1,-1 106 0,1 0-1,0-53 1,-18 88-1,0-159-15,0 53 0,0 18 16,0 35 0,-18 71-1,0-159 1,1 88 0,-1-35-1,-17 70-15,-18 0 16,0 1-1,0-36 1,0 0 0,-17 35-1,-19 54 1,36-124-16,-17 17 16,52-52-1,-17-36 1</inkml:trace>
  <inkml:trace contextRef="#ctx0" brushRef="#br0" timeOffset="72511.75">23072 6421 0,'0'35'78,"0"0"-62,0 0-16,0 1 16,0-1-16,0 18 15,17-18-15,1 0 16,-18-17 0,18 35-1,-1 0 1,1-35-16,-18 17 15,18 0 1,-1-35 109,36-35-109,-18 35-16,89-71 15,-1 18-15,54-52 16,-54 34-16,1-17 16,34-18-1,-105 88 1,-53 1-1</inkml:trace>
  <inkml:trace contextRef="#ctx0" brushRef="#br0" timeOffset="74666.08">21819 10425 0,'0'35'79,"0"0"-79,36 0 15,-19 36-15,1 17 16,0 18-1,17-35-15,-18 52 16,19-70-16,17 159 16,-53-159-1,35 52 1,18 36 0,-53-105-1,17 17 1,1-18-16,-18-17 15,18 17 1,-18-17 0</inkml:trace>
  <inkml:trace contextRef="#ctx0" brushRef="#br0" timeOffset="75366.99">22207 10336 0,'18'53'141,"0"18"-141,-1 35 15,19 17-15,-19 1 16,18 17-16,-17-35 16,35 52-1,0 142 1,17-35 0,-52-212-16,17 70 15,-17-52 1</inkml:trace>
  <inkml:trace contextRef="#ctx0" brushRef="#br0" timeOffset="76342.28">21608 11853 0,'17'0'78,"1"18"-78,0 35 16,52 17-16,-17-17 15,0 36-15,70-1 16,-17 35 0,124 54-1,-19-36 1,-105-88-16,18 17 16,-36-35-1,-71-17 1,36-18-16,-35 0 62,0-18-46,17-34-16,0-1 16,71-88-1,-35 52 1,34-34-1,-34 17-15,-1-35 16,1-18 0,-36 71-1,1-35 1,-36 34 0,0 72-16,0-1 15,17 18 63,1 18-62,-1-1 0</inkml:trace>
  <inkml:trace contextRef="#ctx0" brushRef="#br0" timeOffset="85157.39">4657 10566 0,'17'0'63,"1"0"-48,-18 17 1,53 19-16,-36-36 16,1 17-1,70 19-15,-70-1 16,70-18 0,-53-17-1,18 18-15,-17-18 16,-1 0-1,35 0 1,89-53 0,-88 18-1,88-53 1,158-106-16,-246 123 16,123-88-1,35-35 1,-141 88-1,-88 89 1,18-18 0,-1 35-16,36-53 15,36-18 1,-1 18 0,-53 36-16,0-19 15,53-17 1,-70 36-1,0 17 64,-1 35-48,-17 0-31,0 36 15,0 17-15,0-53 16,0 89-16,0-71 16,0 123-1,0 106 1,0-193-16,18 175 16,0-105-1,-18-124 1,17-35-1</inkml:trace>
  <inkml:trace contextRef="#ctx0" brushRef="#br0" timeOffset="88857.28">5345 11642 0,'0'-18'16,"17"53"15,1-17-15,17 53-16,0-19 15,1 37-15,-1-54 16,-17 18 0,87 106-16,-52-89 15,0 1 1,-17-124 46,34-35-46,1-18-16,-1 0 16,71 0-16,36-53 15,-54 71-15,36-53 16,141-53-1,-194 123 1,105-52-16,-123 88 16,-88 17-1,18 18 1,0 71 46,17 34-62,0 19 16,1 17-16,34 35 16,-35-17-16,1 18 15,-1 17 1,0-71-16,1 124 16,-1-53-1,-35-141 1,0 0-1,0-36 1,0 1 0</inkml:trace>
  <inkml:trace contextRef="#ctx0" brushRef="#br0" timeOffset="92059.36">4198 14076 0,'0'17'47,"18"36"-47,17 18 16,0 35-16,1-18 15,-1 18-15,18-36 16,17 71 0,-70-123-1,18 17 1,-18-52 46,0-54-46,-18-17-16,1 0 16,17-18-16,0 35 15,0 1-15,0-54 16,0 71-1,17-17 1,36-18 0,18 52-1,35-34-15,-54 52 16,-34 18 15,17 0-15,1 36-1,122 69-15,-87-16 16,0-1 0,17 18-1,-71-71 1,36 53 0,-17-17-1,-36-54-15,0 1 16</inkml:trace>
  <inkml:trace contextRef="#ctx0" brushRef="#br0" timeOffset="92445.95">4480 14376 0,'0'-18'31,"18"18"-15,0-18 0,52 1-16,-52-1 15,52-17-15,36 17 16,-71 1-16,107-36 15,-54 35 1,-18-17 0,-52 35-1</inkml:trace>
  <inkml:trace contextRef="#ctx0" brushRef="#br0" timeOffset="93122.94">5486 13917 0,'17'0'15,"-17"18"-15,18 17 16,0 18-16,-18-18 16,17 18-1,1-18-15,0 1 16,-18-1 0,0-70 62,-18-1-78,0 1 15,18 0-15,-17 0 16,17 17-16,-18-17 16,18-1-1,0 19 1,0-1-1,0 0 1,35 1-16,-17-1 16,0 1-1,-1 17 1,1 17 15,-1 1-15,1-1-16,17 36 15,-17-35 1,-18 17 0,0-17-1</inkml:trace>
  <inkml:trace contextRef="#ctx0" brushRef="#br0" timeOffset="94005.73">6385 13652 0,'18'0'47,"0"0"-16,-1 18-31,18 0 16,-17-18-16,17 0 16,-17 0-16,35 0 15,-18 0-15,53-53 16,159-124 0,-88 72-1,53-36 1,-71 88-1,-123 35-15,17 0 16,-18 36 62,-17 0-62,36 52-16,-19-17 15,19 35-15,-19-17 16,19 52 0,16 71-1,1-88-15,-53-71 16,0 1 0</inkml:trace>
  <inkml:trace contextRef="#ctx0" brushRef="#br0" timeOffset="100499.47">19050 8026 0,'53'0'109,"0"-18"-109,0 0 16,352-70 15,-211 71-31,18-36 16,159-18-1,-107 18-15,18 0 0,-141 18 16,283-71 0,-301 89-1,71-36 1,-105 17 0,-54 36-1,-18-17-15,1 17 31,0 0-15,-18-18 0,17 18-1,1 0-15,0 0 16,-1-18 0,1 18-16,0 0 15,17-35 1,-18 35-1,36-18 1,18-17-16,-18 0 16,17 17-1,1-17 1,-36 17-16,36-17 16,-18 17-1,0-17 1,-18 18-16,0-1 15,0 0 1,-17 1 0,70-36-1,-70 53 1,70-53 0,-35 35-16,-35 1 15,52-1 1,-34 0-1,-19 18 1,54-35 15,-54 35-31,-17 35 235,36 18-220,-19-18 1,-17 18-16,18 0 16,-18 18-16,18-18 15,-1 35-15,18 0 16,1 71-1,-19 17 1,1-105 0,0 17-16,-1-35 15,1 35-15,0-35 0,-18 18 16,17 17 0,1-53-1,-1 71 1,19-18-1,-19-17 1,-17-36-16,0-17 16,18 17-1,-18-18-15,18 1 16,-18 35 0,0-18-1,17 54-15,1-1 16,-18 0-1,18-53 1,-18 36 0,0-36-1,17 0 1,1 1-16,-18 34 16,17-17 15,-17-35-16,0-1 1,18 1 0,0 0-1,-18-1 1,0 1 93,17 0-93,-17-1 109,-17 1-109,-19 17-1,-16 0-15,-37 1 16,36 17-16,-35-1 15,35-34 1,-194 123-16,124-53 16,70-70-1,0 35 1,18-35 0,0-1-1,17-17-15,0 18 16,-17 0-16,0-1 15,-36 1 1,1 17 0,17-17-1,-53 17 1,18 0-16,-71 1 16,18-1-1,106-18 1,-54-17-1,-16 0 1,-54 0 0,71 0-16,-142 18 15,124-18 1,36 18-16,-142-1 16,18 1-1,124-18 1,-177 35-1,158 1-15,-16-19 16,69-17 0,1 0-1,17 18 1,1-18 0,-1 0-1,1 0 1,-1 18-1,0-18 1,1 0 0,-19 0-1,19 0 1,-1 0-16,0 17 16,1-17-1,-1 18 16,0-18 79,1 0-95,17 17 1,-18-17 15,18 18-15,-17 0 0,17-1-16,-18 1 15,0-18-15,18 18 16,0-1-1,-17-17 1,17 18 0,-18-18 156,18-35-141,-35-36-31,35 36 15,-71-53-15,36-18 16,17 35-16,-17 1 16,0-19-1,-18-34 1,0-36-16,18 71 16,-1-18-1,-17-17 1,36 87-1,-18-34 1,17-1 0,18 54-16,-18-19 15,1-16 1,-1 34 0,0-53-1,-17 1 1,35 52-1,-35-70-15,35 70 16,-18-17-16,0 0 16,1-1-1,17 19 1,0-18-16,-18 35 16,18-36-1,-17 1 1,-1 0-16,0-1 15,18 1 1,0 0 0,-17 0-1,-1 17 1,18-17-16,0 17 16,0 0-1,-18 1-15,18-1 16,0 0-1,-17-17 1,17 18 0,0-1-16,0 0 15,0 1 1,0-19 0,0 19 30,17-1-30,-17 0-16,71-34 16,-53 16-1,17 1 1,35 0 0,-52 35-16,35-36 15,35-16 1,-53 34-1,18 0-15,-53 1 16,36 17 0,-19 0 109,-17-18-125,18 18 15,17 0-15,-35-18 16,35 18-16,1-17 16,-1-1-1,0 18 1,1-18-16</inkml:trace>
  <inkml:trace contextRef="#ctx0" brushRef="#br0" timeOffset="103042.76">7373 3881 0,'18'0'62,"35"52"-46,-18-34-16,18 35 15,17 0 1,54 35 0,-71-35-16,35 0 0,-35-18 15,35 18 1,-53-35-1,36-71 79,35-71-78,176-70-1,-35 18-15,35-18 16,-53 70-16,18-34 16,194-54-1,-70 53 1,-301 124 0,54-18-1,-124 36-15,17 34 125,-17 1-109,71 158-1,-36-70-15,18 17 16,-18 1 0,36 176-16,-53-177 15,35 71 1,-36-70 0,1-107-1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15:27.445"/>
    </inkml:context>
    <inkml:brush xml:id="br0">
      <inkml:brushProperty name="width" value="0.05292" units="cm"/>
      <inkml:brushProperty name="height" value="0.05292" units="cm"/>
      <inkml:brushProperty name="color" value="#FF0000"/>
    </inkml:brush>
  </inkml:definitions>
  <inkml:trace contextRef="#ctx0" brushRef="#br0">0 2787 0,'18'0'125,"-1"0"-78,-17-18-31,18 18 0,0-17 15,-1-1-31,1 0 15,-18 1 1,17-1-16,1 0 16,17-17-1,36-35 1,-36 34 0,53-69-16,-35 52 15,-17 17-15,-19 1 16,89-36-1,-71 19 1,18-1 0,18-18-1,-18 36-15,0-36 0,-18 36 16,71-36 0,-36-17-1,54 0 1,-1 0-1,-105 70 1,123-70 0,0-35-16,-106 105 15,142-88 1,17-35 0,-124 88-1,195-123-15,-53 17 16,-89 88-1,300-158 1,-176 88 0,71-35-1,-106 105 1,-18 71-16,-71 0 16,1 0-1,-19 0 1,-69 0-1,34 0 1,-35 0 0,1 0-16,-19 0 15</inkml:trace>
  <inkml:trace contextRef="#ctx0" brushRef="#br0" timeOffset="2115.92">318 1305 0,'0'-35'16,"0"17"-1,0 1-15,0-1 16,0-17-16,0 17 31,17-17-15,1 17-1,-1 1 1,-17-1 0,18 0-16,-18 1 15,18 17 1,-18-18-16,17 18 0,1-18 16,-18 1-1,18 17 95,-1 17-110,1-17 15,0 18-15,-1 0 16,36 70-1,-35-53 1,-18 18-16,17 53 16,-17-53-1,0 53 1,0-71 0,0 0-16,0 18 0,0 0 15,0-35 1,0-1-1,-17-17 1,-1 0 109,0 0-109,1-17-1,17-1 1,-18 0-16,18 1 16,0-18-1,0 17 1,0 0-16,0-17 15,18 35 1,-1-35 0,1 35 62,17 0-63,-17 0-15,0 0 16,-1 0 0,1 0 15,0 0 110,-1-18-126,1 18 1,17-53-1,-35 35-15,18 1 16,-18-1 0,35-35-1,-35 36 1,18-19-16</inkml:trace>
  <inkml:trace contextRef="#ctx0" brushRef="#br0" timeOffset="3039.3">864 1182 0,'-17'17'47,"-1"19"-32,18-1 1,0-17-16,0 17 15,0-17 1,18-18-16,-18 17 16,17-17-1,1 0 126,17-35-125,-17 35-16,-1-18 15,-17 1-15,18-1 16,0 0 15,-18 1-15,0-1-1,0 0 1,0 1 0,0-1 15,0 1-16,-36 17 126,-16 17-125,34 1-1,0-18-15,18 17 16,-17-17 0</inkml:trace>
  <inkml:trace contextRef="#ctx0" brushRef="#br0" timeOffset="4222.87">1129 952 0,'0'18'31,"-18"-18"-15,18 18-16,0-1 16,-17-17-16,17 18 15,0 0 1,0-1-1,0 1 1,0 17-16,17-17 16,-17 0-1,18-18 1,0 17 0,17-17-1,-18 0 48,54-35-48,-36 17-15,-17-17 16,17 17-16,-35 1 16,18 17-16,-18-18 15,-18 18 220,1 0-235,-36 0 15,17 0-15,-17 18 16,36-18-16,-1 0 15</inkml:trace>
  <inkml:trace contextRef="#ctx0" brushRef="#br0" timeOffset="5088.6">1570 406 0,'0'35'47,"-18"-17"-31,1 35-16,17-18 15,0 0-15,0 18 16,0-18-16,0 1 15,17 52-15,1-18 16,17-34 0,-17-19-1,17 36 1,-17-18 0,17-17-1,-17 0-15,-1-18 0,19 17 16,16-17 15,37 0-15,-19-53-1,-35 36-15,18-36 16,-17 0-16,-36 35 31,0 1 0,0-1-15,-18 18-16,-17 0 16,17 0-1,-17 0 1,17 0 0,-17 0-1,17 0 1,1 0-16,-1 0 15,0 0 1</inkml:trace>
  <inkml:trace contextRef="#ctx0" brushRef="#br0" timeOffset="18762.95">4198 7408 0,'0'-17'31,"0"-1"-15,18 18-1,-1-18-15,36-17 16,-35 17-16,35-17 15,-36 0 1,72-36 0,-72 54-1,1 17 1,-18-18-16,0 0 78,-18 1-62,1 17-1,-1 0-15,0 0 16,-52-18 0,17 18-1,-88 35 1,88-35-1,-35 36-15,52-1 0,-87 53 16,105-70 0,-17 17-16,35-17 15,-18 52 1,18-34 0,0 52-1,18-18 1,17 1-16,18-1 15,18 19 1,-1-19 0,19-52-1,-19 35 1,-35-53-16,-17 17 16,17-17-1,1 0 1,-1 0-1,53-52 1,-70 52 0,87-71-16,1 0 15,-53 1 1,-35 52 0,35-70-1</inkml:trace>
  <inkml:trace contextRef="#ctx0" brushRef="#br0" timeOffset="19843.07">4851 7444 0,'0'17'31,"0"19"-31,0-19 16,0 1-16,17 17 16,-17 36-1,18-36 1,-18-53 62,0-17-78,0 0 16,0 17-16,0-17 15,0 0 1,0-18-16,0 17 15,0 1 1,0 17 0,0 1-1,35 17 1,-17 0-16,17-18 16,-17 18-1,-1 0 1,19 0-1,-19 18 1,1-1 0,17 1-16,-17 35 15,0-18-15,17 18 16,-18 0 0,19 0-1,-36-35 1,0-36 46,0-17-62,0-1 16,0-16-16,0 16 16,0 19-1,0-19-15,0 19 16,0-36-16,0 35 15,0 0 1,17-17 0,1 35-1,17-17 1,36-1 0,-53 0-16,17 18 15,0 0 1,0 0-1,18 36 1,18 34 0,-18-35-16,17 18 15,-34-17 1,-1-36 15,-18 0 0,19-18-31,-19-17 16,1 35 0,17-71-16</inkml:trace>
  <inkml:trace contextRef="#ctx0" brushRef="#br0" timeOffset="20496.15">5786 7038 0,'0'0'0,"-18"18"0,0-18 15,1 17-15,-1 54 16,0-36-1,18 18 1,0-35-16,0-1 16,36 36-1,34 0 1,-17-18 0,-35-35-1,35 0 1,-36 0-16,19 0 15,-1-70 1,-35 17 0,0 18-1,0-1 1,0 19 0,0-1-1,17 36 48,1-1-48,-18 1-15,18 0 16,-1-1-16,19 36 16,-19-18-16,1-17 15,0 17 1,-1-35-1,1 0 1,0 0 0,-1-17-16,18-54 15,1-17-15,-1 35 16</inkml:trace>
  <inkml:trace contextRef="#ctx0" brushRef="#br0" timeOffset="20737.18">6403 6950 0,'0'17'47,"18"19"-47,-1-19 16,-17 19-16,18-1 16,-1 0-16,1 0 15,-18 18 1,18-35-1,-18-36 17,0-35-1,-53-105-31</inkml:trace>
  <inkml:trace contextRef="#ctx0" brushRef="#br0" timeOffset="20961.16">6068 6473 0,'0'0'0,"17"0"62,1 0-62,0 0 16,17 0 0,88 0-16</inkml:trace>
  <inkml:trace contextRef="#ctx0" brushRef="#br0" timeOffset="21356.62">6668 6332 0,'0'18'16,"0"0"-16,0-1 15,0 19-15,0-1 16,35 53 0,-18-35-1,-17-18 1,36 36-16,-36-36 15,17 36 1,19-18 0,-36-18-1,17 0 1,-17-17 31,18-18 0,0 0-16</inkml:trace>
  <inkml:trace contextRef="#ctx0" brushRef="#br0" timeOffset="23149.47">4727 9190 0,'0'-18'141,"0"-17"-141,0 0 15,0-1-15,-17-17 16,-1 18-16,-17-35 16,17 34-16,-35-34 15,18 35 1,-53-18-1,35 35 1,35 18 0,0 0 15,-17 18-15,18 35-1,-19-18 1,1 53-1,17 71 1,18-142-16,0 195 16,0-159-1,53 106 1,35 88 0,-52-194-1,34 70-15,-34-88 0,69 106 16,-52-52-1,0-36 1,0 17 0,-35-52-1,-36-18 63,0-36-62,-52-34 0,35 52-16,-1-17 15,1 17-15,17 1 16,-17-19 0,35 19-1,-17-1 16,17 1-15,0-1 78,0 0-63,35 18-15,0-35-16,53 0 15,-35 35-15,53-36 16,-53 1-16,106-18 16,-124 36-1,18 17-15,-53-18 16,18 18 15</inkml:trace>
  <inkml:trace contextRef="#ctx0" brushRef="#br0" timeOffset="23611.88">5309 9084 0,'18'0'31,"-18"35"-31,18-17 16,35 70 0,-36-70-16,18 35 15,18 53 1,-17-54 0,-1 1-16,-35-17 15,53 17 1,-53-1-16,17-34 15,-17 0 1</inkml:trace>
  <inkml:trace contextRef="#ctx0" brushRef="#br0" timeOffset="24008.54">5186 9525 0,'0'-18'0,"0"1"15,17 17 1,19-18-16,-19 18 16,36-35-16,18 35 15,17-35-15,-17-1 16,17 19-1,-71-1 1,19 0 0,-19 18-1,-17-17 1,18 17-16</inkml:trace>
  <inkml:trace contextRef="#ctx0" brushRef="#br0" timeOffset="24872.95">5874 9031 0,'17'0'32,"-17"18"-17,36 52-15,-19-52 16,1 35-16,35 17 16,-36-34-16,54 105 15,-18-53 1,-35-70-1,17 35 1,-35-36 0,-18-17 46,-17-53-62,0 0 16,-1 18-16,-17-35 15,1 17 1,-1-36-16,35 54 16,0-18-1,1-17 1,17 52 0,0-53-1,0 36 1,17-18-16,19 0 15,-1 18 1,18 17 0,-36 1-1,1-1 1,0 18-16,-1 0 16,1 0-16,0 0 15,17 18 1,18 17-1,-35-17 1,-1 17 0,1-17-1,-18 17-15,0-17 16,-18 17 0,-35 0-1,-88 36 1,35-54-1,18 1 1,35 0-16,36-18 16</inkml:trace>
  <inkml:trace contextRef="#ctx0" brushRef="#br0" timeOffset="26151.91">5221 11201 0,'0'35'47,"0"-17"-47,0 17 0,0 18 15,18-18-15,-1 36 16,1-36-1,0 0-15,-1 18 16,19-18 0,-19-17-1,1-18 1,0 0 0,17-71-1,35-17 1,-52 35-1,17-52 1,1 52-16,-36 35 16,0-17-1,17 52 63,-17 1-78,18 17 16,17-35 0,0 36-1,1-1 1,-1-35-16,35 0 16,-17 0-1,-17 0 1,17-71-1,-1 18 1,-34-17 0,-18-54-16,0 89 15,0-88 1,-18 70 0,18 35-1</inkml:trace>
  <inkml:trace contextRef="#ctx0" brushRef="#br0" timeOffset="26833.12">6121 10866 0,'0'0'0,"17"0"0,1 0 47,0-18-31,17-17-1,0-1 1,0 19-16,-17-19 16,-18 19-1,0-1 17,-18 18-1,1 0-16,-1 0 1,1 0 0,17 18-16,-18-1 15,0 1 1,1 17 0,17-17-16,0 0 0,0-1 15,0 19 1,0 16-1,35-34 1,0 35 0,0-35-1,-17-1-15,17-17 16,-17 0 0,17 0-1,1-35 1,16-18-1,-52 0 1,18-35-16</inkml:trace>
  <inkml:trace contextRef="#ctx0" brushRef="#br0" timeOffset="27639.14">6421 10354 0,'0'0'0,"35"106"15,-18-53-15,-17 0 16,36 35-1,-19-53-15,1 0 16,0 1 0,-18-1-16,17-17 15,1-1 1,-18-34 62,0-19-62,0 1-16,0 0 15,18 35-15,-1-35 16,36-54 0,-18 54-1,18 0-15,71 0 16,-89 35-1,89 0 1,-36 0 0,-35 0-1,0 35 1,-18 35-16,-18-34 16,1-1-1,-18 0 1,0-17-1,-35-1 1,17 1-16,-17-18 16,-18 0-16,-70 0 15,17 0 1,18 0-16,-1 0 16,-16 0-1,87 0 1</inkml:trace>
  <inkml:trace contextRef="#ctx0" brushRef="#br0" timeOffset="37620.91">3263 5327 0,'0'-18'94,"0"1"-79,0-1 1,0 0-16,0 1 16,0-1-1,0 0-15,0-17 16,0 18-1,0-1 1,0 0-16,0 36 5422,0 0-5422,0 17 16,18 18-1,-18 0-15,0 35 16,0-53-1,17 71 1,-17-18 0,0-35-16,0 53 15,0-53 1,0-18 0,0-17 15,0-36 63,0-17-79,0 0 1,0 17-16,0-17 15,0-18-15,0 17 16,0-105 0,0 36-1,0 87 1,0-106-16,0 54 16,0 52-1,18-17 1,0 35 93,35 18-109,-36-1 16,19 18-16,-1-17 15,-18 0-15,19 17 16,17 0 0,0 36-1,0-18 1,-18 0 0,0 0-16,-17 17 15,17-35 1,-17 18-1,-1-35 1,-17 0 0,-17-18 124,-19 0-140,19 0 16,-1 0 0</inkml:trace>
  <inkml:trace contextRef="#ctx0" brushRef="#br0" timeOffset="38063.19">3475 5627 0,'0'-18'125,"0"1"-110,17 17 1,1 0-16,-18-18 15</inkml:trace>
  <inkml:trace contextRef="#ctx0" brushRef="#br0" timeOffset="38716.12">4198 5256 0,'0'-17'16,"-18"17"-16,-17 0 16,18 0-1,-72 17 1,54-17-16,17 36 16,-70 17-16,71-18 15,-1 0 1,18 0-16,0 1 15,0-19 1,0 19 0,0-19 15,18 1-31,-1 0 16,54-18-1,17 0 1,-53 0-16,53 0 0,36-36 15,-54-17 1,-52 0 15</inkml:trace>
  <inkml:trace contextRef="#ctx0" brushRef="#br0" timeOffset="39095.33">4304 5045 0,'35'88'31,"0"-70"-31,1 34 0,-19-16 16,36-1 0,18 71-1,-18-18-15,-36-53 16,19 36-1,-36-36 1</inkml:trace>
  <inkml:trace contextRef="#ctx0" brushRef="#br0" timeOffset="39412.69">4374 5415 0,'36'-17'16,"17"-19"0,-18 36-16,35 0 15,-34-35 1,34 17 0,-52 1-1,0-1-15</inkml:trace>
  <inkml:trace contextRef="#ctx0" brushRef="#br0" timeOffset="39686.67">4727 5239 0,'53'35'16,"-18"-17"-1,-17 17-15,17-17 16,1 17 0,-36-17-1</inkml:trace>
  <inkml:trace contextRef="#ctx0" brushRef="#br0" timeOffset="39929.36">4604 4868 0,'17'0'62,"19"36"-46,34 17-16,54 17 15</inkml:trace>
  <inkml:trace contextRef="#ctx0" brushRef="#br0" timeOffset="40895.4">5327 5239 0,'0'17'63,"18"-17"-63,-18 18 15,17 0-15,1-1 16,0 1-16,-18 0 16,35-1-16,-35 1 15,0-53 48,0-18-63,0 17 15,0-34-15,0-18 16,0 35 0,17 53 46,1 17-62,0 1 16,-1-18-16,1 35 15,17-17-15,-17 0 16,17-1 0,-17-17-1,-1 0-15,1 0 16,0 0 0,-1 0 15,19-17-16,-36-1-15,35-17 16,0 17-16,-35-17 16,0-1-16,0 1 15,0 18 17,0-1-17,-17 18 1,-19 18-1,1 70-15,17-53 16,18 53 0,0-35-1,0-18 1,18 1 0,-18-19 46,0-34 16</inkml:trace>
  <inkml:trace contextRef="#ctx0" brushRef="#br0" timeOffset="42321.28">6473 4586 0,'0'-18'16,"-17"18"15,-1 0-16,1 0 1,-1 0 0,18 36-1,0-19 1,0 54-16,0-36 16,0 18-16,0-35 15,0 17-15,18 0 16,-1 1-1,71 69 1,-52-69-16,-19-19 16,19 1-1,-1-18 1,0-35 0,18-53-1,-35-1 1,-18-69-16,0-19 15,0 89 1,0 35-16,-36-35 16,-34 0-1,52 35 1,-35 18 0,53 17-1,0 36 79,0 17-94,18 18 16,17 17-16,18 1 15,-35-1-15,35 1 16,17 70-1,-17-70 1,35 34-16,-52-69 16,-36-54 46,17-17-62,1-18 16,-18-18-16,35 18 15,-17 0-15,-1 18 16,-17 0 0,0 17-16,0 1 15,0-1 1,18 36 46,-18-1-62,18 19 16,-1-1 0,1-18-16,17 19 15,-35-1-15,18-17 16,0-1 0,-36-17 15,0-17-16,-17-19-15,-36-34 16</inkml:trace>
  <inkml:trace contextRef="#ctx0" brushRef="#br0" timeOffset="42507.79">6914 4110 0</inkml:trace>
  <inkml:trace contextRef="#ctx0" brushRef="#br0" timeOffset="42944.63">7126 4322 0,'18'17'31,"-1"1"-31,36 17 16,-35-17-16,17 17 16,18 18-1,-18-35-15,18 34 16,-53-34-1,0-53 48,-17-159-32,-1 141-31,18 0 0,0 18 16,0 17-1,0 0 1</inkml:trace>
  <inkml:trace contextRef="#ctx0" brushRef="#br0" timeOffset="43460.16">7514 4269 0,'0'0'0,"18"17"0,-1-17 15,-17-17 48,18-54-32,-18 53-31,0-17 0,0 18 16,-18 34 62,18 18-62,0-17-16,0 0 15,0 35-15,0-36 16,0 19-16,18-19 15,-18 1-15,35-1 16,-35 1 0,18-18-1,0 0 1,105-18 0,-88-17-1,54-18-15,-72 53 16,1-35-16,0 35 15</inkml:trace>
  <inkml:trace contextRef="#ctx0" brushRef="#br0" timeOffset="48745.25">7144 3351 0,'17'0'78,"1"-17"-62,0-1-16,17 18 16,18-18-16,-18 1 15,53-36-15,124-18 16,-159 71-1,176-70 1,-70 17 0,-124 35-1,1 18 1,-19 0-16,1 0 16,17 0-1,0 18 1,89 52-1,-36 1 1,-17-18 0,-19 0-16,-34-18 0,106 177 15,-107-159 1,54 158 0,17 89-1,-53-88 1,18 123-16,-35 18 31,-18-265-31,0 212 16,-35-71-1,17-194 1,-17 71 0,-1-53-1,54-53 95,35 0-95,-35 18 1,17-1-1,0 1 1,18 0-16,-18-1 16,1 1-1,-19-18 1,-17 18 46,18 17-46,123 159 0,-88-88-1,17 17-15,-17 18 16,18 71 0,52 53-16,-34 87 15,-54-193 1,35 88-1,-52-141 1,0 17-16,17 71 16,18 71-16,-35-106 15,17 194 1,53 52 0,-53 19-1,-17-248 1,-18 36-1,0-159-15,0-1 16,0-16-16,0-1 16,-18-17-1,18-1 1,-17-17 0,17 18-1,-36 0-15,-52 17 16,71-35-1,-107 70 1,71-34 0,35-36-1,-52 53 1,35-18-16,-1-17 31,1 17-15,17-18-1,-52 19 1,-1 17 0,36-36-16,-53 54 15,-18-1 1,71-52 0,-18 17-1,0 18 1,0-18-1,-35 18-15,70-35 16,-35 35 0,-53 0-1,89-35 1,-1-18 0,-17 17-16,17-17 15,18 18 1</inkml:trace>
  <inkml:trace contextRef="#ctx0" brushRef="#br0" timeOffset="59812.81">12030 6985 0,'17'0'94,"-17"-18"-32,18 18-46,0-17-1,-18-1 1,17 18-16,1-18 16,17 1-16,-17-18 15,35 17 1,-36 0 0,54-35-1,52-35-15,1 0 16,-71 53-1,53-36 1,52-17 0,-122 53-1,158-71 1,-159 71-16,177-89 16,-54 36-1,-122 53 1,122-54-1,-34 19 1,-1-1-16,-52 18 16,70-17-1,-35-1 1,0 18 0,105-70-1,-158 105 1,177-141-16,-54 89 15,-17-36 1,-71 88-16,-35-17 16,17-18-1,160-70 1,-89 52 0,106-52-16,-177 70 15,71-18 1,-70 36-1,141-88 1,-107 70 0,-34 17-1,-36 1-15,54 0 16,-54 0 0,88-18-1,-52 0 1,-36 35-1,36-17-15,-36 17 16,53-35-16,-53 36 16,54-36-1,-1 0 1,-35 17 0,17 1-1,1 0 1,-36 0-16,0 17 15,1 0 1,-19 1 0,19 17-1,-19-36 1,18 19 0,-17 17-1,0-18 16,-1 18-15,1 0 0,0-35-16</inkml:trace>
  <inkml:trace contextRef="#ctx0" brushRef="#br0" timeOffset="63623.37">12259 7426 0,'18'18'422,"-1"17"-390,1-35-32,-18 18 62,18-18-46,-18 17-16,35 1 15,-18-1 1,19 1 0,-1 17-16,-17 1 15,35-1 1,-18-17-1,-17-18 1,-1 35 0,1-35-1,-18 17-15,35 19 16,36-1 0,-71-17-1,70 35 1,-17-18-1,-18 0-15,1 0 16,-19-17 0,1 0-1,35-1 1,-53 1 0,18-18-16,-1 18 15,1-18-15,-18 17 16,17 1-1,1-18 1,-18 18 0,18-18-16,-1 17 31,19 1-15,-1 17-1,-17-17 1,-1-18-16,1 17 15,17 19 1,-17-36 0,-1 17-16,1 1 15,17 0 1,-17-1 0,0 1-1,-1-1 1,1 1-1,-1-18-15,1 18 16,17-1 0,1 36-1,-1-35 1,35 35 0,1 0-1,-53-18-15,70 36 16,0-18-1,-70-36 1,52 36 0,-17 0-1,0-18-15,35 36 32,-17-18-32,-18-18 0,17 36 15,71 17 1,-88-35-1,18 0 1,52 17-16,-87-35 16,105 71-1,0-18 1,-53-17 0,0 0-1,89 34 1,-89-52-16,35 18 15,-52-18 1,-36-18 0,18 0-1,18 1 1,-1-1 0,-52-17-16,35 17 15,-18-18 16,0 1-15,-17 0 0,52 35-1,1 0-15,-36-36 16,1 19 0,17-1-1,-1-18-15,-16 19 16,17-1-1,17 18 1,-17-18-16,53 36 16,-71-54-1,142 107 1,-107-71 0,1-36-1,-71 1-15,17-18 0,19 35 16,-1-17-1,-17-18 1,-1 18 0,1-18-1,-1 17 1,1-17-16,0 0 31,-18 18-15,35-18-1,0 35 1,18-17 0,-18-1-16,1 19 15,34-1 1,1-17 0,-36 17-1,0-17 1,1-1-16,-19-17 15,54 53-15,-36-35 16,-17-1 0,35 1-1,-18 17 1,-17-35 0,17 18-1,-17-18-15,-1 18 31,1-18 32</inkml:trace>
  <inkml:trace contextRef="#ctx0" brushRef="#br0" timeOffset="76188.77">18697 2170 0,'0'17'203,"0"18"-203,18 1 0,-18-19 16,0 19-16,0 17 15,17-18-15,-17 0 16,18 18 0,0 18-1,-18 34 1,0 37 0,17-107-16,1 53 15,-18-53 1,18 18-1,-18 0 1,0-35 0,0 35-1,17 17-15,1-17 16,-18 35 0,0 18-1,0-88 1,35 105-1,-35-34 1,18 52 0,-18-106-16,18 88 15,-1-17 1,-17 53 0,0-53-1,0 0-15,18 52 16,-18-105-1,0 124 1,17-89 0,-17 0-1,0-17 1,18 70-16,-18-124 16,0 54-1,0-18 1,0-35-1,0 17 1,0 18 0,0-18-16,0 0 15,0 18 1,0 0 0,0-18-1,0 1 1,0-19-1,0 1-15,0 0 0,0-1 16,0 1 15,0-1-15,0 1-16,0 17 31,0-17-31,0 0 16,0-1-1,18-17 829,-1 0-828,1 0-1,17 0-15,71 0 16,-53 0-16,53-17 16,17-1-16,-17 0 15,106-35 1,-36 18 0,-123 35-1,18 0-15,-36-17 16,-17 17-16,-1 0 15,1 0 1,0 0 0,-1-18-1,36 18 1,18 0 0,17-18-1,-35 18 1,35 0-1,0 0 1,0 0 0,18-17-16,-35 17 15,-54 0 1,54-18 0,-36 18-1,-17 0 1,17 0-16,-17 0 15,35 0 1,0 0 0,52 0-1,-87 0 1,0 0 0,-18-18 218,0 1-218,0-1-1,0-35-15,0 0 31,0-17-31,0 52 16,0-70-16,0 70 16,0-105-1,0 52 1,0 18-16,0-35 16,0 18-1,0 34-15,0-17 16,0 18-1,0-36 1,-18 19 0,0-37-1,18 54-15,-17-53 16,-1 17 0,18 54-1,-35-89 1,35 18-1,-35-71 1,17 124-16,18-71 16,-18 53-1,1-106 1,-1 53 0,0 53-1,18-35-15,0 18 16,-17 17-1,-1-106 1,18 53 0,-18 53-1,18-70 1,0 17-16,-17 53 16,-1-70-1,1 17 1,17 53-1,0-18 1,0 18 0,0 18-16,-18-36 15,18 19 1,0 16 0,0 1-1,0 17 1,0-35-1,0 18-15,-18 0 32,18 17-17,0 1 1,0-1 15,-17 0 204,-19 18-220,19 0-15,-1 0 16,0 0-16,1 0 15,-1 0 1,1 0 0,-1 0-16,0 0 15,1 0 1,-1 0 0,0 0-1,1 0-15,-1 0 16,-17 0-1,17 0 1,1 0 0,-54 0-16,36 0 15,-1 0-15,-17 0 16,1 18 0,-1 0-1,-36-18 1,1 17-1,0-17-15,53 0 16,-53 18 0,17-18-1,36 18-15,-36-18 16,1 0 0,-1 17-1,18-17-15,-53 18 16,1-1-1,87-17 1,-53 18 0,54-18 15,-1 0-31,0 0 16,1 0 15,-1 0 0,0 0 0,1 0-15,-1 0 0,1 0-1,-36 0 1,35 0-16,-53 0 15,36 18 1,18-18 0,-36 17-1,17-17 1,19 0 0,-1 0-1,18 18 391,0 17-390,-18 18-16,1-35 16,17 17-16,0-17 15,0 35-15,-18-53 16,18 35 0</inkml:trace>
  <inkml:trace contextRef="#ctx0" brushRef="#br0" timeOffset="78292.92">10213 5115 0,'0'-35'110,"18"0"-110,17-1 15,0 1-15,-17 0 16,17 0-16,0-1 16,71-70-1,-71 54 1,54-19-1,-1 18-15,-35 18 0,53-36 16,52-35 0,54-17-1,-159 105 1,141-87 0,-18 16-1,-87 54-15,16-18 0,1 18 16,123-36-1,-193 36 1,193-53 0,-53 35-1,-34 0 1,52 0-16,123-53 16,-246 106-1,228-88 1,37 0-1,-89 35 1,-36 0 0,160-35-16,-160 70 15,54-35 1,-106 36 0,35-1-1,-53 0 1,88 1-16,-158 17 15,140-18 1,-105 0 0,-53 18-1,123 0 1,-123 0 0,53 0-16,71 0 15,-142 0 1,35 0-1,36 0 1,-88 0 0,17 0-1,0 0-15,-17 0 16,70 0 0,53 18-1,-105 0 1,17-18-1,-18 0 1,-17 17-16,-1-17 16,1 0-1,-1 0 1,1 18 0,0-18-1,-1 0 1,1 0-16,0 18 15,-1-18 1,1 0 0,0 17-1,-1-17 1,-17 18-16,18-18 16,-1 0-1,1 0 16,-18 18-15</inkml:trace>
  <inkml:trace contextRef="#ctx0" brushRef="#br0" timeOffset="79245.42">17709 2787 0,'18'0'31,"35"18"-15,-18-1-16,-17 1 15,35 17-15,-18-17 16,36 35 0,-18-18-16,-18-17 15,-35-1 157,-18 19-156,1-1-1,17-18 1,-36 19-16,36-19 16,-35 19-1,17-19 1,1 1-16,-71 17 15,70-17 1,-88 17 0,18 0-1,-18 1 1,18-1 0,70-17-16</inkml:trace>
  <inkml:trace contextRef="#ctx0" brushRef="#br0" timeOffset="80119.13">19632 3404 0,'18'0'16,"17"36"0,-17-1-16,-1 18 15,19 35 1,-1 0 0,0-35-1,-17 0 1,-1-18-16,-17-17 15</inkml:trace>
  <inkml:trace contextRef="#ctx0" brushRef="#br0" timeOffset="81131.19">19368 3475 0,'-18'17'15,"-17"19"-15,35-1 0,-18-17 16,18 52-16,0-34 15,0 69 1,0-69 0,0-1-1,35 0 1,-35 0-16,36-17 16,-1 0-1,-18-1 1,72 19-1,52-1 1,-71-35 0,-34 0-1,34 0-15,-52 0 16,-1-18 0,1 18-1,0-35 16,-1-18-31,-17 35 16,36-70 0,-36 35-1,17 0 1,-17 36 0,0-89-1,0 88-15,0-35 16,-35-17-1,35 52 1,-18 1 0,-17-19-1,0 19-15,17-1 16,0 18 0,1 0-16,-18-18 15,17 1 1,-17 17-1,17 0 1,-17 0 0,-1 0-16,-52 0 15,18 0 1,34 0 0,-34 35-1,-1 0 1,54-17-16,-19 17 15,19-17 1,17 17 31,0-17-31,35 17-16</inkml:trace>
  <inkml:trace contextRef="#ctx0" brushRef="#br0" timeOffset="82101.6">21625 3581 0,'18'0'109,"35"-18"-93,0 18-16,17-18 16,-34 18-16,69-17 15,-52 17 1,71-18-16,-89 18 0,36-18 16,17 1-1,-53 17 1,-17-18-16,-1 18 15,1 0 1,0 0 31</inkml:trace>
  <inkml:trace contextRef="#ctx0" brushRef="#br0" timeOffset="82824.57">22225 3210 0,'35'18'47,"53"35"-47,-17-36 16,-18 19-16,35-1 15,-53-17 1,36 35-16,-18-53 16,0 52-1,-36-52 1,-17 18 46,0 0-15,-17-1-47,-18 1 16,17 17-16,-17 1 16,-18-19-16,17 19 15,-17-1 1,-17 0-1,52-17-15,1-1 16,-1-17-16,18 18 94</inkml:trace>
  <inkml:trace contextRef="#ctx0" brushRef="#br0" timeOffset="83746.11">23389 3140 0,'0'0'0,"35"0"31,-17 0-31,17 0 16,-17 35 0,0-17-1,35 70 1,-18-53 0,-18 18-16,1-35 15,-18-71 79,0 17-78,0-16-16,0 34 15,0-17-15,0-1 16,0 19-1,18 17 1,-18-18-16,0 0 16,0 1-1,17 17 1</inkml:trace>
  <inkml:trace contextRef="#ctx0" brushRef="#br0" timeOffset="84440.31">23724 3104 0,'36'53'16,"-1"-17"-16,0 52 16,18-53-16,-35-17 15,17 35-15,36 0 16,-36-36-1,-18-17-15,1 0 47,0 0-47,-18-35 16,17 0-16,1 17 16,0-105-1,17 52 1,-35 53-1,0 1 1,0-1-16,0 0 31,0 1-15,0-1 0,0 1-1,0-1 32</inkml:trace>
  <inkml:trace contextRef="#ctx0" brushRef="#br0" timeOffset="85158.32">24271 3069 0,'0'0'0,"35"88"0,-17-52 15,0-1-15,-1 18 16,1-36 0,-18-34 93,0-36-109,-18 18 16,18-1-16,0 1 15,0 0 1,0 0-16,0 17 16,0 0-1,18 1 1,0-1-1,-1 18 17,1 0-17,35 35 1,-18 18-16,18-35 16,0 52-1,0-34 1,-18 17-1,0-18-15,-35-18 16,18 1 0</inkml:trace>
  <inkml:trace contextRef="#ctx0" brushRef="#br0" timeOffset="89148.5">18538 10054 0,'0'18'110,"0"70"-95,18-35-15,0 35 16,-18-17-16,17 52 16,19 54-1,17 140-15,-36-176 16,1 0-16,-1-17 15,19 52 1,-19-52 0,1 17-1,0-53 1,-1-18-16,1 1 16,-18-53-1,0-1 16,18-17-15,-18 18-16,17 17 16,-17 0-1,18 18 1,0 36 0,-18-37-1,0 1-15,0-35 16,17 53-16,-17-18 15,0-18-15,0 18 16,18 35 0,-18-18-1,0-52 1,0 17 0,17-35 171,1 0-140,17-17-31,1-1-1,-1 0-15,18 18 16,0-17-16,0-1 15,53 1-15,52-1 16,-87 18 0,123-18-1,-124 18 1,36-17-16,-53-1 16,-35 18-1,-1 0-15,-17-18 16,18 18-1,0 0 1,17 0 0,0-17-1,-17 17-15,35-18 16,-18 18 0,-35-18 77,0 1-61,0-18-17,0 17-15,0-17 16,0-18-16,0 0 15,0 17-15,0-16 16,0-54 0,0 18-16,0 35 15,0-194 1,0 70-16,0-17 16,0 18-1,0 105 1,-18-158-1,18 123 1,-17 53 0,-1 0-16,18 0 0,-17-17 15,-1 35 1,18-1 0,-18 1-1,18 0 1,0 0-1,-17-36-15,17 53 16,-18-35 0,0-35-1,18 71 1,-17-19 0,17 1-1,0 17-15,0 1 16,-18 17-1,18-18 64,-18 0-64,1 18-15,-1-17 16,-17 17-16,-53-35 15,35 17 1,-71-17-16,54 35 16,-54-18-1,-17 0 1,71 18 0,-124 0-1,17-17 1,107 17-16,-1 0 15,18 0 1,35 0 0,1 0 93,-1 0-93,1 17-16,-1 1 15,0 0-15,18 17 16,-17-35-16,-1 35 16,18 0-1,0-17 1,0 0 31,-18-18-32,18 17 1,0 1 15,0 0-31</inkml:trace>
  <inkml:trace contextRef="#ctx0" brushRef="#br0" timeOffset="92167.41">21308 10037 0,'0'35'32,"0"18"-32,0 17 15,0 1-15,17 35 16,1 70-1,17 53 1,-35-176 0,36 106-1,-19-18-15,1-70 16,0 17 0,-18 18-1,0-71 1,0 53-1,17 0 1,1-35-16,-18 36 16,0-19-1,0-52 1,17 35 0,-17 0-1,0-36-15,18 54 16,-18-54-1,0 54 1,18 17 0,-18-53-1,17 1 1,-17-19-16,0 1 16,0 0 109,0-1-110,0 1-15,0-1 16,18 1-16,-18 0 15,0-1-15,0 1 16,18-18 0,-18 18 93,0-1-109,0 1 16,0 17-1,17-17 1,-17 0-16,71-18 281,-54 0-265,125 0-16,16 0 15,72-36-15,-36 19 16,35-1-16,-35 0 16,-35 1-1,35-1-15,-53 0 0,-71 1 16,1 17 0,-71-18 187,0 0-203,0-17 15,0 18-15,-18-36 16,1 35-16,17-53 16,-36-52-16,19 88 15,-54-230 1,71 230-1,-17-53-15,-1 35 16,-35-194 0,35 106-1,-17-18-15,18 0 16,17 106 0,-18-35-16,0 0 15,1 17 1,-1 36-1,18 17-15,0-17 16,0-18 0,-18 0 15,18 0-15,0 36-16,0-1 15,-17-70-15,-1 17 16,18 54-1,-18-36 1,18 18 15,-17 17 63,-19 0-78,-52-17-1,18 17-15,34 1 16,-175-36 0,-36 17-1,88 19 1,-158-1-1,-1 18-15,265 0 16,-194 0 0,71 18-1,123-18 1,18 17 0,17-17-16,0 0 46,18 18-46,-17-18 16,-1 18 0,0-18-1,18 17-15,0 1 16,-17 0 15,17-1-31,-18 19 16,18 17-1,0-1 1,0-34-16,0 0 16,0 17-1,0-17 32</inkml:trace>
  <inkml:trace contextRef="#ctx0" brushRef="#br0" timeOffset="94896.55">18697 14781 0,'35'36'63,"-35"17"-63,36 17 15,-1 18 1,0 18-16,-17-35 15,53 193 1,-54-158-16,54 159 16,-36-107-1,-35-122 1,18 70 0,17-36-1,-35-17 1,0-18-16,18 18 15,-18-35 1,17 17 0,-17 18-1,0-35 1,18 52 0,-1-34-16,-17-1 15,0 18-15,36 0 16,-36-18-1,0 0 1,17 1 0,-17-19-1,18-17-15,0 0 172,52 0-141,-17-17-15,71-19-16,-36 1 16,35 0-1,107-36 1,-36 1-16,-141 52 16,35-17-1,-88 17 16,17 18-15,1 0 31,-18-18-31,18 18-16,-1 0 15,1-17-15,0 17 16,-1-18-1,18 0-15,-17 1 16,0-1 0,-1 1-1,-17-1 1,18-17-16,-18 17 16,18-53-1,-18-17-15,0 0 16,0-71-1,0 106 1,-53-123 0,17-18-1,36 141 1,0-35-16,-35-53 16,35 105-1,-17-87 1,-1 70-1,18-18 1,0 1-16,-18 17 16,18 18-1,-17-18 1,17-18 0,0 36-1,-18 17 1,0 1-16,18-1 15,0 0 1,0 1 0,-17-1-1,17 1 17,0-1-32,-18 18 31,0-18 0,-17 18-31,0 0 16,0-17-16,-54-1 15,-52 0 1,53 18 0,-53 0-1,53 0 1,-53 0-1,35 36 1,53-36-16,0 17 16,18-17-1,17 18 1,0-18 0,1 0-1,-1 18-15,-17-1 16,-18 1-1,35-1 1,-35 1 0,1 17-1,16-35 1,36 18-16,-17-18 125,17 53-109,-18-18-1,18 0-15,-18 18 16,18-17-1,0 34-15,0 1 16,0-54 0,0 54-1,18 17 1,35-35 0,-18 18-1,142 87-15</inkml:trace>
  <inkml:trace contextRef="#ctx0" brushRef="#br0" timeOffset="97196.76">22031 14076 0,'0'17'47,"18"89"-32,-18-53-15,17 18 16,1 52-16,0-70 16,17 106-1,0 105-15,18 36 16,-35-176-1,-1 52-15,1-123 16,-18 18 0,18-18-1,-18-18 1,0-17 31,0-1-47,17 18 15,1 54 1,-1-1 0,-17-53-16,0 53 0,36 36 15,-19-54 1,1 19 0,-18-72-1,18-17 173,17 0-188,18 0 15,70 0-15,18 0 16,71 0-16,229-17 16,-106-19-1,177 19 1,-36-36-1,-335 35 1,-53 0-16,-70 18 0,-18-17 172,-35-54-156,17 18-1,-17-17-15,17 34 16,-52-175-1,-36-71 1,53 140 0,18-34-1,-1 53-15,1-1 16,17 54-16,-17-54 16,0-70-1,35 176 1,-18-87-1,1 52 1,-1 0-16,18 0 16,0 35-1,-18 1 1,18-1 0,-17 18-1,17-18 1,0 1-16,0-1 15,-18 0 17,18 1-17,0-1 1,0 0-16,0 1 31,-18 17-31,1 0 94,-1 0-94,-35-18 16,-53 18-16,-35 0 15,0 0-15,-71 53 16,71-35-1,-353 70-15,318-70 16,0 17-16,34 18 16,-69-36-1,193 1 1,1-18 78,-1 0-94,18 18 15,-18-18-15,-17 0 16,17 0 0,18 17-16,-35-17 15,-35 36 1,-1 17-1,53-53 1,-52 123-16,52-35 16,18-53-1,0 36 1,0-18 0,18-18-1</inkml:trace>
  <inkml:trace contextRef="#ctx0" brushRef="#br0" timeOffset="98277.48">24800 12294 0,'36'0'172,"16"-17"-157,19-1 1,70 0 0,-70 18-16,-1-17 15,-17-1 1,-35 0-16,-1 18 16,1 0 46,17 0-62,18-17 16,0 17-16,-18-18 15,-17 18-15,0 0 16</inkml:trace>
  <inkml:trace contextRef="#ctx0" brushRef="#br0" timeOffset="99163.34">25365 11783 0,'35'0'31,"53"53"-31,18-18 16,53 0 0,-71 1-1,-35-1-15,0-35 16,-53 17 0,17-17-16,1 0 15,-18 18 173,0 0-188,-18-1 15,1-17 1,-36 71-16,18-53 16,-54 70-16,-69 18 15,122-71 1,-105 71-1,71-36 1,70-52 15,0 0 1,17-18-17</inkml:trace>
  <inkml:trace contextRef="#ctx0" brushRef="#br0" timeOffset="100009.24">26793 11783 0,'36'0'15,"-1"17"1,18 19 0,18 52-1,-54-70-15,1-1 0,-1 18 16,1 1 0,0-19-1,-18 1 1,0-53 93,0-18-109,0 0 16,0 0-16,0-18 15,0 19-15,0-19 16,0-17 0,0 52-1</inkml:trace>
  <inkml:trace contextRef="#ctx0" brushRef="#br0" timeOffset="100708.23">27446 11695 0,'0'17'47,"0"1"-47,0 17 16,0-17-1,0 35-15,18-36 16,-18 1 0,35 35-16,0-18 15,1-17 1,-1-18 0,18 0-1,0-18 1,-36 1-1,19-19-15,-19 19 0,36-36 16,-35 0 0,17 0-1,-35-18 1,0 54 0,0-19-16,0-17 15,-18 18 1,1 35-1</inkml:trace>
  <inkml:trace contextRef="#ctx0" brushRef="#br0" timeOffset="101428.15">28063 11553 0,'18'18'31,"-18"0"-31,18-1 16,-1 19-16,-17-1 16,18 0-1,0-17 1,-18-36 78,0-17-79,0-18-15,0 0 16,0 18-16,0-18 16,0 35-16,17-17 15,1 0 1,17 17-1,18 0-15,18 1 16,-36 17 0,18 0-1,-18 0 1,-17 17 0,-1 1-16,1 0 15,0 35-15,-1-36 16,1 54-1,17-36 1,-35-17 0</inkml:trace>
  <inkml:trace contextRef="#ctx0" brushRef="#br0" timeOffset="105390.26">25506 2840 0,'17'-18'156,"19"1"-140,17 17-16,17-18 15,36-17-15,0-1 16,35 1-16,-35 0 16,158-53-1,-211 70 1,-17 0-16</inkml:trace>
  <inkml:trace contextRef="#ctx0" brushRef="#br0" timeOffset="107334.29">27146 1746 0,'0'18'31,"0"35"-31,53 17 15,35 107 1,-17-89-16,-1 71 16,-34-106-1,-36-36 1</inkml:trace>
  <inkml:trace contextRef="#ctx0" brushRef="#br0" timeOffset="107835.36">27446 1746 0,'35'36'47,"36"34"-31,-36-35-16,0 36 15,54 17 1,-36-53-16,-18 54 16,53-1-1,-53-71 1,-35 1-16,18 0 0</inkml:trace>
  <inkml:trace contextRef="#ctx0" brushRef="#br0" timeOffset="108282.98">27234 2205 0,'36'-35'15,"-1"17"-15,0 18 16,36-18-16,-36 1 16,53-1-16,18 0 15,0 1 1,-35-1-1</inkml:trace>
  <inkml:trace contextRef="#ctx0" brushRef="#br0" timeOffset="109022.72">28116 1782 0,'0'0'0,"-70"0"0,52 0 31,1 17-15,17 1-16,-18-1 15,18 1 1,0 17 0,0 18-1,0-35-15,18 0 16,-18-1-1,17 1 1,1-18 31,17-18-31,-17-17-16,-1 35 15,1-35-15,0-1 16,-18 19-1,17 17 64,1 0-64,0 35 1,17-17-1,0 35-15,0-18 16,-35-53 62,0-123-78</inkml:trace>
  <inkml:trace contextRef="#ctx0" brushRef="#br0" timeOffset="110049.13">28275 1729 0,'35'0'47,"1"17"-31,-19 19-16,19-19 15,-1 36-15,-17-35 16,-1-1-16,18 19 16,-17-36-1,-18-18 48,0-105-48,18 34-15,-1 19 16,19 17 0,-19 35-1,1 18 1,35 0 0,-18 0-16,53 18 15,0 0 1,-52-18-1,34 17 1,-52-17 0,0 0-1,-18-17 1,0-1 0,0-17-1,0 17 1,0 0-1,0 1 1,-18 17-16,0 0 16,-17 0-1,17 0 1,18 17 0,-17 54-1,17-53-15,0 52 16,0-17-1,0-18 1,0-17 0,17 0-1,19-18 17,-19-36-32,19-17 15,34-105 1,-35-36-1,-35 88 1,0 0 0,0 71-16,18 105 78,-18-35-78,0 18 15,0 0-15,0 35 16,0-17-16,0 0 16,0-18-16,0-1 15,0 54 1,0-70 0,-18 34-1,-34-17-15,16-18 16,19-17-1</inkml:trace>
  <inkml:trace contextRef="#ctx0" brushRef="#br0" timeOffset="111230.16">27517 3298 0,'0'18'31,"0"0"-31,35 35 16,18 35-16,-36-35 16,54 70-16,0-17 15,-18 35 1,-36-106-16,1 1 16,-36-72 46,-17-16-46,17-37-16,-35-16 15,18-1 1,-18 17-16,35 1 16,-17 18-16,0-18 15,17-18 1,1 18-1,17 52-15,0-17 16,0 0 0,0 36-1,35-36 1,0 35 0,0 18-1,-17 0-15,0 0 0,35 0 16,-18 18-1,18 35 1,0 17 0,-53-34-1,17 105 1,-34-35-16,-54 35 31,36-124-15,0 19-1,17-36 1,0 0 0</inkml:trace>
  <inkml:trace contextRef="#ctx0" brushRef="#br0" timeOffset="111916.36">28046 3210 0,'0'88'15,"0"-70"-15,0 17 16,0 18-16,0-17 15,17-19 1,19 71-16,-19-70 16,19 17-16,-19 1 15,72-1 1,-54-35 0,0 0-1,18-35 1,-18-1-16,-17 1 15,-18 0-15,0-53 16,0 70 0,0-17-1,-35-36 1,17 53 0,-35-17-16,-70-18 15,70 53 1,-36 0-1,1 0 1,53 0 0,35 18-1,0 0 17,0 17-17,35-18 1,1 1-1</inkml:trace>
  <inkml:trace contextRef="#ctx0" brushRef="#br0" timeOffset="112570.16">28522 3175 0,'0'0'0,"0"53"0,18 0 16,-1-18-1,1 18 1,17 0 0,-17-35-16,0-1 15,70-17 1,-53-17 0,36-72-1,-54-16 1,-17 69-16,0-17 15,0 36 1,0 34 62,0 19-78,18-1 16,-1-35-16,-17 18 15,18-18 1,0 0 0,17 0-1,-17 0-15,-1 0 16,36-36-16,-17 1 16,-36-18-1,17 0 1,-17-17-1,0 34 1,-35-17-16</inkml:trace>
  <inkml:trace contextRef="#ctx0" brushRef="#br0" timeOffset="113130.09">29298 2946 0,'0'0'0,"18"0"0,17 0 15,-17 0-15,-1 0 16,36-18-1,-53 0 1,18 1-16,-18-1 16,0-35-1,0 36-15,0-19 16,0 19 0,-35-1-1,-36 18 1,53 0-1,-17 0 1,18 35-16,-1 1 16,18 17-1,0-1 1,18-52 0,17 53-1,0-17-15,-35-19 16,53-17-1,-18 18 1,1-18 0,17-18-1,-36 1 1,54-124 0</inkml:trace>
  <inkml:trace contextRef="#ctx0" brushRef="#br0" timeOffset="113442.21">29669 2752 0,'17'0'0,"1"17"15,52 19-15,-17-1 16,-17 0-1,-1-17-15,0 17 0,-17 0 16,-1-17 0,-17-53 46,0-18-46,0-53-16,-17 35 15,-1-17 1,1-123-16</inkml:trace>
  <inkml:trace contextRef="#ctx0" brushRef="#br0" timeOffset="114690.66">27993 4480 0,'0'36'47,"35"16"-32,-17 1-15,17 18 16,0-18 0,-17 0-1,0-53-15,-18-53 78,0 18-78,0-54 16,0 19-16,0 17 16,0 18-16,17-36 15,36-17 1,18 53-1,-54 17 1,54 18 0,-18 0-16,-18 18 15,18 17 1,0 35 0,-18-17-1,18 18 1,0-1-1,-53-34-15,0-72 79,0-16-64,-18-1-15,1-18 16,17 1-16,0 17 15,0-18 1,0 53 0,0 1-1,35-1 1,-17 18-16,17 0 16,53 18-1,-70 17 1,88 53-1,-53-17 1,17 52 0,-35-87-16,-17-1 15,0-35-15,-1-18 47,19-17-31,-19-36-1,71-87-15</inkml:trace>
  <inkml:trace contextRef="#ctx0" brushRef="#br0" timeOffset="115264.23">29333 4110 0,'0'0'0,"-35"0"0,35 18 16,-17-1-16,-1 18 16,18-17-1,-18 35 1,18 0-1,0-35 1,0-1-16,0 1 0,18 17 16,0-35 15,-1 0-15,18-35-1,18-18 1,-17-53-16,-36 88 15,17-17 1,1 35 31,35 71-16,-53-54-31,18 19 0,-18-19 16,17 19-1,1-19 1,-1-17 31,-17-17-47,36-54 16,-1 36-1</inkml:trace>
  <inkml:trace contextRef="#ctx0" brushRef="#br0" timeOffset="115484.32">29704 4022 0,'18'0'16,"-18"35"-16,0-17 15,0-1-15,0 19 16,0-19-16,17 1 15,-17-1 1,0 1 0</inkml:trace>
  <inkml:trace contextRef="#ctx0" brushRef="#br0" timeOffset="116590.85">29916 3845 0,'0'-17'16,"0"34"78,0 1-47,0 0-16,0-1-31,0 18 16,0-17-1,0 0-15,0-1 16,0 1-16,0 17 15,0-17 1,0 0 0,0-36 109,0 0-110,0-17 1,0-53 0,0 53-16,17-18 15,1-106 1,-18 124-1,0 17-15,17 18 16,-17-18-16,36 18 31,-19 0-15,1 0 0,0 0-16,-18 36 15,35-1-15,0-17 16,0 34-1,-17-16 1,0-1 0,17 18-1,-17 0 1,-18-36-16,17 1 16</inkml:trace>
  <inkml:trace contextRef="#ctx0" brushRef="#br0" timeOffset="117389.06">29210 3510 0,'0'0'0,"0"53"16,0-18-16,18 1 16,17-19-1,-35 1 1,35 0-16,-35-1 0,53 1 15,-18-1 17,18-17-17,-35 0 1,0 0 0,-1-17-16,-17-18 15,0 17 1,18-17-1,-18 17 1,0 0-16,0 1 31,-18 17-15,-17-18 0,-18 0-1,-18 18 1,1 18-1,35 0 1,35-1-16</inkml:trace>
  <inkml:trace contextRef="#ctx0" brushRef="#br0" timeOffset="120145.44">29686 106 0,'0'35'188,"0"-17"-188,0 52 16,18 1-16,17 17 15,-17-35-15,17 35 16,-17-17-16,35 87 15,-36-105 1,36 106 0,18-18-1,-36-70 1,0 70-16,36 0 16,-54-70-1,72 123 1,-54-89-1,18 1 1,17 71 0,-52-124-16,53 141 15,17-36 1,-88-122 0,106 228-1,-18-70 1,-70-141-1,52 141-15,1-17 32,-54-125-32,54 107 15,-18 0 1,17-36 0,-52-87-1,17 70-15,-17-71 16,-18-17-16,0-1 15,35 36 1,-35-35 0,18 35-1,-18-36 1,17 19 0,1-19-1,-18 1 1,0-1-1</inkml:trace>
  <inkml:trace contextRef="#ctx0" brushRef="#br0" timeOffset="121924.86">2858 4339 0,'17'0'78,"-17"18"-78,35-1 16,1 19-16,34 17 16,-34-36-1,34 54-15,18-1 16,18-17 0,-71-53-1,1 36 1,-19-36-1,19-18 17,16-17-32,90-89 15,87-87 1,-17 17 0,-54 88-1,72-88-15,-142 88 16,-35 71-1,0-18 1,-18 0 0,-17 35-1</inkml:trace>
  <inkml:trace contextRef="#ctx0" brushRef="#br0" timeOffset="122835.31">2399 6368 0,'0'53'63,"35"-1"-63,-17 19 15,17-18-15,0 0 16,36 53-1,-18-36 1,-36-70 0,1 18-1,17-89 17,18-17-17,18 0-15,-1 17 16,19-17-1,69-88 1,-87 88-16,17-1 16,-17 54-1</inkml:trace>
  <inkml:trace contextRef="#ctx0" brushRef="#br0" timeOffset="123704.6">2522 9190 0,'18'0'63,"17"35"-48,-17 0-15,0 18 16,17 0-16,18-17 16,-36-1-1,54 35 1,-36-34-1,-35-19 1,36-34 47,-19-1-63,18-35 15,89-70-15,-54 17 16,1 35-16,17-88 15,89-123 1,-54 53 0,-105 176-1,17-53-15,-35 71 16</inkml:trace>
  <inkml:trace contextRef="#ctx0" brushRef="#br0" timeOffset="124780.65">3193 12100 0,'17'36'78,"19"34"-78,-1-17 15,-18-18 1,36 18-16,-35-35 16,17 35-16,1-36 15,16 19 1,-34-36-1,0 0 1,-1 0 15,19-36-15,52-69 0,18 16-16,70-69 15,53-54 1,89-53-1,-230 142 1,0 52-16,-17-17 16,-1-18-1,-52 71-15,0 0 16,-18 17 0</inkml:trace>
  <inkml:trace contextRef="#ctx0" brushRef="#br0" timeOffset="168098.92">1252 4269 0,'18'0'172,"0"17"-157,35 19-15,-18-19 16,0 1-16,-17-1 16,17 1-1,18 0-15,-35-1 16,-1 1-1,1-18 1,0 0 0,-18 18-1,17-18-15</inkml:trace>
  <inkml:trace contextRef="#ctx0" brushRef="#br0" timeOffset="170130.65">1570 3492 0,'18'0'78,"34"36"-78,19 17 16,35 35-16,0-18 15,52 36-15,1 0 16,-53-18 0,70 36-16,-52-54 15,70 54 1,-124-71 0,-52-36-16,0-17 203,-1 18-188,19 0 1,-19-18 0,1 17-1,0-17-15,-1 0 16,1 18-1,17-18 1,-17 0 0,-1 35-1,19-35 1,-19 0 343,1 0-343,0 0 0,52 0-1,-17 0-15,-18 0 16,18-17-1,124-54 1,-72 0-16,107-52 16,35-53-1,-159 87 1,106-140 0,-88 70-1,-53 89 1,0-18-16,-18-1 15,-17 72 1,-1-1-16,-17 0 16,36 1-1,17-54 1,0 1-16,0-1 16,88-88-1,35-17 1,-52 17-1,105-52 1,-35 17 0,-159 158-16,71-87 15,-71 70 1,-17 106 203,-1 17-204,19 36-15,-1 18 16,0 17-16,-17-35 16,0-18-16,35 35 15,-53-17-15,17 0 16,18-18-1,-17-35 1</inkml:trace>
  <inkml:trace contextRef="#ctx0" brushRef="#br0" timeOffset="171835.18">2099 6191 0,'0'0'0,"35"36"0,-35-19 16,18 18-16,0 18 15,34 0 1,37 88-16,-1 1 16,-70-90-1,70 90 1,-71-107-1,19 18 1,-36-36 0,17-17 156,1-35-172,17 0 15,0-18-15,18-18 16,0 1-16,18-18 15,88-106 1,-54 52 0,37-16-1,-54 69-15,0 1 16,-53 53-16,53-36 16,-17 19-1,-53 34 1,17 0-1,-35 1 1,18 17 0,-1 70 187,18 18-188,1-17-15,17 88 16,0-89-16,-1 54 16,-16-18-1,17 35-15,-18-71 16,-35-34 0</inkml:trace>
  <inkml:trace contextRef="#ctx0" brushRef="#br0" timeOffset="174083.27">2364 8890 0,'35'53'16,"-35"-18"0,35 18-16,-17-18 15,-1 18-15,36 71 16,-17-36 0,-1-17-1,-17-1 1,-1-35-1,1 18 1,17-17-16,-35-19 16,0 1-1,18-36 376,-18 1-375,35-19-16,-17 19 15,17-54-15,0 36 16,1 0-16,-1-36 15,35-35 1,19 0 0,-19-35-1,-52 106-15,35-36 16,-36 18-16,1 18 16,35-53-1,0 17 1,-53 54-1,35-19 1,0-16 0,-17 34-16,0-17 15,-1 35-15,-17-36 16,18 36-16,-18-17 172,17 17-172,1-18 15,0 0 1,-1 18-16,1-35 16,17 0-1,1 0-15,-19 17 16,1 18 0,0 0 109,-18 18-110,52 87-15,-16-16 16,17 52-16,-18-71 15,0 54 1,0-18-16,-35-71 16,36 53-16,-19-35 15,-17-18 1,0-17 0</inkml:trace>
  <inkml:trace contextRef="#ctx0" brushRef="#br0" timeOffset="176164.31">3016 11924 0,'18'35'31,"17"71"0,0-53-31,-17 0 0,0-18 16,17 53-1,0 0 1,-17-70 0,0 35-16,-18-35 15,17-18-15,-17 17 172,18-17-156,-18 18-16,17 0 15,-17-1 1,18-17 0,0 0 171,-1 0-171,19-35-16,-1 0 15,-17 17-15,52-17 16,71-53 0,0-1-1,-88 54 1,53-35-1,-35 17-15,-54 35 16,1 0-16,0 1 16,17-19-1,0 19 1,18-36 0,0 0-16,-35 0 15,70-17 1,-18-19-1,1 54 1,-1-36 0,1 1-1,35-36-15,53-70 16,-124 140 0,53-69-16,0 16 15,0-16 1,-70 87-1,0-17-15,-1 35 16,-17-18-16,0 36 156,36 52-140,-19 18-16,19 36 16,-19-36-16,1 0 15,0 0-15,-1 18 16,1 71-1,-1-36 1,1-53 0,0 0-1,-18-53-15,0-17 16</inkml:trace>
  <inkml:trace contextRef="#ctx0" brushRef="#br0" timeOffset="177204.03">7091 12929 0,'0'18'31,"17"35"-31,-17-35 16,18 87-16,0-16 15,-1 16 1,19 36 0,17 36-1,-36-18-15,1-1 16,-1-69 0</inkml:trace>
  <inkml:trace contextRef="#ctx0" brushRef="#br0" timeOffset="178139.05">6844 12629 0,'0'36'78,"-18"34"-78,18-17 15,0 0-15,-17 35 16,17-35-16,0 0 16,0 18-1,-18 17-15,18-70 16,0-1-1,0-70 79,0 36-78,0-54-16,35-35 15,-17-35-15,17 18 16,-35 70-16,106-159 16,-71 177-1,1-36-15,16 18 16,-16 0 0,-36 36-1,17 34 63,54 72-62,-36-19-16,36 89 16,-18-71-16,0 18 15,17 17 1,-17-17-16,-18-35 15,54 52 1,-89-105 0</inkml:trace>
  <inkml:trace contextRef="#ctx0" brushRef="#br0" timeOffset="179100.97">8467 12982 0,'0'-53'16,"-18"53"-16,0-17 15,1-1 1,-19 0 0,19 18 15,-1 18 16,1 17-47,17-17 15,0 0-15,0-1 16,0 1-16,0 35 16,0-36-1,0 1 1,17 35-1,18-18 1,54 53 0,-1-35-16,-53-17 15,-17-19 1,-18 1 0,0 0 15,-18-1-16,0 1-15,-52 35 16,17-18 0,-18 0-1,-17 1 1,53-36 0,35-18 77,0-17-93</inkml:trace>
  <inkml:trace contextRef="#ctx0" brushRef="#br0" timeOffset="179767.88">8749 13176 0,'0'-17'78,"35"17"-62,18-36-16,0 1 16,-18 0-16,-17 17 15,17-17-15,-35 17 16,18 1-1,-18-1 1,-18 36 47,1-1-48,-19 1-15,19 35 16,-1-53-16,18 17 15,0 19-15,-18-19 16,18 1 0,0 0-1,0-1 1,0 1 0,18-18-1,0 18 1,-1-18-16,1 17 15,35-17 1,70-17 0,-17-36-1,0-36 1,-35 19-16,-71 35 16,17 17-1</inkml:trace>
  <inkml:trace contextRef="#ctx0" brushRef="#br0" timeOffset="180154.38">9366 12894 0,'0'0'0,"0"18"0,0 17 16,0 18-16,18 0 15,0-18 1,17-17-16,-18 35 16,19-18-1,-19-35-15,1 0 16,17 0-1,1-35 1,16-36 0,-16 1-1,-19 17-15,1 0 16,0 0 0</inkml:trace>
  <inkml:trace contextRef="#ctx0" brushRef="#br0" timeOffset="180601.32">9719 12753 0,'0'53'0,"53"35"32,-35-53-32,-1 1 0,1-19 15,-1 1 1,1-18-1,0 0-15,-1 0 32,19 0-17,-19-18-15,1 1 0,17-54 16,-17 18 0,-18 18-16,0 0 15,0-1 1,0 1-1</inkml:trace>
  <inkml:trace contextRef="#ctx0" brushRef="#br0" timeOffset="182381.21">10072 12577 0,'0'17'78,"0"36"-62,17-35-16,-17-1 16,0 1-1,0 0 1,0-1 15,18 1-15,-18 0-1,0-1 1,0 1 0,0-1-16,18-17 109,-18 18-93,0 0-1,0-71 204,0 0-219,0 35 16,0-35-16,0 36 15,0-1-15,0 0 16,0-34 0,17 34-1,1-35 1,0 18-16,-18 17 15,17-17-15,-17-1 16,0 19 0</inkml:trace>
  <inkml:trace contextRef="#ctx0" brushRef="#br0" timeOffset="182826.27">10354 12488 0,'0'0'0,"0"18"0,18 17 16,-1-17-16,-17 0 15</inkml:trace>
  <inkml:trace contextRef="#ctx0" brushRef="#br0" timeOffset="183109.4">10231 11889 0</inkml:trace>
  <inkml:trace contextRef="#ctx0" brushRef="#br0" timeOffset="183592.68">10583 11800 0,'0'0'0,"36"124"0,-1-71 16,-17 17-16,-1-17 15,1 0-15,17 18 16,-17-36-16,-1 53 16,-17-70-1,18 17 1,-18-17-1</inkml:trace>
  <inkml:trace contextRef="#ctx0" brushRef="#br0" timeOffset="184769.41">10266 12365 0,'17'-18'47,"1"1"-32,53-1-15,-36-17 16,36 17-16,-19-17 16,54-18-16,-70 35 15,52-17 1,-71 17-16,36-17 0,-17 35 15,-1-18 1,-35 1 0,17 17-16,-17-18 15</inkml:trace>
  <inkml:trace contextRef="#ctx0" brushRef="#br0" timeOffset="185757">11201 11924 0,'0'70'16,"0"36"-1,0-70-15,0-1 16,0 0-16,35 18 16,-17-53 46,52-35-62,-17-53 16,0-18-16,-18 35 15,-17 18 1,-18 18-16,18 35 16,-1 71 46,18 34-46,-17-16-16,-18-54 15,18 71 1,-1-71 0,1 35-16,-18 1 15,0-53 1,0 52-1,-35 1 1,-18-18 0,-18 35-1,-17 35-15,70-105 16,-52 35 0,17-35-1,35-18 1,-70 0-1,-18-36 1,53 19-16,-52-54 0,34 1 16,53 52-1,1-17 1,17-1 0,17 1-1,1 17-15,17-17 16,71-53-16,-53 53 15,70-18 1,54-18 0,-107 54-1,1-19 1,-53 19 0,-1 17-16</inkml:trace>
  <inkml:trace contextRef="#ctx0" brushRef="#br0" timeOffset="193656.36">9296 9137 0,'-18'0'172,"-17"35"-172,-18 1 15,-18-1-15,18 0 16,0-17-16,-35 35 16,-35 0-1,-1 17 1,36-35 0,70-17-1,-17-18-15,18 18 16,-1-18-1,0 0 1,1 17 0,-1 1-1,0-18-15,1 0 16,-54 35 0,18-17-1,18-1 1,-53 19-1,53-19 1,17 1-16,-35 0 0,18-1 16,-1 1-1,19-18 1,-18 35 0,-18-17 15,17 17-31,1-35 15,0 35 1,17-17 0,0-18-1</inkml:trace>
  <inkml:trace contextRef="#ctx0" brushRef="#br0" timeOffset="195073.37">7885 9490 0,'0'17'110,"-18"19"-95,18-1-15,-53 35 16,18-34-16,-1-1 15,19 0-15,-1 1 16,1-19 0,17 1-1,-18-1 1,0 1 0,1 0-1,-1-18 1,18 35-1,-18-35 1,1 18 15,34-18 297,19 17-328,69 19 16,19-19-16,-18 1 16,-18-18-16,35 18 15,19-18 1,-90 0 0,-16 0-1,-19 0-15</inkml:trace>
  <inkml:trace contextRef="#ctx0" brushRef="#br0" timeOffset="202120.05">5980 12100 0,'0'-17'125,"70"-1"-125,18-17 16,36-1-16,70-16 15,-35-1 1,52-36-16,195-69 16,-283 105-1,142-53 1,-177 71 0,-70 17-1,-18 0-15,17 18 78,1-17-62,0 17-16,17 0 16,-17-18-16,17 0 15,53-34 1,-70 52-1,88-53 1,-53 17 0,-36 19-16,18-1 15,-17 18 32,-18-18-47,0 1 16,0-1-1,0 0-15,0 1 16,0-1-16,0 1 16,0-1-1,0 0 1,-18-17 0,1-18-16,-18 0 15,17 0 1,-17-17-1,-18-54 1,17 89 0,1-106-1,18 123-15,-1-35 16,0 0 0,18 36-1,-35-19 1,35 1-1,0 18 1,-18-19-16,1 1 16,-1 17-1,18-17 1,-18 17 0,1-17-1,-1 18-15,18-1 16,-18 0-1,18 1 1,-17-1 0,17 0-1,-18 18 17,18-17-32,-17 17 140,-1 0-124,-53 0-1,1 0-15,-18 0 16,-18 0-16,18 0 16,-89 0-1,142 0 1,-89 35 0,54-35-1,52 0-15,-17 0 16,17 18-1,1-18 1,-19 17 0,19-17-1,-36 18 1,18 0-16,17-1 16,-17-17-1,-18 35 1,35-35-1,-35 18 1,-17 0 0,52-1-16,-70 19 15,17-1 1,36-17 0,-53 17-1,17-18 1,54 1-16,-36 0 15,17 17 1,19-35 0,-54 35-1,18 1 1,36-36 0,-36 35-16,17-17 15,19-18 1,-1 35-1,-35-18 1,36 1 0,-36 35-1,35-35-15,-17-1 0,-18 54 16,18-54 0,-1 19-1,36-19 1,-35 19-1,0 17 1,17-36-16,0 36 16,-17-18-1,18 18 1,-54 53 0,36-35-1,35-36 1,-36 18-16,36-35 15,0 17 1,-17-18 0,17 1-1,-18 35 1,1-18 0,17 1-16,-18-1 15,18 18 1,0-36-1,-18 1-15,18 35 16,0-18 0,0-17-16,0 17 15,0 0 1,0-17 0,0 17-1,0 18 1,36-17-1,-36-1 1,35 0 0,0 36-1,-17-36 1,35 0 0,0 36-1,-1-36-15,19 18 16,70 17-1,-123-52 1,52-18 0,-34 35-1,34-35 1,-52 18-16,88-18 16,-71 0-1,71 0 1,17 0-1,-70 0 1,71-53 0,-1 18-16,-70 0 15,35-1 1,-17 1 0,-36 35-1,36-53 1,-36 35-1,0 1-15,-17-1 16,-1 18 0,1-17-16,0-1 31,-1 18-15,1-18-16,17 1 15,1-1 1,-19 0-1,18 18 1</inkml:trace>
  <inkml:trace contextRef="#ctx0" brushRef="#br0" timeOffset="205120.59">13282 8943 0,'-18'0'32,"1"0"30,-1 0-46,-17 0-16,0 0 15,-1 18-15,-17-1 16,18 1-16,-18-1 16,18 1-1,-71 0 1,0 35-1,71-53 1,0 35-16,-18-35 16,0 18-16,0 17 15,0-17 1,35-1 0,-52 1-1,-1 17 1,-52 18-1,52-18-15,-52 18 16,17-18 0,-141 71-1,-123 35 1,228-105 0,-140 69-1,35 1-15,106-53 16,-88 35-1,53-17 1,87-36 0,-52 18-1,106-18 1,0-35-16,17 0 78,0 0-47,1 18-31,-19-18 16,19 18 0,-18-18-16,-18 35 15,35-35-15,-17 18 16,-53 17-16,52-17 15,-87 17 1,35-17 0,52-1-1,-87 54 1,52-71 0,18 35-16,36-35 15,-1 18 1,0-18 31,1 17-32,-1-17 1,1 18-16,-1-18 16,-53 18-1,54-1 1,-36 1-16,-53 17 15,-53 0 1,53 18-16,71-53 16,-71 36-1,53-19 1,36-17 15,-1 0-31,0 0 172,18 18-156,-17-18-16,-18 0 15,17 17-15,0-17 16,1 0 0,-1 0 15,18 18 16,-35-18-47,17 0 15,-17 18 1,17-18 0,0 17-1,1-17-15</inkml:trace>
  <inkml:trace contextRef="#ctx0" brushRef="#br0" timeOffset="206756.6">7743 10654 0,'0'18'188,"-17"-1"-173,-1 18 1,1 1-16,-19-19 15,1 19 1,17-1 0,1-17-16,-1-18 15,18 17 1,-18 18 0,1-35-1,-1 36 1,18-19 15,-17-17-15,17 18 15,-18-18-15,0 18-1,18-1-15,-17 1 16,-1-18-1,0 18 1,1 17 0,-1-35-1,18 17 1,18-17 296,17 36-312,18-19 16,-35-17-16,17 18 16,-18 0-1,36-18-15,-17 35 16,-1-17 0</inkml:trace>
  <inkml:trace contextRef="#ctx0" brushRef="#br0" timeOffset="208811.54">6738 8890 0,'18'0'140,"-1"35"-124,19 1-16,-19 16 16,1 1-16,17 18 15,-17-18-15,17 17 16,0 1 0,1-18-16,-36 0 15,35 0 1,-35-36-16,18 19 15,-1-36 48,-17 17-47,0 1-1,18 0 1,-18-1-16,0 18 15,17 1 1,1-1-16,-18-17 16,0-1-1,0 1-15,18-18 16,-18 18 0,0 34-1,17-16 1,1-36-16,-18 17 15,0 1 79,0 0-78,0-54 109,-18 1-110,1-18 1</inkml:trace>
  <inkml:trace contextRef="#ctx0" brushRef="#br0" timeOffset="209696.38">6897 8961 0,'-53'0'141,"0"17"-126,-106 18 1,71 1-16,0-19 15,17 1 1,1 0-16,-1-1 16,1 1-16,-1 0 15,53-1 1</inkml:trace>
  <inkml:trace contextRef="#ctx0" brushRef="#br0" timeOffset="212270.32">6967 8978 0,'0'-17'141,"53"-19"-141,35-17 15,18 0-15,0 1 16,-18-1-16,53 0 15,1-36 1,-19 37 0,-88 34-1,18 0 1,-17 1 0,-19-1-16,18 0 15,-17 18-15,35-35 16,-35 35-1,17-18 1,-17 18 0,-1 0-1,-17-17-15,0-1 32,0 1 30,0-1-62,0 0 16,0-17-1,0 0-15,0 17 16,0-17-16,0 17 16,-17-70-1,17 70 1,-18-17-16,18 17 0,0-17 15,0 0 1,-18 17 0,18-17-1,-17-36 1,17 36 0,-36-106-16,36 123 15,-17-87 1,-1 52-1,18 17 1,-18 1 0,18-18-16,0 0 31,-17 36-15,17-1-1,0 0 1,-18 18 15,18-17-31,0-1 16,0-17-1,-17 35 1,17-36 0,0 19-1,0-1-15,-18-17 16,18 17-1,-18-17 1,18-18 0,0 18-1,-17 0 1,-1-36-16,18 0 16,-18 19-1,1-1 1,-1-18-1,18 36 1,0 17 0,-18 18 15,18-18 31,-35 18 173,-18 0-220,-35 36-15,70-19 16,-35-17-16,18 18 16,0 0-1,17-1-15,1-17 16,-1 0 0,-17 18-1,17-18 1,0 0-16,1 18 15,-1-18 48,0 0-47,1 0-1,17 17-15,-18-17 16,1 18-1,17-36 142,0 1-142,17-1 1</inkml:trace>
  <inkml:trace contextRef="#ctx0" brushRef="#br0" timeOffset="213010.8">7285 6526 0,'-35'18'94,"-1"0"-78,19 17-16,-54 18 15,53-35-15,-17 34 16,0-34-16,0 35 15,-1-35 1,36-1-16,-35 19 16,35-19-1,-18-17-15,18 18 16</inkml:trace>
  <inkml:trace contextRef="#ctx0" brushRef="#br0" timeOffset="-213785.7">7867 6562 0,'18'-18'125,"17"-17"-109,53-18-16,18-18 15,17 1-15,36-54 16,-35 36-1,87-53 1,-158 106-16,0-18 16,-35 35-1,-18 0 1,0 1 0,17 17-1,1-18 1,0 18-1,-18-17 1,17 17-16,-17-18 31,18 18-15,-18-18-16,18 18 0,17-17 16,-18 17-1,1-18 1,0 0-1,-1 18 17,-17-17-17,18 17-15,-18-18 16,0 0 0,0 1-1,0-18 1,0 17-1,-18-53-15,1 18 16,-19-17 0,19 35-1,-18-89 1,35 106 0,-53-70-1,35 35-15,18 36 16,-35-54-16,35 54 15,-18-19 1,0 19 0,18-54-1,-17 36 1,-1 17-16,18-17 16,-53-53-1,53 70 1,-17-35-1,17 18 1,-18-18 0,0 0-1,1-18-15,17 54 16,-18-36 0,18 35-1,0 1-15,0-19 16,0-17-16,0 36 15,0-18 1,0-1 0,0 19-1,0-1-15,0 0 32,0 1-32,0-1 31,0 0-16,0 1 17,0-1-1,0 0-15,-18 18 30,1 0 79,-19 0-109,19 0-16,-1 0 16,1 0-1,-1 0 1,0 0 0,1 0-16,-1 0 15,18 18 1,-18-18-1,1 0 32,-1 0-31,0 0 31,18 18-47,-17-18 15,-1 0 1,1 0-16</inkml:trace>
  <inkml:trace contextRef="#ctx0" brushRef="#br0" timeOffset="-212728.84">8467 3722 0,'-18'0'63,"-17"17"-32,-1-17-31,1 18 0,18 0 16,-19-1-1,1 19-15,0-1 16,-36 18 0,1 17-1,34-34 1,1-1-16,0-17 15,35-1-15,53 19 297,-36-36-297,19 17 16,-1 1 0,0-18-1,-17 0-15,-18 17 16,17 1-1,19 0 1,-19-18 0,19 35-1,-19 0 1,1-35-16,-18 18 16,18 17-1</inkml:trace>
  <inkml:trace contextRef="#ctx0" brushRef="#br0" timeOffset="-210640.16">15452 12700 0,'-36'-18'32,"19"1"-17,-54-36 1,36 35-16,-18-35 16,-88-17-1,35 17 1,-106-53-1,142 88-15,-18 1 16,70 17 0,0 0 31,18 35-32,0-17 1,0 17-16,0 0 15,0 0-15,18 18 16,88 53 0,-53-53-1,105 35 1,89-17-16,-105-36 16,-90-17-16,54 17 15,-35-17 1,-53-18-1,-1 17 1,1 19 0,17-1-16,-35 18 15,18-36 1,-1 36 0,-17-17-1,0-19 1,-17-17-16,-89 18 15,18-18 1,-36 0-16,1 0 16,-18 0-1,70 0 1,0-35-16,54 35 16,-54-71-16,71 53 15,-17-17-15,17 0 16,0-18-1,0 0 1,17 18 0,19-18-1,-19 35-15,1 1 16,-1-1 0,-17 0-1,0 1 1,0-1-1,0-17 1,0 17 0,0-17-1,0 17 1,0-17 0,0 17-1,0 1 16,-17 17-31,-1-18 16,-17 0 0,-18 18-1,0 0 1,-17 0 0,52 0-16,18 18 62,0 17-46,53-35-1,17 36 1</inkml:trace>
  <inkml:trace contextRef="#ctx0" brushRef="#br0" timeOffset="-209995.7">15681 12488 0,'-18'0'15,"18"36"1,-17-19 0,17 19-16,0 16 15,0 1 1,0-17-1,35-1 1,18 18 0,-35-36-16,34 1 15,54 0 1,-88-18 0,35 0-16,-36 0 15,1-36 1,-18 19-1,18-18-15,-18-1 16,0 19 0,0-19-1,0 19 1,-18-36 0,0 35-16,18 1 0,-35-19 15,-35-17 1,34 36-1,19-1 1,-1 18 31</inkml:trace>
  <inkml:trace contextRef="#ctx0" brushRef="#br0" timeOffset="-209057.96">13141 13229 0,'35'-17'78,"36"-1"-62,229-53-1,-124 36-15,-17-18 16,-53 36-16,17-19 16,36-17-1,-141 53 1</inkml:trace>
  <inkml:trace contextRef="#ctx0" brushRef="#br0" timeOffset="-208147.41">12929 12912 0,'-35'35'141,"-36"18"-141,36-18 0,0 0 16,-53 1-1,52-19-15,1 19 16,-18-1 0,36-35-1,17 18 110,17-1-125,19 18 16,16 1-16,-16-19 15,34 1 1,71 53 0,-52-36-16,52 18 15,0-53 1,-53 17 0,0-17-1,-105 0 48,-36-17-48</inkml:trace>
  <inkml:trace contextRef="#ctx0" brushRef="#br0" timeOffset="-203965.71">11218 13423 0,'18'35'47,"0"1"-31,-1-1-16,1 0 16,17 1-16,0-1 15,-17-18 1,35 19-1,-18-19 1,-17 1-16,0-18 47,-18-18-31,17 18-1,1-35-15,17-18 16,-17 0-16,17-35 15,-35 70 1,0-87 0,-18 16-1,1 54 1,-19 0-16,19 17 16,-1 36 30,-17 52-46,17 1 16,-17 0 0,0 70-16,35-106 15,0 18 1,0-18 0,17-17-1,1-18 32,0-18-31,-1-17-16,1-18 15,17-35 1,-35 52 0,18-34-16,-18 52 15,-35 71 63,17 18-62,0-18-16,1 17 0,-1-35 16,18 18-1,0-35-15,18 0 16,-1-1-1,1-17 17,-18-17-17,18-36-15,-1 0 16,18-88 0,-35 105-1,0 19-15,0-1 16,0 53 46,0-17-62,0 17 16,0 1-16,0-1 16,0-17-16,0-1 15,18-17 1,0 0 15,-1 0-15,1 0-16,-18-53 15,18 18-15,-1-36 16,-17 36-16,0 0 16,0-18-1,-17 35 1,-1 1-1,-17 17 1,-18 0-16,35 35 16,-17 53-1,17 0 1,18-70 0,18 17-1,17-17 1,0-18-16,18 18 15,0-18 1,-35-18 0,35-70-1,-35-36 1,-18 89-16,-18-106 16,-17 106-1,-18-1 1,0 19-1,35 17 1,-70 0 0,17 35-16,18 53 15,18 18 1,35 35 0,0-106-1,0 54 1,18-54-1,-1-35-15,1 0 47,0 0-31,-1 0 0,19-18-1,-1-17-15,-35-18 16,0 35-1,0 1 1,0 34 78,0 19-94,0 17 15,0-1-15,0 1 16,0-17-16,0-19 16,0 1-16,18 0 15,-1-18 17,1 0-17,35-71 1,-18 18-16,18-88 15,-35 106 1,-18-53 0,0 70-1,-18 18 1,-17-18 0,-1 18-1,-17 0-15,-35 53 16,18 0-1,34 0 1,19 0 0,17-35-1,0-1-15,0 18 16,0-17 0,17-18-1,36 18 1,-17-18-1,34 0-15,71 0 16,124-53-16,-195 35 16,72-35-16,-72 0 15,-17 0 1,-53 36 0,0-18-1,-35-18 1,-36 0-16,-52 0 15,-71 0 1,106 53 0,-71 18-1,71 70 1,52 0 0,36-35-1,0 0 1,0-36-1,18 19 1,-18-19 0,18-17-16,17 18 15,-18 0 1,72-18 0,52 0-1,-71 0 1,89-89-1,-106 19-15,-18 17 16,-35 0 0,0 18-1,-17-1 1,-19 19 0,1-1-1,17 18-15,-17 0 0,-71 0 16,1 71-1,16 17 1,19 35 0,70-105-1,0 88 1,17-53-16,-17-36 16,36 1-1,-1 0 1,18-18-1,88-18 1,-35-53 0,-18 19-16,-70-19 15,-18 36 1,0-18 0,-18-18-1,-17 54 1,-18-19-16,0 19 15,18 17 1,17 0-16,0 0 16,-35 53-1,18-36 1,18 54-16,-1-18 16,0 35-16,18-35 31,36-36-16,-1 1 1,-18-18 0,107-18-1,-71-17-15,35-35 16,-53 17 0,-17 17-16,0 19 15,-18-18 1,0 17-1,-18 18 1,-17-18 0,-18 18-1,-35 0 1,-36 53 0,18 18-1,71-18 1,35-18-16,0-17 15,0-1 1,18-17 0,-1 0-1,36 0 1,35 0 0,-35-35-16,0-36 15,-35 36 1,-18 0-1,0-18 1,-35 35 0,-18 1-1,0-1-15,35 18 16,0 0 0,-52 71-1,35 17 1,17 18-1,18-18-15,0-71 16,18 19 0,-1-36-1,1 0 17,0-36-17,-18 1 1,0 17-16,17-52 15,-17 52 1</inkml:trace>
  <inkml:trace contextRef="#ctx0" brushRef="#br0" timeOffset="-202951.61">11853 14182 0,'18'53'47,"0"17"-47,-1-17 16,1 53-16,17 17 15,0-34-15,18 105 16,18-36-1,17 160 1,-53-195-16,36 54 16,-18-19-1,-53-105 1,35 18 0,-35-106 77,-18-36-93,-17 1 16,35 34-16,-17-17 16,-19-17-16,19 35 15,-1-54 1,-35 1-16</inkml:trace>
  <inkml:trace contextRef="#ctx0" brushRef="#br0" timeOffset="-201629.6">11695 14305 0,'0'18'94,"0"52"-79,17-17-15,-17 53 16,0-53-1,0 18-15,0-36 16,0 71 0,-17-89-1,17 19-15,-18-89 78,0-36-78,18 54 16,-17-53-16,-1 17 16,18 19-16,-18-19 15,18-35 1,0 71 0,0-36-1,0 54-15,0-19 16,18 36 62,17 0-31,-17 0-47,53 18 15,105 53-15,-53-36 16,1 18-16,17-18 16,35 18-16,1-18 15,70 36 1,-106-36 0,-124-17-1</inkml:trace>
  <inkml:trace contextRef="#ctx0" brushRef="#br0" timeOffset="-192845.75">23160 2046 0,'0'-18'78,"-18"1"-62,1 17-1,-1-18-15,-17 1 16,17-1-16,-17 18 16,-1-18-16,-16 1 15,16 17 1,-70-36-1,1 1-15,69 35 16,-70-18 0,36 1-1,52 17 1,1 0 0,-1 0-1,-17 0 1,-18 0-1,-18 0-15,-35 0 16,-35 35 0,0-17-1,18-1-15,70 1 16,-106 17-16,71-17 16,-18 35-1,18-18 1,17 0-1,36-35-15,-18 36 16,-53 17 0,71-36-16,-36 18 15,54-17-15,-71 17 16,88-17 0,-53 0-16,35-18 15,-17 35 1,17-35-1,1 18-15,-19-1 16,36 1 0,-35 0-1,17-1 1,1 1 0,-19-1-1,1 19-15,35-19 16,-53 36-1,36-35 1,-1-18 15</inkml:trace>
  <inkml:trace contextRef="#ctx0" brushRef="#br0" timeOffset="-191714.12">20320 2011 0,'-35'17'109,"-1"54"-109,1-18 16,-18 53-16,36-71 15,-54 71-15,18-18 16,-35 71 0,35-71-1,0 18-15,18-71 16,35-17-1,35-18 282,18 0-281,53 0-16,53 0 16,35 0-16,-53-35 15,35 35 1,53-18-16,18-17 15,-141 17 1,-18 18 0,-70 0-1,-18-18 1</inkml:trace>
  <inkml:trace contextRef="#ctx0" brushRef="#br0" timeOffset="-186001.56">19279 11148 0,'-17'53'15,"-19"17"1,19-17-16,17 35 16,-18 53-1,0-17 1,18-89-16,0-17 16,0-53 62,-17-71-78,17 0 15,0-35-15,0 35 16,0 53-16,0 0 16,0 18-1,0-18 1,17 53 124,1 18-124,-18-1-16,35 36 16,-17-35-16,17 35 15,-17 53-15,17-18 16,36 70 0,-36-34-1,0-53 1,-35-54-1</inkml:trace>
  <inkml:trace contextRef="#ctx0" brushRef="#br0" timeOffset="-185549.22">19226 11448 0,'0'0'0,"36"-71"16,-1 71-16,0-35 16,-17 17-16,17 1 15,0-1 1,-35 0 15</inkml:trace>
  <inkml:trace contextRef="#ctx0" brushRef="#br0" timeOffset="-184718.04">19632 11077 0,'0'35'31,"18"36"-16,-1-36-15,-17 1 16,18-1 0,-18 0-16,0-17 15,0-1 1,0-34 46,18-36-46,17-18-16,-35 36 16,35-18-16,-17 35 15,-18-17-15,17 35 16,1 0 46,0 0-62,-18 53 16,17-18-16,1-17 16,0 17-16,-18-17 15,17-36 79,54-105-78,-36 88-1,-17 17-15,17 0 16,18 1 0,0 17-16,-35 0 15,-1 0-15,18 0 31,-17 17-15,-18 1 0,35 0-16,-17 17 15,17 0 1,-17-17 0,0-1-1,17 1-15</inkml:trace>
  <inkml:trace contextRef="#ctx0" brushRef="#br0" timeOffset="-183718.13">22137 11095 0,'0'0'0,"0"-18"0,0 1 16,17 17 0,-17-18-16,18 0 15,0-17 1,-1 17 0,1-17-16,-18 0 15,0 0 1,-35 35 93,-1 0-93,-16 17-1,34 1-15,0-1 16,18 1-16,-17 35 16,17-35-1,0 17 1,0-17 0,0 17-1,0-18 1,17 1-16,1 0 15,0-18 1,-1 17 0,1-17-1,-18 18 1,35-18 0,0 18-16,-17-18 15,70 0 1,-53 0-1,1 0 1,-19 0 0</inkml:trace>
  <inkml:trace contextRef="#ctx0" brushRef="#br0" timeOffset="-179311.35">19368 15505 0,'17'0'62,"1"-18"-46,-18-17-16,17-1 16,1-17-1,-18 18-15,18-18 16,17-105-1,-35 16 1,0 107-16,0-35 16,0 34-1,0 19 1,0-1 0,0 0-1,-18 36 48,1 0-63,-19 35 15,-16 35-15,16-18 16,1 1-16,-18 35 16,35-53-16,1 52 15,-1-16 1,18-54-1,0 0-15,0 1 16,0 34 0,0-35-1,0 1-15,0-19 63</inkml:trace>
  <inkml:trace contextRef="#ctx0" brushRef="#br0" timeOffset="-179019.55">19262 15610 0,'0'0'0,"17"-35"0,1 18 16,0-19-16,-1 19 15,1-1-15,0 0 16,-1-17-1,1 17 1,-1 18 0,1-35-16,-18 17 15</inkml:trace>
  <inkml:trace contextRef="#ctx0" brushRef="#br0" timeOffset="-178703.58">19562 15134 0,'17'18'15,"1"52"-15,-18-17 16,17 35-16,-17 36 16,18 52-1,-18-52 1,0-89-16,0-17 16</inkml:trace>
  <inkml:trace contextRef="#ctx0" brushRef="#br0" timeOffset="-178489.3">19597 15487 0,'0'-18'46,"35"1"-30,36-36-16,34 0 16,1 18-16,0-18 15,18 0 1,-54 35 0,142-52-16</inkml:trace>
  <inkml:trace contextRef="#ctx0" brushRef="#br0" timeOffset="-177674.84">22454 15240 0,'0'35'47,"0"1"-31,18 52-16,17-35 15,36 88-15,-18-88 16,17 17 0,1-70-1,-54 0 1,36-70-1,-17-18-15,-1-1 16,-17 1 0,-18 53-1,0 70 48,35-17-48,0 52 1,-17-52-16,-18 0 16,17-18-1,1 0 1,0 0 0,-1-71-1,1 0 1,0 1-1,-18 35 1,17-18 0</inkml:trace>
  <inkml:trace contextRef="#ctx0" brushRef="#br0" timeOffset="-177182.58">23460 15222 0,'17'0'16,"1"0"15,0-17-31,17-1 16,53-70-16,-35 53 15,18-89 1,-71 71-1,0 18 1,0 17-16,-18 1 16,-53 17-1,1 0-15,-36 70 16,0 36 0,89-53-1,-1 35-15,18 0 16,0 36-1,0-89 1,35 36-16,0-54 16,-17-17-1,0 0 1,35-17 0,35-54-1,-71 36 1,19-18-16,70-53 15,52-70-15</inkml:trace>
  <inkml:trace contextRef="#ctx0" brushRef="#br0" timeOffset="-176661.71">23971 14817 0,'0'17'0,"0"36"16,0 18-16,0-18 16,0 17-1,0 1-15,0 35 16,18-36 0,-18-52-1,18-53 32,-1-18-31,-17-18-16,18 36 15,17 0-15,-17-18 16,17 0 0,36 35-16,-36-17 15,35 35-15,-52 0 16,0 0-1,-1 88 1,1-35 0,-36 53-1,-17 0 1,17-89-16,-35 18 16,1-17-1,34-18 1,-35 0-1,18 0 1,17 0 0</inkml:trace>
  <inkml:trace contextRef="#ctx0" brushRef="#br0" timeOffset="-175928.78">26617 14358 0,'-35'35'94,"-18"1"-94,-35 34 15,-18 18-15,-35 18 16,0 0 0,17-18-16,-52 71 0,52-88 15,-140 140 1,176-140-1,70-54 1</inkml:trace>
  <inkml:trace contextRef="#ctx0" brushRef="#br0" timeOffset="-175121.75">25629 14340 0,'-53'53'47,"36"-17"-47,-54 34 16,-17 36-16,0 0 15,0 35-15,-1-35 16,-16 35 0,34-53-1,0 18 1,19-53-16,69-36 187,36 19-171,18-1-16,-1-17 16,1 17-16,35 18 15,-18-18 1,-18 0-16,-17-35 15,53 36 1,-71-19-16,-17-17 16</inkml:trace>
  <inkml:trace contextRef="#ctx0" brushRef="#br0" timeOffset="-172073.93">23072 13476 0,'0'18'78,"17"17"-62,1 71-16,0 70 16,17 36-16,-17 0 15,17-1-15,0 54 16,-17 35-16,-1 52 15,1-105 1,35 194 0,-35 0-16,-1-264 15,-17 34 1,18-105 0,-18-70-1,0-19 16,0 1-15,0-1-16,0 1 16,0 17-1,0 54 1,0 34 0,0-105-16,17 158 15,1-52 1,0-19-1,-1 36 1,1-35 0,-18-70-1,18 34-15,-18-17 16,0-35 0,0-1 15</inkml:trace>
  <inkml:trace contextRef="#ctx0" brushRef="#br0" timeOffset="-170910.85">17921 8378 0,'18'18'94,"-18"0"-79,53 35-15,-18 17 16,36 1-16,-36-1 16,18 19-1,17-37-15,-34 1 16,-1-17-1,0-107 48,36-52-63,17-1 16,18-17-16,-1 0 15,1 0-15,177-141 16,-195 176-1,35-18 1,-52 71 0</inkml:trace>
  <inkml:trace contextRef="#ctx0" brushRef="#br0" timeOffset="-170220.43">21325 8572 0,'0'18'78,"71"70"-62,-36-52-1,1-19-15,-1 19 16,-18-36 15,19-36-15,228-228-1,-158 175 1,88-87-16,18 0 16,-159 123-1,-18 35-15,-35 1 16</inkml:trace>
  <inkml:trace contextRef="#ctx0" brushRef="#br0" timeOffset="-168813.72">18380 13159 0,'17'0'47,"-17"17"-32,0 19 1,36 34-16,-1 1 15,0 34-15,-17-52 16,17 53 0,18-18-16,-35-35 15,35 18 1,-18-106 46,35-54-46,1 19-16,-18 17 16,0 18-16,0-18 15,17-18-15,54 1 16,-107 52 0,36-17-1,-35-1 1,0 36-16,-1-17 15,-17 34 157,18 54-172,-18-36 16,0 18-16,18 35 16,-18 1-16,17-37 15,1 54 1,-1-35-1,-17-53 1,18 34 0,-18-34-16</inkml:trace>
  <inkml:trace contextRef="#ctx0" brushRef="#br0" timeOffset="-165261.58">4957 17533 0,'0'-18'0,"0"1"31,-18 17-31,18-18 16,-18 0-1,1 18-15,-1-17 16,-17-18-1,-36 17 1,-105-35 0,52 53-1,-70 0 1,-53 0-16,53 35 16,0 53-1,71-17 1,35 35-1,17 17 1,53 18 0,18-35-16,0 71 15,71-54 1,88 36 0,-1-89-1,-69-34 1,-19-36-16,54 0 15,-71 0-15,0-36 16,35-69 0,-18-36-1,-34 52 1,16-158 0,-52 89-1,0 34-15,0-17 16,0 0-1,0 106 1,-17-124 0,17 124-1,0-71 1,0 0-16,0 53 16,17-88-1,19 35 1,-19 71-1,-17 52 79,0 19-94,18 52 16,-18 0-1,18 18-15,-18 17 16,17 1-16,1 17 16,35 124-1,17-89 1,-34-123 0,-19 0-16,-17-36 15,18-17 48,0 0-48,140-88 1</inkml:trace>
  <inkml:trace contextRef="#ctx0" brushRef="#br0" timeOffset="-164657.49">5521 17551 0,'0'-18'94,"0"-17"-94,0-18 15,0 18-15,0-1 16,0 1-16,-18 17 16,1 1-1,-1-1 1,0 18-1,1 0 1,-54 18 0,36-1-16,-18 54 15,35-1 1,18-17 0,0 0-1,0 0 1,0-35-1,0 0-15,0-1 16,36 1 0,-19-1-1,1-17 1,17 18 0,36 0-1,17-18-15,35-36 16,-34-34-1,-19 35 1,-52-1 0,52-17-16</inkml:trace>
  <inkml:trace contextRef="#ctx0" brushRef="#br0" timeOffset="-164003.75">5891 17286 0,'0'0'0,"-17"0"15,-19 0-15,19 18 16,17-1 0,-53 89-1,53-53 1,0-18-1,0 1-15,0 17 0,0-18 16,0-17 0,0-1-1,70 1 1,-52-18 0,53-53-1,-36 0 1,-17-35-16,-1 17 15,-17-70 1,0 53 0,-17-36-1,-36 72-15,35 16 16,0 19 0,18 34 46,0 36-62,36-18 16,-19 18-16,54 36 15,-54-19 1,54 18 0,0-35-1,-54-18 1,19-35-16,-19 18 15,18-18 1,36-18 0,0-34-1,-19-19 1,1-70-16</inkml:trace>
  <inkml:trace contextRef="#ctx0" brushRef="#br0" timeOffset="-163760.97">6526 17163 0,'0'17'16,"0"19"-1,0-19-15,0 89 16,18-88 0,-18 35-1,0-36 1,-35-87 31,-1-36-32,-16 35 1</inkml:trace>
  <inkml:trace contextRef="#ctx0" brushRef="#br0" timeOffset="-163548.89">6297 16757 0,'18'18'63,"35"17"-47,-36-35-16,1 18 15,17-1-15,0 18 16,-17-35-1,17 18 1,1 17-16</inkml:trace>
  <inkml:trace contextRef="#ctx0" brushRef="#br0" timeOffset="-162797.73">6879 16863 0,'0'17'16,"0"1"-1,0 17 1,0 1 0,0-19-1,0 1 1,-17 17 0,-1 36-16,18-18 15,0-18 1,0 0-1,18-35 1,17 35 0,-18-35-16,19 18 15,70-18 1,17 0 0,-35-35-1,18-36 1,-35-17-1,-71 53 1,17 0 0</inkml:trace>
  <inkml:trace contextRef="#ctx0" brushRef="#br0" timeOffset="-162264.99">7391 16845 0,'-53'124'16,"35"-89"-1,0 53-15,1-53 16,-1 54-1,18-54 1,18-35 15,17 0-15,0-18-16,18-17 16,18-71-1,-36 53-15,-17 18 16,17-18-1,-35 71 64,18-1-79,-18 1 15,0 0-15,0-1 16,17-17-1,1 0 17,0 0-32,-1-35 31</inkml:trace>
  <inkml:trace contextRef="#ctx0" brushRef="#br0" timeOffset="-161991.78">7761 16492 0,'0'18'16,"35"35"-16,-17 17 16,17 36-1,18 35 1,-35-88-16,0 18 15,52 70 1,-52-123 0,-1-1-1</inkml:trace>
  <inkml:trace contextRef="#ctx0" brushRef="#br0" timeOffset="-160749.77">7849 16933 0,'18'0'47,"53"-17"-47,52-1 16,-35 0-16,71-17 15,-89 18-15,1-1 16,-18 0 0,-18 1-1,-17 17 157,-1 0-172,-17-18 16,0 0-16,0 1 15,0-19-15,0 1 16,0 17 15,-17 18-15,-36 0-1,35 0-15,-35 89 16,18 17 0,35-71-1,0 71 1,35-53 0,-35-18-16,71 18 15,-36-53 1,36 0-1,-18 0 1,0 0 0,-18-36-1,-17-52 1,-1 71-16,-17-19 16,0 1-1,-17 35 63,-1 35-78,18 1 16,-35 52 0,35-53-16,0 0 15,0 1 1,0-1-16,17 0 15,1-35 1,52 0 0,-17-70-1,71-89 1,-71-70 0,-36 105-16,19-88 15,-36 124-15,-18-35 16,0 123-1,18 35 32,0 53-47,0 36 16,0-1 0,-17-52-16,-1-36 15,18 18 1,0 0-1,124 106 1,17-36-16,-88-70 16,0-18-1</inkml:trace>
  <inkml:trace contextRef="#ctx0" brushRef="#br0" timeOffset="-160058.65">10354 16722 0,'18'0'140,"-1"0"-124,54 0-16,-18 0 15,-18 0-15,36 0 16,-54-18-16,19 0 16,-19 18-1,-17-17 1,53-1 0,-35 0-1,123-17 1,-53 0-16</inkml:trace>
  <inkml:trace contextRef="#ctx0" brushRef="#br0" timeOffset="-159561.77">10319 16140 0,'35'17'31,"18"1"-31,35 17 16,18 18-16,-53-18 15,70 1 1,71 52-16,-70-18 16,-71-52-16,-18 17 15,18 18 1,-53-35 0,0-1-16,0 19 15,0 17 1,-35-18-16,17 0 0,-53 1 15,-70 87 1,88-88 0,53-17 31,18-18-47,88 0 15,17-18 1,89 18-1,617-106 1</inkml:trace>
  <inkml:trace contextRef="#ctx0" brushRef="#br0" timeOffset="-158921.14">12347 16351 0,'0'0'0,"-17"0"0,-1 0 16,0 0 0,1 18-1,17 0-15,0 17 16,0 0-1,0 36 1,17-36 0,54 18-16,-36-36 15,36 54-15,-36-71 16,88 88 0,-52 0-1,-71-52 1,0 105-1,-71-71-15,36-34 16,-106 17 0,70-36-1,-52 18 1,52-35 0,54 0-1,-1-17-15,18-36 16,0 18-1,53-36 1,88-35-16</inkml:trace>
  <inkml:trace contextRef="#ctx0" brushRef="#br0" timeOffset="-158188.72">13458 16334 0,'0'0'16,"-35"17"-16,18 19 0,17 16 16,0-16-1,0 17 1,0-36-16,0 36 0,0 0 15,17-35 1,-17-1 0,18-17-1,-1 0 17,19-53-17,17 18-15,-36-18 16,36 18-1,-35 0 1,-18 52 31,0 1-47,0 53 16,0-19-1,0 125 1,0-18-1,0 17-15,0-17 16,0-53 0,0-18-16,0-18 15,-35 1 1,-1-36 0,19-35-1,-124 0-15,-1-70 16,72 34-1,-18-52 1,52 35 0,-16-70-1,52-1 1,17 18-16,18 54 16,89-19-1,35 18 1,-54 35-16,248-34 31</inkml:trace>
  <inkml:trace contextRef="#ctx0" brushRef="#br0" timeOffset="-157695.58">13899 16669 0,'0'0'0,"-17"35"0,17-17 16,0-1-16,0 36 15,0-35 1,0 35 0,35-18-1,36 18-15,-1-35 16,-52-1 0,17-17-16,-35 18 15,18 17 1,-18-17-1,0 70 1,-53-17 0,0-19-16,18-16 15,17-36 17,0-18-17,18-70 1,0 35-16,53-35 15</inkml:trace>
  <inkml:trace contextRef="#ctx0" brushRef="#br0" timeOffset="-157359.7">14499 16122 0,'0'53'16,"0"0"-1,0-18-15,0 0 16,18 54 0,-18-72-1,17 107 1,1-71-1,-18-36-15,0 1 16,0-1-16,0 19 16,-53-1 15,-70-35-15,87-18-1</inkml:trace>
  <inkml:trace contextRef="#ctx0" brushRef="#br0" timeOffset="-157133.45">14464 16492 0,'0'0'0,"35"-17"0,0 17 15,18-18-15,-17 0 16,17 1 0,-18 17-16,-18 0 15,54-18 1</inkml:trace>
  <inkml:trace contextRef="#ctx0" brushRef="#br0" timeOffset="-156004.64">14817 16422 0,'17'0'47,"1"0"-31,0 0-16,17 0 15,-18 0 1,1 0-16,17-53 15,-17 35 1,-18-35 0,0 18-1,0 17 1,-18 18 15,1 0-31,-1 36 16,0 17-1,18-18 1,0 0-16,0 0 0,0 36 16,0 0-1,36-1 1,-19-35 0,1-35-1,17 0 1,71 0-16,-88 0 15,70-70 1,-70 52 0,35-52-1,-36 34 1,1 19 0,-18 34 46,0 19-62,0-1 16,0 0-1,0 36-15,0-36 16,0 0 0,35-70 30,-17-36-30,17-17 0,0 0-16,18 0 15,-53 53-15,18 17 16,0 18 0,-1 35 30,1 1-46,-1-36 16,1 35-16,-18-18 31,18-17-15,-1 0 15,1-17-15,17-1-16,1 1 15,-19-1 1,54 18 0,-54 0-16,1 0 15,0 0-15,17 0 16,-17 18 15,-1-1-15,-17 1-1,0-1 1,-159-17 31</inkml:trace>
  <inkml:trace contextRef="#ctx0" brushRef="#br0" timeOffset="-126399.4">16739 14887 0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21:18.224"/>
    </inkml:context>
    <inkml:brush xml:id="br0">
      <inkml:brushProperty name="width" value="0.05292" units="cm"/>
      <inkml:brushProperty name="height" value="0.05292" units="cm"/>
      <inkml:brushProperty name="color" value="#FF0000"/>
    </inkml:brush>
  </inkml:definitions>
  <inkml:trace contextRef="#ctx0" brushRef="#br0">2522 5574 0,'0'18'156,"0"52"-140,0-35-16,0 18 15,0-17-15,18-1 16,0 35 0,-18-34-1,0-19 1,17-17 31,-17 18-32,0 0 1,0-1 0,0 1-16,0-1 15,0 1-15,18 0 16,-18-1-1</inkml:trace>
  <inkml:trace contextRef="#ctx0" brushRef="#br0" timeOffset="2227.08">2346 5398 0,'-18'0'15,"1"0"1,17 17-1,-36 1 1,36-1-16,-17 19 16,-1-19-1,0 54 1,1-53 0,17-1-1,-18 18 1,18-17-1,0 17 1,0-17-16,0 0 16,-17 35-1,17-36 1,0 18-16,0 1 16,0-1-1,0-17 1,0 17-1,0-17 1,0-1-16,17 36 16,1-35-1,-18-1-15,0 19 16,35 17 0,0-18 15,-17-17-16,-18-1-15,18 1 16,-1-18 15,-17 17-31,18 1 16,17 0 0,-17-18-1,0 17-15,34 1 16,-16-18-1,17 35 1,17-17 0,-52-18-1,-1 0 1,1 0-16,53 0 16,-36 0-1,18 0 1,0 0-1,-36 0 1,1 0 0,17 0-16,1-18 0,-1 1 15,35-19 17,19-17-17,-72 18 1,1 18-16,17-19 15,-17 1 1,-1 17-16,1-17 16,-18 0-1,18 17 1,-1-52 0,-17 17-16,18 17 15,-18-17 1,0 1-1,0 16 1,0 1-16,0 17 16,0-17-1,0 0-15,-18 17 16,1-35 0,17 36-1,-18-19 1,0 19-1,1-19 1,-18 1-16,35 18 16,-18-1-1,-17 0 1,-1-17 0,19 17 15,-54 18-31,54-17 15,-72-19 1,54 36 0,-18 0-1,-35-17 1,53-1 0,-18 18-16,0-18 15,18 18 1,-1 0-1,-17 0 1,36 0 0,-36 0-16,35 0 15,1 0 17,-1 18-32,0-18 15,1 0 1,-36 35-1,0-17-15,35 0 16,-17-1 0,17 1-1,1-18 1,17 18 78</inkml:trace>
  <inkml:trace contextRef="#ctx0" brushRef="#br0" timeOffset="5076.35">4533 5186 0,'0'35'62,"0"18"-46,0-18-16,18 1 15,-1 17-15,-17-1 16,36 19 0,-1 35-1,-35-36-15,18-34 0,17 34 16,-35-17 0,35 0-1</inkml:trace>
  <inkml:trace contextRef="#ctx0" brushRef="#br0" timeOffset="5524.01">4904 5539 0,'17'17'78,"-17"1"-78,18 0 16,-18 17 0,18-18-1,-18 1-15</inkml:trace>
  <inkml:trace contextRef="#ctx0" brushRef="#br0" timeOffset="5870.25">4833 5239 0</inkml:trace>
  <inkml:trace contextRef="#ctx0" brushRef="#br0" timeOffset="6732.87">5027 5450 0,'18'0'16,"-1"-17"-16,-17-1 31,18 18-31,-18-35 16,18 35-16,35-71 15,-18-17 1,-18 53-1,36-89 1,-35 54 0,-18 35-16,0 17 15,0 0 1,0 1 0,-18 17 15,1 0 0,-1 0-15,0 0-1,18 17-15,-17 1 16,-1 35 0,1 35-1,17-53-15,0 71 16,0 35-1,17-35 1,-17-71-16,18 1 16,35 105-1,-36-106 1,36 71-16,0-36 16,-17-34-1,-36-19 1,-18-17 93</inkml:trace>
  <inkml:trace contextRef="#ctx0" brushRef="#br0" timeOffset="7117.68">5027 5592 0,'18'0'62,"-1"0"-62,36 0 16,-17 0-16,-1-18 15,18 0-15,-36 18 16,36-17-16,-17 17 16,-19 0-1,19-18 1</inkml:trace>
  <inkml:trace contextRef="#ctx0" brushRef="#br0" timeOffset="8307.96">5609 5345 0,'0'0'0,"-17"0"0,-1 35 16,0 0 0,18-17-1,0-1-15,0 19 16,0-19-1,0 1 1,0 0 0,0-1-16,0 1 31,18-18-31,0 18 16,-1-1-1,18-17 1,-17 0-1,53 0-15,-36 0 16,18-17 0,0-19-1,-36 19 1,-17-1 0,18-17-16,-18 17 15,0-17 1,-35 0-1,17 17-15,0 0 16,-34-17 0,-1 35-1,0-18 1,35 18 0,0 0-16,1 0 15,-18 18 1,-1 17-1,36 1 1,0-1-16,0-18 16,0 36-16,0 18 31,0-53-15,18 34-1,35 1 1,0-35-1,-36 0-15,19-1 0,17 1 16,35 0 0,0-18-1,18-18 1,-71 0 0,18-17-16,-18 17 15,-17 18 1,-18-35-1,18 17 1,-18-17 0</inkml:trace>
  <inkml:trace contextRef="#ctx0" brushRef="#br0" timeOffset="8713.84">6244 5168 0,'0'35'15,"18"-17"1,-18 17-16,35 1 16,0 34-1,1 36 1,-19-53-16,1 0 16,0-35-1,-18-1-15,17 18 31,-52-52 32,-53-18-63</inkml:trace>
  <inkml:trace contextRef="#ctx0" brushRef="#br0" timeOffset="8975.94">6156 5468 0,'35'0'32,"1"0"-17,-1 0-15,0 0 16,0 0-16,-17 0 15,17 0 1,-17 0 15,0 0-31,17 0 16,35-35 0</inkml:trace>
  <inkml:trace contextRef="#ctx0" brushRef="#br0" timeOffset="9257.76">6756 5256 0,'0'36'32,"17"-19"-17,-17 1-15,0 17 16,0 1-16,0-19 15,18 36 1,-18-35 0,0-1-1,18-17 1</inkml:trace>
  <inkml:trace contextRef="#ctx0" brushRef="#br0" timeOffset="9489.94">6668 5027 0</inkml:trace>
  <inkml:trace contextRef="#ctx0" brushRef="#br0" timeOffset="10951.91">7144 5433 0,'0'0'0,"0"17"16,0 1-16,0 17 15,0-17 1,0-36 78,0 1-94,0-19 15,0 1-15,0-18 16,0 18-16,0 0 15,0 17 1,0 0-16,0 1 16,0-1-1,0 0 1,17 1 0,19 17-1,-19 0 32,19 17-31,-19-17-16,1 36 15,17-19-15,-17 19 16,35 34 0,-36-34-1,-17-19 1,18 1-16,-18-36 78,0 1-62,0-19-16,-18-17 15,18 36-15,0-19 16,0-17-16,0 36 15,0-1 1,0 1 15,18-1-15,0 18 46,-18 18-46,35-1-16,0 1 16,-17 17-16,35-17 15,-36 35 1,19-18 0,-19 0-1,-17-17-15</inkml:trace>
  <inkml:trace contextRef="#ctx0" brushRef="#br0" timeOffset="11748.83">7796 5309 0,'0'0'0,"18"0"16,0-17 31,-1-1-32,1 18 1,-18-18-16,18 18 16,-18-35-16,0 0 15,17 17 1,-17 1-16,0-1 15,0 0 1,-17 18 31,-19 0-31,19 0-16,-1 0 15,0 0 1,1 0-1,17 18 1,0 0-16,0 17 16,0-18-1,0 19-15,0-1 16,0 0 0,0 18-1,17-53 1,-17 36-16,18-19 15,0-17 17,-1 0-17,1 0 1,0 0 0,17 0-16,18 0 15,17-35 1,-52 35-1,17-18 1,-17 18 0</inkml:trace>
  <inkml:trace contextRef="#ctx0" brushRef="#br0" timeOffset="18804.04">18027 8008 0,'0'0'0,"-35"-18"0,-1 18 16,19 0-1,-1 0 1,0 18 0,1-18-16,-18 88 15,35-35 1,-36 18-1,19 52 1,-1-35-16,0-17 16,1 17-1,17-53 1,0 1-16,0-19 16,17 72-1,-17-72 1,18 18-16,17 18 15,-35-35 1,53 35 0,-18-35-1,1 17 1,-19-18 0,1-17-16,17 18 15,-35 0 1,18-18-1,0 0 1,-1 0-16,1 0 16,0 0-1,17-18-15,18-17 16,-36 35 0,-17-35-1,0 17 1,0 0-1,0-17-15,-17 0 16,17-1 0,-36 19-1,19-1 1,17 1 0,-18 17-1,-17-18-15,17 18 16,1 0 15,-1 0-15,-53 0-1,-17 35 1,71 0 0,-1-35-16,0 0 15,18 18-15</inkml:trace>
  <inkml:trace contextRef="#ctx0" brushRef="#br0" timeOffset="19978.88">18750 8520 0,'35'0'0,"-35"17"16,36 18-16,-36-17 16,35 53-1,0-1 1,-35-34 0,18 34-1,-18-105 48,-18 0-48,1-36-15,17 18 16,0-18-16,0 36 16,0-18-16,0 36 15,0-19 1,17 36 46,36 18-46,-18 0-16,-17-1 16,53 19-16,-71-19 15,35 1 1,0 52-1,-17-52-15,-1 17 16,-17-52 93,0-19-109,0-17 16,18 1-16,0 16 16,-1 1-16,1 17 15,-18 1 1,18-1-16,-1 18 16,1 0 15,17 0-16,-17 18 1,0-1 0,17 19-16,-18-19 0,19 36 15,-19-53 1,1 35 0,0-17-1,-18 0 1,17-18-1,19 0 17,-19-18-17,1 0 1,17-34 0,-17-37-16</inkml:trace>
  <inkml:trace contextRef="#ctx0" brushRef="#br0" timeOffset="20526.41">19632 8361 0,'0'0'0,"-18"17"16,18 36-16,0-35 15,0 17 1,18 1 0,0-1-16,-1-35 15,-17 17 1,18-17 0,0 18-1,17-18 1,0 0-16,-35-53 15,18 0 1,-18 36 0,0-1-16,0 0 15,0 1 1,0-1 0,0 0-16,-18 1 15,-17 17 1,17 0-1,1 0 17,-1 17-17,18 1 1,0 0 0,0-1-1,0 1 1,0 0-1</inkml:trace>
  <inkml:trace contextRef="#ctx0" brushRef="#br0" timeOffset="21158.87">19950 8255 0,'0'35'16,"0"-17"-1,0 17 1,0 0 0,0-17-16,0 0 15,0-1-15,0 1 16,0 0-1,0-1 1,0-34 47,0-19-63,0 1 15,17 0-15,1-18 16,-1 35-16,-17-17 31,0 17-31,18 18 31,0 0-15,-1 0 0,1 0-16,0 36 15,-1-1 1,1-17-1,0 17 1,-1-18 0,-17 1-16,18 0 31,17-36 0,-17-17-15,-1 0-1,1-18-15,17-88 16</inkml:trace>
  <inkml:trace contextRef="#ctx0" brushRef="#br0" timeOffset="21471.13">20338 7955 0,'0'18'15,"0"17"-15,0-17 16,0 17-16,0 0 16,0 1-16,0-19 15,0 36-15,0-18 16,0 1-1,0-1 1,0-17 0</inkml:trace>
  <inkml:trace contextRef="#ctx0" brushRef="#br0" timeOffset="21752.62">20302 8202 0,'18'-18'47,"0"18"-31,-1-35-1,1 35-15,-18-17 16,18-1-16,-18 0 16,17-52-16,1 52 15,-1-52 1</inkml:trace>
  <inkml:trace contextRef="#ctx0" brushRef="#br0" timeOffset="22767.84">20479 7655 0,'17'18'15,"-17"17"-15,0 0 16,0 1 0,0-1-16,0 18 15,0 0 1,0 0 0,0 0-16,0 0 31,0-36-31,0 1 15,0 0 1,18-18 47,0-18-48,-18 0-15,17 1 16,-17-19-16,18 36 15,-18-17 1,18 17-16,-1 0 31,1 0 1,0 0-17,-1 0-15,1 0 16,-1 0 15,1 0-15,0-18 15,-18 0-31,17-17 16,1 0-16,-18 0 15,18-1 1,-18 19 15,17 17 47,-17 17-78,18-17 16,-18 18-1,18 0 1,-18-1-16,17-17 16,1 0-16,-18 18 15,0 0 1,17-18 0,-17 35-1,0-18 1,0 1-1,0 0 1,0-1-16,-17-17 47,-1 0-47,1 0 16,-19 0-16,1 0 15,0 0 1,17 0-1</inkml:trace>
  <inkml:trace contextRef="#ctx0" brushRef="#br0" timeOffset="24905.88">18979 6438 0,'0'35'93,"0"-17"-77,18 17-16,0 1 16,-18-1-16,17-17 15,-17-1-15,0 19 16,36-1 0,-36 0-1,17 0 1,-17-17-16,18 17 15,-18-17 1,18-18 0,-18 35-1,0-17 1,35 35 0,-35-36-16,0 19 15,17-19 1,-17 1 15</inkml:trace>
  <inkml:trace contextRef="#ctx0" brushRef="#br0" timeOffset="26025.07">19191 6262 0,'0'17'109,"0"19"-109,18-1 16,-18 0-16,17-17 15,1 17-15,0 0 16,-1 18 0,1 18-1,0-53 1,17 70 0,-17-35-16,-1-18 15,-17 18 1,18-35-1,-1 17 1,-17-18 0,18 1-1,-18 0 1,0-1 0,18-17 15,-18 18-16</inkml:trace>
  <inkml:trace contextRef="#ctx0" brushRef="#br0" timeOffset="26848.89">18997 6985 0,'18'0'63,"17"35"-47,0-35-16,36 36 15,-54-19-15,19 1 16,34-1-1,1 19 1,-18-36-16,-18 0 16,-17 0-1,35 0 1,-18 0 0,0 0-1,18-36 1,-35 1-16,52-53 15,-34 17 1,-36 54 0,17-89-1,-17 35 1,0 54 0,0-36-16,0 88 125</inkml:trace>
  <inkml:trace contextRef="#ctx0" brushRef="#br0" timeOffset="27832.73">18062 10989 0,'18'18'31,"0"17"-15,17-17-1,-35 17 1,17-18-16,-17 1 15,18 0-15,-18-1 16,18 1 0,-18 35-1,0-35 1,17 35 0,-17-36-1,0 1 1,0-1 31,-17-17-16,-54 53-31</inkml:trace>
  <inkml:trace contextRef="#ctx0" brushRef="#br0" timeOffset="28342.07">17604 10936 0,'0'-18'0,"17"1"31,71-54-15,1 54-16,-19-36 15,18 17 1,36-16-1,-36-1-15,18 17 16,-53 1 0</inkml:trace>
  <inkml:trace contextRef="#ctx0" brushRef="#br0" timeOffset="29012.22">18486 11060 0,'17'0'78,"1"35"-78,-1-18 15,19 19-15,-1 17 16,-17-18 0,-18-53 77,0 1-93,-18-19 16,18 19-16,0-19 16,0 1-1,0 18 1,0-19-1</inkml:trace>
  <inkml:trace contextRef="#ctx0" brushRef="#br0" timeOffset="29786.93">18891 10918 0,'-17'18'16,"17"0"-1,0 35 1,0-36-16,0 1 16,0 0-1,0 34-15,0-34 16,17 0-1,1-1 1,0-17 47,-18-17-63,17-1 15,1-17-15,-18-18 16,17 35-16,-17-17 15,0-36 1,0 54 0,0-18-16,-17 35 15,34 17 79,-17 1-78,36 35-16,-19-18 15,1-17-15,0 17 16,17-35-16,-35 35 16,18-35-16,-1-88 62</inkml:trace>
  <inkml:trace contextRef="#ctx0" brushRef="#br0" timeOffset="30064.75">19209 10830 0,'17'18'31,"-17"17"-15,18-17-16,0-1 16,-18 1-16,17 17 15,-70-70 63</inkml:trace>
  <inkml:trace contextRef="#ctx0" brushRef="#br0" timeOffset="30747.15">19068 10495 0</inkml:trace>
  <inkml:trace contextRef="#ctx0" brushRef="#br0" timeOffset="31468.53">19456 10724 0,'17'18'0,"-17"0"0,18 17 31,0-17-31,-18-1 16,0 19-1,17-19 1,-17 1 0,-17-71 46,-1 35-62,0-17 16,18 0-16,-17-1 15,17 19-15,0-1 16,0 1 0,17-1-1,1 18 1,17-18-1,-17 18 1,0 0-16,17 18 16,-18-18-1,36 35 1,-17-17 0,-19-1-1,1 1 1,0-18 31,-1-18-32,1 18 1,-1-88 0</inkml:trace>
  <inkml:trace contextRef="#ctx0" brushRef="#br0" timeOffset="32889.87">19844 10495 0,'-18'0'16,"18"18"-16,-18-1 15,18 1 1,0 0-16,0-1 16,0 1-16,0 0 15,0-1 1,18-17 0,-18-35 46,0 17-46,0 1-1,18 17 63,-1 35-46,1-17-17,-18 17-15,0-17 16,18-18 0,-36-36 62,0-17-78,18 0 15,0 1 1,0 34 0,18 18-1,0-18-15,-1 1 16,1 17-1,0 0 1,52 17 0,-35 19-1,-17-36-15,-18 17 16,35-17 0,-17 0-1,0 0 16,-1 0-15,-17-35 0,18 17-16,-18-35 15,0 36 1,-18 34 62,1 19-62,17-1-16,0-17 15,0-1 1,35-17 15,-17 0-15,34-17-16,1-36 15,-17 17 1,-19 72 31,-17-1-31,0 177-1,0-142 1,0 18-1,0 18-15,-35 0 16,35-88 0,-18-1-1,-17-17 17,-18-53-17,18 18-15,-36-71 16,36 71-1,17-18 1,18 35 0,0-52-1,18 52 1,17-17-16,18 17 0,18-17 16,-18 0-1,-18 17 1,0-17-16</inkml:trace>
  <inkml:trace contextRef="#ctx0" brushRef="#br0" timeOffset="33635.82">21167 9648 0,'17'0'0,"1"0"15,0 0 1,17 0 0,-35 18-1,53 17 1,0 18 0,-53-17-16,53 34 15,-18-35 1,0 36-1,0-18 1,-17-35 0,-18-1-16,-18-17 62</inkml:trace>
  <inkml:trace contextRef="#ctx0" brushRef="#br0" timeOffset="34130.05">21220 9948 0,'0'-17'15,"17"-1"16,18-17-15,1 17 0,-1 0-16,0 1 15,1-1-15,17 1 16,17-19 0,-52 19-1,17-1 1,-17 18-16</inkml:trace>
  <inkml:trace contextRef="#ctx0" brushRef="#br0" timeOffset="35284.94">22013 9402 0,'0'17'47,"0"18"-32,0-17-15,18 17 16,0-17-16,-1 17 16,1 1-16,0-19 15,-1 1 1,1-18-16,-18 17 16,0 1-1,17-18 16,1-18-15,35-34 0,0-37-1,-35 72 1,-1-36-16,-17 35 16,0 1 15,0 52 78,18-18-93,-18 1-1,17 0-15,1-1 16,0 1 0,-1 0-16,1-18 15,0 0 1,-1 0 0,19 0-16,16-71 15,-52 53 1,0-34-16,0 16 15,0-17 1,0 36 0,-17-19-1,-1 36 1,1-17 0,-19-1-1,1 1 1,17 17-1</inkml:trace>
  <inkml:trace contextRef="#ctx0" brushRef="#br0" timeOffset="36171.86">22754 9190 0,'-17'0'16,"-1"35"15,18 0-31,0-17 16,0 35 0,0-35-1,0 17 1,18-35-16,-18 18 31,35-18 16,0-18-47,-17 0 16,17 1-16,0-19 15,-35 19 1,18-1-1,-18-17 1,0 17 0,0 1-16,0-1 31,-18 18-31,18-18 16,-35 1-1,17-1 1,-17 18-1,17 0-15,-17 0 16,0 35 0,35-17-1,0 0 1,0-1 15,18 1 32</inkml:trace>
  <inkml:trace contextRef="#ctx0" brushRef="#br0" timeOffset="36668.56">23001 9102 0,'0'17'63,"18"1"-48,-18 0 1,17-1-1,-17 1 1,18-18 0,-18-18 62,0 1-78,0-19 0,0 1 15,0 0-15,0-1 32</inkml:trace>
  <inkml:trace contextRef="#ctx0" brushRef="#br0" timeOffset="37094.78">23213 8872 0,'0'0'0,"17"0"32,-17 18-32,0 17 15,0-17 1,18 35-16,0-18 16,-18-17-1,0 17 1,17-53 46,-17 1-46,36-71 0</inkml:trace>
  <inkml:trace contextRef="#ctx0" brushRef="#br0" timeOffset="37932.89">23354 8784 0,'0'18'47,"0"17"-31,-18-17-16,1 17 15,-1 0-15,0-17 16,1 0 0,-1 17-16,36-53 156,-1 18-156,19 0 16,-19 0-1,1 0-15,0 0 16,-1 0-1,1 0 1,-1 0 0,1 0-1,17-35-15,-17 0 16,0 17 0,-18 0-1,0-17 1,0 17-1,0 36 126,35 88-125,-35-88-1,18 17 1,-18-18-16,0 1 16,0-53 46,0 0-46,0-36-1</inkml:trace>
  <inkml:trace contextRef="#ctx0" brushRef="#br0" timeOffset="38193.79">23477 8555 0,'0'17'94</inkml:trace>
  <inkml:trace contextRef="#ctx0" brushRef="#br0" timeOffset="39732.87">23601 8678 0,'0'36'16,"0"-1"-16,0-17 15,0-1-15,0 1 16,0-1 0,0 1-16,17-18 171,-17-18-155,36-17-16,-36 18 16,17-1-16,-17-17 15,18 35-15,0-36 16,-1 19 0,1 17 30,0 0-14,-1 0-32,1 0 15,-1 0 1,1 17 0,0 1-16,-1-18 31,1 0-16,0-18 1,-18 1 0,0-1-16,17-70 15,1 35 1,-18 35 0,0 1-1,0 52 79,0 0-78,0 0-1,0-17 1,0 0-16,18-18 62,-1 0-62,-17-18 16,36 0-16,-36 1 16,0-1-16,17 1 15,1 17 32,-1 17-31,-17 1-1,18 35-15,0 0 16,-18 0-16,0-36 16,0 54-1,0 17 1,0 0-1,0-53-15,-18 54 0,-17-1 16,35-35 0,-35-18-1,-1 18 1,19-35 0,-1-1-16,0-17 15,1-35 32,-1 0-31,18-1-1,0-69-15,35 52 16,1-18 0,17 18-1,-36 18 1,1 17-16,-1 1 15,19-36 1,-19 17-16,36-34 16,-35 35-1,-18 17 1,53-53 0,-53 36-1</inkml:trace>
  <inkml:trace contextRef="#ctx0" brushRef="#br0" timeOffset="43955.72">21114 10954 0,'17'0'15,"19"17"-15,-19 19 16,19-1-1,34 53 1,-52-53 0,52 71-16,-52-70 15,35 34 1,-18 18 0,-17-70-1,17 88 1,18-18-1,-18-35-15,18 17 16,-35-34 0,-18-89 140</inkml:trace>
  <inkml:trace contextRef="#ctx0" brushRef="#br0" timeOffset="45127">21325 10795 0,'0'18'94,"36"35"-79,-19-18 1,19 18-16,-1 17 15,-17-34-15,34 34 16,-34 1-16,17-36 16,18 88-1,-17-34 1,-1-54 0,18 53-1,-36-70-15,1-1 0,0 19 16,17-1-1,-35-17 1,18 17 0,-1 0-1,1-17 1,-18 17-16,18-17 16,-18-1-1,17-17 1,1 0 15</inkml:trace>
  <inkml:trace contextRef="#ctx0" brushRef="#br0" timeOffset="46013.81">21431 11853 0,'18'0'94,"17"18"-79,53 35-15,-52-35 16,34 17-16,-17 0 16,0-35-16,123 71 15,-87-54 1,-36-17 0,70 18-1,-52-18 1,-54-18-1,1 18-15,-18-17 47,17 17-47,-17-36 16,0 1 0,0 17-16,0-34 15,0-54-15,0 18 16,-17-54-1,-18 19 1,35 70 0,0 0-1</inkml:trace>
  <inkml:trace contextRef="#ctx0" brushRef="#br0" timeOffset="47341.73">20179 14076 0,'35'35'63,"-17"0"-63,-1-17 15,36 88-15,-17-71 16,-19 0-16,54 71 16,-54-35-1,1-36-15,17 0 16,1 71-1,-36-88-15,17 17 16,-17-53 78,-17 1-94,-1-36 15,-17-18-15,17 18 16,-35-52-16,18 34 16,-18-35-1,18 0 1,35 53-16,-18 1 0,18 34 16,0-35-1,0 35 16,0 1-15,18 17 31,35 0-47,17 35 16,18-17-16,-17 17 15,35 18 1,53 35-1,-54-35-15,-69-35 16,-1-1 0,-17 19-1,-1-36 1,-17 17 0,18 1-16,-1-1 15,1 19 1,0-1-1,-18-17 1,17 17 0,-17 0-1</inkml:trace>
  <inkml:trace contextRef="#ctx0" brushRef="#br0" timeOffset="47765.03">20602 14305 0,'0'-17'31,"0"-1"-15,0 0 0,18 18-1,-18-17-15,18 17 16,-1 0 0,1-18-16,52 0 15,-17-17 1,35 17-1</inkml:trace>
  <inkml:trace contextRef="#ctx0" brushRef="#br0" timeOffset="48236.97">21043 14005 0,'0'0'0,"18"36"15,17-19-15,36 54 16,-18-1 0,-18-52-16,35 70 15,-34-70 1,-36-1-16,35 19 16,-88-54 62,18-52-63,-1 34-15,-87-70 16,88 36-16,-18 17 16,-35-88-1</inkml:trace>
  <inkml:trace contextRef="#ctx0" brushRef="#br0" timeOffset="48567.08">21026 13670 0,'0'0'0,"88"0"0,-53 0 16,-17 0-16,17 0 15,-17 18 1,34 35-16,-16 0 16,-36-36-1,17 36 1,-17-18 0,0-17-1,-17-18 1,-1 0 15,18 18-31</inkml:trace>
  <inkml:trace contextRef="#ctx0" brushRef="#br0" timeOffset="49348.77">21502 13864 0,'53'71'16,"-18"35"0,0-54-16,-17 1 15,17 36-15,0-36 16,-35-36-1,0-52 48,-52-71-47,-1 0-16,17 36 15,1-36 1,17 53-1,1 0-15,17 0 32,0 18-32,0 17 15,0 0 1,17 1 0,19 17-1,17 0 1,-36 0-1,54 17-15,-18 36 16,-18-17 0,-17 17-1,17 17 1,-35-35 0,0 1-1,0-19-15,-35-17 47,-1 0-31,19 0-1,-1-17 1</inkml:trace>
  <inkml:trace contextRef="#ctx0" brushRef="#br0" timeOffset="49736.79">22013 13529 0,'0'0'0,"0"18"15,18 17 1,17 18 0,-35-18-16,36 36 15,-36-54 1,17 19-1,1 17 1,-1-53 0,-17 17-1,18-87 32</inkml:trace>
  <inkml:trace contextRef="#ctx0" brushRef="#br0" timeOffset="49970.74">22190 13670 0,'17'0'0,"1"0"32,-18 18-17,18-1 1,-18 1-16,17 17 15,-17-17 1,0 0 0</inkml:trace>
  <inkml:trace contextRef="#ctx0" brushRef="#br0" timeOffset="50193.55">21996 13264 0</inkml:trace>
  <inkml:trace contextRef="#ctx0" brushRef="#br0" timeOffset="51003.69">22472 13282 0,'-71'0'16,"36"18"-16,17 17 16,1-17-1,-1 17 1,18-17-1,0-1 1,0 1-16,0-1 16,0 1-1,0 0 1,0-1-16,0 1 31,18 0-15,-1-1-16,36-17 15,-17 0 1,17 0 0,-1-35-1,1 0 1,-53 17-16,36-17 16,-19 35-1,-17-18 1</inkml:trace>
  <inkml:trace contextRef="#ctx0" brushRef="#br0" timeOffset="51627.75">22684 13194 0,'0'0'0,"-18"0"16,18 35-1,0-17-15,-18-1 16,18 19-16,0-1 15,0 53 1,18-53 0,-18-17-1,18 0 1,-1-18 15,1-36-15,-18 1-16,0-18 15,18 0 1,-18 36 0,0-1-16,17 18 62,1 0-46,-18 18-1,17-1-15,19 19 16,-36-19-16,35 19 16,-35-19-1,18-17 1,-18-70 31</inkml:trace>
  <inkml:trace contextRef="#ctx0" brushRef="#br0" timeOffset="51943.7">22860 12876 0,'0'18'47,"18"0"-47,-1-1 15,1 19-15,0-19 16,-1 54 0,36-18-1,-18 35 1,-17-53-16,0-35 15,-18 18 1,0-1 0</inkml:trace>
  <inkml:trace contextRef="#ctx0" brushRef="#br0" timeOffset="52264.78">22789 13141 0,'0'-18'0,"18"18"47,0 0-32,-1-17 1,72-1 0,-37 18-16,1-35 15,0 17-15,-17 1 16,17-1-1</inkml:trace>
  <inkml:trace contextRef="#ctx0" brushRef="#br0" timeOffset="52623.81">23266 12912 0,'17'0'16,"1"17"15,0 19-16,-1-19 1,-17 19-16,18-36 16,0 35-16,-18-18 15,-18-17 17,0-17-17,-52-107 1</inkml:trace>
  <inkml:trace contextRef="#ctx0" brushRef="#br0" timeOffset="52828.59">23072 12665 0,'17'0'93</inkml:trace>
  <inkml:trace contextRef="#ctx0" brushRef="#br0" timeOffset="53243.75">23530 12700 0,'0'18'47,"0"17"-31,0-17-16,18 17 15,0 0 1,-1 0 0,-17-17-1,18-18-15,-1 0 63,1-18-48,17 1-15,-17-1 16,0-35-16,-1 18 16,-17 0-1,0 17-15</inkml:trace>
  <inkml:trace contextRef="#ctx0" brushRef="#br0" timeOffset="54018.12">23830 12524 0,'18'0'31,"-1"53"-15,-17-36 0,18 1-16,-18 17 15,35 0 1,-35-17-1,0-53 48,0-1-47,-17-16-16,17 34 15,-18-17-15,18 17 16,0 0-1,0 1 1,18 17 15,-1 0-15,1 0 0,0 0-1,-1 17 1,1-17-16,0 36 15,17-19 1,-35 1 0,17 17-1,1-35 1</inkml:trace>
  <inkml:trace contextRef="#ctx0" brushRef="#br0" timeOffset="55003.15">25559 10918 0,'0'0'0,"-18"0"15,-17 0 1,0 18 0,-1 17-1,1-17-15,35 0 16,0-1-16,0 1 15,-18 0 1,18-1 15,0 1-15,18-1 0,0-17-16,17 36 15,-17-36 1,17 35-1,0-17 1,-17-18 0,17 35-16,-35 0 15,18-35-15,-18 36 16,0-1 0,0 18-1,0-36-15,-36 36 16,-34 0-16,17-35 15,-35-1 1,52 1 0,19-18-1,-1 0 17,1-18-17</inkml:trace>
  <inkml:trace contextRef="#ctx0" brushRef="#br0" timeOffset="55457.77">25718 11077 0,'17'18'31,"-17"-1"-16,18 1-15,-18 0 16,35 17-16,-35-17 16,35 17-16,-17-35 15,0 18 1,-1-18 15,-17-18-31,18 18 16,17-71-1,-17 1 1,-18 35-16,0-1 16,0-52-16,0 35 31</inkml:trace>
  <inkml:trace contextRef="#ctx0" brushRef="#br0" timeOffset="56228.74">25982 10777 0,'53'18'0,"-53"35"15,35-18-15,-17 0 16,35 18-16,-36 0 16,54 71-1,-53-89 1,17 0-16,-35-17 31,-18-53 16,-52-54-31,34 1-1,1 35-15,0 18 16,35 0-16,-35-18 15,35 35 1,0-17 0,0 17-1,0 1 1,0-19 0,35 36-16,-17-17 15,-1 17 1,1 0-1,-1 0 1,36 17 0,-17 19-1,-19-1-15,19 18 16,-36-35 0,0-1-1,0 1 1,-18-1-1,-17-17 1,35 18-16,-18-18 16</inkml:trace>
  <inkml:trace contextRef="#ctx0" brushRef="#br0" timeOffset="56906.6">26511 10548 0,'0'0'0,"36"53"16,-19-18-16,1 18 15,-1 18 1,1-18 0,17 17-16,-35-17 15,0-18 1,18-35 0,-18-17 46,-35-36-62,-1 0 16,-87-212-1,105 195 1,1 52-16,17 1 16,0-1-1,0 0 32,17 18-47,1 0 16,17 0-16,-17 0 15,0 0 1,34 36-16,-34-36 16,17 35-1,-35 0 1,0-17-1,0-1 1,0 19 0,-17-1-16,-36-17 15,35-1 1,18-34 46,106-54-46</inkml:trace>
  <inkml:trace contextRef="#ctx0" brushRef="#br0" timeOffset="57436.59">26776 10425 0,'0'0'0,"0"17"16,0 1-1,0 17-15,0 0 16,0 1 0,0-19-1,17 36 1,-17-35-1,18-18 1,0 18-16,-1-18 16,1 0-1,35-18 1,0-35 0,-53 18-1,0-36 1,0 54-16,0-19 15,0 19 1,-35-1 0,17 18-1,-17-18 1,17 18 0,0 0-16,1 36 15,-1-1 1,18-17-1,0 17 1,18-18 0,35-17-1</inkml:trace>
  <inkml:trace contextRef="#ctx0" brushRef="#br0" timeOffset="57735.92">27164 10283 0,'18'36'47,"-1"-19"-31,1 19-16,-18-1 15,17-35-15,-17 18 16,0-54 46,0-70-46,0 71-16,0-18 16,0 18-1</inkml:trace>
  <inkml:trace contextRef="#ctx0" brushRef="#br0" timeOffset="59427.01">27270 9754 0,'0'18'16,"17"17"-1,19 36-15,-19-36 16,54 71 0,17 35-1,-70-106 1,35 53 0,-36-52-16,1-1 15</inkml:trace>
  <inkml:trace contextRef="#ctx0" brushRef="#br0" timeOffset="59780.18">27199 10195 0,'0'-17'16,"18"-19"46,52 1-62,-52 17 16,35-17-16,17 0 16,-52 35-16,70-53 15,-70 35 1,0 1-1</inkml:trace>
  <inkml:trace contextRef="#ctx0" brushRef="#br0" timeOffset="61008.46">22878 15152 0,'17'-18'63,"-17"-17"-32,0-18-31,0 0 15,18-53-15,-18 0 16,0 18-16,0 18 16,0-71-1,-53 70 1,18 36 0,-1-1-1,-34 1 1,52 18-16,1 17 15,-1 0 1,0 17 0,18 1-1,-17 35 1,17 35 0,0-18-16,0 36 15,0-70 1,35 34-16,0-35 15,18 54 1,-18-72-16,-17 36 16,88 106-1,0-36-15,-71-87 16,36 69 0,-36-69-1,-17-1 1,-1-17-1,1-18-15,-18 17 0,17-17 32,-34 0 15,-1 0-47,-35-35 15,0 0-15,-17-1 16</inkml:trace>
  <inkml:trace contextRef="#ctx0" brushRef="#br0" timeOffset="61271.94">22913 15222 0,'18'-17'16,"-1"17"0,18-36-1,-17 36-15,17-35 16,18 0-16,-17 0 16,-1 17-1,0-17 1,-17 17-1</inkml:trace>
  <inkml:trace contextRef="#ctx0" brushRef="#br0" timeOffset="61922.67">23266 14711 0,'0'17'15,"0"1"1,0 0-16,17 17 15,-17 0-15,18-17 16,-18 0-16,18 17 16,17-18-1,-17-17 1,17 18 0,0-18-1,-17 0-15,-1 0 16,54-18-16,-53 1 15,17-18 1,-35 17 0,0 0 15,0-35-15,-18 18-1,1 17-15,-36-34 16,17 34-1,-52-17 1,71 17 0,-36 18-16,35 0 15,-53 0-15,54 18 16,17-1-16,0 1 31,0 0-15,0-1-1,0 1 1</inkml:trace>
  <inkml:trace contextRef="#ctx0" brushRef="#br0" timeOffset="62350.84">23671 14605 0,'0'0'0,"36"18"16,-1-1 0,18 36-16,-36-53 15,1 18 1,-36-53 78,-17-18-94,18 35 15,-19-53-15,36 54 16,-35-18 0,17-1-16</inkml:trace>
  <inkml:trace contextRef="#ctx0" brushRef="#br0" timeOffset="63550.89">24430 14041 0,'0'17'46,"18"-17"-30,-1 35-16,1-35 16,-1 36-1,19-1-15,-19-35 32,-17-18 46,-17-17-78,17 0 15,-18 0-15,18-18 16,-18 0-16,18 17 16,0 1-1,0 0 1,0 17-1,36 36 64,-1 0-79,18 17 15,-18-18-15,0 19 16,18-19-16,-17 19 15,-19-36 1,-17-36 78,0 1-79,-17 0-15,17 0 16,-18-1-16,18 19 16,0-1-16,0 0 15,0-17 1,0 17 0,18 36 62,-1 17-78,19-17 15,-1 17-15,-18-35 16,-17 18-16,18-18 16,0 0 46,-18-18-46,17-35-16</inkml:trace>
  <inkml:trace contextRef="#ctx0" brushRef="#br0" timeOffset="64287.83">24941 13617 0,'0'18'32,"0"-1"-32,18 1 15,0-18-15,-1 35 16,19 1-1,16-1 1,-34-35 0,17 0-16,1 0 15,-1-53 1,-17-35 0,-18-18-1,0 71 1,0-18-1,0 35 1,0 53 31,0-17-31,17 17-16,1 1 15,17 52 1,0 0-16,1-53 15,17 89 1,-18-36 0,-35-70-1,18 52 1,-18 1-16,0-54 16,0 1-16,-18 17 15,-88-17 1,71-18-1,-89 0 1,107 0 0,-19 0-16,19-18 0,-19-35 15,19 18 1,-1 17 0,18-52-1,35-1 1,1 36-1,52-35-15,-70 52 16</inkml:trace>
  <inkml:trace contextRef="#ctx0" brushRef="#br0" timeOffset="65564.86">25559 12224 0,'0'17'31,"17"36"-15,19 18 0,-19-18-16,19 17 15,-1-17-15,0 18 16,0-18-16,18 53 16,-35-54-1,17 19 1,-17-71-1,-18 18-15,18-1 47,-18 19-31,35-1 15,-18 0-31,1 0 16,17 18-16,-35-35 31,0-53 125,0-1-140,-17 19-16,-1-36 16,18 0-16,0 18 15,0 17 1,0-53-1,0 36-15,18 0 16,-18 17-16,17 1 16,1 17-1,0 0 17,70 35-17,-53-17-15,36 17 16,-36-18-1,-17 1-15,17 0 16,0 17 0,0-35-1,1 18 1,-19-18-16,19-18 78,34 0-62,54-70-1</inkml:trace>
  <inkml:trace contextRef="#ctx0" brushRef="#br0" timeOffset="66217.5">26705 12506 0,'0'0'0,"-88"18"16,70-18-1,18 17-15,-35 1 16,35 0 0,0 17-1,0-18 1,0 36 0,18-53-16,-18 18 15,17 0-15,-17-1 16,0-34 46,18-1-46,-18-17-16,18 17 16,-18-35-1,0 18 1,0 17-16,17 18 62,1 0-46,17 18 0,1 17-16,-1-17 15,-18 17-15,19 0 16,-19-35-1</inkml:trace>
  <inkml:trace contextRef="#ctx0" brushRef="#br0" timeOffset="66569.87">26811 12488 0,'35'36'46,"-17"-19"-30,17 19-16,-17-19 16,0 1-1,-18-36 48,0 1-48,0-54 1,0 53-16,0-35 16,0 36-16,0-1 15</inkml:trace>
  <inkml:trace contextRef="#ctx0" brushRef="#br0" timeOffset="67125.75">27182 12277 0,'-18'0'0,"0"0"16,18 53 0,0-36-1,0 18-15,0-17 16,0 35-16,0-35 16,0-1-1,0 19 1,0-1-16,18-88 78,0 18-78,-18-18 16,0 0-16,0 0 15,-18-106 1</inkml:trace>
  <inkml:trace contextRef="#ctx0" brushRef="#br0" timeOffset="67372.78">27076 11942 0,'17'17'47,"1"18"-47,0 18 16,-1-17-1,19 34 1,-1-35-16,-18 18 16,19 18-16,-19-36 15,1 18 1,-18-35 0</inkml:trace>
  <inkml:trace contextRef="#ctx0" brushRef="#br0" timeOffset="68413.63">27358 11924 0,'18'0'47,"-1"35"-31,1-17-16,17 17 16,-35-17-16,18-1 15,-1-17 1,-17 18-16,18-18 15,0-18 64,-1-17-64,1 0-15,17-18 16,-35 18-16,18 17 15,-18 0-15,17 18 79,1 18-64,0-18 1,-1 35-16,1-17 15,17 17 1,-17-17 0,0-18-16,-18-18 62,0 1-62,0-19 16,0 1-16,0 0 15,0-18-15,0 18 16</inkml:trace>
  <inkml:trace contextRef="#ctx0" brushRef="#br0" timeOffset="69195.75">28187 11448 0,'0'0'0,"-35"0"16,17 0-1,-35 17-15,53 36 16,-35-18-1,35 1 1,0-1 0,0-17-1,0 17 1,0-17 0,0-36 62,35-17-78,0-1 15,-17 19-15,-18-19 16,18 36-16,-18-17 16,0-1-1,17 36 63,19 17-46,-36 0-32,17-35 15,-17 36-15,18-36 16,-18-89 46</inkml:trace>
  <inkml:trace contextRef="#ctx0" brushRef="#br0" timeOffset="69557.03">28240 11412 0,'18'0'63,"-1"18"-63,1 0 15,-1 17-15,36 18 16,-35-36-16,0 1 15,-1 0-15,-17-1 16,0-52 47,0 0-63,-17 0 15,17-18-15,0 17 16,0-17-16,0 36 15,0-1 1</inkml:trace>
  <inkml:trace contextRef="#ctx0" brushRef="#br0" timeOffset="70478.87">28663 11289 0,'18'0'0,"-1"0"16,-17-35 62,0 17-63,-17-17-15,17 17 16,-18 0 0,1 18 15,-1 0-16,18 36 17,0-19-32,0 1 15,0 17 1,0 1 0,0-19-1,18 18-15,-18-17 16,17 0-16,1-18 15,-18 17 1,17-17 0,72-17-1,-36-71 1,-36 35 0,1-71-16,-18 54 15,0 52 1,0-17-1,0 17 1,0 36 62,0-1-62,0 1-1,35 17-15,-17-17 16,17 35-16,36 0 16,-71-18-1,70 36 1,-52-36 0,-1-18-1,-17 1-15,0 0 31,-17-18-15,-36 0 0,18 0-1,-18 17 1,35 1 0</inkml:trace>
  <inkml:trace contextRef="#ctx0" brushRef="#br0" timeOffset="80836">28857 11165 0,'0'-17'110,"18"17"-79,-1 0 31,1 0-62,17 35 16,1-17-16,-1 17 16,0-17-16,1 17 15,-1 0 1,-18 18 0,19-18-1,-54-70 63,-17-35-62,-18 17 0,53 0-16,-18 35 15,1 0-15,17 1 16,0-19-1,0 19 1,0-1 0,0 36 46,17 17-46,19 0-16,-19-17 15,1 35-15,-1-18 16,1-17 0,-18 0-16,0 17 15,0-18 1,0-34 31,-35-36-32,35 0-15,0 18 16,0-36-16,0 18 16,0 18-1,35-53 1,-17 52-16,-1 19 16,-17 34 46,0 1-46,0 17-1,0 1-15,-17-1 16,-1 0-16,0 18 16,1-18-1,17-17 1,-18-18-1,18-18 17,-17-17-17,17-18 1,17 0 0,-17 18-1,35 17-15,-35 1 16,18 17-1,-18 35 64,0-17-64,-18 17-15,1-17 16,-1-18-1,18-36 32,0 1-31,18 0-16,-1-1 16,19 19-16,-36-18 15,17 35 1,-17 17 15,0 1-15,0 17-1,0 0-15,0-17 16,0 0 0,-17 17-16,17-70 62,0-1-46,0 19-1,17-1-15,1 18 63,-18 18-32,0-1-15,0 36-1,0-35 1,0 0-16,35-18 31,18-36-15,18 1-16,17-18 15,-17-17-15,-1 34 16,-35 36 0,-52 36 31,17-1-47,-71 35 15,54-34-15,-36 17 16,-18 52-1,53-69 1,18-1 0,0-53 124,36-17-124,122-71-16</inkml:trace>
  <inkml:trace contextRef="#ctx0" brushRef="#br0" timeOffset="82003.47">28452 10389 0,'0'-17'16,"17"-1"62,18-17-62,1-1-1,-1 19-15,124-71 16,-71 52 0,35-17-16,-17 1 15,106-54 1,-106 70 0,35-34-1,-106 52-15</inkml:trace>
  <inkml:trace contextRef="#ctx0" brushRef="#br0" timeOffset="82681.5">29439 9525 0,'71'0'62,"35"0"-62,-36 18 16,71 17 0,-88-17-16,-35-18 15,17 17 1,-35 1-1,18-1 1,-1 19 0,-17-19-16,0 1 15,0 0 1,0-1 0,0 1-1,-35 35-15,18-36 16,-89 54-1,18 17 1,52-52 0,-17 16-1,36-16 1,105-107 78</inkml:trace>
  <inkml:trace contextRef="#ctx0" brushRef="#br0" timeOffset="83203.75">30392 8925 0,'0'36'47,"17"-19"-31,1 18-1,-18-17-15,0 35 16,18-35-16,-1 17 16,-17 0-16,36 18 15,-36-35 1,35 17 0,-17 0-1,-1-17 1,1-18 15,-1 0-31,1 0 16,0 0-1,52-71 1</inkml:trace>
  <inkml:trace contextRef="#ctx0" brushRef="#br0" timeOffset="83988.64">30727 8908 0,'0'35'63,"0"0"-63,0-17 15,0 17 1,18 18-16,-18-35 15,17-1 1,1 1 0,0 0-1,-1-18 1,1 17 0,-1-17-16,19 0 15,-1-17 1,18-36-1,0 0 1,-36 35 0,1-17-16,-18 0 15,0 17 1,0-17 0,0 17-1,-18 0 1,1 1-1,-54-36 1,54 53-16,-19-18 16,1 18-1,17 0 1,1 0 0,-1 0-1,1 35 1,17-17-1,0 0-15,0-1 16,0 1 0,0 0-1,17-1 1,-17 1-16,18-18 16,17 0-1</inkml:trace>
  <inkml:trace contextRef="#ctx0" brushRef="#br0" timeOffset="84798.82">31291 8625 0,'0'0'0,"-17"0"15,-1 18 1,0 17-1,18 1 1,0-19 0,0 1-1,0 0-15,0-1 16,0 1-16,0 17 16,18 0-1,0-35 1,-1 18 15,1 0-31,17-18 16,-17 0-1,0 0 1,34-18 0,-16-17-1,-19-18 1,-17 18-16,0 17 15,0-17 1,0-1 0,0 19-1,0-1 1,-17 18 0,17-18-16,0 1 15,-18 17 1,0 0-1,-17 0 64,18 17-79,17 1 15,0 0 16</inkml:trace>
  <inkml:trace contextRef="#ctx0" brushRef="#br0" timeOffset="85455.87">31944 8114 0,'0'35'63,"0"-17"-48,-18-1-15,18 1 16,-17 17-16,17 1 16,0-1-1,0 0-15,0 0 16,0 1-1,0-1 1,0 0 0,0-17-1,0 0 1,-18-18 31,18 17-47,0 1 15,-18-18 1,18 17-16</inkml:trace>
  <inkml:trace contextRef="#ctx0" brushRef="#br0" timeOffset="85860.06">31679 8308 0,'-17'0'16</inkml:trace>
  <inkml:trace contextRef="#ctx0" brushRef="#br0" timeOffset="88134.96">32156 8290 0,'17'0'0,"1"0"46,0 0 1,-18 18 16,-18-18 109,18 18 31,-18-18-109,18 17 77,-17 1-139,-1-18 46</inkml:trace>
  <inkml:trace contextRef="#ctx0" brushRef="#br0" timeOffset="92129.4">15699 9454 0,'0'-17'47,"0"-1"-31,0 1 15,-18 17-31,0 0 16,1-18-16,-19 0 15,-16 18 1,16 0-1,-34 0 1,52 0 0,-35 0-16,-17 0 15,34 0 1,-52 0 0,0 36-1,35-36 1,-53 35-1,0 18-15,53-36 16,-105 54 0,-36-18-1,123 0 1,-105 35 0,105-53-1,-70 53-15,35-17 16,71-36-1,-36 36 1,18-18 0,36-18-1,-36 53 1,35-53-16,1 1 16,-36 105-1,0 18 1,17-54-1,-16 89 1,34-35 0,-35 53-16,35-89 15,1 71 1,-1-158 0,0 70-1,18-36 1,0-17-16,0-18 15,0-17 1,0 35 0,0-36-1,0 1 1,0 35 0,0 0-16,0 0 15,0-36 1,0 54-1</inkml:trace>
  <inkml:trace contextRef="#ctx0" brushRef="#br0" timeOffset="93737.29">12136 13141 0,'0'0'0,"-36"-18"16,1-17-16,17 35 16,1-18-1,-1 18 17,0 0-1,1 71-16,17-53 1,-18-1 0,1 36-16,17 35 15,0-35 1,0 0 0,0-18-1,0 1 1,0-1-16,0-17 15,0-1 17,17-17-32,1-17 78,-1-36-63,1 17-15,0-34 16,17-36 0,-17 53-1,-1 18-15,1 0 16,-18 17 0,18 53 93,-18 1-93,17-1-16,18 35 15,1-17-15,-36-17 16,53 16-1,-36-34-15,1 17 16,-18-52 31,35-19-31,-17-16-16,-1-19 15,1-35-15,17 0 16,1-105-1,-19-36 1,-17 176 0,0 1-16,0 105 93,0 0-77,0 0-16,18 36 16,0 17-16,-1-17 15,-17-36-15,18 36 16,35 70 0,-53-124-1,17 72-15,-17-72 16,18 1-16,-18-1 15</inkml:trace>
  <inkml:trace contextRef="#ctx0" brushRef="#br0" timeOffset="94072.75">12488 13106 0,'0'-18'78,"18"18"-62,17-35-16,36 0 15,-54 17-15,54-35 16,0 18 0,-54-1-16,36 1 15</inkml:trace>
  <inkml:trace contextRef="#ctx0" brushRef="#br0" timeOffset="94450.38">12982 12524 0,'18'0'16,"0"0"-16,-18 17 16,35 19-1,-18 16 1,36 37 0,-17-1-16,-36-71 15,35 54 1,-17 0-1,-18-54 1</inkml:trace>
  <inkml:trace contextRef="#ctx0" brushRef="#br0" timeOffset="95437.65">13035 12823 0,'0'-17'16,"53"-1"-1,18 1-15,17 17 16,-53-18-16,36 0 16,-36 1-1,35-1-15,19 0 16,-54-17-16,-17 35 16,-18-18 93,0 1-93,0-1-16,0-17 15,0 0 1,0 17-1,0 36 32,0 17-47,0-17 16,0 52 0,0 1-16,0-18 15,0-36 1,0 1-1,35-36 17,18-17-17,0-36-15,17-34 16,-34-54 0,-36 123-1,17 1 1,1 53 46,-1-1-46,-17 1-16,0 0 16,18-1-16,-18 1 15,0 0 1,35 17-16,-35 0 15,36 1 1,-19-1 0,-17-18-1,18-17 63,0 0-62,17-17-16</inkml:trace>
  <inkml:trace contextRef="#ctx0" brushRef="#br0" timeOffset="96094">13458 13476 0,'0'18'93,"0"17"-77,0-17 0</inkml:trace>
  <inkml:trace contextRef="#ctx0" brushRef="#br0" timeOffset="97839.98">13335 13423 0,'0'18'62,"0"35"-62,18-18 16,17 71-1,0-53-15,-35-18 16,35 18-16,-17 18 16,35 52-1,-18-17 1,1 70 0,52 18-16,-53-123 15,71 140 1,35 1-1,-35-71 1,70 89 0,-88-160-16,18 71 15,18-35 1,123 88 0,-159-123-1,194 140 1,-123-123-1,0 1-15,-54-36 16,107 35 0,-141-53-1,17 0-15,-35-17 16,176 70 0,-176-70-1,53 17-15,-18-35 16,35 35-1,36-17 1,0 0 0,-53-18-1,35 0 1,-18 0-16,-70-18 16,71 18-1,-71 0 1,88 0-1,-18 0 1,54 0 0,-36 0-16,123-18 15,-211 1 1,53-1 0,18-17-1,-89 35 1,35-18-1,19-17-15,-36 35 16,88-35 0,-71 17-1,-52 0 1,17 1 0,-17-1-16,35 0 15,105-87 1,-105 87-1,88-70 1,-17 17 0,-71 54-1,53-54-15,-1 0 32,-34 36-17,0 18 1,-18-19-1,52 1 1,-52 17-16,-17 1 0,-1-1 16,35-17-1,1 0 1,-36 35 0,1-18-16,-19 0 15,36 1 1,-35 17-1,70-36-15,-35 1 16,-18 35 15,-35-18 16,18 1-31,-18-1 46,0-17-30</inkml:trace>
  <inkml:trace contextRef="#ctx0" brushRef="#br0" timeOffset="98713.86">20461 15346 0,'18'0'63,"17"0"-48,18 0-15,35 17 16,0-17-16,-17 18 16,-1 0-1,19 17 1,-1-35-1,-71 18-15,1-18 16,17 17 0,-35 1 187,0 17-188,0 36-15,-17-1 16,-19 36-16,1 0 16,0-35-16,-36 140 15,54-176 1,-19 71 0,19-53-1,17-35 1,-18-18-1,18 18 32,-17 17-31</inkml:trace>
  <inkml:trace contextRef="#ctx0" brushRef="#br0" timeOffset="136983.51">2858 10195 0,'0'36'62,"0"16"-62,0 19 16,0-18-16,0 18 15,0 17-15,17 0 16,1 18 0,-18-53-1,0 35 1,17-53-1,-17-70 79,-17 0-78,-1-18-16,18 0 15,0 17-15,0-34 16,-17 17-16,-1-18 16,18 54-1,-18-142 1,18 71-16,0 17 31,0 54-15,0-1-16,0 0 15,0 1 1,0-1 0,0 0-16,18 18 0,17-35 15,18 0 17,-18 17-17,18 1 1,-17-1-1,-19 18-15,1 0 63,-1 35-47,19 1-16,-36 16 15,17 1-15,-17 0 16,0 0-16,0 18 15,0-18 1,-17 53 0,-19-18-1,1-71-15,35 1 16,0-36 93,106-52-77,-53 35-32,53 17 15,0 0 1,35 1-1,-71 17-15,-34 0 16,-1 35 0,-18 0-1,-17 36 1,0-1 0,0-17-16,-17 35 0,-89 71 15,71-106 1,-71 53-1,53-71 1,18-17 0,-54-18-1,1 0-15,35-18 16,36 0-16,-36 18 16,18-35-1,35 18 79,35-54-63</inkml:trace>
  <inkml:trace contextRef="#ctx0" brushRef="#br0" timeOffset="137768.79">3933 10301 0,'18'0'63,"-18"-18"-47,35 18-16,-35-17 15,18-1-15,0 18 16,17-35-16,-17 17 15,-18 1 1,0-19 0,0 19-1,-18 17 17,0 0-32,1 0 15,-54 0 1,36 35-1,17-17 1,1 17 0,17-17-16,0 17 15,0 35 1,0-34 0,52 34-1,-16-34 1,-1-1-16,36 0 15,-36-17 1,-17-18 0,-1 0-1,18 0 1,-17 0-16,35-18 16,0-35-16,-35 18 15,-1 17 1,1-88-1</inkml:trace>
  <inkml:trace contextRef="#ctx0" brushRef="#br0" timeOffset="138414.62">4357 10125 0,'0'-18'47,"17"0"-47,1 1 16,0 17-16,-18-35 15,17 17 1,1-53-16,-18 18 15,0 0 1,-18-35 0,1 53-1,-54-36 1,54 54-16,-1 17 16,0-18-1,1 18 16,-1 0-15,18 35 0,0 18-16,0 36 15,0-54 1,35 88 0,71 54-1,-35-71 1,17 17-1,-35-17-15,-36-88 16,1 34 0,0-34-1,-18 0 1,-18-18 31,0 0-47,-35 0 15,1-36 1,-54-34-16</inkml:trace>
  <inkml:trace contextRef="#ctx0" brushRef="#br0" timeOffset="138674.92">4392 10213 0,'0'0'15,"71"-18"1,-36 18 0,-17 0-1,-1 0-15,1 0 16,-1 0-16,19-17 15,-19-1 1,19-17 0</inkml:trace>
  <inkml:trace contextRef="#ctx0" brushRef="#br0" timeOffset="139341.85">4674 10037 0,'0'35'46,"0"-18"-46,0 19 16,18-19-16,-18 1 16,35 53-16,-17-54 15,17 1-15,-17-1 16,35 1 0,17 0-1,-34-18 1,34 0-16,-35-36 15,1-16 1,-19-1 0,-17 35-1,0-35 1,0 0 0,-35 18-16,0 0 15,-36-18 1,54 53-1,-36-36 1,17 36 0,1 0-1,17 18 1,18 0 0,0-1-1,0 1 1,0 17-1,18-17-15,-18 0 16,35-1-16,-17-17 16,0 18-1,17-18 1,71 0-16</inkml:trace>
  <inkml:trace contextRef="#ctx0" brushRef="#br0" timeOffset="139855.19">5221 9878 0,'18'0'47,"-1"17"-31,1-17-16,0 18 15,-1 0-15,19 17 16,-36-17-1,17-1 1,-17 1-16,0-53 78,0-1-78,0-17 16,18 18-16,-18 17 15,0 1-15,0-1 16,18 18 31,34 0-16</inkml:trace>
  <inkml:trace contextRef="#ctx0" brushRef="#br0" timeOffset="140434.9">5592 9807 0,'17'0'31,"1"0"-15,-1 0-1,1 0 1,0-35 0,-18 17-1,17 1 1,-17-19 0,0 19-16,0-1 31,-17 18-31,-1 0 15,-17 0 1,0 0 0,17 0-1,18 71-15,0-54 16,0 36 0,0-35-1,35 35 1,-35-36-1,18 1-15,17 0 16,-17-18 0,-18 17-1,17-17 1,1 0 31,-18-17-47,0-1 15,0 0 1</inkml:trace>
  <inkml:trace contextRef="#ctx0" brushRef="#br0" timeOffset="141965.95">6720 9066 0,'0'-17'16,"0"-1"-16,0-35 16,18 36-16,17-54 15,-17 53 1,17-35 0,-17 36-1,0 17 1,-18-18-1,17 18-15,18 0 16,-17 0 0,0 0 109,-18 18-78</inkml:trace>
  <inkml:trace contextRef="#ctx0" brushRef="#br0" timeOffset="142633.79">6632 9084 0,'0'-18'15,"0"1"-15,18-19 16,17 1 0,-17 0-16,17 17 15,-17 1-15,-1-1 16,19-17 0,-19 35-1,54-18 1,-18-17-16,-18 35 15,0-18 1,1 18 0,-19 0 31,1 0-16,17 0-16,-17 0-15,-1 0 16,19 18 0,-1-18-16,-17 17 0,87-17 15</inkml:trace>
  <inkml:trace contextRef="#ctx0" brushRef="#br0" timeOffset="143301.35">7003 8890 0,'0'18'63,"0"17"-47,17 0-16,-17-17 15,18-1 1,-18 1-16,35 35 15,-17-35-15,17 35 16,-35-18 0,35 35-1,-35-17 1,0-35 0,0 35-16,-17 0 15,-19-36 1,1 19-1,18-36 17,-1 0-17,-35-18-15,35 0 16,-17-17 0,17 35-1,18-17 1,0-1 15</inkml:trace>
  <inkml:trace contextRef="#ctx0" brushRef="#br0" timeOffset="143781.65">7373 9013 0,'18'0'46,"-1"18"-30,-17 0-16,36 35 16,-19-36-1,1 19 1</inkml:trace>
  <inkml:trace contextRef="#ctx0" brushRef="#br0" timeOffset="144547.6">7267 8537 0,'0'18'47,"0"-1"-47,0 1 15,0 0 1,0-1 0,35 19-1,-17-36-15,0 17 16,-1-17 31,-17-17-32,0-1 1,0 0 0,0 1-1,0-1 17,0 0 14,-17 18-30,-1 0 0,0 0-1,-17 0 1,18 0 15,17 18-15,0 0-1,0-1-15,0 19 16,0-1 0</inkml:trace>
  <inkml:trace contextRef="#ctx0" brushRef="#br0" timeOffset="145577.68">7620 8784 0,'-18'0'62,"1"35"-62,17-17 16,0 17-1,0-17-15,0 0 16,0 17 0,17 0-1,-17-17-15,18-1 0,0 1 16,17 17-1,-17-35 1,17 36 0,-18-36-1,36 0-15,-35 0 32,17 0-32,-17-18 31,-18 0-16,18-52 1,-18 35-16,0-1 16,0 1-1,-18 17-15,0 1 16,18-1 0,-17-17-1,-1 17 1,0 1-16,1-1 31,-1 18 0,18-18-15,-18 18-16,1 0 16,-1 0-16,-17 0 15,17 0 1,1 0-1,17 18 1,-18 0 0,18-1-1,0 1 1</inkml:trace>
  <inkml:trace contextRef="#ctx0" brushRef="#br0" timeOffset="150495.45">8431 8608 0,'0'-18'203,"18"-17"-188,-18 17 1,18 1-16,-1-36 16,1 35-16,17-17 15,-35 17 1,18 18-16,-1-35 16,-17 17-1,18 18 1,0-17-1,-18-1 1,17-17 0,19 17-16,-36 0 15,17 1 1,1-1 0,0 0-1,-1-17 1,19 18-16,-1-36 15,18 0 1,-36 35 0,1-17-16,0 17 15,35-17 1,-36 0 0,18-1-1,1 1-15,-1 0 16,-17-1-1,17 1 1,-17 18 0,17-19-1,0 1-15,-35 17 16,35 1 0,-35-19-1,18 36 1,-18-17-1,18 17 1,-18 17 187,-36-17-187,36 18-16,-35 0 15,0 17-15,17 0 16,-35 1 0,18-1-16,-36 35 15,36-34-15,-35 52 16,52-70 0,0 17-1,-17-18 1,0 19-1,35-19-15,-18 1 16,18 0 0,-17-1-1,-19 19 1,36-19 15,-17 18-31,-1-17 16,0 17-1,-17 1 1,17-1 0,-52 53-1,35-35 1,-1-18-16,1 36 16,-18-18-1,35-18-15,-17 0 31,35-17-15,0-53 328,35-1-329,-17 1-15,35-18 16,-35 18 0,17 0-16,-17-1 15,-1 19-15,36-36 16,-53 35 0,18-17-1,17 0 1,-17-1-16,17 1 15,-17 17 1,-1 1-16,1-1 16,17-35-1,-17 36 1,17-36 0,18-18-16,-35 71 15,17-53 1,18-17-1,-36 70 1,19-36 0,-1 1-1,0 0 1,-17 17 0,-18 1-1,18-1 1,-1 0-1,-17 1-15,36-1 16,-36 0 0,17 18 31,-17-17-16,18-1 0,-1 0 78,-34 36 95,-18 17-189,35 1-15,-18-36 16,0 17-16,1 19 15,-1-19-15,0 1 16,-17 35 0,17-36-1,1 19-15,-1-19 16,0 19 0,18-19-1,-35 19 1,18-1-1,-19 18 1,1-18-16,35-17 16,-35 17-1,-18 35 1,35-70 0,-17 53-1,17-17 1,1-19-16,-1 19 15,-17 16 1,17-52 0,0 36-16,-17-1 15,17 0 1,1-35 0,-36 53-16,53-35 15,-18-18 1,18 17-1,-17-17 48,17 18-47,0 0-1,-18-18 1,18 17-1,-18-17 32,1 18-31,-1 0 0,18-1-1</inkml:trace>
  <inkml:trace contextRef="#ctx0" brushRef="#br0" timeOffset="164605.67">10054 6244 0,'0'0'0,"0"-17"0,0-1 16,0 0-1,0-17 1,18 17-1,-1 1-15,-17-19 16,18 1 0,0 17-1,-1 18 1,-17-17 0,18 17 155,17 35-155,-17-17-16,17-1 16,-17 19-16,-1-1 15,1-17-15,17 17 16,1 18 0,-19 0-1,1-36 1,0 54-16,-18-18 15,0 53 1,0 17 0,0-88-1,-36 36 1,-17 0 0,0-36-16,36-18 15,-1-17 1,1 0 46,-1 0-46,0-35 0,1 18-16,17-19 15,-18 1 1,0 17-1,18 1 1,0-1-16,0 0 16,0 1-1,0-1 1,0 1 0,36-1-1,17-17-15,-36-1 16,36 1-1,-35 35 1,-1-18 0,1 18-1,0 0 1,-1 0 0,1 0-16,0 0 15,17 18-15,0 0 31,-17-1-15,-1-17 0,1 18-16,0 0 31,-1-18-31,1 0 62,17 0-46,1-18 0,-19 0-16,18 1 15,1-1-15,-19 0 16,19 1 0,-19-1-16</inkml:trace>
  <inkml:trace contextRef="#ctx0" brushRef="#br0" timeOffset="165791.63">10971 6032 0,'0'0'0,"-17"0"16,17-17 0,-18 17-16,-17 0 15,17 0 1,-17 0-1,0 17 1,17 1 0,0 0-1,1-1-15,17 1 16,0 17-16,0-17 16,0 0-1,0-1 1,35 1-1,-17 0 1,-1-18 0,19 0-16,-19 0 31,18-36-15,-17 1-1,53-18 1,-54 18-16,1-1 15,-18 19 1,18 17 0,-18-18-1,17 18 63,-17 18-78,18 17 16,-18 0-16,17 18 16,1-17-16,17 87 15,-17-35 1,0-17 0,-18-18-1,0 53 1,0-89-1,0 19-15,-36-36 79,-17-18-79,1 0 15,16 1-15,19-1 16,-19 0-1,36-17-15,-17 17 16,-1-17 0,18 0-1,0 17 1,0 1-16,18-19 0,17-17 16,18 18-1,35-18 1,-35 0-1,0 18 1,-18-18-16</inkml:trace>
  <inkml:trace contextRef="#ctx0" brushRef="#br0" timeOffset="166727.5">11254 5750 0,'0'36'47,"0"-1"-47,17 18 16,-17-36-16,36 54 15,-1-1 1,18 19-1,-36-54 1,-17-17-16,0-1 16,18-34 109,17-72-94,-17 72-31,0-1 16,-18-17-16,35 0 15,0 17 1,0 0-1,1 1 1,-19 17 0,19 0-1,-1 0-15,-17 0 16,-1 17-16,1 1 16,-1 0-1,36 34 1,-53 1-1,18-17 1,-18-1 0,0-17-1,-35-1 1,17-17 0,-17 0-1,-53 0-15,52 0 16,-34 0-1,52 0 1,18-17 0,-18 17-1</inkml:trace>
  <inkml:trace contextRef="#ctx0" brushRef="#br0" timeOffset="167589.91">12471 5503 0,'17'18'78,"1"17"-78,17 18 16,-35-35-16,36 17 16,-19 18-1,1-18-15,17 1 16,-35-19 0,35 36-16,-35-18 15,18-17 1,-18 0-1,18-18 1,-18 17 0,-18-17 156</inkml:trace>
  <inkml:trace contextRef="#ctx0" brushRef="#br0" timeOffset="170722.97">12400 5450 0,'0'0'0,"0"-35"0,0 18 16,0-1-1,0 0-15,18-17 16,-1 35 0,-17-18-1,18 18 1,17 0-1,1 0-15,-1 0 16,18 0 0,0 18-1,35 17 1,-70-35-16,17 18 16,-18 17-1,1 18 1,0-35-1,-18 17 1,0 0 0,-18 1-1,0-19-15,1 18 16,-1-35 0,36 18 140,17 17-141,18-17 1,-18 0-16,1-1 16,-1 19-16,18-19 15,0 18 1,-18-17-16,-17 0 16,-1-18-1,1 17 1,17 1-1,-17-18 1,-1 0 15,1 0-15,17 0 0,-17 0-1,0-18-15,17 1 16,0-19-1,-17 19-15,35-18 16,-36 17 0,-17 0-1,18 1 1,-18-19 0,18 36-1,-18-17-15,0-1 16,0 0-1,-18 1 1,0-1 0,-17 1 15,35-1-31,-18 18 16,1 0-1,-1 0 1,1 0-1,-1 0 1,0 0 0,1 0-1,-1 18 1,18-1-16,0 1 16,0-1-1,0 1 1,0 17-16,0-17 15,18 17 1,-1-17 0,1 0-1,0-18 1,-1 0 0,1 0-16,-1 0 15,1-18 1,-18 0-1,18-17 1,-18 17 0,0 1-1,0-1 1,17 18 78,1 18-79,0 17-15,-18-17 16,35-1-16,-17 19 16,-1-89 62,-17 17-63,18 1-15,-18 0 16,0 0-16,0 17 16,35 18 93,-35 35-109,18-17 16,-1-1-16,-17 1 15,18 0-15,-18 17 16,0-17-1,0-36 64,18-17-64,-18-18-15,17 18 16,-17-18-16,18 35 15,-18-17-15,18 17 16,-18 0 0,17 18 15,1 0-15,0 0-1,-1 18 1,1 0-1,-1 35 1,19-36 0,-36 1-16,0 0 15,0-36 48,0 0-48,0-52-15,0 17 16,0 18-16,0 17 16,0 0-16,0 1 15,0-1 1,0 0 0,17 18-1,1 0 48,0 36-48,-1-19 1,1 19-16,0-1 16,-1 35-16,-17-34 15,18-1 1,-18-17-16,0-1 15,0 1 1,-18-18 31,1 0 31,-1 0-47,0 0-15</inkml:trace>
  <inkml:trace contextRef="#ctx0" brushRef="#br0" timeOffset="173117.61">9878 7250 0,'17'0'93,"1"-18"-61,35 0-32,0-17 15,35-18-15,-17 0 16,34 18-16,1 0 16,177-89-1,-160 71 1,71-17-16,-88 52 15,-18-17-15,-17 0 16,34-18 0,-52 53-1,18-36 1,88-34 0,-36 17-16,230-35 15,88-53 1,-282 105-1,370-140 1,-141 35 0,-265 105-1,230-87-15,-176 35 16,-125 53 0,54-1-1,-35 1 1,-18 35-1,35-35 1,18 17-16,-89 0 16,72-17-1,-54 35 1,-18-17 0</inkml:trace>
  <inkml:trace contextRef="#ctx0" brushRef="#br0" timeOffset="175688.87">14658 5027 0,'18'0'47,"17"0"-31,0-18-16,0 1 15,1 17 1,17-18-16,-1 1 16,37-19-16,-36 19 15,88-19 1,-71 1-1,1 17-15,17-17 0,18 17 16</inkml:trace>
  <inkml:trace contextRef="#ctx0" brushRef="#br0" timeOffset="177411.62">15981 4551 0,'-18'35'62,"1"0"-62,-1-17 16,0 17-16,1 1 16,17 16-16,-18-34 15,18 0-15,0-1 16,35-17 124,71 0-124,-71-35-16,18 35 16,-17-18-16,34-34 31,-52 52-31,-18-18 16,17 0-1,-17 1 1,0-1-16,0-17 15,0 17 1,0 0 0,-17 1-1,-1-1 1,0 1 0,1 17-16,17-18 15,0 36 141,0-1-156,35 18 16,0 1-16,-17-1 16,17-17-16,-17 17 15,17 0 1,-17-35 0,0 18-1,-1-18 16,1 0-31,17 0 16</inkml:trace>
  <inkml:trace contextRef="#ctx0" brushRef="#br0" timeOffset="178622.83">16810 4286 0,'-18'-17'15,"-17"17"1,35-18 0,-18 18 15,1 0-15,-1 0-1,18 18 16,-18-18-31,18 35 16,0-17 0,0-1-16,0 1 15,0-1 1,0 19 0,36-1-1,-19-17 1,1-18-1,0 0 1,-1 0 15,1-36-15,-18 19 0,18-1-1,-18 0 1,0 1-1,0 34 110,35 54-109,-18-18-16,1-18 16,0 18-16,17 35 15,-35 0 1,0-35 0,0-35-1,0 17 1,-18-35 31,-17 0-32,17 0-15,-17 0 16,35-17-16,-17-1 16,-1 18-16,0-18 15,18 1 1,0-1-1,0 0 1,18-17 0,35-35-16,0 17 15,-18 17-15,0 1 16,1 0 0</inkml:trace>
  <inkml:trace contextRef="#ctx0" brushRef="#br0" timeOffset="179366.89">17092 4022 0,'0'17'47,"35"36"-31,1 0-16,-19 18 15,36-18 1,18 70 0,-36-52-16,0-1 15,-35-52 1,18-18 0,-18-18 46,0-17-62,0 17 16,0 1-16,0-1 15,0 0 1,18 18-16,-18-17 16,35 17-1,-35-18-15,17 18 16,19 0-1,-1 0 1,0 0-16,-17 0 16,70 35-1,-70 1-15,17 17 16,-35-1 0,0-34-1,0 35 1,-35-35-1,17-1 1,1-17-16,-36 0 16,0 0 15,35 0-15</inkml:trace>
  <inkml:trace contextRef="#ctx0" brushRef="#br0" timeOffset="181304.69">18750 4075 0,'0'17'63,"0"19"-63,0-1 15,0 18-15,0 0 16,0 0-16,18-36 16,-18 1-16,0-36 156,-18-17-156,0-18 16,1 18-16,17 17 15,-18-17-15,1-18 16,17 18-1,0-36 1,17 53 0,1-17-1,52 0-15,-70 17 16,71-17 0,-18 35-1,-35 0 1,-1 0 15,-17 18-15,0 17-16,0-18 15,0 54 1,-17 0 0,-1-36-1,-17 0 1,35-17-16,-18-18 31,36 0 94,105 0-109,-70 0-1,-35 0-15,17 0 16,-17 0-16,-1 0 31,1-35 79,-18 17-95,0 0 1,0 1-1,17 17 79,1 17-94,-18 1 16,18-18-16,-1 35 15,-17-17-15,18-18 16,-18-35 62,0-1-78,0 1 16,0 0-1,0-1-15,0-17 16,0 36 0,0-1-1,18 18 17,17 0-1,0 35-16,-17-35-15,17 36 16,0-19-16,-17 19 16,17-19-1,1 54-15,-36-53 16,0-1 0,0 1-1,0-1 1,-18 1-1,-53 0 1,-70-18 0</inkml:trace>
  <inkml:trace contextRef="#ctx0" brushRef="#br0" timeOffset="181651.84">19209 4110 0,'0'-18'62,"88"1"-46,-35-1 0,-18 0-16,0 18 15,18 0-15,-17-35 16,-1 35 0,0 0-16,-17-18 15,52 1 1,-17-19-1,-35 19-15</inkml:trace>
  <inkml:trace contextRef="#ctx0" brushRef="#br0" timeOffset="182473.7">19808 3845 0,'18'0'47,"-18"18"-32,0 0-15,35-1 16,-35 1 0,0-1-16,18 1 15,-18-36 48,0 1-48,0-36-15,0 0 0,0 18 16,0-1 0,18 19-1,-1 17 32,19 0-31,-19 17-16,1 1 15,-1 0-15,-17-1 16,18-17 0,0 36-1,-18-54 48,17-35-48,1 18 1,-18-18-16,53 18 16,-35-1-1,-1 36 1,1 0 15,0 0-15,-1 0-16,1 18 15,17 53 1,-35-36 0,18-18-1,-1 19 1,-17-19-16,18-17 15,-18 18 17</inkml:trace>
  <inkml:trace contextRef="#ctx0" brushRef="#br0" timeOffset="185197.72">4815 11659 0,'18'0'47,"0"18"-47,-18 0 15,17 17-15,1-17 16,-18-1-16,35 36 16,-35-18-1,18 1-15,17-1 0,-35 35 16,53 54 0,-18-54-1,36 142 1,-36-53-1,0-89-15,18 89 16,-35-88 0,0-36-1</inkml:trace>
  <inkml:trace contextRef="#ctx0" brushRef="#br0" timeOffset="186341.8">5009 11589 0,'36'106'94,"-19"-53"-78,19 17-16,-1 18 15,0-17-15,0 52 16,-17-52-1,17 35-15,-17-36 16,17 36-16,-17 0 16,0-88-1,-1 17-15,1 18 16,0 0 0,-18-36-1,17 19-15,-17-1 16,35 18-16,-17-18 15,-18 0 1,18-17 0</inkml:trace>
  <inkml:trace contextRef="#ctx0" brushRef="#br0" timeOffset="187625.73">4833 12929 0,'18'0'94,"17"18"-78,36 35-16,-19-18 15,37 18-15,-36-18 16,17 1-16,18 17 16,-52-53-1,17 35 1,-36-35 78,1 0-79,-1 0 1,1 0 0,0 0-16,-1 0 15,1 0 1,17 0-1,1-18 1,-19 18 0,18-35-16,-17 17 15,0 1 1,-1-19-16,1 36 16,0-53-1,-1 36 1,1-71-1,17 17-15,-35 53 16,18-35 0,-18 36-1,0-1-15,17 18 16,-17-35 0,0 17-1</inkml:trace>
  <inkml:trace contextRef="#ctx0" brushRef="#br0" timeOffset="191525.58">3969 14499 0,'0'-17'31,"0"-1"-15,0 0-1,0 1-15,17-19 16,1 19 0,0-1-1,-1 0 1,19-17-16,17 0 16,-18 17-1,18 1 1,-18 17-1,-17 0 1,17 0 0,35 0-16,-17 0 15,0 17 1,0 19 0,18 34-1,-54-35 1,89 106-1,-53-52-15,-53-72 16,0 71 0,18-52-1,-18-1 1,0-17 0,-18-1-1,0 1-15,-34 17 16,16-17-1,-70-1 1,54 1 0,34-18-1,0 0 63,1 0-78,-1-18 16,0 1 0,1-1-1,-19-17 1,19 0 0,17-1-1,-18 19-15,18-1 16,0-17-1,0 17 17,35 18 46,1 0-78,34 18 15,1-1-15,-54-17 16,19 36 0,34-19-1,-52-17-15,35 36 16,-36-36 15,-17 17-15,18-17-1,0 0 1,-1 0 31,1 0-16,0 0-15,-1-17-1,54-36-15</inkml:trace>
  <inkml:trace contextRef="#ctx0" brushRef="#br0" timeOffset="192669.38">5151 14252 0,'-18'0'16,"18"-17"0,-18 17-16,-17 0 15,17 17-15,-17 1 16,17 17-16,-17 18 15,35-35 1,0-1 0,0 1-1,0 0 1,0-1 0,18 1-1,-1 0 1,36-1-1,-35 1 1,70-18 0,-70 0-16,17 0 15,-17 0 1,-18-18 15,0 1-15,0-1-16,0 0 15,0 1 1,-18 17 0,18 53 124,35-36-140,-17 18 16,0 18 0,17 0-16,-35-17 15,35 16-15,-17-34 16,-18 53-1,18-54 1,-18 19-16,0-19 16,0 36-16,-36-35 31,19-18-15,-1 0-1,-35 0 1,-35 0-16,17-36 15,54 19 1,-1-1 0,0 1-1,18-19 1,0 1 0,0 17-16,0-17 15,53-18 1,-17 0-1,-19 36 1,71-54 0</inkml:trace>
  <inkml:trace contextRef="#ctx0" brushRef="#br0" timeOffset="193651.71">5098 14058 0,'53'35'47,"-36"1"-47,18-1 15,18 0-15,-17 18 16,-1 0-16,18 0 15,-18-18 1,18 36 0,-18-36-16,-35-17 15,0-36 126,-17-17-125,17 0-1,0 17 1,0-17-16,17-1 15,1 36 1,0-35 0,17 18-16,-17 17 15,17-18-15,-18 18 16,1 0 0,35 18-1,-18 17 1,18 0-1,-18 0 1,-17-17 0,0 0-16,-18-1 0,17 19 15,-17-19 1,0 1 0,0-1-1,0 1 1,-35-18-1,-53 35-15,35-35 16,-18 0 0,54 0-1,-1 0 1,1 0 0,-1 0-1</inkml:trace>
  <inkml:trace contextRef="#ctx0" brushRef="#br0" timeOffset="-183838.96">21061 14728 0,'17'0'125,"19"-17"-110,17-18-15,17-1 16,18 19-16,-35-19 16,106-34-1,88-36-15,-71 18 16,142-36 0,-195 71-1,177-70 1,-88 52-1,-124 18 1,18 1-16,0-1 0,53-36 16,-71 54-1,-35 0 1,52-18 0,-52 35-1,18-17 1,-18 17-16,-18-17 15,36 0 1,-18 0 0,17-1-1,18-17 1,-35 18 0,18-18-16,17 0 15,-53 36 1,-17-19 15,0 36-15,-1-35-1,1 35-15,0-18 16,-54 18 140,-17 18-140,0 17-1,0-17-15,-35 17 16,35 1-16,-35-1 16,-35 35-1,52-34 1,-88 34-16,-35 18 16,141-35-1,-141 18 1,36 17-1,87-35 1,-123 35 0,53-17-16,88-36 15,-123 53 1,-1 18 0,71-53-1,-52 0 1,-36 53-1,141-89-15,-124 54 16,89-18 0,53-36-1,-71 36 1,88-53 0,-52 36-1,35-36-15,35 17 16,-36-17-1,36 18 1</inkml:trace>
  <inkml:trace contextRef="#ctx0" brushRef="#br0" timeOffset="-180309.18">26370 8343 0,'0'-17'328,"-18"17"-312,1-18-16,17 0 15,-18-17-15,1-18 16,-54-35 0,53 53-16,-52-89 15,35 71 1,-36-70 0,18 17-1,35 71 1,-17-18-1,0-18-15,17 54 16,-17-36 0,17 17-1,18 1 1,-17 35 0,17-18-1,0 1-15,-18-1 16,18 0 15,-18 1-31,18-1 16,-17 1-1,17-1 1,-18 0-16,1-17 16,-1 17-1,0-35 1,-17 1-1,35 34 1,-35-35 0,17 18-16,0 17 0,18 0 15,0 1 1,-17 17 0,17-18 15,0 1 16,0-19 109,17 19-140,36-19-1,-35 1-15,0 17 16,52-17-1,1-18 1,-36 36-16,0-1 16,1 0-1,-36 1 1,17 17 31,18-18-32,-17 0 1,0 1-16,17 17 16,-17-18-16,-1 18 31,-17-18-15,18 18-1,0-17 16</inkml:trace>
  <inkml:trace contextRef="#ctx0" brushRef="#br0" timeOffset="-179477.98">25859 6227 0,'53'17'109,"35"18"-109,-35 1 16,-18-19-16,0 1 15,0 0-15,36-1 16,-53-17-1,-1 18-15,1-18 16,-18 18 140,-18 17-140,-52 35 0,52-34-1,0-36-15,18 35 16,-17-17-1</inkml:trace>
  <inkml:trace contextRef="#ctx0" brushRef="#br0" timeOffset="-178210.25">26935 5856 0,'0'0'0,"0"-18"16,0-17 0,0 0-1,0 17 1,35-17 0,-17 0-1,34-18 1,-34 35-1,17 18-15,-17 0 16,0 0 0,-1 0-1,1 0 1,0 0 0,-18 18-1,17-1-15,1 19 16,17 34-1,-35-52 1,0 35 0,-18-18-1,-34 36-15,16-36 16,54-35 109,35 0-109,0-18-16,-18 1 15,18 17 1,-18 0-16,18 17 15,18 36 1,-54-35 0,19 52-1,-36-52 1,17 35 0,-17-35-16,0-1 15,-70 36 1,17-35-1,35-1 1,-88 1 0,53 0-1,36-18-15,-1 0 16,0-36 46,18 19-62,0-1 16</inkml:trace>
  <inkml:trace contextRef="#ctx0" brushRef="#br0" timeOffset="-177762.7">27693 5768 0,'0'-18'15,"18"18"32,-1 0-31,36-17-1,0-1 1,-53 0-16,53 18 16,-35-17-1,-1-1 1,1 18 0</inkml:trace>
  <inkml:trace contextRef="#ctx0" brushRef="#br0" timeOffset="-176740.04">28152 5045 0,'-36'0'16,"1"17"0,0 19-16,17-19 15,1 71 1,-1-17-1,0 17 1,18 18 0,0-88-16,53 70 15,-35-70 1,17-1 0,-17 1-1,35-1 1,-18-17-16,0 0 15,1 0 1,-1-17 0,-18 17-1,-17-18 1,18 1 0,0-1-16,-18 0 31,0 1-16,0-1 1,0 0 0,0 1-16,0-1 15,-36 0 1,-16-17 0,-1 35-1,0 0 1,35 0-1,0 0-15,18 18 16,0-1 31,18-17-16,-18 18-31</inkml:trace>
  <inkml:trace contextRef="#ctx0" brushRef="#br0" timeOffset="-175012.09">29492 4833 0,'-17'35'15,"-19"1"1,-17 105 0,53-106-16,-17 18 15,-19 17 1,19-87 93,-1-89-93,18 71-16,0 17 16,0-35-16,0 36 15,0-1-15,0 0 16,0-17-1,0 0 1,18 17 0,-1 0-16,1 18 15,17 0 48,18 53-63,-17-17 15,17-1-15,17 53 16,-35-35 0,-17-53-1,-18 18 1,0-36 62,0-70-62,-18 53-16,18-1 15,0 1-15,0 0 16,0-1 0,18-17-1,0 36 1,-18-1-16,17 18 15,1 0 1,0 0 31,-1 18-47,18-1 16,18 54-1,-35-36 1,17-17-16,-17 35 15,-18-18-15,18-35 16,-1 0 47,18-53-48</inkml:trace>
  <inkml:trace contextRef="#ctx0" brushRef="#br0" timeOffset="-174326.02">30092 4657 0,'-18'0'0,"1"0"16,-1 17 0,0 1-1,1 35-15,17-18 16,0 0-16,0 1 31,0-19-15,17-17-1,19 0 1,17 0-16,-1 0 16,19-35-1,-53 35 1,-1-35-1,-17 17 1,0 0 0,0 1-1,0-18 1,0 17 0,-17-35-1,-19 35 1,19 1-1,17-1-15,-18 18 94</inkml:trace>
  <inkml:trace contextRef="#ctx0" brushRef="#br0" timeOffset="-173854.25">30357 4410 0,'17'0'31,"18"0"-15,-17 17-16,0 1 16,52 35-16,-17 17 15,-18-34 1,-35-19-1,0-52 64,0-18-79,18 0 15,0-35-15,-1 18 16,72-213-1</inkml:trace>
  <inkml:trace contextRef="#ctx0" brushRef="#br0" timeOffset="-173436.11">30815 3616 0,'35'71'0,"-17"-19"15,17 19-15,-17-18 16,17 53-16,-17-36 15,17 1 1,-17-1-16,-1 1 16,-17-36-16,0 36 15,18-1 1,-18-17 0,-18-53 46,-17-17-46,0-1-1</inkml:trace>
  <inkml:trace contextRef="#ctx0" brushRef="#br0" timeOffset="-172620.08">30603 3828 0,'0'88'32,"0"-35"-17,18 17-15,0 1 16,17 52 0,36 107-1,-54-72 1,1-87-16,0-1 15,-18-34 1,-18-54 62,-35-17-62</inkml:trace>
  <inkml:trace contextRef="#ctx0" brushRef="#br0" timeOffset="-172298.16">30586 4516 0,'0'-18'47,"0"0"-31,0 1-16,17-19 15,19 19-15,-1-19 16,-17 1-16,-1 35 15,1-35 1,0-36 0,-1 71-1</inkml:trace>
  <inkml:trace contextRef="#ctx0" brushRef="#br0" timeOffset="-171044.52">31080 4110 0,'0'0'0,"0"-18"125,17 18-125,1-35 15,0 0-15,17-1 16,0 1 0,-17 17-16,-18 1 15,35-1 1,-17 18 0,-1 0-1,1 0 1,0 0-16,-1 18 15,36-1 1,-53 1 0,53 35-1,-18 35 1,-17-70 0,-18 0-16,35 52 0,-35-52 15,18-18 48,35-53-48,-18-35-15,0 35 16,18-18-16,-35 36 16,17-36-1,-35 36 1,0 17-1,0 1 17,0-1-32,-17 18 15,-1 0 17,0 0-17,18 18 1,0-1-16,-17-17 15,17 36-15,0-19 16,0 19 0,0-19-1,17 36 1,1-18-16,17-35 16,-17 36-1,0-1 1,-18-17-1,0-1 1,17 1 0,-17 0-16,0-1 15,-17 1 17,-1-18-17,0 0 1,18 17-1,-17-17 1,-1 0-16,0 0 16</inkml:trace>
  <inkml:trace contextRef="#ctx0" brushRef="#br0" timeOffset="-130055.02">22419 5115 0,'0'36'47,"0"-1"-47,0 53 15,0 18-15,-18-18 16,18 18-16,0-36 16,0-17-1,0-17 1,0-19 0,0-34 109,0-19-110,0 19-15,0-19 16,-17-16-16,17 34 15,0-35-15,-18-35 16,18 35 0,0 0-1</inkml:trace>
  <inkml:trace contextRef="#ctx0" brushRef="#br0" timeOffset="-129245.8">22401 5098 0,'18'0'78,"0"0"-63,-18 35-15,35-17 16,-35-1-16,18 1 16,-1-1-16,18 54 15,-35-53 1,53 35 0,-35-18-1,-18-17 1,0-36 109,0-53-125,18 18 15,-18-17-15,0 35 16,53-107 0,-36 107-1,1-35-15,17 34 16,-17 19 0,-1-1-1,1 18 48,35 71-48,0-18-15,-18 35 16,0-35 0,1 0-16,-19 17 15,36 36 1,-35-88-16,0 35 15,-18-36 1</inkml:trace>
  <inkml:trace contextRef="#ctx0" brushRef="#br0" timeOffset="-128822">23301 5062 0,'0'18'47,"18"17"-31,-18 1-16,0-19 15,17 18-15,-17-17 16,0 17-16,0-17 16</inkml:trace>
  <inkml:trace contextRef="#ctx0" brushRef="#br0" timeOffset="-127823.9">23336 4762 0,'0'-17'141,"0"-18"-141,0 17 15,0 0-15,-17 18 16,17-17 0,-18 17 93,18 35-93,-18-17-1,18-1 1,0 1-1,0-1 1,0-34 187,0-1-187,0 1-1,0-1 48</inkml:trace>
  <inkml:trace contextRef="#ctx0" brushRef="#br0" timeOffset="-127034.11">23583 4921 0,'0'88'15,"0"-17"1,0-53-16,0 17 15,0 18 1,0-88 47,0-71-48,0 18 1,0 35-16,53-53 15,-53 88 1,18 18 0,-1 0 62,19 18-63,-1-1-15,-17 1 16,34 17-16,-34-17 16,35 35-1,-35-18-15,17 0 16,-17-35 0,-18 18-1,17-18 63,1 0-62</inkml:trace>
  <inkml:trace contextRef="#ctx0" brushRef="#br0" timeOffset="-126517.83">24095 4780 0,'-18'18'15,"0"-1"1,18 19-16,0-19 15,0 19 1,0-19 0,0 36-1,36-18-15,-19-35 16,36 36 0,-35-36-1,17 0 1,18-18-1,-18-35 1,-17 36-16,-18-1 16,0 0-1,0 1-15,0-19 32,-35 1-17,-1-18-15,1 35 16,18 1-1,-1-1 1,-17 18 0</inkml:trace>
  <inkml:trace contextRef="#ctx0" brushRef="#br0" timeOffset="-126136.14">24306 4710 0,'18'0'16,"0"0"0,17 35-1,-17-35-15,17 53 16,0 0-16,0-18 16,-17 0-16,17 36 15,-17-36 1,-18-53 46,0-17-46,0 0-16,0-36 16,0-17-1</inkml:trace>
  <inkml:trace contextRef="#ctx0" brushRef="#br0" timeOffset="-124294.99">23160 6897 0,'0'-18'109,"0"1"-93,0-1 0,0-17-16,18-18 15,-1 17-15,-17 1 16,18 0-16,-1 0 15,-17 17 1,0 0 0,18 54 93,17 105-93,-17-88-16,-18 52 15,18-16-15,-1-19 16,1 142 0,0-124-1,-18-70 1,0 17-16,0-88 47,0-35-32,-18 17 1,18 1-16,0-1 16,0-17-16,0-18 15,18 0 1,-1 71-1,18 0 1,-17 0 0,0 17-1,-1 18 32,1 35-31,0 0-16,17 18 15,-17-17 1,34 34-16,-52-35 16,36 18-1,-36-35 1,0-53 62,35-89-62,0 89-16,-17-18 15,35-35 1,-53 70-16,17-17 16,1 35 15,0 18 0,-1 35-15,19-18-16,17 71 15,-53-71 1,53 0 0,-53 0-1</inkml:trace>
  <inkml:trace contextRef="#ctx0" brushRef="#br0" timeOffset="-123964.53">24095 6597 0,'17'18'31,"1"17"-15,-18 0 0,0-17-16,18 17 15,-18-17-15,17-1 16,-17 1 0,0-71 46</inkml:trace>
  <inkml:trace contextRef="#ctx0" brushRef="#br0" timeOffset="-122199.23">24130 6473 0,'0'0'0,"0"-17"15,0-1-15,0 1 16,0-19-1,0 19 1,18 17 0,-18 17 62,17 19-63,-17-1-15,0 0 16,18 18-16,-18-18 16,0 1-16,18-1 15,-1 35 1,-17-52 0,0 0-1,18-18 1,17-36 31,-17 1-47,-1 0 15,1 17-15,-18-17 16,0 17 0,0-17-16,0 17 15,0-17 1,0 17-1,-18 18 1,18-17 0,0 70 77,0-36-93,36 36 16,-36-35-16,17 0 16,1 17-16,0-53 47,-1-35-32,19 0-15,-1-35 16,-18 18-16,-17-1 15,0 36 1,18 35 62,-18 35-62,0 18-16,0 0 15,18 0-15,-18 53 16,0-36 0,17 54-16,-17-71 15,0 0 1,0-36-16,0 18 16,0-17-1,0-36 79,-17-17-78,-1-18-16,18 36 15,0-36-15,0 17 16,18 1-1,-1 35 1,1-17-16</inkml:trace>
  <inkml:trace contextRef="#ctx0" brushRef="#br0" timeOffset="-121677.27">24694 6544 0,'18'-18'62,"0"18"-62,-1-17 16,1-1-16,-18 0 16,0 1-16,0-1 15,0 1 1,0 34 15,0 36-15,0 0-16,0 0 15,0 35 1,0-53 0,18-17-1,-1 0-15,1-18 16,35-36 0,17-52-1,-17 53 1,-17-18-1,-36 35 1,0 36 15</inkml:trace>
  <inkml:trace contextRef="#ctx0" brushRef="#br0" timeOffset="-118122.22">28734 13053 0,'17'-18'78,"1"1"-62,0-1-16,-1 18 15,1-18 1,0 1-1,-1 17 79,1 0-78,17 0-16,0 35 15,1-17-15,52 52 16,-53-52 0,0 35-16,1-18 15,17 35 1,-18-17 0,18 53-1,-18-18-15,-35-17 31,0-53-15,0-1 0,0 1-1,0-1 1,-18 1 0,1-18-16,-1 35 15,1-35 1,-1 0 15,0 0-15,-17 0-16,-36 0 15,36 0 1,-35-17 0,-19-1-1,54-17 1,17 35-16,18-18 15,-17 18 1,-1 0 0,18-35-1,-17 0 1,-1 17 0,18-17-16,0 17 15,0 0 1,0 1-1,0-1 1,18 18 15,-18-17-15,17 17 0,1 0-1,105 0 1,-87 0-1,87 17 1,1-17-16,-36 18 16,-35-18-1,0 0 1,-18 0 0,-17 0-1,-1 0 79,1 0-78,-1 0-16,36 0 15,0-53 1</inkml:trace>
  <inkml:trace contextRef="#ctx0" brushRef="#br0" timeOffset="-117757.2">29774 13070 0,'0'-17'47,"0"-1"-16,0-17-15,18 35-16,0-35 15,-18 17-15,17-17 16,1 17 0,0 0-1</inkml:trace>
  <inkml:trace contextRef="#ctx0" brushRef="#br0" timeOffset="-116825.24">30286 12294 0,'35'-17'16,"-17"17"30,0 17-46,-1 19 16,1-19-16,-18 18 16,0-17-1,17 17 1,-17-17 0,18 0 109,0-18-125,35 0 15,35 17-15,-53 1 16,53 0-16,-52-18 15,69 35 1,-87-35-16,70 35 16,-35 0-1,-35-35-15,-18 18 16,0 0 0,0-1-1,-53 36 1,-18 0-1,18-35-15,1 35 16,16-36 0,19-17-1,-1 0 48,0 0-63,1 0 15,-19 0 1</inkml:trace>
  <inkml:trace contextRef="#ctx0" brushRef="#br0" timeOffset="-115499.25">29810 14288 0,'0'0'0,"17"-18"0,1 0 16,0 18 15,-1 0 0,19 0-15,-1 0-16,-18 18 15,19 0 1,17 34 0,17 37-1,-35-36-15,1 35 16,-1-18 0,-35-52-1,0 35 1,0 0-1,0-36 1,-18 36-16,1-53 16,-36 36-1,-18 16 1,18-52 0,-52 0-1,-1 0-15,70 0 16,19 0-1,17-17 1,0-1 0,-18 1-1,18-1 1,0 0-16,0-17 16,0 0-1,18 17 1,52 0-1,-17 1 1,-35 17 0,0 0-16,-1 0 31,1 0-15,-1 0-1,1 0 1,0 0 31,-1 0-32,1 0 1,35 17-16,-18-17 16,18 0-1,0 0 1</inkml:trace>
  <inkml:trace contextRef="#ctx0" brushRef="#br0" timeOffset="-115155.86">30674 14358 0,'0'-18'47,"0"1"31,18-1-62</inkml:trace>
  <inkml:trace contextRef="#ctx0" brushRef="#br0" timeOffset="-114343.22">31150 13794 0,'0'0'0,"-70"0"15,17 35-15,35-17 16,-52 70 0,34-35-1,19-36 1,17 19 0,0-19-16,0 1 15,0-1 1,35 1-1,-17-18 1,70 0 0,-18-35-16,-70 17 15,18-17 1,0 35 46,-1 0-30,19 35-17,-19 0-15,18 1 16,36 123 0,-36-107-1,18 72-15,-35-54 16,-1-52-1,-17 0 1</inkml:trace>
  <inkml:trace contextRef="#ctx0" brushRef="#br0" timeOffset="-111944">28028 12629 0,'0'0'0,"0"18"0,-17 35 16,17 0-16,-18 17 15,-17 142 1,17 53 0,18-124-1,0 176 1,0-52-16,0-106 16,18 52-1,17-70 1,0-88-1,-17 18 1,17-36-16,-35 0 16,35 18-1,1 18 1,52 70 0,53 35-1,-53-87 1,0 34-16,-17-88 15,70 124-15,-53-88 16,18-18 0,18 35-1,-72-71 1,37 1 0,105 0-1,-71-1-15,212-17 16,-17 0-1,-265-17 1,247-36 0,-177 35-1,-88 1-15,54-1 0,52-17 16,-53 17 0,-53 0-16,53-17 15,36 0 1,-1-18-1,-88 35 1,107-52-16,-19-1 16,-88 36-1,71-53 1,-35 52 0,-36-17-1,18-17 1,-53 52-16,18-17 0,35-71 15,-36 18 1,18 35 0,18-123-16,-17 87 15,34-69 1,18-160 0,-70 248-16,17-124 15,-17 0 1,-18 52-1,0-34 1,0 106 0,-35-195-16,17 124 15,0 88 1,-17-35 0,0 0-1,0 35 1,-1-18-1,-17 0-15,18 54 16,0-54 0,-53 1-1,52 52 1,-17-17 0,-35 0-1,53 17-15,-53-17 16,0 35-1,-1-18 1,-34 0 0,52 18-1,-193-17 1,-71-1-16,229 18 16,-124-18-1,-140 18 1,264 0-1,0 0-15,-105 0 16,87 0 0,1 0-16,17 0 15,18 18 1,35 0 0,-18-1-1,-17 36 1,0-35-1,-36 52-15,1-17 16,35-17 0,-53 52-1,70-53 1,53-35 0,-52 53-1,52-35-15,-17 17 16,0 18-1,-18 0 1,17 0 0,1 0-1,18-36 1,17 1 62</inkml:trace>
  <inkml:trace contextRef="#ctx0" brushRef="#br0" timeOffset="-110020.89">23654 16598 0,'0'0'16,"17"-17"-16,1-1 0,0-17 16,-1 17-16,19-17 15,-1 17 1,-35 0 0,17 18-1,1 0 95,-18 18-110,18 0 15,-1 17-15,1-35 16,-18 18-16,18 17 15,-18 0 1,0 0 0,0 1-1,0-19-15,0 19 16,0-19-16,0 1 16,-18-18-1,53 18 173,18-18-188,0 0 15,18 17-15,-36-17 16,36 18 0,-36-18-16,35 35 15,-70-17 1,18-18-1,-18 35 1,0-17 0,0 17-16,-18 53 15,-35-35 1,18-35 0,-18 17-1,18 0 1,17-35-1,-35 0-15,1 0 16,-1 0 0,0 0-1,0 0 1,35 0 0,0 0 46,1-35-46,-1 35-1,18-18 1,0 1-16</inkml:trace>
  <inkml:trace contextRef="#ctx0" brushRef="#br0" timeOffset="-109556.15">24642 16616 0,'17'0'31,"-17"-18"78</inkml:trace>
  <inkml:trace contextRef="#ctx0" brushRef="#br0" timeOffset="-108835.17">24818 16334 0,'18'35'32,"-18"0"-32,17 0 15,1 18-15,-18 0 16,35 0-16,0-18 15,-17 54-15,70 17 16,-17-71 0,-18 18-1,17-18 1,-52-35 0,35 0-1,0-35-15,-18-18 16,36-177-1,-36 36 1,-35 159 0,0-35-1,0 34 1,0 19 0,0-1-1,-18 18 16,-52-18-31,-54 18 16,54 0 0,-107 0-16,142 0 15,-18 0 1,35 0 15,18 18-15,0 53-1,0-54-15,0 1 16</inkml:trace>
  <inkml:trace contextRef="#ctx0" brushRef="#br0" timeOffset="-107817.33">24271 14905 0,'0'17'16,"0"36"-16,0 18 15,18 0-15,-1 34 16,1 1-1,17 106 1,-17-36 0,0-123-16,-18 18 15,0-18-15,17 0 16,1-36 0,-18 1-1</inkml:trace>
  <inkml:trace contextRef="#ctx0" brushRef="#br0" timeOffset="-106887.17">24448 14905 0,'0'17'47,"0"1"-47,17 17 16,-17 18-16,18 0 16,-18 53-16,0-35 15,0 52-15,0 36 16,0-53-1,0 0 1,0-71 0,0-18-1,0 1 110,17 17-109,-17 1-16,0-1 16,18-17-1</inkml:trace>
  <inkml:trace contextRef="#ctx0" brushRef="#br0" timeOffset="-106087.93">24148 15787 0,'0'17'47,"17"19"-32,19-1-15,-19 0 16,18 1-1,1 16-15,-1-16 16,0 17-16,1-18 16,-19-17-16,19-1 31,-36 1-15,17-18 15,1 0-16,-1 0-15,1 0 16,17 0 0,-17-18-1,35 1-15,-35 17 16,-18-18 0,17 18-1,1-18 1,-18 1-1,17-1 1,-17 0-16,18-17 16,-18 0-1,0 17 1,0 1 0</inkml:trace>
  <inkml:trace contextRef="#ctx0" brushRef="#br0" timeOffset="-86225.26">3140 7232 0,'0'35'125,"0"18"-110,0 0-15,17 0 16,-17 0-16,18 0 16,-18-18-1,0 36 1,18-36 0,-18 0-1,0-17 1,0 17-16,17-35 31,-17 18 47,0-1-62,18 1-16,0 0 15,-18-1-15,0 1 16,0 0 0,17-18-1,-17 17-15,0 1 32,18 0-32</inkml:trace>
  <inkml:trace contextRef="#ctx0" brushRef="#br0" timeOffset="-84278.93">3492 7179 0,'0'-18'16,"18"18"-1,0-17 17,-1 17-17,19 0 126,17 17-126,35 19 1,-35-1-16,-36-17 16,54 17-1,-18 18 1,-36-36-16,19 36 16,-19-17-1,1-19-15,-18 1 16,35 35-1,-35-36 1,0 19 0,0-1-16,0 0 31,0-17-15,0 0-1,-35-1 1,0 1-1,-1-18-15,-52 17 16,18 1 0,34-18-1,-52 18 1,53-18 0,17 0 30,1 0-30,-19 0 15,36-18-31,0 0 16,-17 18 0,17-17-1,0-1 16,0 1-15,17-1 0,-17 0-16,36 18 15,-1-35 1,-17 35 0,17-18-1,-17 18 1,52-17-16,-35 17 15,18 0 1,-17 0 0,-19 0-1,54 17 1,-36-17 0,-17 18-16,-1-18 15,1 18 1,0-18-1,17 17 1,-17-17 0,-18 18-1,17-18-15,1 0 78,-1 0-62,1 0 0,0 0-16,17-18 0,-17 1 15,-1 17 1,1-18-16</inkml:trace>
  <inkml:trace contextRef="#ctx0" brushRef="#br0" timeOffset="-83764.7">4427 7373 0,'0'-18'47,"18"18"-31,17 0 0,-35-17-16,53-1 15,-18 18 1,-17-18-16,0 18 15,-1 0 79</inkml:trace>
  <inkml:trace contextRef="#ctx0" brushRef="#br0" timeOffset="-83181.32">4886 6950 0,'0'35'63,"18"-17"-63,17 17 16,-17 18-16,17-18 15,-18 0-15,1 18 16,17-17-1,-35-19-15,0 1 16,36 17-16,-36-17 16,17-1 15,1-17 31,0 0-62,17 0 16,0-17-16,-17-1 16,52-35-1</inkml:trace>
  <inkml:trace contextRef="#ctx0" brushRef="#br0" timeOffset="-82116.17">5274 6879 0,'0'0'0,"-18"-17"0,1 17 16,-1 0-16,-17 0 15,35 17 1,-18 1 0,18-1-1,-17 1-15,17 17 16,0-17 0,35 0-1,35 17 1,-17-17-1,71 17 1,-54-35-16,-34 17 16,34 1-1,-35 0 1,-35-1 0,18 1-1,-18 17 1,0-17-16,0 0 15,-18 17 1,-17 0 0,18-35-1,-54 0 1,36 0 0,-36 0-1,36-18-15,-36 1 0,54-18 16,-36-1-1,0-17 1,53 36 0,-18-1-1,18 0 1,0 1-16,35-18 16,1 17-1,-1-17-15,18 17 16,18-35-1,-54 35 1,18 1-16,-35-1 16,0 1 15,-17-19-15,17 19-1,-18 17-15,1-18 16,-1 0-1,0 18 1,18-17 0,-17 17-1,-1 0 1,0 0 0</inkml:trace>
  <inkml:trace contextRef="#ctx0" brushRef="#br0" timeOffset="-80611.04">6121 6720 0,'35'36'63,"-17"-1"-63,17 0 16,-35 1-16,35 16 15,-17-16-15,-1-19 16,1 19-1,-18-19 1,0-52 93,0 17-93,0-17-16,0-18 16,0-35-1,18 53-15,-18 17 16,17-35 0,19 36-1,-36-1 1,35 0-16,-17 1 15,-1-1 1,18 18 31,-17 18-47,0 17 16,17-17-16,-17 17 15,35 35 1,-53-52-1,17 17-15,1-17 16,-18 17 0,0-52 77,0-19-93,0 19 16,0-36-16,0 17 16,0 19-16,0-1 15,0-17 1,0 17 0,35-17-1,-17 0-15,17 35 16,0-36-1,-17 36 1,0 0 0,-1 0-1,1 0 1,17 53-16,18 0 16,-35-35-1,-1 17 1,1-17-1,-18-1 1</inkml:trace>
  <inkml:trace contextRef="#ctx0" brushRef="#br0" timeOffset="-79893.29">7179 6473 0,'-18'0'15,"1"0"1,17 18-16,0 0 15,0-1-15,0 1 16,0 0 0,0 17-16,0-17 15,0-1 1,0 36 0,17-18-1,1-35 1,0 18-16,17 0 15,0-18 1,53-18 0,-52-17-1,-19 35 1,1-35 0,-18 17-16,0-17 15,0 17 1,-18-35-1,1 18 1,-19-1 0,1 1-1,17 0-15,-34 17 16,-1-17 0,35 17-1,0 18 1,1 0-1,-1 0 1,18 18 15,0 0-15,0-1-16</inkml:trace>
  <inkml:trace contextRef="#ctx0" brushRef="#br0" timeOffset="-79037.32">7355 6227 0,'0'0'0,"18"52"16,17 1-16,-17-17 16,0-1-1,-1 0-15,1 18 16,17 18 0,-35-18-1,0-36 1,0-34 78,0-1-94,0 0 15,0-35-15,0 18 16,0 0-16,18 0 15,-1 17 1,-17 0 0,0 1-1,18 17-15,0-18 16,-1 18 0,1 0-1,17 0 1,-17 0-16,52 35 15,-17 1 1,-53-19 0,36 18-1,-19 1 1,-17-19 0,0 1-16,0 0 15,0-36 48,18-17-32,0-53-31</inkml:trace>
  <inkml:trace contextRef="#ctx0" brushRef="#br0" timeOffset="-78649">7902 6174 0,'18'17'31,"17"1"-31,-35 0 16,18 17-16,-1-18 15,-17 19 1,18-1-16,0 0 16,-1 1-1,-17-1 1,0-18-1,0 1 1,-17-18 15,-1 0-31,-17 0 16,17-18 0</inkml:trace>
  <inkml:trace contextRef="#ctx0" brushRef="#br0" timeOffset="-78356.16">7796 6297 0,'18'-18'0,"17"18"15,-17-17 1,0 17-16,-1 0 16,1 0-1,35 0-15,-36 0 32,19-18-32,-1 1 15,-17-1 1,17-35-1</inkml:trace>
  <inkml:trace contextRef="#ctx0" brushRef="#br0" timeOffset="-77236.64">8220 5944 0,'0'18'15,"0"0"-15,0 17 16,0 0-16,17 18 15,-17-18 1,18 54 0,-18-72-1,18 36-15,-18 0 16,0-18 0,0-52 62,0-1-63,17 0-15,-17 1 16,0-1 0,18-17-16,0 17 15,-1-17 1,1 17-16,-1 18 15,1-17 1,0 17 31,17 0-31,-17 0-1,-1 17-15,1-17 16,0 0-1,-1 0 1,1 0 0,-1 0-16,1-35 15,0 17-15,-1-17 16,1-18 0,0 0-1,-18 36 1,0-1-1,0 0-15,-18 18 16,0 0 15,1 18-15,-1 0 0,18 34-1,0-34 1,0 0-1,18 17 1,17-17 0,-35-1-1,18 1-15,-1 0 16,1-1-16,-18 1 31,18 17-31,-18-17 16,0-1 15,0 1-15,-18-18-16,0 0 15,1 0 1,-89 18 0,35-1-1,18-17 1,18 0-16</inkml:trace>
  <inkml:trace contextRef="#ctx0" brushRef="#br0" timeOffset="-76409.39">2417 7091 0,'-18'17'16,"18"1"-1,-18 17 1,18-17-16,0 0 16,0 87-1,0-34 1,18 0-1,52 105-15,-52-141 16,70 106 0,71 53-1,-88-141 1,158 88 0,-88-88-1,-53-17-15,124-19 0,158-17 16,-70 0-1,88-106 1,-88 1 0,-229 69-1,70-17 1,0-17-16</inkml:trace>
  <inkml:trace contextRef="#ctx0" brushRef="#br0" timeOffset="-75040.06">8696 5574 0,'35'18'62,"1"-18"-62,52 52 16,18 1-16,-18 0 16,123 88-1,-140-70 1,17-1-16,-17-52 0,17 70 16,-70-52-1,17 17 1,-18-36-1,-17 1 1,0-1 0,0 1-16,0 0 15,0-1 1,0 1 15,0 17-15,-17 1-1,-18-19-15,-1 36 16,19-18 0,-36 18-1,35-35 1,0 0 93,1-18-93,-36 17-16</inkml:trace>
  <inkml:trace contextRef="#ctx0" brushRef="#br0" timeOffset="-56251.03">5874 15505 0,'0'17'172,"0"1"-156,17 0-16,-17-1 15,18 18 1,-18-17 0,18 0-16,-1-1 15,-17 1 1,18-18-16,-18 18 47,18-18-47,-1 0 15,1 0 1,-1 17 0,1-17-1,17 18-15,36-18 16,-36 0 0,1 0-1,16 0 1,-34 0-1,17-18-15,-17 18 32,0-17-32,-1-1 15,1 0 1,-18 1 0,18-1-1,-18 0 1,0 1-16,0-1 15,0-17 1,0 17 0,0 1-1,0-1 1,0 0-16,0 1 47,0-1-32,-18 0 1,18 1 0,-18 17-1,1-18-15,-1 0 16,0 1 0,1-1-1,-1 1 1,-17-1-1,17 18-15,1-18 16,-1 18 0,0 0-1,1 0 1,-36-17 0,17 17-1,-17 0-15,36-18 16,-18 18-1,-1 0 1,19 0 0,-1 0-1,0 0 17,1 0-32,-1 18 15,-17-18 1,35 17-1,-18 1 1,-17 0-16,17 17 16,1 18-1,17-36 1,0 1 0,0 0-1,0-1 1,0 1-16,0 0 15,17-1 1,-17 1 0,18-18-1,-18 35 1,18-35 0,-1 18-16,-17-1 31</inkml:trace>
  <inkml:trace contextRef="#ctx0" brushRef="#br0" timeOffset="-55631.99">6209 15699 0,'18'17'32,"-18"36"-32,0-18 15,17 18-15,-17 0 16,18 35-1,-1 36 1,-17-71 0,18 17-16,-18-52 15,18 35 1,-18-35 0,0-1-1</inkml:trace>
  <inkml:trace contextRef="#ctx0" brushRef="#br0" timeOffset="-55160.31">6315 16087 0,'0'35'79,"0"-17"-64,-18-1-15,18 1 31,-18-1-31,1 1 16,-1 0 0,18 17-1,-17-35 1,17 18 0</inkml:trace>
  <inkml:trace contextRef="#ctx0" brushRef="#br0" timeOffset="-54712.32">6244 16104 0,'71'0'16,"-18"18"-1,-18 0-15,0-1 16,53 36-1,-17-18 1,-53-35 0,17 36-16,-17-19 15</inkml:trace>
  <inkml:trace contextRef="#ctx0" brushRef="#br0" timeOffset="-54103.12">6315 16298 0,'-18'0'156,"0"0"-140,-17 18-16,18 17 16,-1 1-1,0-1-15,1-35 16,-1 53-16,0-36 15,18 1 1,0 0 0</inkml:trace>
  <inkml:trace contextRef="#ctx0" brushRef="#br0" timeOffset="-53399.81">6279 16351 0,'18'0'16,"0"18"-1,17 35 1,0 70-1,-17-105-15,0 52 16,17 19 0,-35-54-1,0-17 1,0-1 15,0 1 32</inkml:trace>
  <inkml:trace contextRef="#ctx0" brushRef="#br0" timeOffset="-52883.33">6473 16828 0,'0'17'47,"-70"89"-32,52-88 1,1 17-16,-1-35 16,0 18-1,18-1 1</inkml:trace>
  <inkml:trace contextRef="#ctx0" brushRef="#br0" timeOffset="-52393.38">6597 16757 0,'18'0'16,"-1"18"0,1 17-1,0 0-15,-1-17 16,1 52-16,17-34 15,-17 17 1,-1-36 0,1 18-1,0-17 1,-18 0-16,17-1 16,-17 1 15</inkml:trace>
  <inkml:trace contextRef="#ctx0" brushRef="#br0" timeOffset="-51442.19">6985 15963 0,'18'0'141,"35"-17"-125,35-1-16,53 0 15,-35 1-15,35-1 16,-53 0 0,124 1-1,-124-1-15,-70 18 94,-1 0-78,1 0-16,-18-18 15</inkml:trace>
  <inkml:trace contextRef="#ctx0" brushRef="#br0" timeOffset="-50785.16">7708 15575 0,'18'0'63,"35"0"-63,17 35 16,-17 18-16,0-35 15,106 88 1,-71-53-1,-70-53 1,17 35-16,-35-17 63,0 17-48,-35 0 1,-18 0-16,-18 18 15,1-17-15,34-19 16,-122 54 0,140-71-1,-35 35 1,35-35 62,18 18-62,0-1-1,18 1 1</inkml:trace>
  <inkml:trace contextRef="#ctx0" brushRef="#br0" timeOffset="-49986.2">9543 15469 0,'0'-17'15,"-18"17"-15,-17-18 32,-18 18-17,18 0-15,17 0 16,-17 0 0,-36 0-1,36 18-15,35-1 16,-35 19-1,-18 69 1,53-69 0,-18 17-16,18 0 15,0 35 1,0-53-16,35 88 16,18-70-1,-18-35 1,36 17-1,0-35 1,-1 0 0,-35 0-16,1 0 15,-1 0 1,0-17 0,-17-1-1,-1 0 1,125-140-16</inkml:trace>
  <inkml:trace contextRef="#ctx0" brushRef="#br0" timeOffset="-49343.35">9825 15716 0,'0'0'0,"-18"0"0,1 0 16,-1 0 0,0 18-1,1 0-15,17-1 16,0 18 0,0 1-1,0-19 1,0 1-1,0 17 1,17-17-16,19 0 16,-19-18-1,18 0 1,-17 0 0,-18-18-1,18 18 1,-18-18-16,17-17 15,-17 17 1,0 1 0,0-36-1,-17 18 1,-1-1 0,0 19-16,1 17 15,-1-18 1,1 18-1,-1 0 1,0 0 0,1 0-1,-1 0-15,18 35 63,18-35-63,17 18 15,0-18 1</inkml:trace>
  <inkml:trace contextRef="#ctx0" brushRef="#br0" timeOffset="-48559.16">10054 15593 0,'-88'0'16,"70"17"-1,-17 1-15,17 17 16,18-17 0,0 0-1,0-1 1,0 1 0,0 0-1,18-18 1,88 17-1,-36-17-15,-17 0 16,-35 0 0,0-17-1,-18-1-15,0 0 32,0 71 30,0-18-46,17 1-16,-17 17 15,18 0-15,0-18 16,-18 35-16,0-34 16,0-1-16,0-17 15,0 34 1,0 1-1,-18-35 1,-35-18 0,0 0-1,-35 0 1,53-18 0,17 1-1,18-1 1,0-17-16,18-53 15,123-53 1,-124 105 0,72-17-1</inkml:trace>
  <inkml:trace contextRef="#ctx0" brushRef="#br0" timeOffset="-47917.34">10442 15610 0,'0'36'16,"0"-1"-1,0 0 1,0 71 0,0-88-16,0 17 15,0 0-15,0-88 78,0-17-62,36-18 0,-36 35-16,17 17 15,-17 1 1,35 0-16,-17 17 16,17 18-1,-17 0 1,35 0-1,0 0 1,35 36 0,-70-19-16,17 1 15,-17 17 1,-1 0-16,1-17 16,-18 17-1,0-17 1,17 0-16,-17-1 15,0-87 48</inkml:trace>
  <inkml:trace contextRef="#ctx0" brushRef="#br0" timeOffset="-47665.99">10971 15575 0,'18'0'16,"0"18"0,-1-1-16,-17 19 15,0-19-15,0 1 16,0 17-16,0-17 15,-17-36 32,-1-17-31</inkml:trace>
  <inkml:trace contextRef="#ctx0" brushRef="#br0" timeOffset="-47475.26">10883 15169 0,'35'18'63,"18"17"-48</inkml:trace>
  <inkml:trace contextRef="#ctx0" brushRef="#br0" timeOffset="-44736.11">11271 15399 0,'0'35'16,"0"0"-16,0-17 16,0 53-1,0-54 1,0 36 0,0-18-1,0-17-15,0 17 16,0-52 46,-17-54-46,17-35-16,0 53 16,0 18-1,0 17-15,17 18 78,36 0-62,-35 0-16,-1 0 16,1 0-16,0 18 15,-1-18 16,-17 18-15,0-1-16,18 1 16,0 35-1,-18 0 1,0-36 0,0 1-1,17-18 32,19-18-31,-1-17-16,0 18 15,-17 17-15,-1-18 16,1 18 0,0 53-1,-18 0 1,17 53-1,-17-1 1,0-34 0,-17-1-16,-1-17 0,-53 71 15,54-89 1,-54 18 0,18-18-1,36-35 1,-1 0-16,-17 0 15,-18-35 1,18 0 0,35-1-1,0-16 1,0-1 0,35 35-16,53-53 15,-35 36 1,-18 18-1,1-1 1,-1 0 0,-18 1-1,36-19 1,-17 19 0,-1-19-1,18-34 1,-53 52-1,35-35 1,-35 0-16,0 36 31,0-1 47,-17 36-62,17-1 0,-18 19-1,18-19-15,0 1 16,-18 17-16,18 1 16,0-1-1,0-18 1,18-34 31,0-18-32,34-36-15,-52 36 16,0 17 0,18-17-1,0 35 63,-1 0-62,-17 35 15,18-35-31,-18 18 0,18-18 47,-1 0-31,1 0-16,-18-18 15,18 18 1,-18 18 46,17-1-46,-17 1-16,0 0 16,0-1-1,18-17 48,-1-53-48,36-35-15,-35 35 16,35-35-16,-35 70 16,-1-17-16,1 35 62,17 53-31,-35-18-15,18-35-16,-18 18 16,17-18-16,-17 18 15,18-18 32,17-36-31,-35 19-16,53-36 15,-35-18-15,-1 36 16,19-53-16,-1 0 16,-35 70-1,18 18 48,-18 35-48,0 18-15,17-18 16,-17 18-16,0 0 16,0 71-1,0-71 1,0-18-16,0 18 16,0 0-16,0-36 31,-17-17-16,-1-17 1,0-71 0,1-71-16,-1 141 15,18 0 1,0-17 0,0 18 30,18 17 48,-1 0-78,36-18-1,-35 0-15,0 18 16,-1-17 0,1-1-1,-18-17 1,18-1-16,-18 19 16,0-1 30</inkml:trace>
  <inkml:trace contextRef="#ctx0" brushRef="#br0" timeOffset="-43173.48">7973 14552 0,'-18'35'32,"18"18"-17,-17 0-15,17-35 16,0 17-16,0-17 16,0-36 124,0-35-124,17-70-1,-17 87-15,18 19 16,-1-1 0,19 53 109,-36 1-110,17-1-15,1 0 16,-18-17 0,18-18-16,-18 18 15,17-36 79,-17 0-78,18-70-16,0 18 15,17-1 1,0 53-1,-35 1 1,18 17 47,-1 17-32,1 1-16,0-18 1</inkml:trace>
  <inkml:trace contextRef="#ctx0" brushRef="#br0" timeOffset="-42086.52">8396 14270 0,'-18'18'16,"1"-1"-16,-1 1 15,1-1 1,17 1-1,0 0 17,17-18 171,-17-18-188,0 0 17,18 36 93,-18 0-94</inkml:trace>
  <inkml:trace contextRef="#ctx0" brushRef="#br0" timeOffset="-41528.63">8484 14199 0,'0'0'0,"-17"18"0,-1 0 16,18 17-16,-18 18 16,18-36-1,0 19-15,0-1 31,0-17-15,18-1 0,0-17 15,-1 0-15,19 0-16,-19 0 15,71 0 1,1-17-1,-54-1-15,18-17 16,-36 17 0,-17 0-1,0-17 17</inkml:trace>
  <inkml:trace contextRef="#ctx0" brushRef="#br0" timeOffset="-40803.32">8714 13882 0,'0'17'16,"0"36"-16,53 18 16,-18 35-1,18-53 1,-18 35-16,0-35 15,-35-36 1,0 1 0,0-53 77,18 17-93,-18-17 16,18 17-16,-18 1 16,0-1-1,17 18 1,1 0 31,-1 0-32,1 0-15,17 0 16,1 35-16,-19-17 16,19 0-16,-36-1 15,17 1 1,-17-1 0,18-52 62,-18-18-63,0 0-15</inkml:trace>
  <inkml:trace contextRef="#ctx0" brushRef="#br0" timeOffset="-40596.06">9190 14199 0</inkml:trace>
  <inkml:trace contextRef="#ctx0" brushRef="#br0" timeOffset="-40381.13">8978 13811 0</inkml:trace>
  <inkml:trace contextRef="#ctx0" brushRef="#br0" timeOffset="-39476.17">9243 14005 0,'0'0'0,"17"53"16,1 35-16,0-70 16,-1 70-1,19 0 1,-19-70 0,-17 0-16,0-54 62,0-140-31,0 141-31,0-1 16,0 19-16,0-1 16,0 1-1,18 17 63,0 17-78,17 18 16,0-17-16,0 0 16,-17-18-1,0 0 1,-1 0-1,1 0 1,0-36 0,-1 1-16,18-53 15,-35 0 1,0 70 0,0 1-16,0-1 15,-17 18 16,-1 18-15,1-18 0,17 17-1,-18 36-15,18-35 16,0 52 0,35-34-1,-35-19 1,53 36-1,0-35-15,-35-1 16,35-17 0,-1 0-1,1 0 1,-35-17 0,53-36-1,-36 53-15,-35-35 16,18 35-1</inkml:trace>
  <inkml:trace contextRef="#ctx0" brushRef="#br0" timeOffset="-35750.26">6615 17216 0,'0'35'125,"0"0"-110,0-17-15,0 35 16,0 0-16,0-18 16,0 18-16,0-18 15,17 53 1,-17-17 0,0-36-1,0 18 1,0 18-16,0-54 15,18 18 1,-18-17 62,0 0-47,0-1-31,0 1 32,0 0-17,0-1 1,0 1 0,0 0 15,0-1-16,18-17-15,-18 18 16,0 0 0,0-1-1,17-17 392,18 0-407,18 0 15,18 0-15,17 0 16,18 0-16,-18 0 15,71-17 1,-106 17 0,0 0-1,-36 0 32,19 0-31,-1 0-1,18-18-15,17 18 16,36-35-16,-18 35 16,-52 0-1,-1-18 1</inkml:trace>
  <inkml:trace contextRef="#ctx0" brushRef="#br0" timeOffset="-34796.07">7691 17692 0,'17'17'79,"36"1"-79,-35 17 15,17 1-15,18-19 16,-18 36-16,-17-35 15,35 17 1,0 18 0,-18 0-1,18-18-15,-18 1 16,-35-19 0,0 1 202,-53-1-202,0 19-16,0-1 16,-35-17-16,35 17 15,0 0-15,0 0 16,18-17-1,35 0 173</inkml:trace>
  <inkml:trace contextRef="#ctx0" brushRef="#br0" timeOffset="-32754.09">8925 17833 0,'0'-18'0,"-17"18"62,-1 18-46,0-18 0,18 18-16,-17-18 15,-1 35-15,0 18 31,1 17-15,17-34-16,0 17 16,0 35-1,0-53 1,0 0 0,17-35-16,-17 18 0,36 17 15,-19-35 1,1 35-1,35-17 1,-35 0 15,-1-1-31,18-34 110,1-36-95,-36 35-15,17 1 16,1-19 0,-18 1-1,0 17-15,0-35 16,0 18-1,0 18 1,0-19 0,-18 19-1,18-1 1,-17 0-16,17 1 16,-18-1-1,0 0 1,18 1-1,-17 17 1,-1-36 0,-17 36-16,0-35 15,17 35 1,0 0 62,18 18-62,0-1-1,0 1-15,0 0 16,0 17 0,71 18-1,52 18-15</inkml:trace>
  <inkml:trace contextRef="#ctx0" brushRef="#br0" timeOffset="-32164.26">9296 17886 0,'0'35'31,"0"-17"-15,17 17-16,1 18 15,0-18-15,-18 36 16,0-54 0,17 36-16,1-53 0,-18 36 15,18-19 63,17-17-62,-18 0 0,19 0-16,17 0 15,-36 0-15,19 0 16,-1-17-1,0-1 1,-35 0-16,53-35 16,-18 18 15,-17-18-31</inkml:trace>
  <inkml:trace contextRef="#ctx0" brushRef="#br0" timeOffset="-31487">9666 17956 0,'-18'0'16,"1"0"-16,-1 0 0,1 18 15,17 0 1,-18 35-1,0-18 1,18 18 0,0 35-1,18-88-15,0 35 16,-1-35 15,18-17 32,-35-1-63,36-35 15,-19 0-15,1 18 16,0-18-16,-18-18 16,0 1-1,0-36-15,0 71 16,0-1-1,0 19 1,17 52 31,-17 18-31,18 35-1,0-53-15,-1 18 16,-17-35-16,18 17 15,-1 36 1,1-53-16,-18 17 16,18-18-1,-1 1 1,1 0 0,0-18-1,35 17-15,0-17 16</inkml:trace>
  <inkml:trace contextRef="#ctx0" brushRef="#br0" timeOffset="-30657.27">10248 18115 0,'0'-17'47,"18"17"-32,-1-36 1,-17 19 0,18-1-16,-18 0 15,0 1 1,0-1-1,-18 0 1,-70 1-16,71 17 16,-1 0-1,-17 35 1,17-17 0,18 35-1,-18 17 1,18-52-16,0 17 15,36 18 1,-19-35 0,19-1-1,34 1 1,-35-18 0,107-53-16,-89 0 15,-1-17 1,-52 17-1,0 35 1,18 18 93,0 18-109,-18-1 16,17 1-16,-17 0 16,18-1-16,0-17 15,-18 18 1,0-36 46,17-35-46,1-17-16,0 17 16,17 17-16,-18 1 15,36-18 1,-35 36 0</inkml:trace>
  <inkml:trace contextRef="#ctx0" brushRef="#br0" timeOffset="-27686.62">11553 17921 0,'0'-35'125,"0"-36"-109,18 36-1,0-18-15,-18 0 16,0-17-16,0-19 16,0 72-1,0-19 1,0 19 0,0-1 46,-18 18 32,-17 35-79,17 18 1,1-35 0,-1 70-1,18 71-15,0 17 16,0-105 0,35 141-1,0-159 1,36 88-1,-53-71 1,-1-70-16,-17 18 16</inkml:trace>
  <inkml:trace contextRef="#ctx0" brushRef="#br0" timeOffset="-27324.86">11483 18221 0,'18'-18'109,"-1"18"-109,18-17 16,1-1-16,-19 0 15,36 1 1,0-1-16</inkml:trace>
  <inkml:trace contextRef="#ctx0" brushRef="#br0" timeOffset="-26164.58">11906 18080 0,'18'0'47,"0"0"-16,-18-18-31,17-17 16,1 35-16,-18-35 16,0 17-1,0 0-15,0 1 32,0-1-17,-18 18 1,1 0-1,-36 0-15,17 18 16,-34 52 0,52-34-1,1-19-15,17 1 16,0 0 0,0-1-1,0 18 1,17-35-1,54 53 1,-18-17-16,-36-36 16,142 17-1,-71-17 1,36-17 0,17-36-1,-71-18 1,-52 36-16,0-18 15,-18 0 1,-18 53 0,-35-35-1,18-1 1,-1 36-16,1 0 16,18 0-1,-19 0 1,19 36-1,-1-36 1,18 35 0,0 0-16,0-17 15,0 70 1,0-35 0,0-18-1,0-17 1,18 17-1,-1-35 32,1-53-31,0 18-16,-18 17 16,17-17-16,-17 18 15,0-1 1,18 18 15,-1 0 0,1 35-31,0-17 16,-18-1-16,17 1 16,1 0-1,0-1 1,-18-34 46,17 17-62,-17-18 16</inkml:trace>
  <inkml:trace contextRef="#ctx0" brushRef="#br0" timeOffset="-25828.66">12594 17692 0,'53'70'31,"-53"-52"-31,35 35 16,-35-18-16,36 18 15,-19 0 1,-17-35 0,18-1-1,-36-17 63</inkml:trace>
  <inkml:trace contextRef="#ctx0" brushRef="#br0" timeOffset="-25241.07">12912 17762 0,'0'18'16,"0"0"-1,0-1-15,17 1 16,-17 0 0,18-1-1,-18 1 1,0-1 0,18-17-1,-1-17 32,1-1-47,17-17 0,-17 0 16,-1-1-1,36-17 1</inkml:trace>
  <inkml:trace contextRef="#ctx0" brushRef="#br0" timeOffset="-24497.43">13264 17692 0,'18'0'31,"0"17"-15,-1 1-1,-17 0-15,18 17 16,0-17-1,-18-1-15,17-17 63,1-17-47,0 17-16,17-36 15,-18 19 1,1-1-1,0 0 1,17 18 31,-17 0-31,17 0-1,-17 0-15,-1-17 16,-17-1-1,0 1 1,0 34 62,0 18-78,0 1 16,18-19-1,-1-17 1,1 0 0,0 0-1,-1-17-15,1-1 16,-36 0 0,-17 18-1,-88 36 1</inkml:trace>
  <inkml:trace contextRef="#ctx0" brushRef="#br0" timeOffset="-23840.12">12559 17815 0,'0'0'0,"123"-88"0,-105 70 15,17 1-15,1-18 16,34-1 0,-52 19-1,88-36 1,-18 17 0,18 1-1,-71 0-15,18 0 16,-36 35-1,-17-18 1</inkml:trace>
  <inkml:trace contextRef="#ctx0" brushRef="#br0" timeOffset="-22017.22">15099 17515 0,'0'0'0,"-18"-17"31,1 17-15,-1 0-16,0 0 16,1 0-16,-1 0 15,0 0 1,1 35-16,-19 18 15,36-35 1,0-1-16,0 1 31,0 35-15,36 0-16,-1 0 16,53 35-1,0-35 1,-88-36-1,18 1-15,-18 0 32,0-1-17,0 1 1,-18 0-16,1-1 16,-36 1-1,0 17 1,0-35-1,0 35-15,35-35 0,1 0 16,-1 0 31</inkml:trace>
  <inkml:trace contextRef="#ctx0" brushRef="#br0" timeOffset="-21305.2">15258 17762 0,'-36'0'15,"36"18"1,0 0-1,0 17 1,0 0-16,0-17 16,18 17-1,0-35 1,17 35 0,0-35-1,-17 0-15,17 0 16,-17 0-1,-1-17 1,1-19 0,0 1-1,-18 18-15,0-1 16,0 0-16,-18-17 16,-17 0 15,17 17-16,0 0 1,1 18 0,-1 0-16,-17 0 15,-89 18 1,107 17 0,-1-17-16,18 17 31,0-17-16,18 0 17,-18-1-32,53-17 15</inkml:trace>
  <inkml:trace contextRef="#ctx0" brushRef="#br0" timeOffset="-20552.08">15399 17286 0,'0'18'78,"0"-1"-63,0 1 1,0 0-16,17 17 16,-17-17-16,18 17 15,-18 0-15,35 18 16,1 35 0,-1-17-1,0-18 1,18 70-1,-18-70-15,1 18 16,-19-36 0,1 0-1,-71-52 95,0-19-95</inkml:trace>
  <inkml:trace contextRef="#ctx0" brushRef="#br0" timeOffset="-20268.37">15469 17798 0,'18'0'15,"-18"-18"1,18 18-16,-1 0 15,1 0 1,0 0-16,-1 0 16,54-18-1,-18-17 1,-18 35 0,0-53-16</inkml:trace>
  <inkml:trace contextRef="#ctx0" brushRef="#br0" timeOffset="-19895.38">15840 17568 0,'0'0'0,"53"36"16,-36 34-16,1-52 16,0 52-1,17 1-15,-35-53 16,0 17-1,0-18 1,0 19 0,-35-36 15</inkml:trace>
  <inkml:trace contextRef="#ctx0" brushRef="#br0" timeOffset="-19629.05">15734 17815 0,'18'0'46,"17"0"-46,0 0 16,-17-17-16,35 17 16,0 0-1,-1 0 1,19-18 0,-53 18-1,-1-18-15</inkml:trace>
  <inkml:trace contextRef="#ctx0" brushRef="#br0" timeOffset="-18968.3">16263 17692 0,'0'53'16,"0"-36"0,0 1-16,0 0 15,0-1 1,18-17 46,-1-17-62,19-19 16,-1 1 0,-17 35 62,17 0-63,0 53 17,-17-18-32,-1-35 0,-17 18 15,18-18 1,0 0 15,-1 0 0,1-35-31,0-1 16,-1 36 0,1-35-1,-1 35-15,1-18 16,0 18 15</inkml:trace>
  <inkml:trace contextRef="#ctx0" brushRef="#br0" timeOffset="-17608">16845 17586 0,'0'0'0,"-17"0"32,17 35-17,-36-17-15,36 17 16,0 0 0,-17 1-1,17-19-15,0 19 16,17-54 93,1 0-109,0-17 31,-18 17-31,17 18 16,-17-17-16,18 17 78,-1 17-47,-17 1-15,18-18 31,17-18-31,-17-17 15,0 0-31,-18 17 15,0-17 1,17 35 78,-17 18-94,0-1 15,18 1 1,-18 0 0,18-18-1,-18 17-15,17-17 16,1 0 0,-1 0-1,1-17-15,70-54 16,-70 53-1,17-35-15,-35 36 16,35-1 0,-35 0-1,18 18 17,0 0-17,-1 0 1,1 0-1,0 0 1,-18 18 0,17 17-16,1-17 15,0-18 1,-18 18 0,17-18-1,1 0 95</inkml:trace>
  <inkml:trace contextRef="#ctx0" brushRef="#br0" timeOffset="-13822.07">6050 14640 0,'0'-35'93,"0"17"-77,0-35 0,18 18-16,-1-35 15,19 17-15,-1-53 16,-17 53-1,87-88 1,-16 0-16,-36 88 16,88-71-1,-18 18 1,-17 18 0,17-18-1,19 18 1,-90 53-16,72 0 15,-36-1 1,-70 36 0,-1-17-1</inkml:trace>
  <inkml:trace contextRef="#ctx0" brushRef="#br0" timeOffset="-13052.33">7620 12665 0,'71'35'16,"-54"0"0,1-35-16,-1 36 15,1-1 1,35 0-16,-35 0 16,-18-52 124,0-36-140,0 0 16,0-35-16,0 35 15,0 18-15,0-1 16,0 1 0,17 17-16,1 1 15,0-1 1,-1 18 46,36 0-62,-35 18 0,35-1 16,0 1 0,52 35-1,-52 0 1,-35-36-16,0 1 16,-18 0-16,17-18 15,-17 17 1,18-17 31,0-17-32,52-71-15</inkml:trace>
  <inkml:trace contextRef="#ctx0" brushRef="#br0" timeOffset="-12452.42">8431 12435 0,'36'-17'93,"-36"-1"-93,35 0 16,18-17-16,-36 0 16,1 35-16,-18-35 15,0 17 1,-18 18 0,1 0-1,-36 0-15,35 0 16,1 0-1,-19 18-15,19 17 16,17-17 0,-18-18-1,18 35 1,0-18 0,0 19-1,53-1 1,-35 0-16,35 1 15,-18-19 1,0 1 0,18 0-1,53-18 1,-36 0 0,-17-53-16,-53 17 15,0 1 1,0 17 15,-35-17-31</inkml:trace>
  <inkml:trace contextRef="#ctx0" brushRef="#br0" timeOffset="-11530.81">8802 12347 0,'17'18'15,"-17"17"-15,36 0 16,-1 1 0,-17-19-16,-1 1 15,1 0-15,35-1 16,-18-17-1,-17 0 1,35-106 0,-53 53-1,0-35 1,0 71-16,0 34 78,0 1-78,0 17 16,0-17-16,17-1 15,-17 1-15,36 0 16,-1-1 0,-17-17-1,-1 0 1,1 0 15,-1-17-31,-17-1 16,18-17-1,-18 0 1,0-1 0,0 19-1,0-1-15,-18 0 16,18 1-1,0-1 95</inkml:trace>
  <inkml:trace contextRef="#ctx0" brushRef="#br0" timeOffset="-9565.15">9807 11659 0,'18'18'78,"17"0"-62,0 17-16,-17 0 15,70 36-15,-70-36 16,88 36-16,-89-36 15,72 18 1,-54-36 0,-18-17-1,1 0 1,-18-17 0,53-54-1,-18 18 1,1-88-1,-1 71 1,-35-1-16,0 36 16,0-18-1</inkml:trace>
  <inkml:trace contextRef="#ctx0" brushRef="#br0" timeOffset="-8983.13">10672 11553 0,'17'0'16,"1"-35"0,-1 35-1,19-35 1,-19 17-1,1-17 1,-18 17-16,0 1 16,0-1-1,-18 0 1,-17 1 0,-35-1-1,17 18-15,35 0 16,-17 18-1,35-1 1,0 19 0,0 17-1,0-36 1,0 36-16,17-35 16,19 17-16,-36 0 15,70 1 1,-35-1-1,1-35 1,17 18 0,17-18-1,-52-18-15,35-35 16,-18 0 0,-17 18-1,-18-36 1,0 54-1</inkml:trace>
  <inkml:trace contextRef="#ctx0" brushRef="#br0" timeOffset="-8638.28">10954 11342 0,'17'35'47,"19"0"-47,-19 1 15,19-19-15,-19 19 16,1-19-16,-18 1 16,0-36 46,-18-88-31,1 71-31,17-18 16,0 18 0</inkml:trace>
  <inkml:trace contextRef="#ctx0" brushRef="#br0" timeOffset="-8144.21">11236 11077 0,'0'0'0,"-18"0"16,1 18-1,17-1-15,0 1 16,0 0 0,0-1-16,0 1 15,0 17 1,35-17-1,0 17 1,1-17-16,-19 0 16,1-1-1,-18 1 1,0 17 0,17 0-1,-17 1-15,0-1 16,0 0-16,-17-35 15,-1 0 17,-35-17-17,36-1 1,-1-53 0,18 36-16</inkml:trace>
  <inkml:trace contextRef="#ctx0" brushRef="#br0" timeOffset="-7881.22">11377 11148 0,'18'0'16,"-1"17"15,1-17-16,-18 18-15,18 17 16,-18 1 0,17-36-16,-34 0 47,-1 0-32</inkml:trace>
  <inkml:trace contextRef="#ctx0" brushRef="#br0" timeOffset="-7678.64">11289 10883 0,'0'35'78,"123"71"-78</inkml:trace>
  <inkml:trace contextRef="#ctx0" brushRef="#br0" timeOffset="-7108.15">11536 10989 0,'0'18'31,"0"17"-15,0 0-16,17-17 15,-17 17-15,0 0 16,18-35 0,-18 18-1,0 0 1,18-18 0,-18 17-16,17-17 15,1 0 1,0 0-1,17-17 1,-35-19-16,0 19 0,18-71 16,-18 70-1,0-17 1,0 17 0,0 53 77,0-17-77,0 0 0,0 17-16,17-35 15,-17 17 1</inkml:trace>
  <inkml:trace contextRef="#ctx0" brushRef="#br0" timeOffset="-6569.89">11765 10989 0,'18'0'31,"-1"0"-15,-17 18 0,0-1-16,0 1 15,18-18-15,-18-53 78,0 35-62,0 1 0,0-1-1,0 36 79,0 17-78,0-17-1,0-1-15,-18 1 32,18 0-17,0-1-15,-17 1 16,34 35-1,36-18-15,-17 0 0,-19 1 16,19-19 0</inkml:trace>
  <inkml:trace contextRef="#ctx0" brushRef="#br0" timeOffset="-5140.37">13018 15399 0,'17'-36'62,"18"1"-46,-17 18-16,53-36 15,-36 17-15,71-34 16,35-36 0,70-18-1,-140 89-15,105-71 16,-52 36-1,-54 17 1,-17 35-16,-35 1 16,88-54-1,-36 18 1,1 0-16,35 0 16,-53 18-16,-18 17 15,88-52-15,-70 35 16,53-18-1,-35-18 1,-1 36-16,19-18 16,-72 35-1,18-17 1,1 17 0</inkml:trace>
  <inkml:trace contextRef="#ctx0" brushRef="#br0" timeOffset="-2295.51">15540 13458 0,'0'18'78,"18"17"-62,-18 1-1,17 17-15,1-1 16,-1 19-16,1 35 16,0-36-16,17 107 15,18-18 1,-35-89 0,-1-35-16,-17 18 15,18 0 1,-18-35-1,17 17-15,-17-17 16,0-1 15,0 1-15,18 0-16,-18 17 16,18 18-1,-1 0-15,19 0 0,-19 35 16,19-18-1,-1 19 1,-35-72-16,35 36 16,-17 0-1,-18-35 1,17-18 218,89-35-218,-35-1 0,-1 1-16,36 0 15,35-1-15,159-52 16,-159 71-1,106-54 1,-88 18 0,-141 53-1,-18-18-15,17 18 47,-17-17-16,18 17-15,-18-35 109,0-18-109,17 35-1,-17-17-15,0-18 16,0 0 0,0-88-16,0 88 15,-35-141 1,-18-35-1,36 158 1,-19-88 0,36 53-1,-17 71-15,17-35 16,-18 34 0,18-17-1,0 0 1,-18 18-1,1-35-15,-1-19 16,1 37 0,-1-1-1,0-53 1,18 70 0,-17-16-16,-1 34 15,0-70-15,1 35 16,-1 0-1,0 18 1,1-1 0,-1-17-1,18 36 1,0-1-16,-17 18 16,-1 0 124,0 0-124,-35 0-16,18 18 15,17-18-15,-17 0 16,18 17 0,-19-17-16,19 18 15,-36-18 1,-18 18 0,36-1-16,0-17 15,17 18-15,-53 0 16,36-1-1,17-17 1,1 0 0,-1 18-1,-17-18 1,-36 18-16,54-1 16,-72 18-1,54-17 1,18-18-1,17 18 48,-18-18-63,0 17 16,1 1-16,-36 0 15,35-1 1,-35 36-16,18-18 15,-18 1 1,53-19 15,-18-17-15,18 18 0,-70 17-16,52-17 15,-17 0-15,0-18 16,-36 35-1,53-35 1,18 18 140,0 17-140,0 18-16,0 17 16,0-17-16,0 18 15,0-1-15,18-17 16,0 53-1,-1-35-15,36 105 16,-35-88 0,0 53-1,17-70 1,-35-54 0</inkml:trace>
  <inkml:trace contextRef="#ctx0" brushRef="#br0" timeOffset="722.55">12294 10989 0,'0'-18'0,"0"1"140,36 17-124,-1-36-16,18 19 15,0-1-15,0-17 16,-18 17 0,88 1-16,54-36 15,17 35 1,-88 0 0,-36 1-1,54 17 1,-89 0-1,35 0-15,-17 0 0,53 35 16,18-35 0,-54 18-1,89 17 1,-88-17 0,70 17-1,-18 0-15,-52-17 16,35 17-1,-18 18 1,-53-53 0,106 88-1,-53-35 1,-52-35-16,69 52 16,-16-17-1,-19-17 1,18 34-1,-52-17 1,52 18 0,35 34-16,-70-52 15,0-17 1,-18-1 0,-17 18-1,17-53 1,36 70-1,-71-52-15,35 17 16,36 18 0,-54-18-1,19 1 1,34 17 0,-52-18-16,17 0 15,0 18 1,1-53-1,-1 53 1,-17-35 0,-1-1-1,1-17 32,-18 18-47,0 0 16,17-18-1,-17 17 1</inkml:trace>
  <inkml:trace contextRef="#ctx0" brushRef="#br0" timeOffset="3298.38">15804 12382 0,'18'0'47,"0"0"-32,-1 0 1,1 0-16,0 0 15,35 0-15,-18 0 16,35 0-16,-34 0 16,105 0-1,-53 36 1,-70-36 0,35 17-1,-36-17-15,-17-17 203,18-19-187,-18 19-16,0-18 16,0-1-16,0 1 15,0 0 1,-18-71-1,-17 71-15,35-18 16,-18 17 0</inkml:trace>
  <inkml:trace contextRef="#ctx0" brushRef="#br0" timeOffset="5038.68">12435 10478 0,'-17'17'110,"-1"1"-110,0 17 15,1-17-15,-1 17 16,-17 0-16,17-17 16,-17 52-1,17-52 1,-17 53-1,0-18-15,17-36 16,1 18 172,-1 1-173,-35-1 1,53-17-16,-35 17 15,35-17-15,-36-1 16,36 1 0,18-18 296,53 17-296,17 1-16,71 17 15,-71-17-15,88 0 16,-17 17-16,158-17 16,-193-1-1,70-17 1,-159 0 0</inkml:trace>
  <inkml:trace contextRef="#ctx0" brushRef="#br0" timeOffset="6481.56">14852 12912 0,'18'0'16,"-1"0"0,54 17-1,17 19-15,35 17 16,36 17 0,370 177-1,-352-176-15,140 70 0,-123-71 16,318 160-1,-124-36 1,-18-53 0,-52 0-1,-124-35 1,-177-106-16,-52 0 141</inkml:trace>
  <inkml:trace contextRef="#ctx0" brushRef="#br0" timeOffset="7615.92">17674 12153 0,'-17'18'63,"-54"211"-48,0-52-15,18-36 16,1 88 0,-125 159-1,107-247-15,-89 212 16,53-141 0,53-124-1,-35 106 1,35-71-1,0-17-15,35-53 16,-17 35-16,0-17 16,17-36-16,1 0 15,-1 1-15,0-1 16,1 0 0,-19 18-1,19 0-15,-1-35 16,1 35-16,-1-18 15,-17 0 1,17 36 0,18-54-1,-18 1 1,1-18 0</inkml:trace>
  <inkml:trace contextRef="#ctx0" brushRef="#br0" timeOffset="9320.02">4939 15434 0,'35'0'31,"18"18"-31,0-1 16,282 160-1,-123-54 1,511 212 0,-247-105-1,-158-89-15,140 70 16,-264-140 0,18 35-1,-53-36 1,-142-70-1,-17 18 79</inkml:trace>
  <inkml:trace contextRef="#ctx0" brushRef="#br0" timeOffset="10257.84">7020 14940 0,'-17'18'78,"-1"52"-62,-35 71-16,0 18 16,-17 35-16,-36 0 15,35-17 1,-35 17-16,-70 141 15,105-212-15,-70 71 0,-88 159 16,158-247 0,-52 53-1,88-106 1,-1-1 0,19-34-1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29:39.096"/>
    </inkml:context>
    <inkml:brush xml:id="br0">
      <inkml:brushProperty name="width" value="0.05292" units="cm"/>
      <inkml:brushProperty name="height" value="0.05292" units="cm"/>
      <inkml:brushProperty name="color" value="#FF0000"/>
    </inkml:brush>
  </inkml:definitions>
  <inkml:trace contextRef="#ctx0" brushRef="#br0">1570 3510 0,'0'53'47,"0"35"-32,0 0-15,0-17 16,0 0-16,0 17 16,0-18-16,0 19 15,0 69 1,0-105-1,18-18-15,-18 1 16,0-19 0</inkml:trace>
  <inkml:trace contextRef="#ctx0" brushRef="#br0" timeOffset="1414.51">1411 3246 0,'-18'0'16,"-17"0"-1,0 17-15,17 1 16,-70 52 0,53-17-1,-36 53-15,54-71 16,-36 71-1,53-18 1,0 54 0,0-54-1,17 53 1,1-123-16,-18 17 16,35-18-16,18 107 15,-18-106 1,36 70-1,-36-53 1,89 71 0,-36-71-16,-70-17 15,70 17 1,-35-17 0,-18-18-1,71 0 1,-71 0-1,0 0-15,36 0 16,-18-18 0,0 0-1,17-35 1,18 18 0,-52-18-16,34-17 15,-17-36 1,-53 71-1,18-36 1,-18 18 0,0 18-1,0-53-15,-18-36 32,18 89-17,-53-71 1,0 0-1,18 53 1,0 36-16,-36-72 16,36 37-1,17 34 1,-17 0-16,17 1 16,-70-36-1,71 53 1,-19-36-16,-17 36 15,36-17 1,-18-1 0,-1 18-1,-34 0 1,-54 0-16,89 0 16,-71 0-1,-17 35 1,70-17-1,35-18-15,0 0 16,1 18 0,17-1 62,0 1-63,17 0 1</inkml:trace>
  <inkml:trace contextRef="#ctx0" brushRef="#br0" timeOffset="4287.66">4092 3316 0,'0'18'31,"0"17"-31,0 0 16,18-17-16,0 35 15,-18 0 1,0-18-16,17 0 16,1 1-16,-1 34 15,-17-17 1,18-35 0,0 35-1,-18-36 1,17 36-16,1 0 15,17-18 17,-35-17-17,0 0 1</inkml:trace>
  <inkml:trace contextRef="#ctx0" brushRef="#br0" timeOffset="5546.8">4586 3263 0,'0'0'0,"18"-17"31,-18-1-31,17 18 16,1 0 93,17 0-109,1 18 16,-1 17-16,0-18 15,0 19 1,1-1-16,17 36 16,0-19-1,-18 37 1,0 17-1,-17-71 1,-18-18-16,17 19 0,-17 34 16,0-52-1,0 17-15,-17-17 16,-19-1 0,19 1-1,-18-18 1,-18 0-16,0 0 15,0 0 1,-18-35 0,54 17-1,-19-17 1,1 0 0,17 17-16,18 0 15,0 1 1,-17 17-1,17-18 1,0-17 0,17 17-1,-17 1 1,18 17-16,0 0 16,-1 0-1,19 0 1,34 0-16,-17 0 15,53 0 1,0 17-16,-53-17 0,-36 0 16,89 0-1,-88 18 1,-1-18 0</inkml:trace>
  <inkml:trace contextRef="#ctx0" brushRef="#br0" timeOffset="5963.67">5556 3457 0,'18'0'78,"0"-17"-78,17-1 16,0 18-16,18-35 15,53-1-15,-53 19 16,88-36 0,-106 35-1,-17 1 1,17-1-16</inkml:trace>
  <inkml:trace contextRef="#ctx0" brushRef="#br0" timeOffset="6364.58">6156 3087 0,'18'0'16,"17"17"-1,0 1 1,-35 17 0,88 36-16,-17-1 15,-53-52 1,34 35-1,-16-18 1,-36-17 0,17-18-1,1 0-15,17 0 32,36-18-32</inkml:trace>
  <inkml:trace contextRef="#ctx0" brushRef="#br0" timeOffset="7122.63">6809 2981 0,'-89'0'31,"89"18"-31,0-1 16,0 1-1,0 0 16,0 17-15,36-18 0,-1 1-1,-17-18-15,52 18 16,-35-1-16,36 1 16,-18-18-1,-18 18 1,-35-1-16,18-17 15,-1 18 1,1-18-16,-18 18 0,0 17 31,-18-18-15,1-17 0,-36 18-1,-18-18-15,36 0 16,-53-18-1,70 1 1,1-1-16,-19-70 16,36 70-1,0-35 1,0 36-16,36-18 0,34-36 16,-52 71-1,35-35 1,-18-1-1,-35 19 1,0-1 0</inkml:trace>
  <inkml:trace contextRef="#ctx0" brushRef="#br0" timeOffset="9232.64">1905 6174 0,'18'0'62,"17"17"-46,0 1-1,0 17 1,-17 0 0,53 36-16,-54-36 15,19 53 1,-1 36-1,-35-18 1,0-53 0,0 35-1,-18-70-15,-35 34 16,18-16 0,17-19-1,-52-17 1,17 0-1,18 0-15,-1 0 16,-17 0-16,1 0 16,16 0-16,1-17 15,0-1 1,-1 0 0,36 1-1,0-1 1,-17-17-16,17 17 15,0 1 1,17-1 0,1 0-16,17 1 15,18-1 1,18 0 0,-54 18-16,54 0 15,-36 0 1,1 0-16,-19 0 15,36 18 1,-35-18 0,35 35-1,17-17-15,-35 0 16,-17-1 0,-18-34 77,0-19-77,0 1 0,18-35-1</inkml:trace>
  <inkml:trace contextRef="#ctx0" brushRef="#br0" timeOffset="10485.92">1834 5874 0,'-194'88'32,"177"-53"-32,-71 36 15,52-36-15,1 0 16,-71 106-1,18-17 1,70-89 0,-35 89-1,53-89-15,0 36 16,0 52 0,0-88-1,0 1-15,36 69 16,-1 1-1,36-18 1,-36-35-16,106 53 16,-106-88-1,53 17 1,54 0 0,122 1-1,-193-36 1,193 0-16,-211-18 15,106-17 1,-53-36 0,-71 36-1,0 0 1,-35-36 0,18 18-16,-18-35 15,0 17 1,0 36-1,0-35 1,0-1 0,0 53-1,0-35-15,-35-17 0,17 17 16,-35-53 0,0 18-1,-35-71 1,70 124-1,-35-53-15,36 88 16,-1-36 0,-35-17-1,18 18 1,17 18 0,-17-1-1,0 0-15,-18-17 16,0 17-1,53 1 1,-18 17 0,1 0-1,-1 0 1,0 0 0,1 0-16,-19 0 15,19 0-15,-1 0 16,-35 53-1,36-53 1,-1 17 0,18 19-16,-18-36 15,18 17 1,0 1 0</inkml:trace>
  <inkml:trace contextRef="#ctx0" brushRef="#br0" timeOffset="12379.68">4815 5574 0,'0'0'16,"-17"0"-1,-19 0 1,1 0-16,18 0 16,-1 0-16,-17 18 15,35-1-15,-36 1 16,36-1-1,-17 1 1,-1 0 0,18-1-1,0 1 48,18-18-48,-18 18-15,53-1 16,-36 1-16,36 0 16,0 17-1,0 0-15,35 0 16,0 36 0,54 17-1,-107-70 1,18 35-16,-18-18 0,53 71 15,-88-71 1,36 36 0,-36-1-1,0-17 1,-18 0 0,-141 35-16,106-52 15,-158 16 1,-19-34-1,142 0 1,-88-18 0,70 0-1,71-18-15,-1 0 16,36-17 0,0-18 15,0 0-16,18 18-15,35-18 16,-53 35 0,70-17-1,-52 35 1,0 0 0,-1 0-1,19 0-15,-1 18 16,-18-18-1,19 0-15,34 17 16,-34-17 0,16 18-1,1-18 1,-17 0 0,-19 0-1,1-35 1</inkml:trace>
  <inkml:trace contextRef="#ctx0" brushRef="#br0" timeOffset="13221.28">5098 5380 0,'0'18'15,"17"17"-15,36 0 16,-18 36-16,1-18 16,34 52-1,54 125-15,-18-54 16,-36-52 0,-35-1-1,18-17 1,-53-89-1,0 1 1,0-36 47,0 1-63,0-36 15,0 0-15,0 0 16,0 18-16,0-18 15,0 18-15,0-1 16,0 19-16,0-1 16,18-17-1,17-1 1,-17 36 0,17-17-16,18 17 15,-18 0 1,36 17-1,17 36 1,-70-17 0,17 17-1,0-36-15,1 19 16,-19-19 0,-17 1-1,18-18 1,0 0-1,-1 0 32,54-71-15</inkml:trace>
  <inkml:trace contextRef="#ctx0" brushRef="#br0" timeOffset="13871.69">6262 5962 0,'-53'18'15,"53"-1"1,0 1-16,0 17 16,0-17-1,0-1 1,0 1-16,0 17 15,0 1-15,18-1 16,-1-17 0,18 17-1,-17-35 17,0 0-17,-1-18 1,1-52-16,0 52 15,-18-17-15,0 17 16,0-17 0,0 17 15,17 18 0,1 0-15,0 0-1,-18 18-15,35-1 16,-35 1-16,17-18 16,-17 35-1,0-17 17</inkml:trace>
  <inkml:trace contextRef="#ctx0" brushRef="#br0" timeOffset="14285.92">6509 6015 0,'17'0'16,"19"17"15,-19 1-31,1 0 16,0 17-16,17-17 15,-17 17-15,-1-17 16,-17-1 0,0-34 46,0-1-46,0-35-1,18 0 1,-1 0-16,-17 36 16,18 17-1,-18-18-15,18 18 47</inkml:trace>
  <inkml:trace contextRef="#ctx0" brushRef="#br0" timeOffset="15592.44">7003 5980 0,'17'0'0,"-17"-18"125,0 0-94,-17 18 0,-19 0-31,19 18 16,-1 0-1,18-1-15,0 1 16,0-1-16,0 1 16,0 0-1,0-1 1,0 1-16,0 0 16,35-1-1,1 1 1,-19-18 15,-17 18-31,53-18 0,-35 0 16,52 0-1,-34 0 1,34-71 0,-35 36-1,-17-1 1,-18-16-16,0 34 15,0 0 1,0 1 0,0-1-1,0 0 1,-18 18 0,1 0-16,-1 0 15,1 0 1,17 36-1,-18-1 1,18 0 0,0 18-1,0-18-15,0 1 16,0-19 0,18-17-1,-1 0 32,1 0-47,-1-35 16,1 17-16,0-17 15,-1-71 1,-17 53 0,0-70-1,-17 52 1,-1 54-16,18-1 15,0 0 1,0 36 78,0 17-79,0 1-15,0-1 16,0 0-16,0-17 16,18 35-16,-18 0 15,0-36 1,0 19 0,0-19-1</inkml:trace>
  <inkml:trace contextRef="#ctx0" brushRef="#br0" timeOffset="16536.79">8326 5627 0,'17'0'78,"1"-18"-62,35 1-16,70-1 16,1-17-16,17-1 15,18 1-15,52-18 16,-123 36-1,-17-1 1,-53 18 0,-1 0-1,-17-18 1,0 1 31,0-1-16</inkml:trace>
  <inkml:trace contextRef="#ctx0" brushRef="#br0" timeOffset="17312.75">9225 5203 0,'0'0'0,"265"0"0,-124 0 15,-18 0-15,-70 0 16,71 0 0,-107 18-1,1 0 1,0-1 15,-18 1-15,0 0-16,0-1 15,-18 19 1,0-36 0,1 35-1,-19-17-15,-17 34 16,-35 19-1,71-71 1,-54 71 0,36-54-1,17 1-15,1-18 16,17 17 93,-18-17-15</inkml:trace>
  <inkml:trace contextRef="#ctx0" brushRef="#br0" timeOffset="19456.74">11571 4815 0,'0'-35'0,"-18"35"15,18-18-15,-17 18 16,-1-17-1,1 17 1,-1-35 0,0 35-16,-52 0 15,17 0 1,35 0 0,-70 17-1,35 18 1,35-35-1,-17 71-15,17-18 16,18 18 0,0-19-1,0 37 1,18-54 0,53 35-1,-36-52-15,0 0 16,89-18-1,-54 0 1,-17-36 0,18 1-1,-18-71 1,-53 89-16,0-89 16,0 0-1,0 18 1,-53-18-1,17 0 1,19 71-16,-18-53 0,-1 0 16,19 70-1,17 0 1,17 71 62,1 0-62,35 18-1,-18-1-15,18 36 16,-35-53-16,17 0 16,18 53-16,0 0 15,0-71 1,-36 0-1,1-17 1,0-18 0,-1 0-1,71-53 1</inkml:trace>
  <inkml:trace contextRef="#ctx0" brushRef="#br0" timeOffset="20116.62">12118 4674 0,'0'-17'109,"0"-1"-93,0 0-16,0 1 31,-18-1-15,-17 0-1,0 18 1,-1 0-16,-34 0 16,52 0-16,-52 0 15,17 36 1,18-1-1,17-17-15,18 35 16,0-36 0,0 1-16,0 17 15,18 18 1,34 18 0,-16-54-1,17 19-15,35-1 16,-18-35-1,54 0 1,-36 0 0,35-53-1,-70-18 1,-53 54-16,18 17 16,-18-53-1</inkml:trace>
  <inkml:trace contextRef="#ctx0" brushRef="#br0" timeOffset="20915.91">12400 4498 0,'0'0'0,"-18"0"0,1 0 15,-18 0-15,17 53 16,18-36-1,-18 89 1,54-53 0,-19-18-1,1-17-15,17 0 0,18 17 16,-35-35 0,-1 0-1,-17-18 32,0 1-47,0-19 16,0-52-1,0 53 1,-35-88 0,-18-1-1,53 71 1,-18 18-16,1 0 15,34 52 79,1 36-94,17 0 16,1 0-1,17 18-15,0 17 32,-1-35-32,-16-36 15,-36 1 1,35 0 0,-35-1-16,18-17 15,-1 0 16,1 0-31,17 0 16</inkml:trace>
  <inkml:trace contextRef="#ctx0" brushRef="#br0" timeOffset="21209.63">12876 4445 0,'18'18'32,"35"52"-17,-53-52 1,35 35-1,-35-36 1,36 19-16,-36-19 16,-18-34 15</inkml:trace>
  <inkml:trace contextRef="#ctx0" brushRef="#br0" timeOffset="21431.57">12612 4110 0,'17'18'62,"1"-18"-46,35 17-16,0 18 16</inkml:trace>
  <inkml:trace contextRef="#ctx0" brushRef="#br0" timeOffset="21942.79">13317 4233 0,'-35'0'16,"17"0"-1,18 18 1,0 0-16,-17 17 15,17 0 1,0 0 0,0 1-1,0-19-15,0 1 16,17-18 0,1 18-1,0-18 1,-1 0-1,72 0-15,-1-18 16,-35 0 0,-36 1-1</inkml:trace>
  <inkml:trace contextRef="#ctx0" brushRef="#br0" timeOffset="22569.57">13600 4180 0,'-36'0'0,"36"18"15,-17 17 1,17 18 0,0-35-16,0 17 15,0-17-15,0-1 16,0 19 0,0-19-1,17-17 1,36-35 15,-18 0-31,-17 17 16,0-17-1,-1-18-15,-17 35 32,18 18 30,0 18-31,-1 0-31,-17-1 16,18 1-16,0 17 0,-18 0 16,17-17-1,-17 0 1,18-18 15,0-18-31,-18-17 16,35-124-1</inkml:trace>
  <inkml:trace contextRef="#ctx0" brushRef="#br0" timeOffset="22862.65">13935 3881 0,'0'35'31,"17"-18"-31,-17 19 16,18 34-1,0-34-15,-18-1 16,0-17-16,17 34 15,-17-16 1,0-19 0,0 1-1,0 0 1,-53-18 15</inkml:trace>
  <inkml:trace contextRef="#ctx0" brushRef="#br0" timeOffset="23103.65">13882 4145 0,'0'-17'16,"17"17"-16,-17-18 15,36 18 1,-19 0-16,1 0 16,0 0-1,-1-18 1,19 18-16,-1 0 16</inkml:trace>
  <inkml:trace contextRef="#ctx0" brushRef="#br0" timeOffset="23783.49">14164 3986 0,'18'0'47,"-1"0"-47,1 0 16,-18-17-16,35-1 15,-35 0-15,18 1 16,-18-18 0,0 17 15,0 36 31,0-1-46,18 1 0,-18-1-1,17-17 1,1 0 0,-1 0 15,19 0-16,-19 0 1,54-52-16,-36-37 16,-35 36-1,18 18 1,-18 18 0,0 34 15,0 1-16,0-1-15,0 1 16,17 35 0,1-35-1,-18 52 1,18-35 0,-18-17-16,-18 70 15,-123 89 1,53-124-1,-247 123 1</inkml:trace>
  <inkml:trace contextRef="#ctx0" brushRef="#br0" timeOffset="28506.59">4374 6385 0,'36'0'47,"34"0"-31,36 0-16,18-35 15,-54 35 1,107-35-16,-89 17 0,141-17 15,-123 17-15,194-17 16,211-71 0,-405 88-1,123-17-15,1 0 16,17-36 0,-89 36-16,-105 17 15,106 1-15,106-36 16,-160 35-1,195-35 1,-35-17 0,-159 34-1,-53 19 1,-71 17 78,-88 0-79,-35 0 1,-71 0-16,-35 35 0,1-17 16,34 35-1,-300 0 1,230-36-16,53 18 15,176-35 1,35 0 47,1 0-63,-54 0 15,-52 0 16,52 0-31,0 0 0,19 0 16,-19 18 0,-141 17-1,54 1-15,-36-1 16,-71 18 0,230-53-1,-54 17-15,37-17 16,34 0-1,0 0 32,1 0-31,-1 0-16,0 18 16,36-18 77,70 0-93,106-18 16,-17-17-16,123-35 16,70-1-1,-88 1-15,336-89 16,175-18-1,-211 19 1,-405 122 0,-124 19-16,-71 17 47,0 17-47,-35 19 15,-52 17 1,-266 70-1,-35 1-15,18-19 0,-35 1 16,-600 212 0,423-124-1,389-106 1,87-35 0,159-53 15,36 0-16,52 0-15,19 0 16,387-53 0,35-35-1,36 0-15,-230 35 0,795-230 32,-795 178-32,-352 87 15,-107 36 16,-87 52-15,0-17-16,-248 70 16,107-17-1,-318 88 1,211-70 0,248-71-1,123-53 1,71 0 15,-1 0-31,19-18 16,175-17-1,72-71 1,34 53 0,89-70-16,17 17 15,-229 53 1,18 0-16,-177 35 15,-17 18 1,-54 0 15,-16 0-31,-90 36 16,-210 16 0,-36 37-1,211-54 1,-211 36-1,459-107 32,35-17-31,35-35-16,-36 53 16,54-71-1,88-17-15,88-19 16,-194 90-1,142-37 1,-54 54 0,-141 17-1,-106 18 63,-140 53-62,52-17-16,-18-1 16,-193 53-16,-389 88 15,124-52 1,406-89 0,0 36-16,193-71 62,265 0-31,-140 0-31,-19-18 0,18 0 16,-53 1 0,36-1-16,-71 1 0,35 17 15,-141 17 63,-18 18-78,-17-17 0,-71 35 16,36-18 0,-89 18-16,54-17 15,-1-1-15,35 0 16,-105 0-1,282-35 32,88-17-47,-17-19 16,299-69 0,-159 52-1,177-53 1,-70 18-16,-230 52 15,-53 19 1,-70 17 109,17 0-109,18 0-16,88 0 15,-17 0-15,17-18 16,106-52 0,-177 34-1,-52 19 1,-1 17 15,1 0-31,35-18 31,35-17-31,-17 35 16,35-53-16,-1 18 16,37-18-1,-125 35 1,36 0-16,-35 18 15,-1 0 1,1 0 0,35-35-1,-18 35 1,18-53-16,35 18 16,-52 17-1,34 1 1,-70-1-1,-18 18 79,-34 0-94,-90 18 16,-16 17-16,-19 0 15,-34 0-15,-89 36 16,-35 0-16,-89 17 16,248-35-1,-89 17 1,195-70 0,35 0-16,-1 0 15,54 0 63,88 0-78,52-35 16,72-18-16,-54-18 16,71 19-16,494-142 15,-582 158 1,282-70-1,-247 71 1,-177 35-16,-70 18 109,-17 17-109,-124 18 0,53-18 16,-106 53-16,53-17 16,-230 88-1,-122 17 1,140-88 0,230-17-16,87-71 15,125 0 32,17-18-31,123-52-16,-53 34 15,124-69-15,371-125 16,-407 160 0,1 17-16,17-35 15,18 17 1,-264 71 31,-54 0-47,-35 35 15,-229 106 1,141-88 0,-176 88-1,246-105-15,-17 17 16,176-53 46,1 0-62,34 0 16,1-18-16,-36 0 16,36 1-16,-36 17 15,88-36 1</inkml:trace>
  <inkml:trace contextRef="#ctx0" brushRef="#br0" timeOffset="33086.05">15399 3792 0,'0'-17'140,"17"17"-140,1 0 16,35-18-16,53-17 16,-36 0-16,36 17 15,71-35 1,-142 35 0,0 18-1,-53 0 173,1 0-173,-36 0-15,18 0 16,-89 18-16,36 17 16,35-35-1,-53 53 1,53-35-16,36-18 265,-1 0-233,0 0-1,54-18 94,-1 1-109,0-19-16,18 19 15,18-19-15,-18 1 16,88 17-1,-71 1 1,18-19 0,-52 36-16,-89 0 172,-141 53-157,0 0-15,106-17 16,-195 52-1,107-18 1,88-34 0,105-36 77,36 0-77,141-36 0,-88 1-16,18 0 15,-71 35-15,35-18 16,53-35 0,-71 36-1,-52 17 1,-36 0 124,-17 35-124,-106 0 0,71 0-16,17-17 15,0 0-15,35-1 16,36-17 109,17-17-125,53-36 0,36 18 16,-1-18-1,-17 0-15,-36 35 16,-52 18-16,-106 18 94,0 17-79,0 0-15,17-17 16,36 0-1</inkml:trace>
  <inkml:trace contextRef="#ctx0" brushRef="#br0" timeOffset="39040.17">8114 2716 0,'35'0'171,"18"0"-155,-35 0-16,17 18 16,0-18-16,1 0 15,16 0-15,-16 0 16,70 0 0,-54 0-1,72 0 1,-71 18-16,35-18 0,-35 0 15,106 0 1,-71 17 0,-35-17-1,17 18 1,19 0 0,16-1-1,54 19 1,-124-36-1,54 17-15,-1 1 16,35 17 0,36 0-1,-141-35 1,52 36 0,54-1-1,-54 0 1,71 18-1,-17 0 1,-106-35-16,105 17 16,0 0-1,-87 0 1,87 18 0,-17 0-1,-53-17 1,53 16-16,-53-34 0,17 17 15,-17 1 1,-18-19 0,18 1-1,-17 17 1,-1-17-16,18 0 16,-35-1-1,17 1 1,-18-18 15,-17 17-31,18-17 16,35 36-1,-35-19 1,-1-17 0,1 18-1,0-18 16,-18 18-31,17-1 16,1-17 15,-18 18-15,17-18 0,1 18 15,0-1 0,-1 1 0,1-18-15,-18 17-16,18-17 31,-18 18-15,17-18-1,1 0 1,-18 18 0,-18-36 187,1 0-188,-19 1-15,19-18 16,-19 17-16,1 0 16,0-17-16,0 0 15,-36 17-15,1-35 16,-1 18 0,18 0-1,-53-18 1,71 35-1,-18 0-15,18 1 16,17-1 0,-35 18-1,36-35 1,-1 35 0,-35-18-1,53 1-15,-35 17 16,-1-18-1,-17-17 1,1 17 0,16 0-1,19 1 1,-19-1-16,19 18 0,-54-53 16,36 36-1,0-1 1,-1 0-1,1 1 1,17-1 0,-17 0-1,18 18-15,-19-17 16,19 17 0,-19-18-1,19 0 1,-19 1-1,19 17-15,-1 0 16,1-18 0,-54 1-1,53-1 1,1 18 0,-19-18-1,1 18-15,0-17 16,17 17-1,-17-36 1,17 36 0,-52-17-1,17-1-15,18 0 16,17 18 0,-17-17-1,17 17 1,-35-35-1,0 35 1,35-18 0,-34 0-16,-1 1 15,35 17 1,18-18-16,-35 18 16,-18-18-1,35 18 1,-70-17-16,17-19 15,36 36 1,-53-17 0,70 17-1,-17-18 1,-53 0 0,17 18-16,36-17 15,-53-1 1,35 18-1,0-17 1,-53 17 0,18 0-1,53 0-15,17 0 16,-35 0 0,18 0-1,-18 0 1,18 0 15,17 0-31,0 0 16,1 0-1,-19 0 1,19 0 0,-18 0-1,17 0-15,-17 0 16,-1 0-1,-52 0 1,71 0 0,-19 0-1,19 0 1,-1 0-16,-35 0 16,35 0-1,1 0 16,-1 0 1,1 0-17,-1 0 1,0 0 0,1 0 15,34 0 313,1 17-329,17-17 1,-17 18-16,17-18 15,-17 17 1,-1-17-16,1 0 16,70 18-1,-35 0 1,0-18 0,35 17-16,-70-17 15,-1 0-15,1 0 16,17 18-1,36 0 17,35-1-17,-53-17-15,17 18 16,18 0 0,-52-18-1,-1 0 1,0 0-1,-17 17 1,35 1-16,35-18 16,36 35-1,-1-17 1,-17 17 0,-53-35-1,53 18 1,-71-1-1,0-17-15,53 18 16,-35 0 0,18-1-1,35 1 1,-89-18-16,19 18 16,16-1-16,-16-17 15,-19 0 1,54 35-1,-1-35 1,-17 36 0,36-1-1,-19-35-15,-52 0 16,-1 18 0,19-18-1,-1 17 1,18 19-1,0-19-15,35 18 16,0-17 0,71 53-1,-124-71 1,36 35 0,-1 0-1,1 0-15,-1-17 16,-34 0-1,52 35 1,-18-18 0,-34-35-1,34 35 1,19 18-16,-54-53 16,-18 0-1,1 18 1,0-18-1,-1 17 17,1-17-17,-18 18-15,18-18 16</inkml:trace>
  <inkml:trace contextRef="#ctx0" brushRef="#br0" timeOffset="47514.7">4604 4322 0,'0'0'0,"123"0"15,71-36 1,0 19 0,-70-1-1,352-88 1,-282 53 0,88 0-1,53-17 1,-123 17-1,88-18 1,35-35-16,-211 71 16,34 0-1,-70-18 1,-52 53 0,-19-18-1,1 18 1,0-17-1,-36 17 189,-53 0-189,-34 35 1,-142 53-1,141-53 1,-71 1-16,-69 52 0,-90-18 16,142-17-1,-88 0 1,141 0 0,-18-35-1,71 0-15,70-18 16,1 0-16,-18 0 15,17 0 1,18 17 0,-18-17-1,-17 0 1,0 0-16,-1 18 16,-52-1-1,-106 36 1,35-17-1,-123 17 1,18-1 0,70-34-16,0 17 15,105-17 1</inkml:trace>
  <inkml:trace contextRef="#ctx0" brushRef="#br0" timeOffset="73964.7">17692 2628 0,'0'0'0,"-18"0"32,1-17-17,-1 17-15,-35-18 16,18 18 0,17-18-1,-17 18 1,-1 0-16,1 0 15,-18 0-15,18 0 16,0 0 0,-53 0-1,35 0 1,-53 0 0,53 0-1,18 18-15,-54 17 16,54 0-1,18 18 17,17 18-17,17-18-15,36 53 16,0-53 0,-18-36-1,36 36 1,-1-18-1,54 18 1,-1 0-16,54-17 16,-107-19-1,18 1 1,-35-1 0,-35-17-1,-18 18 1,18-18 15,-18 18-15,0-1-1,0 1-15,0 0 16,0-1 0,0 1-1,-36 0 1,-34-1-1,35-17-15,-54 18 16,54-18 0,-88 0-1,52 0-15,53 0 47,1 0-31,17-35-16,-18 17 15,0-35-15,18 35 32,-17-17-32,17 0 15,0 0 1,0 17 0,0 0-1,0 1-15,0-1 0,17-17 16,-17-1-1,18 19 1,35-36 0,-35 18-1,-1 17 1,1-17 0,0-1-1,-1 19 1,-17-1-1,0 1 1,18-1 0,-18 0-16,17 1 15,-17-1 1,0 0 46,-17 1-30,17-1-17,-18 18 1,1 0 15,17-18-31,-18 18 0,0 0 16,1 0 234,-19 0-235,19 0-15,-1 0 16,0 0 0,1 0-1,17-17 1,-35 17 0</inkml:trace>
  <inkml:trace contextRef="#ctx0" brushRef="#br0" timeOffset="79094.64">18115 2805 0,'35'0'250,"18"-18"-250,36-17 0,16 17 16,-16-17-1,87-1 1,0 1-1,-105 0-15,17 17 16,-53 1 0,-17 17-1,0 0 1,-1 0 0,-17-18-1,36 18-15,-19 0 16,54-18-1,-1-17 1,-52 35 0,17 0-16,-17-18 15,0 18 1</inkml:trace>
  <inkml:trace contextRef="#ctx0" brushRef="#br0" timeOffset="80079.89">19138 2222 0,'35'0'78,"18"0"-78,0 18 16,0 17-16,53 18 15,-53-35-15,18 17 16,-36-17 0,35 35-16,-17-18 15,-35-17 1,17-1 0,-35 1-1,0 0 79,-70-1-78,17 1-1,0 0-15,-53-1 16,71 1-1,-53-1 1,70 19 0,0-36-1,1 0 1</inkml:trace>
  <inkml:trace contextRef="#ctx0" brushRef="#br0" timeOffset="81561.07">20391 1658 0,'0'18'62,"17"17"-62,1 18 16,-1-18-16,19 18 15,-1 0-15,0 35 16,18 18 0,-35-71-16,70 106 15,-53-70 1,-35-36 0,18-35-1,-18-17 95,0-19-110,0 19 15,0-19-15,0 1 16,0 17-16,0 1 15,0-1 1,18-17 0,17-18-1,18 18-15,-18 17 16,0 0-16,1 1 16,-19 17-1,1 0-15,0 0 16,34 0-1,-16 17 1,-1 1-16,-17 0 16,52 52-16,-52-70 15,-1 36-15,19-1 16,-19-18 0,1 1-1,0-18 48,52-88-48</inkml:trace>
  <inkml:trace contextRef="#ctx0" brushRef="#br0" timeOffset="82178.63">21431 1799 0,'0'0'0,"0"18"0,0-1 15,0 19 1,0-19-1,0 36 1,18-17-16,35 16 16,0 1-1,-36-53 1,89 53 0,-35-53-1,-54 0-15,54-17 16,-18-36-1,-18-53 1,-35 88 0,0-52-1,0 17 1,-17 35-16,-36-52 16,17 34-1,19 36 1,-36-35-1,0 35 1,18 0 0,-1 0-16,-34 18 15,52-1 1,0-17 0,18 18-1,0 17 1,71 18-1,0-35-15,-19-1 16,-16 1 0</inkml:trace>
  <inkml:trace contextRef="#ctx0" brushRef="#br0" timeOffset="82594.25">22172 1605 0,'0'71'16,"0"-36"-1,0-17-15,18 35 16,17-1-1,-17-34 1,17 17 0,-17-35-16,-1 0 31,1-17-15,-1-36-1,1-35 1,-18 35-16,0 0 15,0 35 1,0 1 0</inkml:trace>
  <inkml:trace contextRef="#ctx0" brushRef="#br0" timeOffset="83038.1">22648 1499 0,'18'0'32,"0"18"-17,-1 0-15,1-1 16,0 19-16,-1-19 15,1 1-15,-18-1 16,0-52 62,0 0-78,17 0 16,-17-18-16,18 35 15,0-17 1,-1-1-16</inkml:trace>
  <inkml:trace contextRef="#ctx0" brushRef="#br0" timeOffset="83658.67">22948 1164 0,'0'0'0,"-17"53"31,17-35-31,0-1 16,0 1-16,0 0 15,17 35 1,54-1-1,-54-34 1,19-18 0,-19 0-1,1 0-15,0 0 32,-1 18-17,-17-1 1,18 1-1,0 17-15,-18 1 0,0-1 16,0-17 0,-18 17-1,-17-18 1,-1 1 0,19-18-1,-19 0-15,19 0 16,-1 0-1,-17 0 1</inkml:trace>
  <inkml:trace contextRef="#ctx0" brushRef="#br0" timeOffset="95981.89">14164 6491 0,'0'18'156,"18"17"-156,-1 0 16,1 1-16,0-1 16,-1 0-16,1 18 15,0 0 1,-1 18-16,1-36 15,17 53 1,-35-35 0,18-18-1,-1 0 1,-17 1 0,0-19-16,18-17 15,-18 18 1,0 0 15,0-1-15,18-17-1,-18 18-15,17-18 16</inkml:trace>
  <inkml:trace contextRef="#ctx0" brushRef="#br0" timeOffset="97911.65">14781 6385 0,'-17'0'62,"17"-17"-62,-18-1 32,18 0-17,-18 18 1,18-17-16,-17 17 15,-1 0 1,1-18 0,-1 18-1,0 0 1,1 0 0,-1 0-16,0 0 15,1 0 16,17 18-31,-18-18 16,18 17 0,0 1-1,0 0-15,0-1 16,0 19 0,0-19-1,18 18 16,-1-17-15,1 0-16,17-1 0,1 1 16,16 0-1,37 17 1,34-17 0,-70-18-1,18 17 1,-36 1-16,0 17 31,0 0-15,1 1-1,-1 17 1,-35-36-16,0 1 16,18 0-16,-18 17 31,0-18-16,0 1 1,-36 0 0,19-1-16,-36 1 15,35-18 1,-35 0 0,36 0-1,-1 0 1,-35-18-1,-18-17-15,54 17 16,-1 1-16,-17-36 16,0 35-1,-1-35 1,19 0 0,-1 1-1,18 16-15,0-17 31,0 36-15,0-1 0,35-17-1,-35-1 1,18 19-16,-18-18 16,18 17-1,-1-17 1,1-1-1,-18 19 1,18-19 0,-1 36-16,-17-17 15,0-1 1,18-17 0,-18 17 62,0 1-63,-18 17-15,1-18 16,-1 0 0,-17 18-16,-18-17 15,0 17 1,35 0-1,-35 0 1,53 17 0,-17-17-1,17 18-15,-18 0 32,18-1-32,0 1 15,0 0 16</inkml:trace>
  <inkml:trace contextRef="#ctx0" brushRef="#br0" timeOffset="99688.8">15787 5221 0,'0'35'110,"17"18"-95,1 0-15,0 35 16,17 18-16,0 18 16,36 17-1,-1 106 1,19 53 0,-72-212-16,71 229 15,-35-158 1,-17 0-1,-19-53 1,19-1 0,-36-69-1,17 52-15,1-35 16,-18-35 0,17 34-1,-17-34 1,0 17-1,0 1 1,18-36-16,-18 17 16,0 1-1,0 0 17,0-1-17</inkml:trace>
  <inkml:trace contextRef="#ctx0" brushRef="#br0" timeOffset="103146.13">26652 1517 0,'18'-53'78,"35"0"-78,-18 18 16,36-18-16,-18 18 15,53-36-15,-18 18 16,-18 0 0,71 0-16,-88 36 15,35-1 1,-52 18 0,-1 0-1,18 53 1,0 0-1,-18 0-15,18 158 32,-53-122-32,0 34 0,0 18 15,-53 36 1,0-54 0,-88 124-1,0-141-15,70-53 16,-17-18-1,18-35 1,-1-18 15,18-34-15,18 16-16,0-17 16,17 18-1,18 0 1,0 17-1,18-17 1,-1 17 0,36-17-16,0 17 15,35-17 1,18 17 0,35 1-1,-123 17 1,52 0-16,-52 0 15,17 0 1,1 0 0,-1 17-1,0 1 1,18 0 0,18-1-16,-1-34 15,-34-1 1,105-88-1</inkml:trace>
  <inkml:trace contextRef="#ctx0" brushRef="#br0" timeOffset="103585.73">28240 1676 0,'-53'53'16,"18"-18"-1,17 0-15,-17 18 16,-1 18 0,1-18-1,0 17 1,17 1-16,1-71 15,17 17 1,35-17 62,35-17-62,1-19-16,17 1 15,0 0-15,-35 0 16,-35 17-16,17-17 16,-35-1-1,0 1 1</inkml:trace>
  <inkml:trace contextRef="#ctx0" brushRef="#br0" timeOffset="103913.62">28205 1693 0,'0'18'31,"0"0"-15,17 35-16,-17-18 15,18 0-15,0 18 16,34 106 0,1-53-1,88 105 1,53 54-16,-141-212 16,36 53-1,-72-89 1</inkml:trace>
  <inkml:trace contextRef="#ctx0" brushRef="#br0" timeOffset="104409.8">28769 1041 0,'-18'17'31,"18"19"-31,0 34 16,0 124 0,53 71-1,-17-142 1,-1 71-16,0-88 15,53 141 1,-70-159-16,0 0 16,-1-88-1,1 0 79</inkml:trace>
  <inkml:trace contextRef="#ctx0" brushRef="#br0" timeOffset="105448.6">29386 1676 0,'0'0'0,"36"-18"0,-1-17 16,0 35-16,36-53 16,-18 53-1,-36 0-15,1 0 31,17 0-15,1 35 0,-36-17-16,35 52 15,-18-17 1,-17 18 0,0-36-1,-35 18-15,35-18 16,-70 71-1,70-88-15,-18-1 16,0-17 0,18-17 31,18 17-32,53-53-15,52 18 16,-88 35-1,89 0 1,-89 0 0,0 17-1,-35 1 1,0 35-16,0-18 16,0 18-1,-35 35 1,17-70-1,-87 52 1,34-52-16,-52 17 16,17 1-1,-124-1 1,195-35 0,0 0-1,35-35 48,0-1-48,88-52-15</inkml:trace>
  <inkml:trace contextRef="#ctx0" brushRef="#br0" timeOffset="106072.6">30233 1305 0,'18'-17'46,"-1"-1"-30,1 18 0,0-18-1,17 18-15,18-35 16,-36 17-16,1 18 16,17 0-16,1-17 15,17-1 1,-18 18-1,0 0-15</inkml:trace>
  <inkml:trace contextRef="#ctx0" brushRef="#br0" timeOffset="106524.51">30251 1588 0,'35'-18'15,"0"0"-15,1 1 16,52-19 0,-71 36-1,1 0-15,88-35 16,0-18-1,-71 53-15,0-18 0,-17 18 16,0-17 0</inkml:trace>
  <inkml:trace contextRef="#ctx0" brushRef="#br0" timeOffset="107111.51">30621 935 0,'18'0'32,"35"35"-32,0 18 15,0-18-15,-1 18 16,-34-17-16,17-1 15,1 0 1,-19 53 0,-17-35-16,0-18 15,-17 36 1,-19 0 0,1-36-1,0 18 1,35-36-1,-18-17-15,18 18 16</inkml:trace>
  <inkml:trace contextRef="#ctx0" brushRef="#br0" timeOffset="107961.78">31926 741 0,'0'0'0,"-70"17"31,35 1-31,17-18 16,-17 0 0,35 18-1,-18-18-15,0 17 31,18 1-31,-17 0 16,17-1 0,0 1-1,0 0 1,70 17 0,-34-18-16,34 19 15,124 34 1,-35-34-1,0-1 1,-89 0-16,-52-35 16,-1 53-1,1-18 1,-18-17 0,-35 0-1,-124 35 1,89-36-16,-107 1 15,36-18 1,88 0 0,18 0-1,35-18 1,0 1-16,17-36 16,36-36-1,0 54 1,36-71-1,-37 36 1,-34 34 0,0 1-1,-18 18-15,0-1 16</inkml:trace>
  <inkml:trace contextRef="#ctx0" brushRef="#br0" timeOffset="110600.11">17304 6191 0,'0'-35'46,"0"17"-46,0-17 16,0-18-16,35 18 16,0-18-1,36-35 1,-1 17 0,-34 54-16,-1-1 15,-17 18-15,-1 0 47,1 0-47,0 0 16,17 0-1,18 35-15,-18-17 16,-17-1-16,-1 19 16,1 17-1,0-36 1,-18 54-1,0-1 1,0-52-16,-36 35 16,19-35-1,34-18 95,19 0-95,-1 0-15,18-18 16,17 0-16,-17 18 16,0-17-16,0 17 15,-18 0 1,-17 0-1,0 0 1,-18 35 0,0-17-1,0-1-15,0 54 16,0-36 0,-18 0-16,-17 1 15,-71 69 1,71-87-1,-1 0-15,-17 17 0,18-17 16,0-1 0,0 1-16,-18-18 15,-18 18 1,-35-1 0,53-17-1,0 0-15,36 0 16,-1 0-1,0 0 1,1 0 15,17-17-15,-18 17 0</inkml:trace>
  <inkml:trace contextRef="#ctx0" brushRef="#br0" timeOffset="111473.52">18821 4939 0,'0'-18'93,"53"1"-77,52-19-16,-52 19 16,159-54-1,-53 18 1,-106 53-1,17-17-15,-52-1 16</inkml:trace>
  <inkml:trace contextRef="#ctx0" brushRef="#br0" timeOffset="112197.72">19085 5115 0,'88'0'125,"-35"-53"-125,0 18 15,36 17-15,34-17 0,-35-18 16,-17 18-1,35 0 1,-89 17-16,18 0 16,-17 18 15</inkml:trace>
  <inkml:trace contextRef="#ctx0" brushRef="#br0" timeOffset="113052.62">19562 4392 0,'35'18'93,"53"17"-93,18 0 16,-36 18-16,19-18 16,16 18-16,-16 0 15,-19-17 1,-35-19-1,-17 1 1,0-18 0,-18 17 31,17-17-16,-17 18-16,0 0-15,0-1 16,0 1 0,-17 17-1,17-17-15,-36 17 16,-69 89 0,87-89-1,-88 71-15,36-53 16,34-18-16,19-17 15,-1-1 1</inkml:trace>
  <inkml:trace contextRef="#ctx0" brushRef="#br0" timeOffset="116401.36">21220 3404 0,'-18'0'93,"0"18"-93,1-18 16,17 18-16,-36-1 16,19 1-16,-1-1 15,-17 36 1,35-17 0,-71 105-1,54-88 1,17-18-16,-36 71 15,36-18 1,0-53 0,0 71-1,0-35 1,0-36-16,18 0 16,0 18-1,-1-18 1,19 1-1,-19-19 1,1 1 0,35 17-1,35 18-15,-35-18 16,53 1 0,-18-19-1,-35 1 1,17-18-1,-52 0-15,35 0 16,0-18 0,-36 18-1,1-17 1,0-36 0,-1 35-1,1-17-15,-18 0 16,18 17-1,-18 0 1,0-35 0,0 36-1,0-1-15,0 1 16,0-1-16,0 0 16,0-17-1,-18 0 1,0 35-1,18-36 1,-17 19 0,-19-1-1,19 18 1,17-17 0,-53 17-1,35-18 1,-17 18-16,-53 0 15,35 0 1,0 0 0,-53 0-1,71 35 1,-36-17 0,54-1-16</inkml:trace>
  <inkml:trace contextRef="#ctx0" brushRef="#br0" timeOffset="118211.65">22507 3616 0,'0'53'62,"18"-35"-62,-1-1 16,-17 18-16,36-17 16,-36 0-16,0-1 15,17 1 1,-17 0-16,0-1 16,18-17 140,-18 18-125,0 0-31,18-1 47,-18 1-31,17-18-16,-17 17 15,0 1 1,0-36 78,-17-34-79,-1 16-15,18-17 16,-18 36-16,18-36 15,-17 18 1,17-1-16,0 19 16,0-19-1,0 19-15,17-19 32,-17 1-17,18 35-15,0-18 16,-1 18 62,1 18-62,17 0-16,1-1 15,-19 19-15,18-19 16,1 19-16,-1-19 15,0 36 1,-17-35 0,-18-1-1,18-17-15,-18-35 110,-18 0-95,18-18-15,-18 18 16,18 17 0,-17-35-16,17 35 15,0 1-15,0-1 16,0 1-1,0-1 1,17 0 0,1 18-1,0 0 32,17 0-31,0 36-16,0-36 15,1 17-15,-19 1 16,36 17 0,0 18-16,-35-53 15,-18 35 1,17-35 0,1 0 46,0 0-46,-1 0-1,1 0 1,70-17-16</inkml:trace>
  <inkml:trace contextRef="#ctx0" brushRef="#br0" timeOffset="118888.92">23389 3263 0,'0'0'0,"-17"0"16,17 18-16,0-1 15,0 1-15,0 0 16,0 17 0,0 0-1,0-17 1,35 35-16,-18-36 15,1 1 1,17-18 15,-17 0-15,0 0 0,-1 0-1,1-18 1,-18 1-1,0-1-15,18 1 16,-18-19 0,0 19-1,0-19 1,-18 36 0,18-17-16,-18-1 31,1 0-16,-19 18 1,19-17-16,17-1 16</inkml:trace>
  <inkml:trace contextRef="#ctx0" brushRef="#br0" timeOffset="119593.56">23548 3193 0,'35'17'31,"-35"19"-31,18-36 0,-1 17 16,-17 18-1,36 18-15,-36-17 16,17-19 0,-17 1-1,0-36 63,0-35-62,0 0-16,18 18 16,0-35-1,-1 52 1,1-35-16,0 18 16,-1 35 30,1 0-46,17 0 16,-17 17-16,17 36 16,-17-53-1,17 53 1,0 0 0,-35-35-1,18-18 1,17-53 78</inkml:trace>
  <inkml:trace contextRef="#ctx0" brushRef="#br0" timeOffset="120003.61">24165 2575 0,'0'36'32,"0"-19"-17,0 18-15,0-17 16,0 35-16,18 0 16,0 0-1,-18-35-15,17 34 16,1 19-16,-1-18 15,-17-18 1,0 0 0,0 1-1,-17-36 48</inkml:trace>
  <inkml:trace contextRef="#ctx0" brushRef="#br0" timeOffset="120326.68">24059 3052 0,'18'-36'32,"0"36"-17,-1-17-15,1 17 16,0-18 0,-1 18-1,1 0 1,-18-18-16,18 1 15,-1-1 1,18-52 0,18 17-1,-17-106-15</inkml:trace>
  <inkml:trace contextRef="#ctx0" brushRef="#br0" timeOffset="121439.67">24395 2417 0,'0'17'15,"0"1"1,0 17-16,0-17 15,0 17-15,0 0 16,0 1-16,0-1 16,0 18-1,0 35 1,0-17 0,0-36-16,0 18 15,0-36 1,17-34 78,-17-1-94,0 0 15,18-17-15,-18 18 16,18-19-1,-1 19 1,1 17 47,-1 0-48,1 0 1,-18 17-16,18-17 15,-1 0-15,1 0 16,17 18-16,-17-18 16,0 18-1,-1-18 1,1-18 15,-18 0-31,0-17 16,0 0-1,0-18 1,0 35 15,0 36 32,0-1-48,0 1 1,0 0 0,17-18-16,1 35 15,35 0 1,-35-17 0,-1-18-1,1 18-15,0 17 0,-1 0 16,1 0 15,-18-17-15,0 17-1,0 1 1,-18-19-16,1 1 16,-19-1-1,1 1 1,0-18-1,-18 0 1,35 0 0,1 0-1</inkml:trace>
  <inkml:trace contextRef="#ctx0" brushRef="#br0" timeOffset="127043.95">20655 3175 0,'-17'0'32,"-1"0"-17,-17 18 1,17-1-16,0 1 15,-17 17 1,17-17 0,-17 35-16,17-36 15,-34 19 1,34-1-16,0 0 0,-35 53 16,36-52-1,-1 17 1,0 0-1,1-1 1,17-16-16,0 17 16,-18 17-1,18-35 1,0 36 0,0-53-1,0 88 1,35-1-16,-17-34 15,-18-1 1,35 54 0,1-54-1,-19 19 1,36 52 0,-18-88-16,54 141 15,-54-124 1,18 36-1,-18-53 1,36 71 0,-54-107-1,36 54-15,18 35 16,-54-106 0,19 52-1,17-16 1,0 17-1,-1 0 1,19-18-16,-53 0 16,52 0-1,-35-17 1,142 70 0,-71-53-1,-18 1 1,53 17-16,18-18 15,-71-17 1,53 17 0,-35-17-1,-53-18 1,35 0 0,53 17-1,0-17 1,36 0-1,-89 0 1,106 0 0,35-35-1,-141 17-15,124-17 16,-124 17 0,106-17-1,-88 17 1,-35 1-1,123-19-15,0-16 16,-88 16 0,-18 1-16,18 0 15,17-1 1,0-16 0,142-54-1,-36-18-15,-105 36 16,-18 18-1,35-54 1,-71 71 0,36-35-1,-35 17 1,-18 1-16,35-1 16,0-35-1,-53 36 1,1 17-16,-19 0 15,19 18 1,-19-18-16,1 35 0,17-70 16,-35 53-1,35-36-15,-17 54 16,-18-54 0,18 36-1,-18 17-15,17-17 16,-17-18-16,0 18 15,0-1 1,0-70 0,18 36-1,-18 35 1,0-71 0,0 71-16,0-1 15,0-17-15,-18-53 16,1 36-1,17 35 1,-18-36 0,18 53-1,-18-87-15,1 52 16,17 35 0,-18-52-1,0 17 1,18 17-1,-17-17 1,-18-17-16,35 52 16,-18-52-1,0 17 1,1 17 0,-1 1-16,0 18 15,1-54 1,-1 53-16,-17-52 15,17 17 1,0 18 0,-17-18-1,18 17 1,-19 1 0,1-18-16,17 18 15,-35-36 1,1 1-1,34 52 1,0-17 0,-35-18-16,0 18 15,18-18 1,-53 0 0,17 0 15,19 0-16,16 35 1,1 1-16,17 17 16,-17-18-16,17 1 15,-52-1 1,35 0 0,-18 1-1,-36-1 1,37 0-16,-54 1 15,17 17 1,37 0 0,-37 0-1,1 0 1,35 0-16,-35 0 16,-18 0-1,71 0 1,-53 0-1,0 0 1,35 0 0,0 17-16,-18-17 15,36 0 1,-53 18 0,52 0-1,-52-1 1,53-17-16,-71 0 15,53 18 1,-88 17 0,88-35-1,0 18 1,-70-1 0,-18 19-1,70-19 1,-17 1-16,-88 17 15,87 1 1,-140 34 0,-18 1-1,141-36-15,-123 53 16,35-17 0,88-36-1,-70 18 1,-54 17-1,142-52 1,53 0-16,-18-1 16,35-17-1,1 18 1,-1 0 0,-17-18-16,17 17 15,-52 19 1,17 16-16,-53 1 15,-35 53 1,106-88 0,-71 70-1,0 0 1,35 0 0,-17 18-16,0-35 15,70-36 1,-35 36-1,0-1 1,53-52 0,-35 17-1,17 0-15,18-17 16,0 0 0,-35 17-1,35-17 1,-17 52-1,17-17 1,-18 0 0,18-18-1,0 1 1,0 52 0,0-53-1,0 0 1,0 36-16,0-54 15,18 54 1,-1-36 0,-17-17-1,18 0 1,-1-1-16,1 1 94,0-18-79,70 53 1,-35-53 0,0 17-16,17 1 15,19 17 1,-72-35-1,18 0-15</inkml:trace>
  <inkml:trace contextRef="#ctx0" brushRef="#br0" timeOffset="128482.65">23530 4304 0,'18'0'31,"-18"18"-15,18 34-16,17 19 16,-18 17-16,19-17 15,-19 17 1,54 159-16,-36-159 16,18 124-1,18 17 1,-36-176-1,53 176 1,0-17-16,-35-89 16,0 19-1,18-37 1,-71-69 0,35 17-16,-17-18 15,-18-18 1,35 36-16,-35-17 15,18-36 1,-18 17-16,17-17 16,-17 36-1,18-19 1,-18 1 0,18-18 15,-36-53 47,0 0-62,-158-282-1</inkml:trace>
  <inkml:trace contextRef="#ctx0" brushRef="#br0" timeOffset="130477.69">23389 4216 0,'0'35'94,"0"-17"-79,0 17 1,0 18-16,0-18 16,0-17-16,-17 17 15,17 0-15,-18-35 16,18 53-1,-18-35 1,18 17 0,-17-35-1,17 35-15,0-17 16,-18-71 156,18-70-157,0 52 1,0 36-16,0 0 16,0-36-1,0 36 1,0 17 0,0 0-1,0 1 1,0-1-1,0 1-15,0-1 32,0 0 15,18 18 93,-1 0-109,19 0-15,16 0 0,37 18-16,-36-18 15,-18 18 1,53 17-16,-53-18 16,36 1-1,-54 0 1,1-18-1,0 0 17,-1 0-32,1 17 15,0-17 1,-1 18 0,36 0-1,-35-18 1,-18 17 187</inkml:trace>
  <inkml:trace contextRef="#ctx0" brushRef="#br0" timeOffset="133455.42">28152 4180 0,'-18'18'31,"18"0"-31,0 17 16,0 0-1,0 1-15,18 16 16,-1 107-1,19-71-15,-1 18 16,0 18 0,-17-107-1,-1 72 1,1-54 0,0-18-1,-18 1-15</inkml:trace>
  <inkml:trace contextRef="#ctx0" brushRef="#br0" timeOffset="134584.57">28575 4251 0,'0'0'0,"18"-18"16,-18 1-1,17 17-15,-17-18 16,18 18 0,17 0-1,-17 0 1,-1 0 15,19 0-15,-1 0-16,-17 18 15,35-1 1,-1 19-16,37 17 16,-72-36-1,19 36 1,-19-35 0,19 52-16,-36-52 15,17 35 1,1 0-1,-18 17-15,0-17 16,0-35 0,-18 17-1,18-17 1,-17-18-16,-19 35 16,1-17-1,0-18 1,-54 17-1,1-17 1,71 18 0,-54-18-1,53 0 1,1-18 0,17-35-1,0 0 1,0-17-1,0 17-15,0 18 16,35-1 0,18 19-1,-53-1 1,35 18 0,-17 0-1,0 0-15,17 0 16,-18 0-1,19 0 1,17 18 0,-36-1-1,36 1 1,-17-18-16,-36 18 16,17-18-1</inkml:trace>
  <inkml:trace contextRef="#ctx0" brushRef="#br0" timeOffset="135985.59">29669 4110 0,'17'18'47,"-17"-1"-31,18 1-16,0 17 15,-18 0-15,17 1 16,1-19 0,-1 71-16,1-88 15,-18 18-15,0-36 110,0-17-95,0 18-15,0-19 16,0 19-16,0-36 15,0 35-15,0-35 16,0 18 0,0 17-1,0 1 1,0-1 0,35 18 62,-35 35-63,18-35 1,35 71 0,-53-36-1,18-17-15,-1-1 16,-17 1-1,18 17 1,-18-17 0,0-53 77,0-1-77,0 1-16,0-18 16,0 18-1,0 17-15,17-35 16,-17 18 0,36-18-1,-1 18-15,-17 35 63,-1 0-48,19 17-15,-1 1 16,18 53 0,-18-54-16,-17 1 15,35 35 1,-36-53-1,-17 18 1,18-18 0,0 0 15,52-89-15</inkml:trace>
  <inkml:trace contextRef="#ctx0" brushRef="#br0" timeOffset="136638.67">30498 3810 0,'-36'0'0,"36"35"16,-17 1-16,17-19 15,-18 54-15,0-18 16,18 35 0,0-70-1,18 52 1,0-52-1,-18 17 1,17-35-16,19 0 16,-19 0-1,19-18 1,-19 1 0,54-71-1,-36 52-15,-17 1 16,-1-18-1,-17 0 1,0 18 0,-17 0-1,-1 17 1,0 0-16,18-17 0,-35 0 16,17 35-1,1-18 1,-1-17-1,1 35 1,-19 17 0,-34 19-16,52-1 15,-17 18 1,35-35 0,0 17-1,0-18 1</inkml:trace>
  <inkml:trace contextRef="#ctx0" brushRef="#br0" timeOffset="137330.06">30798 3669 0,'17'0'15,"-17"35"1,18-17-16,17 70 16,-35-70-16,35 52 15,1 18 1,-19-52-1,-17-19 1,0-34 62,0-19-62,0-17-16,0 18 15,0 0-15,0 0 16,0-18-16,18 0 16,0 0-1,-1 35 1,1 1 0,-1 17 15,19 35-31,-19-35 15,36 53 1,-17-18 0,16 36-1,-34-54-15,0 1 0,-18 0 32,17-18-1,1 0 31,0-36-46</inkml:trace>
  <inkml:trace contextRef="#ctx0" brushRef="#br0" timeOffset="137646.76">31397 3210 0,'35'36'15,"-17"-1"-15,0 18 16,-1-18-16,1 53 15,0-35-15,-1 0 16,-17-18 0,18 36-16,-18-36 15,0 0 1,0 1 0,0-1-1</inkml:trace>
  <inkml:trace contextRef="#ctx0" brushRef="#br0" timeOffset="137976.43">31468 3634 0,'0'-18'0,"0"0"32,0 1-17,0-1 1,17 0-1,1 18 1,-18-17-16,18 17 16,-18-36-16,17 36 15,1-17-15,0-18 16,-18-1 0</inkml:trace>
  <inkml:trace contextRef="#ctx0" brushRef="#br0" timeOffset="138958.92">31627 2963 0,'0'18'31,"17"17"-15,-17 36-16,18-54 15,-1 36-15,1-17 16,-18 34-16,18 54 16,-1-54-1,1-17 1,-18-18-1,18-52 64,-1-19-79,1 19 15,0-18-15,-1 17 16,1 0-16,-1 1 15,1-19 1,0 36 31,35 0-31,-36 0-1,1 0 1,0 0-16,-1 0 31,1 0-15,0 0-16,34-35 15,-52 0 1,36-53 0,-19 70-1,-17 0 1,0 1-1,0-1 17,0 36-1,0 17-15,18-17-1,-18 17-15,18 0 16,-1-17-16,-17 17 15,36 0 1,-19 18 0,1-17-1,-18-19-15,17 1 16,1-1-16,-18 1 16,0 0-1,-18-1 16,1 1-15,-71 17 0,35-17-16,17-18 0,-211 106 31</inkml:trace>
  <inkml:trace contextRef="#ctx0" brushRef="#br0" timeOffset="141351.66">29933 5115 0,'0'18'63,"0"0"-63,18 17 16,-1 0-1,-17 18-15,18 0 16,17-18-16,-35 36 15,71 88 1,-18-18 0,-36-53-1,1-18-15,0 19 0,17 16 16,-35-87 0,18 17-1,-18-17 79,17-18-94,-17 18 125,-17-18-125,-19 17 16,-34 19-16,17-19 15,-71 36-15,36-18 16,-123 71-1,158-88 1,-71 35-16,54-18 16,-160 53-16,72-35 15,69-35-15,-16-1 16,-160 54 0,159-53-1,-70-1 1,-18 1-1,158-18-15,-52 18 16,18-1 0,52-17-1,-52 18 1,-1-18 0,36 17-1,-36 19-15,-35-19 16,53 1-1,-35 0 1,18-1 0,17 1-1,17 0 1,19-18-16</inkml:trace>
  <inkml:trace contextRef="#ctx0" brushRef="#br0" timeOffset="142189.72">27252 6579 0,'0'18'62,"0"17"-62,-35 1 16,0 34-1,-1-52-15,-17 70 16,-17-18-16,35-17 16,-36 18-1,-35 70-15,71-106 16,-89 71-1,89-71 1,53-35 140,-1 0-140,1 0-16,35 0 16,0 0-16,-18 0 15,18 0 1,18 0-16,-54 0 15,124 18-15,-105 0 16,69-1 0,-34-17-1,-36 0 1,-17 18 0</inkml:trace>
  <inkml:trace contextRef="#ctx0" brushRef="#br0" timeOffset="143469.66">20496 8202 0,'-35'0'15,"0"0"1,17 0-16,18 18 0,-17-18 15,17 17 1,0 19 0,0 34-1,35-17 1,-18 0 0,1-35-16,0-1 0,70 71 15,-88-70 1,71 17-1,17-17 1,-53-18 0,-17 0-1,-1 0 1,1 0-16,0-35 16,-1-18-1,18-35 1,1-18-1,-36 53-15,0 18 16,0 17 0,17 36 77,1 17-93,17 0 16,-17 0-16,17 1 16,-17-19-16,17 19 15,0-36 1,18 17-16,-35-17 16,17 0-1,0 0 1,-17 0-1,0 0 1,17-35 0,-35 0-16,35-36 15,-17-17 1,-18 53 0,0-36-1,-18 1 1,1 34-16,-19-17 15,1 18 1,17 35 0</inkml:trace>
  <inkml:trace contextRef="#ctx0" brushRef="#br0" timeOffset="144685.65">21908 7938 0,'-18'-18'0,"0"18"16,1 0-16,-19 0 16,1 35-16,17-17 15,1 17 1,-1 0 0,18-17-16,-18 17 15,18 1 1,0-19-1,0 1 17,18-18-1,17 17-15,-17-17-16,0 0 15,-1 0 1,19 0-1,-19-17-15,19-18 16,-36-1 0,35-34-1,-35 17 1,0 35 0,0 1-1,17 17 48,-17 35-48,18-18-15,-18 1 16,35 17 0,-35-17-16,36-18 15,-19 35 1,36-35-1,-35 0 1,17-17 0,0-54-16,-17 36 15,0-36 1,-18 36 0,0 17-1,17 18 95,-17 18-110,18 0 15,0-1-15,17 19 16,-35-19-1,0 1-15,17-1 16,1 1 0,0 0-1,-1 17-15,-17-17 16,0-1 0,0 1-1,0 0 1,-17-18-1,-19 17 1</inkml:trace>
  <inkml:trace contextRef="#ctx0" brushRef="#br0" timeOffset="145158.75">22437 7444 0,'17'0'32,"19"35"-32,-36-17 15,52 34 1,1 19-16,-53-36 15,71 53 1,-71-52-16,35 52 0,18-17 16,-53-36-1,18 18 1,-18-18 0,0-17-1</inkml:trace>
  <inkml:trace contextRef="#ctx0" brushRef="#br0" timeOffset="145479.81">22525 7902 0,'35'0'0,"0"0"15,-17-17-15,0 17 16,17 0-16,-17 0 15,-1 0 32,36-18-47,88-17 16,-17 17 0,123-53-16</inkml:trace>
  <inkml:trace contextRef="#ctx0" brushRef="#br0" timeOffset="147392.87">23495 7426 0,'0'0'0,"-18"18"16,1 17-16,17-17 16,-18 17-16,-17 18 15,0 53 16,17-71-31,18-18 16,0 1 0,0 17-1,0 1-15,18-36 16,-18 17 0,17-17-1,18 0 1,1 0-16,-19 0 15,72-35 1,-72 0-16,54-53 16,-36-1-1,-17 19 1,-18-1 0,0 18-1,0 36-15,0 52 78,0 0-78,0 18 16,0-35-16,17 17 16,1 0-16,-18-17 15,35 17 1,-17-35-1,-1 18 1,36-18 0,0 0-16,36-35 15,-1-106 1,-35 52 0,-36 54-1,-17 0 1,0-1-1,-35 19 1,-18 17 0,0 0-1,18 17-15,-18 19 16,53-19 0,-35 54-1,17-36-15,18-17 16,0 0-1,0-1 1,53-17 15,0-17-15,53-36-16,-53 17 16,52-34-16,-34 34 15,-53 36 1,-18 18 31,17 35-32,-17 18-15,18 34 16,-18 89 0,0-105-1,0 140 1,-35-53-16,-1-105 15,1 17 1,17-88 0,1 0 15,-1-35-15,-35-36-16,-35-70 15,53 71 1,35 34-1,0 1-15,0 17 16,0-17 0,17 18-1,36-19-15,106-34 16,-124 70 0,142-89-1,-142 72 1,18-1-16,-53 1 15,53-19 1,-35 19-16,-18-36 16,0 0-1,0 35 1,0 1-16,-18 17 31,18-18 0,-18 18-15,1 18-16,17-1 16,0 54-1,0-18 1,0-18 0,0 0-16,0-17 15,35-1 1,-17 1-1,17-18 1,53 0 0,-17 0-16,-1-18 15,-35 1-15,54-18 16,-37-1 0,-52 19-1,0-1 1</inkml:trace>
  <inkml:trace contextRef="#ctx0" brushRef="#br0" timeOffset="149291.26">15505 9049 0,'53'53'0,"-53"-36"16,35 36-16,0 0 15,18 106 1,35 0 0,-17-36-1,52 89 1,-70-71-16,-18-88 16,-17-18-1,-18-53 48,-35-70-63,-36-18 15,-17-35-15,-35-141 16,105 247 0,-70-159-1,88 123 1,0-52-16,35 35 15,18 17 1,53 0 0,35 1-1,-106 52 1,53 1-16,-52 17 16,87 0-1,-88 0-15,18 17 16,-17 36-1,-36 0 1,17 18 0,1 105-1,-36-52-15,-17-1 16,-71 18 0,35-70-1,-34-18 1,34-18-1,18-35 1,36 0-16,-1 0 16,18-18-1,-18 1 1,18-1 0,18 0 15,52 18-31,1 0 15,141 18 1,-89 0 0,18-1-16,-35 1 15,71-18 1,-107 0 0,-35 0-16,-35-18 62</inkml:trace>
  <inkml:trace contextRef="#ctx0" brushRef="#br0" timeOffset="150430.41">16739 9172 0,'0'0'0,"0"18"16,-17 35-16,17 0 16,0 35-1,0-70-15,0 70 16,70-18-1,-34-34 1,34-19 0,18-17-1,-17 0 1,-36 0-16,0 0 16,-35-17-16,18 17 15,0-53 1,-1-36 15,-17 54-15,0-18-16,-35-17 15,-36 17 1,19-18 0,-1 36-1,35 17 1,-17 18-1,17 0-15,-35 0 16,53 18 0,-17 0-1,17-1 1,0 1 0,0 0-1,0-1 220,0 36-235,0-35 15,0 35-15,17-18 16,-17-17-16,35 52 15,18 36 1,18-36 0,-36-52-1,36 35 1,-36-35 0,18-1-16,35-17 15,-70 0 1,17 0-16,36-35 15,-36 0 1,0 17 0,-35 0-16,18 1 15,17-36-15,-35 35 16,0 1-16,0-1 16,0 0-1,0 1 1,0-19-1,0-16 1,0 34-16</inkml:trace>
  <inkml:trace contextRef="#ctx0" brushRef="#br0" timeOffset="150923.4">17462 8819 0,'0'18'0,"0"0"16,0-1-16,0 1 15,0 0 1,18 35-16,0-53 15,52 70 1,-34-35 0,52 18-16,-53-35 15,-17 0 1,-1-1 0,-17 36-1,0-35 1,0 52-1,-53-17-15,36-17 16,-54 16 0,54-34-1,-1-18 1,18-35 31,0 0-47,35-18 15,-17 17-15,35 1 16,53-71 0</inkml:trace>
  <inkml:trace contextRef="#ctx0" brushRef="#br0" timeOffset="151523.48">17903 8925 0,'0'0'0,"0"36"0,0-19 16,0 1-1,0 70 1,0-53-16,0-17 15,0 0-15,36-1 16,-19-17 0,1 18-1,0-18 1,17 0 0,-17 0-16,17-35 15,-17-36 1,-18-17-1,0 35 1,0 18 0,-18 17-1,0-17-15,1 35 0,-19-18 16,19 0 0,-19 18-1,1 0 1,17 18 15,18 0-31,0-1 16,0 19-1,0-19 1,0 1 0,36 0-1,-1-1 1,0-17-16,18 0 15</inkml:trace>
  <inkml:trace contextRef="#ctx0" brushRef="#br0" timeOffset="151897.71">18256 8678 0,'0'89'15,"0"-54"-15,0 0 16,0-17-16,0 17 16,18 0-16,-18-17 15,18 0 1,-18-1-1,17-17-15,1 0 16,-1 0 0,19-17-1,-36-1 1,0 0 0,17-52-1,1 52-15,-18-35 16,0 36-1</inkml:trace>
  <inkml:trace contextRef="#ctx0" brushRef="#br0" timeOffset="152296.74">18450 8696 0,'0'0'0,"18"0"31,0 0-15,-1 18 46,-17-1-46,18 1-16,-1-18 16,-17 35-16,18-35 15,-18 18 1,0-36 46,0-35-62,35 0 16,1-17 0</inkml:trace>
  <inkml:trace contextRef="#ctx0" brushRef="#br0" timeOffset="153197.79">18803 8449 0,'0'18'31,"0"17"-31,0 0 16,0-17-16,0 35 15,0-18-15,0 0 16,0-17 0,0 0-1,18-18 1,17 0 31,18-18-47,-35-35 15,17 18-15,-35-1 16,53-69 0,-53 69-1,0 19 1,0 34 62,0 1-62,0 0-16,0-1 15,0 1-15,17 17 16,-17-17-1,18-18 1,0 0 15,-1 0-15,-17-18-16,0 1 16,0-1-16,18-17 15,0-1 1,-18 19-1,17 17 32,1 0-31,-1 0 0,1 0-1,-18 17 48</inkml:trace>
  <inkml:trace contextRef="#ctx0" brushRef="#br0" timeOffset="187300.61">2611 14429 0,'0'0'0,"0"-18"0,0 0 16,0 1 0,0-1-1,0 0 1,0 1-1,0-1 1,0 1 0,0-1 15,0 36 219,0 34-234,0-16-16,0-19 15,0 36 1,0-35-16,-18 0 15,-35 52 1,0 1 0,35-71-1,-17 35 1,53-35 140,-1-18-140,1 1-16,17-1 15,-17 0-15,0 1 16,-1 17-16,1-18 16,0 18-1,-1 0 48,1 0-63,-1 0 31,1 18-31,0-18 16,-1 17-16,1 1 15,0 0 1,-1-1 0,-17 1-1,18 0 1,-18-1-16,0 1 15,0-1 1,0 19-16,0-19 16,0 1-1,-18 0 1,18-1 0,-17-17-16,-1 18 15,-35 17 1,18 0-1,0-35-15,-1 18 16,1 0 0,0-1-1,-53-17 1,52 18 0,1-18-16,-71 18 15,53-1-15,36-17 16</inkml:trace>
  <inkml:trace contextRef="#ctx0" brushRef="#br0" timeOffset="187977.5">2293 14376 0,'0'0'0,"53"-36"32,-35 19-17,-1 17-15,1-18 16,-18 1-1,35 17-15,-17 0 94,-1 0-78,-17-18-1,36 18-15,-19 0 16,1 0 0,17 0-16,-17 0 15,0 0 1,-1 0-16</inkml:trace>
  <inkml:trace contextRef="#ctx0" brushRef="#br0" timeOffset="189124.35">4374 14093 0,'0'0'0,"-52"0"16,52 18-16,-18 0 15,0-1 1,-17 19-1,35-19 1,0 1-16,-35 17 16,17 18-1,18-35 1,0 52 0,0-34-1,0-19-15,0 19 16,18-36 46,-1 0-46,19 0 0,34 0-16,18 0 15,36-18-15,-36 0 16,53 1-1,-106 17 1,18-36 0,-17 36-16,-19 0 15,-17-17 1,18 17 0</inkml:trace>
  <inkml:trace contextRef="#ctx0" brushRef="#br0" timeOffset="189888.56">4939 14252 0,'-18'0'0,"1"0"16,-1 0-1,18 18 1,-18-18-16,18 18 16,-17-1-1,17 1 1,0 35-1,0-18 1,0-17 0,0-1-1,17-17 1,1 0 0,0 0-1,17 0 1,0-17-16,0-1 15,18-17 1,-35-1 0,0 19-1,-1-1-15,-17-17 32,0 17-32,0 1 15,0-1 1,0 0-1,0 1 1,0-1 0,-17 18-1,-1-18-15,-17 1 16,-1 17 0,19-18-1,-1 18 1,36 0 78,17 0-79,36-18 1,123-52-1</inkml:trace>
  <inkml:trace contextRef="#ctx0" brushRef="#br0" timeOffset="190431.33">5433 13917 0,'0'18'46,"0"-1"-30,0 1 0,0 17-16,17-35 15,1 18-15,17 52 16,1-52-16,-1 35 16,-17-35-1,17 35-15,-35-36 16,0 1 15,0 0-31,0-1 16,-18 18-1,-52-17 1,34 0-16,-17 17 16,36-35 46,17-53-46,0 18-16</inkml:trace>
  <inkml:trace contextRef="#ctx0" brushRef="#br0" timeOffset="190811.48">5856 13794 0,'18'0'31,"-1"35"-15,19 0-16,-36-17 16,35 17-16,-35 0 15,18 1-15,17-1 16,-35 0 0,17 0-1,-122-35 63</inkml:trace>
  <inkml:trace contextRef="#ctx0" brushRef="#br0" timeOffset="191084.54">5733 13988 0,'17'-18'0,"1"0"15,35 1-15,-18-1 16,36 0-16,-18 1 15,35-1 1,0-17 0,-70 17-16,-1 18 15</inkml:trace>
  <inkml:trace contextRef="#ctx0" brushRef="#br0" timeOffset="192198.66">2417 13564 0,'17'0'31,"1"0"-15,52 53-16,36 35 16,0-17-16,35 52 15,18-17-15,-36 0 16,1 35-16,158 124 15,-158-124 1,105 141 0,-88-70-1,-106-159 1,18 88-16,-35-71 16,-18-17-1,0 0 1,0-35-1,0 0-15,0-1 16,-35 36 0,-1-18-16,-52 36 15,-53 17 1,88-17 0,-18-18-1,36-1 1,35-34-1,-17 17-15</inkml:trace>
  <inkml:trace contextRef="#ctx0" brushRef="#br0" timeOffset="193944.64">7497 13811 0,'35'0'172,"-18"0"-172,19 0 16,17 0-16,-36-17 15,54 17-15,17-18 16,-35 18-1,53 0 1,17-35 0,-87 35-1,34-18-15,-35 18 16,1-18-16,-19 18 16,19-17-1,-19 17 1,54 0-1,-54-18 1,19 0 0,-19 18-16,1 0 31,0 0-15</inkml:trace>
  <inkml:trace contextRef="#ctx0" brushRef="#br0" timeOffset="195230.61">8255 13070 0,'35'36'125,"36"17"-125,-1-18 16,1 18-16,17 0 16,18 17-16,-18-17 15,53 18 1,-53-18 0,-70-36-1,17 1-15,-17-18 31,-18 18-31,18-18 79,-18 35 155,-71 53-218,36-35-16,-36 18 15,36-19 1,-53 72-16,17-36 15,54-70 1,-19 35 0,19-36-1,17 1 1</inkml:trace>
  <inkml:trace contextRef="#ctx0" brushRef="#br0" timeOffset="198407.99">10478 13229 0,'17'-35'297,"1"17"-297,17 1 15,0-19-15,-17 19 16,17-1-16,1 0 16,-19 18-1,36-35 1,-35 35-1,-71 0 142,-35 53-142,-1 0-15,-34 0 16,17 0-16,-53 17 16,54-17-16,-1 18 15,-35-1 1,105-34-1,19-19 1,34-17 62,1 0-62,0 0-1,-1 0 17,1 0-32,-1 0 31,1 0-15,0 0-16,-1 0 15,-17 18-15,18-18 16,0 0-1,17 0 1,0 0 15,18-18-31,124-35 16,-72 36 0,-34-1-16,-18 0 15,53 1 1,-71 17-1,-17 0 1,-1 0 0,1 17-1,17 19 1,-17 17 0,-1 0-1,1 35 1,-18-35-16,0-36 0,0 54 15,-35 35 1,35-71 0,-53 18-16,35-18 15,-158 71 1,70-71 0,-106 36-16,142-53 15,52-18 1</inkml:trace>
  <inkml:trace contextRef="#ctx0" brushRef="#br0" timeOffset="199327.85">11060 13476 0,'0'0'0,"-36"53"0,19-35 16,17-1 0,-18 19-16,0-1 15,18 0 1,0-17 0,0-1-1,18-17 1,0 0-1,-1 0-15,1 0 16,17 0-16,36-17 16,70-36-1,-123 35 1,34-17 0,-34 17-16,-18 1 31,0-1-16,0 0 1,0 1 0,0-1-1,0 0-15,0 1 16,0-18 0,-18 35-1,1-18-15,-18 0 16,-18 1-1,17 17 1,19 0 0,-19 0-16,1 0 31,35 17-15,0 1-1,-18-18 1,18 35-16,0-17 15,18-1 1,0 1 0,17 0-1</inkml:trace>
  <inkml:trace contextRef="#ctx0" brushRef="#br0" timeOffset="199683.82">11906 13476 0,'0'0'0,"0"18"0,0-1 16,0 1 15,18-18 47</inkml:trace>
  <inkml:trace contextRef="#ctx0" brushRef="#br0" timeOffset="200435.56">11871 13282 0,'18'35'15,"17"1"1,0-19-16,0 19 16,1-1-1,-1 0-15,36 18 16,-19-35-16,19 35 15,-53-53 1,87 0 0,19-53-1,-71 35-15,35-70 16,-35 0 0,-35 17-1,-18 36 1,0 17-1,0 1 1,-18 17 0,-35-18-16,-70 18 15,-1 0 1,54 0 0,-54 0-1,89 18 1,17-18-1,1 0 1,17 17 31,0 1-31,0-1-1,0 1-15,0 0 16,35 17-1,35-17 1,-17-1 0,230-17-16</inkml:trace>
  <inkml:trace contextRef="#ctx0" brushRef="#br0" timeOffset="200810.51">13176 13123 0,'0'0'16,"0"18"-16,0 0 15,0-1 1,0 1-16,0 0 16,0-1 15,18-17 16,0 0-47,17-17 15,0-19-15,-17 19 16,35-19 0,-36-34-1</inkml:trace>
  <inkml:trace contextRef="#ctx0" brushRef="#br0" timeOffset="201102.48">13282 13018 0,'-18'35'31,"18"-18"-31,0 1 16,0 0-1,0-1 1,0 1 0,36-18-1,-1 18 1,-17-18-16,35 0 0,-18 0 16</inkml:trace>
  <inkml:trace contextRef="#ctx0" brushRef="#br0" timeOffset="201673.99">13811 12876 0,'0'0'0,"-17"36"0,-1-19 16,18 1 0,18 0 46,-18-1-62,17-17 16,19 36-16,-19-36 15,18 0-15,-17 0 16,35 0 0,-18 0-1,124-18-15,-35-35 16,-72 18-16,-16 17 16,-36-17-1,0 17 1,0 0-1,-18 1 1,-52 17-16,-19-18 16,54 18-1,0 18 1,17-1 0,18 1 15,0 0-16</inkml:trace>
  <inkml:trace contextRef="#ctx0" brushRef="#br0" timeOffset="202694.18">15258 12577 0,'-18'17'47,"18"1"-31,0-1-16,0 1 15,0 0 1,0-1 0,18-17-1,-18 18 1,17 0-16,1-18 16,17 0-16,36 17 15,-36-17 1,53 0-1,-35-35 1,-18 0 0,-35 17-1,0 0-15,0-17 16,0 18 15,0-1 0,-17 18-15,-1-18-16,-17 1 16,-18 17-1,-18 0 1,1 0 0,35 0-1,-18 0 1,35 17-16,0-17 15</inkml:trace>
  <inkml:trace contextRef="#ctx0" brushRef="#br0" timeOffset="203353.6">16351 12382 0,'18'0'47,"88"-17"-31,-36-1-16,54-17 16,-18 17-1,123-17 1,-176 17-1,70-17-15,-52 17 16,-54 1 0,1 17-1,-18-18 1</inkml:trace>
  <inkml:trace contextRef="#ctx0" brushRef="#br0" timeOffset="203890.94">16581 11818 0,'52'18'32,"125"52"-17,-71-17-15,17-18 16,159 71-16,18-18 15,-106 18 1,-106-53 0,-70-18-1,-18 1 1,0-19-16,-35 54 16,-18-36-1,18 1-15,-54 16 16,-122 19-1,52-36 1,106-17 0,-17 0-1,52-18 48</inkml:trace>
  <inkml:trace contextRef="#ctx0" brushRef="#br0" timeOffset="205306.51">18680 11589 0,'17'0'16,"1"0"0,52-36-1,1 1-15,158-53 16,-17 17-1,-177 54 1,36-18 0,-54 17-1,-34 18 63,-54 0-62,1 18-16,-1-1 16,-17 18-16,-18 1 15,0 17-15,71-36 16,-89 54 0,107-54-1,-18 19 1,17-19-16,18 1 15,0 0 1,0-1 15,0 1-15,0 0 0,0-1-16,18 19 15,-1-19 1,1 18-1,17 1 1,-17-19 0,-1 1-1,-17 0-15,18-18 16,0 0 15,17 0-15,0 0-1,195-106 1,-125 71-16,54-18 16,-18 17-1,-105 19 1,-1 17 0,-18 0-1,19 0 1,-19 35-16,19-17 15,-1 35 1,0-1 0,-35-34-1,35 70 1,-17 18-16,-18-53 16,0 53-1,-18-53 1,-52 0-1,-54 0 1,-193 35 0,176-71-16,0 1 15,88 0-15,-71-18 16,89 0 0,17 0-1</inkml:trace>
  <inkml:trace contextRef="#ctx0" brushRef="#br0" timeOffset="206749.42">20197 11359 0,'0'0'0,"-18"0"47,0 0-31,18 18-16,-17 0 16,-1-1-1,18 1-15,0 0 16,-18 35-1,1-18 1,17 0 0,0 0-1,0 1 1,0-19-16,0 1 16,0 0-1,17-18 1,1 35-1,0-17 1,-1-18 0,1 17-16,0-17 15,-1 18 1,18-1 0,1-17-1,17 0-15,-18 0 16,194-35-16,-176 35 15,18-35 1,-18 17-16</inkml:trace>
  <inkml:trace contextRef="#ctx0" brushRef="#br0" timeOffset="207330.52">20638 11236 0,'17'18'62,"18"35"-46,-17-36-16,17 18 15,18 54-15,0-1 16,-35-71-16,35 72 16,-53-72-1,0-52 79,0-36-78,0 36-1,0-18-15,0 18 16,0 17-16,0 1 15,0-19-15,0 19 16,0-1-16,0 1 16,0-1-1</inkml:trace>
  <inkml:trace contextRef="#ctx0" brushRef="#br0" timeOffset="208278.38">21325 11236 0,'0'0'0,"-17"0"47,17 18-47,0-1 16,0 1-16,0 0 15,0-1-15,0 1 16,0 52-1,17-34 1,1-19 0,35 19-1,-35-36-15,-1 0 63,19-53-48,-1 17-15,0 1 16,-17 0-16,17-18 16,-17 18-16,-18 17 15,0 0-15,0 1 32,0-1 14,-36 0-30,-17 18 0,1 0-16,-19 0 15,-17 0-15,52 0 16,19 0 0,-1 0-16,18 36 93,0-1-77,0-17-16,0-1 16,0 1-1,53 17 1,0-35-1,176 0-15</inkml:trace>
  <inkml:trace contextRef="#ctx0" brushRef="#br0" timeOffset="208722.73">21925 11077 0,'18'18'62,"-1"-1"-46,1 19-16,0-36 15,-1 53-15,1-36 16,0-17-16,-18-17 94,17-54-94,-17 36 15,0-36-15,18 18 16,-18 36 0</inkml:trace>
  <inkml:trace contextRef="#ctx0" brushRef="#br0" timeOffset="209451.39">22454 10918 0,'18'0'15,"0"0"48,-1 0-47,18 0-16,-17-17 15,-18-18 1,18-1-16,-18 19 15,0-1 1,-18 0 15,-35 18-15,0 36 0,36-19-1,17 1-15,0 0 16,0-1-1,0 18 1,0-17 0,0 17-1,0-17-15,17 0 16,19 35 0,-19-36-1,1 1 1,-1-1-16,1-17 15,70 18 1,-52-18-16,105 0 16,-35 0-1,-54-35 1,1 17 0,-17-17-1,-1 0-15,-17-1 16,-18 19-1,17-1 1,-17-17 0</inkml:trace>
  <inkml:trace contextRef="#ctx0" brushRef="#br0" timeOffset="213407.68">24095 10442 0,'17'0'62,"1"0"-62,0 0 0,-1 0 32,1 0-32,0-17 15,-1 17 1,18 0 0,-17 0-1,17 0-15,18-36 16,-17 36-1,34-17 1,18-1 0,-52 0-1,17 18-15,17-35 16,-17 17 0,70 1-1,-70-1 1,0 1-16,-17 17 15,52-18 1,-35-17-16,-36 35 16,19 0-1,-19 0 1</inkml:trace>
  <inkml:trace contextRef="#ctx0" brushRef="#br0" timeOffset="214454.69">25012 9807 0,'18'0'47,"-1"0"-31,18 18-1,18 17-15,53 0 16,-53 1-16,-18-19 16,18 1-16,36 35 15,-72-35 1,18-18-16,-35 17 16,36 1-1,-19-1 1,1-17-1,-18 18 1,35 0 0,-17-1-1,-18 1 1,18-18 0,-18 18-16,0 17 78,0 0-78,-18-17 15,0 17-15,1 0 16,-1-17-16,-35 70 16,35-70-1,-52 52 1,35-34-1,17-19-15,0 1 16,18 0-16,-17-18 47</inkml:trace>
  <inkml:trace contextRef="#ctx0" brushRef="#br0" timeOffset="-214204.96">26441 9631 0,'0'17'46,"0"1"-30,0 17-16,17-17 16,1 53-1,17-36 1,-35 0-16,36 53 16,16 1-1,1-19-15,-53-52 0,18 17 16,17-17-1,-35-1 1,18-17 0,0 0 31</inkml:trace>
  <inkml:trace contextRef="#ctx0" brushRef="#br0" timeOffset="-212760.25">27252 9490 0,'-18'0'16,"1"0"-1,-1 0 1,1 0 0,-19 0-1,36 17-15,-17 1 16,-1-18-16,18 18 16,-18-18-16,18 17 15,-17 1 1,17 0-16,0-1 15,0 18 1,0-17 0,0 0 15,0-1 0,17-17-31,36 36 16,-17-19-1,34 1 1,36 0 0,-53 17-1,0-18-15,17 19 0,1-1 16,-36-17 0,0-1-1,-17 1 1,0 0 15,-18-1-31,0 1 16,0 35-1,0-18 1,0 0 0,-18-35-1,0 18-15,1-18 16,-89 0-1,18 0 1,17-18 0,1 1-1,17-1 1,35 18-16,0-18 16,1 1-1,-1-1 1,1-35-1,-1-35 1,18 17 0,18-17-16,-1 35 15,36-35 1,0 35 0,-53 0-1,18 36 1,-1 17-1,-17-18-15,0-17 110,-17 35-95,17-18-15,-18 18 16,0-17 0,1 17-1,-1 0 1,0 0-16,1 0 16,17 17 30,0 1-14,0-1-32,0 1 15,17 17 1,36-17-16,-53 0 16,18-18-1</inkml:trace>
  <inkml:trace contextRef="#ctx0" brushRef="#br0" timeOffset="-211450.23">28769 9296 0,'18'0'31,"-1"35"-16,-17 0-15,53 36 16,-35-36 0,-1 36-16,19-36 15,-19 18 1,1-53-16,-36 0 78,1-88-62,-19-18-16,19 53 15,-1 18-15,18-18 16,0 17-16,-17 1 16,17-35-1,0 34 1,0 19-1,0-1-15,17 18 16,1 0 47,17 0-48,-17 0-15,105 71 16,-52-18-1,-36-18-15,18 0 16,0 36 0,0-36-1,-18 18-15,-35-36 16,0-34 78,-18-36-94,1 0 15,-1-35-15,18 53 16,0-1-16,0 1 16,0 0-1,0-54 1,0 72-16,18-36 15,-1 53 64,1 0-64,17 18-15,1-1 16,-19 18-16,36 1 15,-35-19-15,35 54 16,-18-36 0,36 36-1,-54-54-15,1 1 16,-18-36 62,123-87-62</inkml:trace>
  <inkml:trace contextRef="#ctx0" brushRef="#br0" timeOffset="-210689.06">29916 8767 0,'0'17'16,"-18"18"-1,0 1-15,18-1 16,0 0 0,0 36-16,18-18 15,0-18 1,17-17 0,-18-1-1,1 1 1,0-18-1,-18-35 48,17 17-47,36-35-16,-17-17 15,-36 52-15,0 0 16,0 1-16,0-19 15,0 1 1,0 17 0,-18 18-1,18-17-15,-18-1 16,-17-17 0,0 35-1,-1-18 1,19 18-1,-1 0 1,36 0 125</inkml:trace>
  <inkml:trace contextRef="#ctx0" brushRef="#br0" timeOffset="-209770.21">30374 8520 0,'18'0'16,"-18"35"-16,17 0 16,1 36-1,0-18-15,-18-18 16,17 53-1,1-35 1,-18 0-16,0 0 16,18-36-1,-18 19 1,0-54 46,0 0-46,-18-87 0,0 87-16,18-35 15,0 35 1,0-17-16,-17 35 16,17-35-1,0 17 1,0 1-1,0-1 1,0 0 0,17 18 124,1 0-124,17 18 0,18 0-1,-18-1-15,-17 1 16,17 0-1,18 17-15,-35-18 16,70 36 0,-53-35-1,-35 0 1,18-18-16,-53 0 125,35-159-109</inkml:trace>
  <inkml:trace contextRef="#ctx0" brushRef="#br0" timeOffset="-209350.49">30974 8132 0,'18'0'31,"-1"35"-15,1-18-16,17 19 16,-17-1-16,-1 0 15,36 71 1,18 35-1,-54-106 1,1 18-16,0-35 0,-18 17 16,-18-35 46,0 0-62,-17 0 16,-18-35-1</inkml:trace>
  <inkml:trace contextRef="#ctx0" brushRef="#br0" timeOffset="-209001.15">30868 8449 0,'18'0'32,"-1"0"-1,1 0 0,-18-18 16,0 1-47,35-1 16,1-35-16,-1 18 15,0 0-15,18-36 16,18-35 0,-54 36-1,1 52-15</inkml:trace>
  <inkml:trace contextRef="#ctx0" brushRef="#br0" timeOffset="-207799.28">31221 7691 0,'17'17'32,"1"18"-17,17 18-15,18 36 16,-35-54-16,35 71 16,0-18-1,35 124 1,-35-71-16,-18-71 15,-17-35 1,-1-35 0,-34-35 62,-18-53-78,35 53 15,0-18-15,0 18 16,0-36 0,0 53-1,17-35-15,1 18 16,-18 18 0,17 17-1,1 0 1,0 0-1,-1 0 1,1 0-16,0 17 16,35 1-1,-18-18 1,-18 17-16,19 1 16,-1-18-1,0 18 1,-17-18-16,0 0 15,-1-36 1,36-16 0,-18-37-1,-17 19 1,0-36 0,-18 18-16,0 70 15,0 0 32,-36 18-31,19 0-16,-18 18 15,35 17 1,0 1 0,0-19-1,0 1 1,0 0-1,17-1-15,1 1 16,-1 17 0,19-17-1,-19 17 1,36 18 0,-53-35-1,53 52-15,-18 1 16,1-18-1,-36 35 1,0-71 0,0 19-1,-18-19 17,-17 1-17,-36 0-15,18-18 16,-35 53-1,0-1 1,35-34 0,18 17-16,-36 1 15</inkml:trace>
  <inkml:trace contextRef="#ctx0" brushRef="#br0" timeOffset="-203998.34">16739 11359 0,'0'18'0,"0"0"16,0-1-1,0 1-15,-17-18 16,17 18 15,-18-1 0,0-17-15,18 18-16,-35 0 16,17-18-1,1 17-15,-1-17 16,-52 18-1,17-1 1,0 19-16,-18-36 16,36 17-1,0-17 1,-71 18 0,0 0-1,0-18 1,-70 17-16,52-17 15,-17 0 1,0 18 0,71-18-1,-19 0 1,19 0 0,35 0-16,-54-18 15,-34 1 1,88-1-1,-89 0 1,-17-35 0,88 53-1,-17-35-15,-1 0 16,53 35 0,-70-35-1,53-1 1,0 19-1,17-1 1,0 0-16,1 18 16,-1-35-16,-17 0 15,17 17 1,0-35 0,-17 0-1,18 36 1,-1-19-16,-17 1 15,35 18 1,-18-36 0,0 17-1,1-17 1,17 18 0,-18-18-16,18 36 15,0-19-15,0 19 16,0-36-1,0 18 1,0-18 0,0 0-16,0 0 15,0 0 1,0 35 0,0-52-1,0 34 1,0 1-1,18 17-15,-18 1 0,17-54 16,-17 54 0,0-1-1,18-35 1,-18 35 0,18-52-1,17-1-15,-17 1 16,17 17-1,18-35 1,-18 35 0,0-18-1,-17 54 1,0-19-16,17 1 16,0 0-1,0-1 16,-17 36-15,17-17-16,-17-1 16,0 18-16,17-17 15,-35-1-15,18 18 16,-1 0 0,18-18-1,1 1 1,17-1-1,35 0-15,-71 18 0,19-17 16,70-19 0,-71 36-1,-18 0-15,19 0 16,-1 0 0,-17 0-16,17-17 15,0 17-15,1 0 16,-19 0-1,1-18-15,-1 18 16,19 0 0,-19 0-1,1 0 1,0 0 0,-1 0-1</inkml:trace>
  <inkml:trace contextRef="#ctx0" brushRef="#br0" timeOffset="-202540.91">14781 8890 0,'18'0'125,"17"0"-125,-17 0 16,17 18-16,0-1 16,18 1-1,-35 0-15,123 70 16,-70-35-1,-36-36 1,71 36 0,-53 0-1,-36-35-15,36 17 16,-35-35 0,0 18-1,-18-1 32,17-17-31,1 18 31,0-18-16,-18 18 109,-36-1-124,1 36-16,-18-35 16,0 17-16,18-17 15,0 17-15,-18 0 16,-18 36-16,-17-18 16,53 0-1,-54 17 1,72-35-1,-1-35-15,18 18 141,0 0-125,-18 52-1,1 1 1</inkml:trace>
  <inkml:trace contextRef="#ctx0" brushRef="#br0" timeOffset="-191159.4">15311 14499 0,'0'35'125,"0"-17"-125,0 53 16,17-1-16,-17 1 16,53 158-1,-35-141 1,17 36-16,-17-18 16,17 123-1,-17-176 1,-1 0-16,1-36 15,-53-87 126,-1-1-141,19 18 16,-36-35-16,17 0 15,1 17 1,0-17-16,0-35 16,-54-89-1,54 71 1,0 17-1,35 72-15,0-37 16,0 54 0,0 17-16,18 1 15,-1-36 1,36 18 0,-35-1-1,35 19-15,52-19 16,-52 36-1,0 0 1,-35 0 0,17 0-1,36 18 1,-18 0 0,35 70-16,-35 0 15,-36-53 1,19 89-1,-89 123 1,18-141-16,-124 88 16,0-53-1,106-106 1,-17 0 0,52-17-1</inkml:trace>
  <inkml:trace contextRef="#ctx0" brushRef="#br0" timeOffset="-190164.42">16281 14958 0,'-18'0'78,"18"35"-62,-18 0-16,18-17 15,0 0-15,0-1 16,0 1-16,0 0 31,18-18-15,0 0-16,-1 0 93,1 0-77,0-18-16,17-17 16,0-18-1,-35 35-15,0 0 16,18-35 0,-18 36-1,0-1 1,0 1-1,-18-1 1,18 0 0,-17 18-1,-1 0 1,18-17 15,-18 17-31,1 17 78,17 19-62,0-1 0,0-18-1,0 1 1,17-18 31,1 0-32,194-35 1</inkml:trace>
  <inkml:trace contextRef="#ctx0" brushRef="#br0" timeOffset="-189517.2">16880 14746 0,'0'18'32,"0"17"-17,0-17 1,0-1 0,18-17-16,-18 18 15,18-18 1,-1 0-1,1-35 1,35-54 0,-35 54-1,-1 35 63,1 0-46,-1 0-17,1 0 1,0 0-16,17 0 16,36 0-1,-54 0 1,18 0-1,-17-17-15,-18-1 16,0 0 0,0 1-1,0-1 1</inkml:trace>
  <inkml:trace contextRef="#ctx0" brushRef="#br0" timeOffset="-188646.35">17657 14552 0,'17'0'16,"-17"-18"-1,18-17-15,35 0 16,-18 17 0,18-35-16,-53 36 15,35-54 1,-35 36 0,0 17 30,-35 18-14,-18 18-32,35-18 0,18 18 15,0-1 1,0 1 0,0-1 15,0 1 0,0 0-15,18-18-1,0 0 1,-1 0-16,1 0 16,17 0-1,36 0 1,-36-18-1,0-17 1,-17 35 78,-18 17-63,53 54 0,-35-53-31,-1 17 16,1-17 0,-18-71 46,17 0-62,1 17 0,0-16 16,-1 34-1,-17 0-15,0 1 0</inkml:trace>
  <inkml:trace contextRef="#ctx0" brushRef="#br0" timeOffset="-187940.23">19121 13652 0,'0'18'47,"35"17"-47,-18 1 16,19 17-16,-1-18 15,-17 0-15,35 0 16,-36 18-16,19-17 15,16 34 1,-34-35 0,0 1-1,-18-1-15,0-17 16,0-1 0,-18 1-1,-35 0 1,-17-18-1,34 0 1,1 0-16,-106-18 16</inkml:trace>
  <inkml:trace contextRef="#ctx0" brushRef="#br0" timeOffset="-187617.37">19156 13776 0,'0'0'0,"123"-53"15,-87 53-15,-19 0 32,19 0-32,34-18 15,71-17 1,-88 35-1,123-18 1,-140 1-16,-1 17 16,-17 0-1</inkml:trace>
  <inkml:trace contextRef="#ctx0" brushRef="#br0" timeOffset="-185810.07">20232 13317 0,'17'0'31,"1"18"-31,-18 17 16,0 18-16,18-35 15,-18 17-15,17 53 16,-17-35-1,36-18 1,-36-17 0,0-36 46,0 1-62,0-18 16,0-1-16,0 1 15,0 17-15,0 1 16,17-1 0,1 0-1,0 18 63,17 18-62,-18 0-16,1-1 16,17 19-16,-17-19 15,0 1-15,-18 0 16,17-1-16,1-17 16,-18-35 62,0-36-78,0 36 15,35-18-15,1-17 16,-19 52-16,1-17 16,-1-1-1,19 1 1,-19 18-16,1 17 31,0 0-15,17 35-1,0 18 1,-17-36 0,17 36-16,-17-35 15,-1 0 1,19-18 46,34-53-62,-35 35 16,18-17-16,0-1 16,0 19-16,-35-18 15,17 17 1,-35 0-16,0 1 15,0-1 1,-18 18 31,1 0-31,-18 0-1,-1 0-15,-17 35 16,53-17-1,-35 35 1,17 17 0,1-70-1,17 53 1,0-35 0,17-18 15,19-18 0,17-17-31,17 0 16,-52 17-16,-1-17 15,1 17 1,0 18 62,-18 18-78,17-1 16,-17 1-16,18 0 15,0-1-15,-1 19 16,-17-19 15,18-17-15,0 0-16,17-35 15,0 0 1,53-71 0,-52 35-1,-19 71 1,-17 18 31,18 0-32,-18-1 1,18 1 0,-1 0-16,-17-1 15,0 1 1,0-1 0,0-34 46,0-18-46,-17-89-1</inkml:trace>
  <inkml:trace contextRef="#ctx0" brushRef="#br0" timeOffset="-185584.11">21643 12859 0,'18'0'109,"-1"0"-93</inkml:trace>
  <inkml:trace contextRef="#ctx0" brushRef="#br0" timeOffset="-184963.04">21819 12841 0,'0'18'0,"18"-1"15,-18 36-15,18-17 16,-18 17 0,0 17-1,0-52 1,0-1-16,0 1 16,17-18-1,-17-35 63,36-53-62,-19 70-16,-17-17 16,18 17-16,-1 0 15,-17 1 1,36-19-1,-19 36 17,1 0-1,-18 18-31,18 17 16,-1-17-1,-17 0-15,18 35 16,0-36 15,-18 1-31,17-18 16,-17-18 77,0 1-77</inkml:trace>
  <inkml:trace contextRef="#ctx0" brushRef="#br0" timeOffset="-184043.08">23760 12136 0,'35'17'62,"-35"18"-46,17 1-16,19-1 15,-19 0-15,19 18 16,-19 0 0,19 0-1,-19-35-15,1-1 16</inkml:trace>
  <inkml:trace contextRef="#ctx0" brushRef="#br0" timeOffset="-183493.15">23548 12453 0,'0'-18'46,"18"18"-30,17-17 0,18 17-16,88-36 15,-35 1-15,-53 18 16,70-1-16,-17-17 16,106-36-1,-177 71 1,-17 0-1</inkml:trace>
  <inkml:trace contextRef="#ctx0" brushRef="#br0" timeOffset="-182638.37">25329 11853 0,'0'0'0,"-17"-17"16,17-1-1,-35 18 1,17 0-16,0 0 31,1 18-15,-1-18-1,18 17 1,0 1 15,0 0-15,0-1-1,0 1 1,0 0 0,18 17-1,-18-18-15,35 19 16,-17-1 0,-1 0-1,-17 1 1,35 16-1,-35-16 1,0-19-16,0 1 16,0 0-1,-35-1 32,0 1-47,17-18 16,1 0-16,17 18 15,-18-18 1</inkml:trace>
  <inkml:trace contextRef="#ctx0" brushRef="#br0" timeOffset="-182065.27">25647 11889 0,'-18'0'47,"18"17"-31,-17-17-16,17 18 16,0 0-16,0-1 15,0 18 1,17-35-1,-17 18 1,18-18 0,0 0-1,-18-18 95,17-17-110,-17 18 15,0-19-15,18 1 16,0 17-16,-18 1 16</inkml:trace>
  <inkml:trace contextRef="#ctx0" brushRef="#br0" timeOffset="-181174.39">25823 11818 0,'0'0'0,"18"0"0,0 0 32,-1-18-17,1 1-15,35-1 16,-18-35-1,-35 36-15,18-19 16,-18 1-16,17 17 16,-17-35-1,0 36-15,0-1 16,-17 36 93,17-1-93,0 19-16,0-1 16,0 0-16,0-17 15,0 35-15,0-35 16,17 17-1,1 53 1,17-17 0,-17-36-16,17 71 15,0-18 1,-35-71 0,36 54-1,-54-71 48,18-18-63,0 1 31,0-1-15,-18 18-16,18-18 15,0 1 1,0-1-16,0 1 15,0-1-15,0 0 16,0 1 0,0-1-1,0-17 17,18 35-32,0-18 15,-1 0 1,1 1-1,-18-1 1,18 18-16,-1-35 16,-17 17-1</inkml:trace>
  <inkml:trace contextRef="#ctx0" brushRef="#br0" timeOffset="-180177.32">26688 11359 0,'17'0'0,"1"18"31,-18 0-31,18-18 16,-1 35-1,18 18-15,1 17 16,-36-52-1,35 35 1,-35-35-16,18-18 16,-1 35-1,-17-17 1,0-1 15,0 1-31,0 0 16,0-1-1,0 1 1,0-1-16,0 1 16,-17-18-1</inkml:trace>
  <inkml:trace contextRef="#ctx0" brushRef="#br0" timeOffset="-179784.29">26793 11765 0,'18'-17'93,"17"-19"-77,18 1-16,18 17 16,-18-17-1,-36 17-15,19 1 16,-1-1-1,-17 0 1,17 1-16,-17-1 16,-1 18-1,1 0 1</inkml:trace>
  <inkml:trace contextRef="#ctx0" brushRef="#br0" timeOffset="-178092.26">28751 10901 0,'18'0'31,"-18"35"-15,53 36-16,-35-36 15,-1 18-15,18 35 16,-17-70-16,0 70 15,35 0 1,-53-70-16,17 35 16,1-53-1,-36 0 32,1 0-31,-1 0-16,-17 0 31</inkml:trace>
  <inkml:trace contextRef="#ctx0" brushRef="#br0" timeOffset="-177449.09">28310 11307 0,'18'0'32,"0"0"-17,-18-18 1,17 18-16,1 0 312</inkml:trace>
  <inkml:trace contextRef="#ctx0" brushRef="#br0" timeOffset="-176561.23">27852 10583 0,'0'36'31,"0"-19"-15,17 54-16,1 17 16,-18-17-16,35 17 15,1 35 1,69 195 0,-52-142-16,0-70 0,0 0 15,0 0 1,-35-89-1,-18-70 32,17-35-47,-17-35 16,0 87 0,36-34-1,-19 17 1,-17 18-1,36-1 1,-19 1-16,1 0 16,35 0-1,-18 35 1,-35-18 0,18 18-1,17 18 1,18 17-16,17 53 15,-17-17 1,18 34 0,-1 19-1,-52-89 1,0 0-16,-1-35 16,-17-52 30,106-54-46,-53 35 16,-18 18 0,1-17-16</inkml:trace>
  <inkml:trace contextRef="#ctx0" brushRef="#br0" timeOffset="-174894.32">28981 11165 0,'0'0'0,"-53"106"0,53-35 16,-18-18-16,18 17 15,0 89 1,0-106 0,0 18-16,18-36 15,-1-35 17,1 0-1,0-35 0,17-18-15,-17 17-16,17-17 15,-35 36 1,53-142 0,-36 53-1,-17 36-15,18-1 16,-18 36-1,0 52 48,0 19-47,18-1-16,-18 0 15,0 18-15,17-18 16,1 36-1,0-53 1,-1-1-16,1-17 31,-18-17 16,35-54-31,-17-17-16,17 35 15,-17 18-15,17-36 16,-35 53 0,18-34-1,-1 87 79,19 35-63,-36-52-31,17 0 0,19-1 16,-19 1 0,1-18 30,-1 0-46,54 0 16,-36-18-16,89-52 16,-18-1-1,35-35 1,-106 53 0,-53 53 62,-17 36-78,35-19 15,-35 19-15,35-1 16,0 0-16,-18 0 16,18 18-1,0-17 1,0-19-1,18-17 32,-1 0-31,19-17 0,105-72-16,-35 1 15,70-53 1,-123 88-1,0 0-15,-36 53 63,1 0 31,0 0-79,-1 0-15,1 0 32,17 0-32</inkml:trace>
  <inkml:trace contextRef="#ctx0" brushRef="#br0" timeOffset="-141206.45">5292 35 0,'0'18'94,"-18"0"-63,-35-1-31,35 1 0,-17-1 16,-18 19-16,18-19 15,-18 19-15,35-36 16,-87 70 0,87-52-1,-88 35 1,0 17 0,0 1-16,-70 35 15,-124 70 1,177-70-1,-159 70 1,52-35 0,54-17-1,-159 105-15,0 1 16,282-178 0,-230 125-1,125-54 1,52-52-1,-18 17 1,1 0-16,52-35 16,-52 35-1,35-17 1,52-71 0,-52 70-1,53-34 1,-89 52-16,-17 0 15,106-53 1,-106 54 0,53-36-1,-53 35 1,-142 88-16,54-52 16,141-72-1,35 72 1,53-36-1,0-53 1,0 18 0,0-35-16</inkml:trace>
  <inkml:trace contextRef="#ctx0" brushRef="#br0" timeOffset="-139546.66">847 1393 0,'0'0'0,"35"-35"15,-35 18 1,18-1-16,-1 36 172,18 34-157,-35-34-15,18 35 16,-18 0-16,18 53 16,-18-18-1,0 18 1,0-18-16,0-17 15,-53 87 1,35-34 0,1-107-16,-1 36 15,0-53 1,18 18 0,-17-18 93,-1-35-93,18 17-16,0-17 15,0 17 1,0-17-16,0 0 15,0-54 1,35 36 0,1 1-1,-19 16-15,18 1 16,-17 35 0,0-18-1,-1 18 16,1 0-15,0 36 0,-1-19-16,1 1 15,17 17 1,-17-17 0,0-18 93,-1-18-93,1 1-1,17-19 1,-35 19-1,35-36 1,-35 35-16,18 0 16,0-17-1,-18 0-15</inkml:trace>
  <inkml:trace contextRef="#ctx0" brushRef="#br0" timeOffset="-138635.29">1323 1658 0,'0'18'47,"0"-1"-32,-18 1-15,18 17 16,0 1-16,0-19 16,0 1-16,0 35 15,0-36 1,18 1-1,0-18 48,-1 0-63,18-18 16,18-17-16,-17 17 15,-19-17 1,19 0-16,-19 35 15,-17-18 1,0 1 0,18 17-1,-18-18 1,0 0 0,0 1-1,0-1-15,0 0 16,-18 18 171,-17 18-171,-89 53 0,107-54-1,-1-17 1</inkml:trace>
  <inkml:trace contextRef="#ctx0" brushRef="#br0" timeOffset="-137734.29">1746 1446 0,'0'18'32,"0"17"-17,-17 1 1,17-1 0,0 18-1,0-36-15,0 19 16,17-19-1,1 1 1,0 0 0,-1-18 46,1-18-46,17 0-1,-35 1-15,0-1 16,18 0-16,-1 18 16,1-17-16,-18-1 15,18-35 1,-18 36 0,0-19-1,0 19-15,-71 34 125,-17 1-125,17 35 16,18-18-16,18-35 15,35 18-15,0-1 94,18-17-78</inkml:trace>
  <inkml:trace contextRef="#ctx0" brushRef="#br0" timeOffset="-136728.97">2505 794 0,'0'0'0,"-88"106"0,88-89 16,-53 71-16,17-52 16,-17 87-1,36-35 1,-1 1-16,0-37 16,18 1-1,0 0 1,0-35-1,0 0 1,18-18 78,53 0-79,35 0-15,-1-18 16,-16 0-16,-1 18 16,-35-35-16,17 17 15,-52 1 1,0-1 0,-18 0-1,0 1-15,0-1 110,-36 18-95,1 0-15,0 0 16,-71 0-1,88 0-15,-17 18 16,0-1-16,-1 1 16,1 0-1,17-18 1,1 17 0,-1 1-1,1-18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35:25.384"/>
    </inkml:context>
    <inkml:brush xml:id="br0">
      <inkml:brushProperty name="width" value="0.05292" units="cm"/>
      <inkml:brushProperty name="height" value="0.05292" units="cm"/>
      <inkml:brushProperty name="color" value="#FF0000"/>
    </inkml:brush>
  </inkml:definitions>
  <inkml:trace contextRef="#ctx0" brushRef="#br0">10971 4974 0,'0'88'78,"0"124"-62,0-88-16,-17 52 15,-19 265 1,19-212 0,-1 247-1,-17 106-15,17-317 16,-35 211 0,18 89-1,35-354 1,-35 460-1,-18-177 1,35-230-16,1 212 16,-1 18-1,0-282 1,1 211 0,17-352-1,-18 282 1,0-124-16,18-123 15,-17 53 1,17-71 0,-18-53-1,18 36 1,-17 17 0,17-53-16,0 53 15,-18 18 1,18-71-1,0 18-15,0-17 16,0 52 0,0-35-16,0 35 15,-18-53 1,18-17 0,0-1-1,0 1 1,36-18 218,-19 0-218,36 0-16,0-18 15,88 1-15,0-1 16,18-17 0,141-18-16,-194 53 15,229-35 1,-35-1 0,-124 19-1,-88 17-15,-17 0 16,52-18-16,-70 18 15,53 0 1,0-18 0,-71 18-1,53 0 1,-17 0 0,17-17-1,212-1-15,-18 1 16,-194 17-1,389-18 1,-178-17 0,-210 17-1,105-17-15,-159 35 16,0-18 0,-17 18-1,-1 0 1,36 0-1,53-18 1,-53 18-16,53 0 16,0 0-1,-71 0 1,36 0 0,-18 0-1,-53-17 188,17-1-187,1 18-16,-18-35 16,18 0-16,-1-18 15,1 17-15,-1-16 16,54-107-1,-53 106-15,35-124 16,-18 89 0,-18 18-16,19-107 15,17-34 1,0-72 0,-18 142-1,18-176-15,-36 158 16,36-229-1,-17 106 1,-19 70 0,18-70-1,1-177 1,-36 371-16,35-176 16,0-1-1,1 71 1,-19-71-1,19-17 1,-19 176 0,1-194-16,35-35 15,-53 229 1,35-211 0,18-1-1,-53 248 1,35-195-1,-35 212-15,18-194 16,-1 142 0,-17 34-1,18-158 1,-18 123 0,0 53-1,0-88-15,0 53 16,0 35-1,0-53 1,-18-53 0,18 124-1,-17-53 1,17-1-16,-18 72 16,1-54-1,-19-35 1,19 71-1,-1-35 1,-17 17-16,35 17 16,-36 1-1,19 18 1,-1-1 15,1 18-15,-1 0-1,18-18-15,-18 18 16,-88 0 0,-158 0-1,105 0 1,-247 0 0,36 36-16,158-36 15,-140 17 1,122 1-1,89-18 1,-18 17 0,36 1-16,70-18 15,35 0 1,-17 0-16,-18 0 16,18 0-1,-71 0 1,-53 18-1,106-18 1,-105 0-16,-19 17 16,124-17-1,-176 0 1,-36 18 0,195-18-1,-142 18-15,159-18 16,18 0-16,-18 17 15,18-17 1,17 0 0,-17 18 15,17-18-31,-17 0 16,0 18-1,-53 17 1,17-18-1,0 19 1,1-19 0,-1 1-16,18 0 15,36-18 1,-36 17 0,35 1-1,1 0 1,-1-18-1,0 0-15,18 17 32,-17-17 30,17 18-62,-18-1 16,-17 19-16,17-1 15,0-17-15,-35 35 16,-17 52 0,35-69-1,-18 34 1,0 54-16,18-107 16,17 36-1,18-35 1,0 0 31,-18-1-32,18 19 1,0-1 0,0 0-1,0 36 1,0-1-16,18-52 15,17 123 1</inkml:trace>
  <inkml:trace contextRef="#ctx0" brushRef="#br0" timeOffset="1603.25">12506 8079 0,'-18'0'93,"1"0"-93,17 17 16,-18 1 0,-17 0-16,17 17 15,18 0-15,-18 0 16,1-17-16,17 158 16,0-140-1,0 122 1,53 36-1,-18-105 1,-35-72-16,53 36 16,-53-35-16,18-18 78,17-53-63,0 18 1,18-1-16,-18 1 16,-17 0-16,0 17 15,17-52 1,-17 52 0,-1-17-16,1 17 0,-1-17 15,-17 17 1,0-17-1,0 17 1,0 1 0,0-1-1,0-17 1,0-1-16,-17 1 16,-1 0-1,18 17 1,-35 1-1,17-19 1,1 19-16,-1-1 16,0 0-1,18 1 17,-17 17-17,-1 0 16,0 0-15,-17 0 0,18 0-1,-19 0 1,19 0-16,-1 0 31,0 0-15,36 0 93,0 0-109,17 0 16,18 0-1</inkml:trace>
  <inkml:trace contextRef="#ctx0" brushRef="#br0" timeOffset="2534.23">13141 7990 0,'-35'0'15,"-1"0"1,19 0-16,-1 0 16,-35 0-1,36 18 1,17 0-1,0-1-15,0 1 110,176 70-95,-88-88 1,36 53-16,-1-18 16,53 54-1,-105-37-15,-36-16 16,-17-1-16,0 0 16,-18-17-1,0 0 1,0-1-1,0 1 1,-18-1 0,-17-17-16,-1 0 15,1 18 1,17-18 0,1 0 15,-18 0-31,-18 0 15,35 0 1,-17 0 0,17 0-16,0 0 15,1 0 1</inkml:trace>
  <inkml:trace contextRef="#ctx0" brushRef="#br0" timeOffset="5176.16">16404 7902 0,'0'-17'94,"0"-19"-78,18 1-1,17-36-15,18-17 16,18 0-16,-1-35 16,142-142-1,-106 124 1,141-159-1,-106 159-15,-18-18 0,-35 53 16,124-158 0,-71 87-1,36-34 1,34-71 0,-105 176-1,88-124-15,-71 89 16,-105 106-1,17 17 1</inkml:trace>
  <inkml:trace contextRef="#ctx0" brushRef="#br0" timeOffset="6755.35">16545 7902 0,'18'18'63,"17"0"-48,-17-1-15,35 18 16,35 54-16,35-1 16,1 0-1,105 88-15,265 177 16,141 88 0,-406-300-1,89 71 1,-212-124-1,-89-88 95,-17 18-95</inkml:trace>
  <inkml:trace contextRef="#ctx0" brushRef="#br0" timeOffset="7945.24">16387 7990 0,'35'71'94,"35"52"-94,1 1 16,17 52-16,18 1 15,17 70-15,-17-18 16,53 88 0,70 195-1,248 493 1,-283-546-16,53 88 15,35 176 1,-106-335 0,-35-35-1,18 35 1,-141-318 0,52 54-16,-70-106 15</inkml:trace>
  <inkml:trace contextRef="#ctx0" brushRef="#br0" timeOffset="9137.37">19950 4269 0,'0'17'31,"0"1"-16,0 35-15,0 0 16,17 17-16,1-17 16,-1 88-1,-17-105 1,18 34 0,-18-35-1,0-17-15,0 35 16,0-35-1,18 52-15,-18-35 16,0 18 0</inkml:trace>
  <inkml:trace contextRef="#ctx0" brushRef="#br0" timeOffset="10110.17">20302 8043 0,'0'0'0,"141"-141"0,-70 88 16,0 0-16,-18 18 15,-1 17 1,-34 18 31,0 36-47,-18 17 15,35 0-15,-17 52 16,-1 107 0,-17-141-1,0 176 1,-17-71 0,-19-88-16,19 0 15,-1-35 1,18-35-1,35-18 189,-17-18-204,0 18 15</inkml:trace>
  <inkml:trace contextRef="#ctx0" brushRef="#br0" timeOffset="11584.13">20549 12753 0,'0'-18'32,"0"1"-32,0-1 15,18-17-15,0 17 16,-18 0-1,0 1-15,35 17 16,-17-18 0,52 1-1,1-19 1,17 36 0,-71 0-16,1 0 46,0 36-30,-18 16-16,17-16 16,1 34-1,-18 71-15,0 71 16,0-106 0,0-36-16,0-52 15,-18 17 1,18-52 31,-17-1-47,17 0 15,17 18 95,1 0-95,0 0-15,17 18 16,0 17-16,0 1 16,36 17-16,-36-1 15,-17-34 1,-18 17-1,0-17 1,0 0 0,-18-18-1,-35 0 1,0 0 0,-141 0-1,106 0 1,-265 70-1,248-52-15,-231 105 16,125-52 0,158-53-1,18 17 1,17-35 78,0 0-63,1 0-31,-1-18 31,-17-105-31</inkml:trace>
  <inkml:trace contextRef="#ctx0" brushRef="#br0" timeOffset="15362.51">21960 12435 0,'18'0'125,"17"-17"-125,1 17 15,34-53-15,36-18 16,35 1-16,-17-18 16,52-36-16,-35-17 15,-17 18-15,-1-36 16,18-53 0,-17-88-1,-89 212 1,-35 35-16,18-17 15,-18-19 1,0 19-16,0-1 16,0-17-1,-18 53 1,-35-18 0,35 0-1,-17-18 1,-35-17-16,-19-18 15,54 89 1,-53-107 0,70 89-1,-52-36 1,52 36-16,0 17 16,-17-34-1,0 16 1,-18-17-1,35 18 1,-17 0 0,-18-53-16,0 52 15,0-17 1,53 18 0,-70-35-1,34 34 1,36 19-1,-17-19 1,-1 19-16,0 17 16,-17-53-1,0 18 1,17 17 0,1-35-16,-19 35 15,1-17 1,0 0-1,35 17 1,-35-17 0,-1 0-1,19 17-15,-1 0 16,0 1 0,1-1-1,-1 0 1,0 1-1,18-1 1,-17 18-16,17-17 16,-18 17-1,18-18 17,-17 18-17,-1-18 1,18 1-1,-18 17 17,18-18-17,-17 18 17,17-18 1171,0 1-1188,0-19 1,35-122-16,0 69 16,0-34-16,18-36 15,36-176 1,-54 159-16,88-195 15,1-17 1,-89 230 0,53-213-1,-53 124 1,1 106-16,-1 18 0,0-124 16,-17 53-1,17 0 1,-35 0-1,0 158 1,0-123 0,-17 54-16,-1-1 15,-53-53 1,-52-141 0,-71 18 15,88 141-16,18 53 1,-18-18-16,18 18 16,53 70-1,-18-35 1,17 35 0,19 1-1,-1 17-15,0 0 16,1 0-1,-1 0 1,1 0 31,-1 0-16,-17 35 0,17 0-31,-17 18 16,-18 18-16,-35 70 16,-18-18-1,88-70 1,-35 36 0,0-1-1,36-53 1,-19 36-16,19-18 15,-54 52-15,54-69 16,-36 52 0,35-53-1,0-17 1,1 17 0,-1-17-1,18-1-15,-18 1 16</inkml:trace>
  <inkml:trace contextRef="#ctx0" brushRef="#br0" timeOffset="77017.5">8608 9366 0,'70'0'141,"-17"0"-125,71-35-16,-1 17 15,18 1-15,36-19 16,17 19-16,-106-1 15,247-35 1,-141 36 0,18-19-16,35-17 15,-194 53 1,70-35 0,-52 35-1,-36-18 1,53 1-1,0-1-15,-52 18 16,52-35 0,0 17-1,-35 18 1,17-35 0,-34 17-1,-1 18-15,18-17 16,-35 17-1,-18-18 1,35 18 0,-18 0 15,1 0 16,0 0-16,-18-18-31,17 18 16,1 0-1,0 0 32</inkml:trace>
  <inkml:trace contextRef="#ctx0" brushRef="#br0" timeOffset="79008.22">11395 8431 0,'17'0'172,"1"18"-157,35 17-15,-18 1 16,53-19-16,-52 18 16,52 18-1,-53-35 1,0 17-16,-17-35 0,35 36 16,-35-36-1,17 17 1,-17-17 15,-18 18-15,17-18 15,-17 18 31,18-18-62,-1 0 16,1 17 15,0-17 1,-18 18-17,17-18 1,1 0-16,0 0 31,-1 0 63,-17 17 140,-53 1-234,18 0 16,-18 35-16,18-53 15,0 35-15,17-17 16,-35 17 0,35-18-1,-17 1-15,0 17 16,17-17 0,-17 17-1,0-17 1,35 0-1,-36-1 1,19 1-16,-1 0 16,-17-1-1,35 1 1,-18-1 0,1 1 30,17 0-30,-18-18-16,0 0 16,1 35-1,-1-17 1,18-1-16,-18 1 16,1 0-1,-1-1 1,18 1-1</inkml:trace>
  <inkml:trace contextRef="#ctx0" brushRef="#br0" timeOffset="80651.25">12806 5380 0,'0'35'94,"17"18"-78,1 0-16,0 18 15,-1 17-15,1-35 16,-18 35-16,35 35 15,-17-70 1,17 88 0,-17-70-1,-18-36-15,0-17 16,18-18 0</inkml:trace>
  <inkml:trace contextRef="#ctx0" brushRef="#br0" timeOffset="82304.14">12559 4992 0,'-35'17'0,"17"1"15,-35 17-15,35-35 16,-17 71-16,0-71 16,17 35-1,-17 18-15,17-35 16,-52 141-16,52-124 16,-17 176-1,0 19 1,35-177-1,0 88 1,0 18 0,0-36-1,0-88-15,0 53 16,0-52 0,35 17-1,0-18 1,-35-17-1,18-1-15,17-17 16,-35 18 0,18-18-1,17 18 1,53-1 0,18-17-1,53 0-15,-71 0 16,35 0-1,-17 0 1,-88-17 0,35 17-1,-53-18 1,17 18 0,-17-18-1,36-17 1,-19 17-1,36-35 1,-17 18 0,-36 17-16,17-17 15,36-18 1,-18 0 0,-35 18-1,53-35 1,-17-36-16,-19 53 15,18-106 1,18 18 0,-53 106-1,18-36 1,-18-52 0,0 87-16,0-87 15,0 70 1,0 35-1,0-35 1,0 36 0,0-1-1,-53-52-15,18 34 16,17 19 0,1-1-1,-19 0 1,-17-17-1,18 17-15,17 18 16,1-17 0,-1 17-1,1 0 1,-19 0-16,-34 0 16,-36 0-1,18 0-15,-18 0 16,-18 0-1,54 0 1,-1 0 0,54 0-1,-1 0 1</inkml:trace>
  <inkml:trace contextRef="#ctx0" brushRef="#br0" timeOffset="85220.12">4198 13229 0,'0'-17'47,"0"-19"-16,18 1-15,-18 0-16,17 17 15,1-17-15,0 17 16,17-35 0,-17 36-1,-1-1 1,1 0-1,-1 18 48,1 0-47,17 0-1,1 0-15,17 36 16,-36-36-16,54 17 15,-1 19-15,-17-1 16,35 18 0,-35 0-1,-17 0 1,-36 35-16,17-71 16,-17 124-1,-35-35 1,17 0-1,-52-35 1,52-36 0,-17-17-16,17-18 47,1 0-32,-1-53-15,0 35 16,18 0-16,-17 1 15,17-1 1,0 0 31,53 18-31,-1 0-1,37 0-15,-36 0 16,35 0-1,-35 0 1,-36 0-16,1 0 16,17 18-1,-17 0-15,0 35 16,-1 17 0,1-17-1,-18 18 1,-88 70-1,35-88 1,-141 88-16,-71 18 16,195-142-1,-107 89 1,71-71 0,89-35-1,-1 18-15,-52-71 31,34 0-15,-17 0 0,36 18-1,-36-36 1,35 54 0,0-1-16,18 1 15,-17 17 1,17-18-16</inkml:trace>
  <inkml:trace contextRef="#ctx0" brushRef="#br0" timeOffset="86364.72">5503 13194 0,'-17'35'47,"-1"0"-31,18-17-16,0 17 15,0 1-15,0-19 16,0 1 0,18 35-16,17 0 15,0 17 1,-17-70-1,-18 36-15,18-36 16,17 17 0,-18-17 62,19-35-63,-19 0 1,19 17-16,-19-35 16,19 18-16,-19 0 15,18-36 1,-17 36 0,0-1-1,-18 1 1,0 18-1,0-1 1,0 0-16,0 1 31,-18 17-15,0-18 0,1 18-16,-18-35 15,-1 35 1,-34 0-1,17 0 1,18 0 0,17 0-16,-17 0 15,17 17-15,0-17 16,1 18 0,-19 0-1,19-1 1</inkml:trace>
  <inkml:trace contextRef="#ctx0" brushRef="#br0" timeOffset="87047.73">6138 12806 0,'-17'17'47,"17"1"-32,-18 0-15,18-1 16,0 1 46,18 0-62,17 17 16,18 0-16,17 1 16,36 16-16,-35-16 15,17-1-15,36 53 16,-89-35-1,0 0 1,-35-35 0,0 17-1,0 0 1,-18 0-16,-70 36 16,-18 17-1,36-88 1,-1 35-1,36-17 1,17-18 31,1 0-47</inkml:trace>
  <inkml:trace contextRef="#ctx0" brushRef="#br0" timeOffset="87829.26">7990 13264 0,'0'0'0,"106"-52"0,-88 52 16,88-18-1,-71 0-15,300-88 16,-211 71 0,264-53-1,88 0 1,-335 52 0,159-34-16,-53 17 15,-159 53 1,106-35-1,-35-18 1,-124 53 0,124-53-16,0 18 15,-18-1 1,106-34 0,70-36-1,-282 106 1,54-35-1,-36 17-15</inkml:trace>
  <inkml:trace contextRef="#ctx0" brushRef="#br0" timeOffset="88840.24">11783 11800 0,'17'0'62,"1"0"-62,70 18 16,106 17 0,-17 1-16,34 34 15,-70-35-15,53 1 16,195 87 0,-178-70-1,-193-53 1,-1 18-16,1-18 0,-18 17 15,18-17 1,-18 18 156,-18 0-172,-52 17 16,-54 35-16,1-17 15,-1 18-15,-35-18 16,89-18-1,-36 0-15,0 18 0,18-35 16,70 0 0,1-18-1</inkml:trace>
  <inkml:trace contextRef="#ctx0" brushRef="#br0" timeOffset="90580.97">4815 9137 0,'0'18'47,"0"35"-47,18 52 15,0-52 1,-1 35-16,19 1 15,-19-19-15,19 18 16,34 142 0,1-54-1,-36-70-15,-17 0 16,-1-53-16,18 123 16,1-52-1,-1 52 1,18 53-1,-18-141 1,-17 54-16,0-72 16,-1 18-1,1 0 1,-18-70 0,0 0-1,0-1 1,0-34 62,0-1-62,0-35-16,0 0 15</inkml:trace>
  <inkml:trace contextRef="#ctx0" brushRef="#br0" timeOffset="91457.2">5203 8767 0,'0'17'47,"0"36"-47,0 0 16,0-18-16,0 18 15,0 18-15,18 17 16,0-17-1,17 140-15,0-34 16,-17-54 0,17 106-1,1 36 1,-19-142 0,1 71-16,-1-70 15,36 158 1,-17-106-1,-19-140 1,19 105 0,-36 0-1,17-70 1,1-36-16,-18 35 0,17-17 16,-17-17-1,18-19 1</inkml:trace>
  <inkml:trace contextRef="#ctx0" brushRef="#br0" timeOffset="92231.92">4833 11095 0,'35'53'63,"106"35"-32,-35-17-31,-18-19 0,71 54 16,-53-53-16,-18-35 15,36 35 1,-36-36-1,-70-17 17,34-53 61,-16-52-93,17 16 16,-18 37-16,18-54 16,-36 53-16,1-18 15,35 1 1,-53 52 0,0 0-1</inkml:trace>
  <inkml:trace contextRef="#ctx0" brushRef="#br0" timeOffset="93327.06">5450 14922 0,'18'0'16,"0"18"-16,-1 35 15,1 0-15,17 0 16,36 88-1,-18-70-15,0 70 16,17 17 0,-35-87-1,18 70 1,-17-53 0,17-17-1,-18 35-15,0-36 16,0-52-1,-35 17 1,18-17 0,-18-54 46</inkml:trace>
  <inkml:trace contextRef="#ctx0" brushRef="#br0" timeOffset="94060.03">5697 14905 0,'0'35'31,"18"-17"-15,0 17-1,17 18-15,0-18 16,0 36-16,1 17 16,34 18-1,-17 35 1,-35-106 0,17 53-16,-17-17 15,-1-36-15,-17 1 16,36 16-1,-36-34 17,0 0-17</inkml:trace>
  <inkml:trace contextRef="#ctx0" brushRef="#br0" timeOffset="95048.04">5239 16228 0,'0'0'0,"35"53"47,18-18-47,0 36 15,-18-36-15,53 35 16,18 19 0,-53-37-1,18 1-15,-1 0 16,-17-17-16,-35-19 16,35 19-1,-18-19 16,-17-17-15,-1 0-16,1 0 31,-1 0 1,1 0-32,0 0 15,17 0 1,18-17-1,70-54-15,-34 18 16,16-53 0,-16-17-1,-54 70 1,53-106 0,-35-35-16,-18 71 15,-35 52 1,18 0-1,-18 54 1</inkml:trace>
  <inkml:trace contextRef="#ctx0" brushRef="#br0" timeOffset="97825.33">5944 18062 0,'0'-17'0,"-17"-1"16,-1 18-1,18-18-15,-35 1 16,17-1-1,0 18-15,-17-35 16,18 35 0,-19-18-1,-34 0-15,34 18 16,1 0 0,0 0-1,17 0 1,1 0-1,-19 0 1,1 18-16,0 53 16,17-54-16,1 1 15,-19 35 1,1 17 0,0 19-1,35-19 1,0 18-16,0-17 15,0-53 1,0-1 0,0 1-1,17-36 95,19-35-95,-19 18-15,1 17 16,0 1-16,-1-19 16,1-16-1,17-1 1,-35 35-1,18 0-15,-18 1 16,35-1 0,-35 0-1,18 54 110,-18-19-125,17 36 16,-17-17-16,18-1 16,0 18-16,-1-18 15,-17-17 1,35 35-1,-35-36 1</inkml:trace>
  <inkml:trace contextRef="#ctx0" brushRef="#br0" timeOffset="98277.25">6050 17868 0,'35'71'31,"-17"-1"-31,0-17 0,-1-17 16,19 34-1,17 36 1,-36-36 0,-17-52-1,18 0-15,-18-1 16,0 1-16</inkml:trace>
  <inkml:trace contextRef="#ctx0" brushRef="#br0" timeOffset="98689.27">5962 18062 0,'0'-17'141,"35"17"-126,18-18 1,-18 18-16,1-18 16</inkml:trace>
  <inkml:trace contextRef="#ctx0" brushRef="#br0" timeOffset="99236.74">7161 17374 0,'18'36'0,"0"16"0,-1-16 15,1-19 1,35 107-1,0-1 1,-36-52 0,1-36-16,-18 18 0,35 53 15,-35-71 1,18 18 0,-18 0-1,0-35 1,-18-1-1</inkml:trace>
  <inkml:trace contextRef="#ctx0" brushRef="#br0" timeOffset="99518.31">7091 18027 0,'0'0'0,"17"0"16,-17-18 0,18 1-1,35-19-15,-35 36 16,35-35-1,-1 0-15,-34 17 16,53-52-16,-54 17 16</inkml:trace>
  <inkml:trace contextRef="#ctx0" brushRef="#br0" timeOffset="100451.09">7497 17357 0,'17'0'16,"1"35"-1,-18 0-15,35 36 16,-17-36-16,17 36 15,-17-18-15,17 17 16,-17-17 0,17 0-16,-18 0 15,-17-36 1,0-52 93,18 35-93,-18-17 0,18 17-1,-1 0 16,1 0-31,0 0 16,35 0-16,-18 0 16,18-18-1,35 0 1,-53-17-16,-17 17 16,-18-35-1,0 18 1,18 18-1,-18-1 1,-18 36 47,0 17-63,-17-18 15,17 1-15,-17 35 16,35-35-16,0-1 15,0 19-15,0-19 16,0 1 0,0-1-1,18 1 1,-1-18-16,19 18 16,122 17-16,19-35 15,-1 0 1,89 0-1,-177 0 1,-35-18 0,-53 1 31,0-1-32</inkml:trace>
  <inkml:trace contextRef="#ctx0" brushRef="#br0" timeOffset="101591.4">10125 17198 0,'0'-18'16,"0"1"31,-36-19-16,19 1-31,-1 35 0,-17-18 16,17 1-1,1 17 1,-1 0 0,18 17 30,-18 19-46,18-19 16,0 72 0,0-1-1,0-35 1,53 52 0,53 37-16,-106-107 15,53 0 1,-18 36-16,18-36 15,-53-17 1,18-1 0,-36 1 62,1-18-78,-19 0 15,-17 0-15,18 18 16,-18-18-16,18 0 16,0 17-16,17-17 15,0 0 17</inkml:trace>
  <inkml:trace contextRef="#ctx0" brushRef="#br0" timeOffset="103264.81">10654 17321 0,'-18'0'16,"1"0"0,-1 0-16,0 0 31,18 18-31,-17 0 15,-1-1-15,18 1 16,0 0-16,0 17 16,0 0-1,0-17 1,0-1 0,0 1-16,0 0 15,18-18 1,17-18 62,36-88-62,-54 36-16,1 34 15,-1 1 1,1 0-1,0 35 95,-1 35-110,1-17 15,-18-1 1,18 1 0,-18 0-16,17-18 15,-17-18 32,36-35-47,-1 0 16,0 18-1,-17 17 1,-18 1-16,17 17 78,19 35-62,-36-17-16,17 17 15,1-35-15,0 35 16,-1-17 0,-17-89 62,35 54-63,-35-1-15,18 0 16,0 18 31,-1 0-16,19 0-15,-19 18-16,19-18 15,-19 0-15,36-18 16,-35 18 0,35-88-1,-36 18 1,1 52 0,-18-17-16,0 70 93,-18 0-77,18 0-16,0-17 16,0 0-16,0-1 15,0 1-15,0 0 16,0-1-1,18 1 1,-18 0-16,18-18 16,-1 17-1,1-17 1,52 0 0,-34 0-1,17-35-15,-36 35 16,1-18-1,0 18-15,-18-35 16</inkml:trace>
  <inkml:trace contextRef="#ctx0" brushRef="#br0" timeOffset="103828.16">12612 16087 0,'0'0'0,"53"105"0,-18-34 16,-17-36-16,-1 54 16,36 52-1,-35-53 1,-1-18-16,-17-34 16,0 52-16,18-35 15,-18 0 1,0-18-1,0-17 1,0-1 0,-18 1-1,-34-18 1,16 0 0,-17 0-1</inkml:trace>
  <inkml:trace contextRef="#ctx0" brushRef="#br0" timeOffset="104133.95">12400 16810 0,'0'-18'79,"35"1"-79,18 17 15,36-36 1,-72 36-16,18-35 15,18-18 1,-53 35 0</inkml:trace>
  <inkml:trace contextRef="#ctx0" brushRef="#br0" timeOffset="104451.43">12806 16475 0,'17'35'16,"1"-17"-16,-18 17 16,0-17-16,0-1 15,0 1-15,18-1 16,-18 19-1,17-19 1</inkml:trace>
  <inkml:trace contextRef="#ctx0" brushRef="#br0" timeOffset="104785.15">12929 16175 0,'-17'0'125,"-36"17"-109,17 1-1,-34 35-15</inkml:trace>
  <inkml:trace contextRef="#ctx0" brushRef="#br0" timeOffset="106501.33">13353 16369 0,'-18'35'31,"18"-17"-31,-35 17 0,17 0 16,18 1-1,-18-1 1,18-17 0,0-1 77,0 1-61,-17-18-17,17 17 79,0 1-63,0 17-15,0-17-1,0 0 64,-18-18-79,18 17 15,0 1 1,0-36 140,0-35-156</inkml:trace>
  <inkml:trace contextRef="#ctx0" brushRef="#br0" timeOffset="107800.25">13264 16563 0,'18'0'109,"0"0"-93,-1 0-16,-17 18 15,18-1-15,0 1 16,-18-1 0,17-17-1,-17 18-15,0 0 16,18 17 0,-18-17-1,0-1 1,0-34 93,0-19-93,18 19-16,-18-1 15,17 0 1,-17 1 0,35-36-1,-35 35 1,36-35 0,-1 36-16,-35-19 15,35 19 1,-17 17-1,-18-18-15,18 18 79,17 18-64,0-1-15,-35 1 16,35 0-16,1 17 15,-36-17-15,35-1 16,-17 1-16,-1 0 16,1-1-1,17-17 48,18-35-63,-18 0 15,1-18 1,34 0-16,-35 18 16,1-18-16,-19 17 15,36-17 1,-70 53 78,-19 36-79,36-19-15,-17 1 16,-1-18-16,18 18 16,0 17-1,0-17 1,0 17-1,0 0-15,18-17 16,-1 17 0,36 0-1,-35-35 1,211 0 0,-52-17-16,52-19 15,-88 1-15,282-106 16,-193 53-1,-72 35 1,-105 18 0</inkml:trace>
  <inkml:trace contextRef="#ctx0" brushRef="#br0" timeOffset="127689.18">3810 13018 0,'0'-36'219,"35"1"-204,1-18-15,52-18 16,-53 36-16,36-18 16,-18 18-1,-1 0-15,19-1 16,-18 1-16,53-18 16,-71 18-1,18 17 1,-18 1-1,36-19 1,-1 19-16,18-1 16,89-17-1,-71 17 1,70-17 0,18 17-1,-123 18 1,52 0-1,-17 0-15,17 0 16,54 0 0,-71 0-1,35 0 1,-18 18 0,-52 0-16,17-1 15,0 1 1,-70-1-1,88 36 1,17 18 0,-88-36-1,107 71-15,-37-35 16,-87-54 0,35 36-1,-53-35 1,18-1-1,17 54-15,-18 17 16,-17-52 0,0 69-1,-17 36 1,-18-105 0,-36 70-1,53-54 1,-70 54-16,-106 71 15,124-107 1,17-17-16,-18 18 16,-52 35-1,34-54 1,-52 54-16,-141 53 16,194-124-1,-106 18 1,-18 0-1,124-35 1,-318-1 0,301-17-1,-125 0 1,124 0 0,1 0-16,-19 0 15,-88 0 1,107 0-1,16 0-15,-16-17 0,-1 17 16,88 0 0,0-18-1,18 1 79,-17 17-78,-1-53-1,-17 17-15,17 1 16,18 0-16,-35 0 16,17-1-16,18 1 15,0-18 1,-35-18-1,35 1 1,0 35-16,0-54 16,0 1-1,0 53 1,18-89 0,52-17-1,-17 71 1,71-89-16,-54 71 15,18 0 1,54-71 0,-54 71-1,-35 52 1,-18 1 0,-17 18-16</inkml:trace>
  <inkml:trace contextRef="#ctx0" brushRef="#br0" timeOffset="129708.29">3757 13917 0,'-35'0'32,"-18"0"-17,-18 0 1,1 0-16,-1-18 15,-52 18-15,52 0 16,-35 0 0,-17 36-16,70-19 15,-123 19 1,70-1 0,70 0-16,-34-17 15,-36 35-15,53-18 16,18 0-16,-18-17 15,0 35 1,-18 17 0,36-17-1,-88 88-15,70-88 16,-53 88 0,-17 53-1,52-70 1,-17 17-1,0 18 1,52-36-16,-34 1 16,34 52-1,19-141 1,-36 230 0,35-159-1,1 17 1,-1 36-16,18-71 15,-18 36 1,18-1 0,0 107-1,0-178 1,36 142-16,17 0 16,-36-141-1,1 36 1,35 34-1,-36-70 1,36 18 0,53 70-16,-71-106 15,18 53 1,36-35 0,-1 35-1,-18-17 1,-34-54-1,52 19-15,-18 17 16,-34-36 0,34 19-1,-52-36 1,-1 17 0,19-17-1,-19 18-15,1-18 16,35 35-1,0-17 1,-18-1 0,18 1-1,35 17 1,-35-35-16,71 18 16,-1-18-1,-52 0 1,52 0-1,18-18 1,-53 1 0,53-1-16,-88 0 15,0 18 1,71-35 0,-89 35-1,18-18 1,35 1-1,-70-1-15,17 18 16,36-17 0,-18-1-1,-36 0 1,1 18 0,0 0-1,-18-17-15,17 17 16</inkml:trace>
  <inkml:trace contextRef="#ctx0" brushRef="#br0" timeOffset="131277.17">3634 17674 0,'17'0'94,"107"18"-79,-36 17 1,-18-17-16,89 35 16,-71 0-1,89 52 1,-71-52 0,-18 0-1,0 0-15,-35-35 16,-35-1-1,-18 1 1,17-18 156,1 18-172,-18-1 16,17-17-16,1 18 15,0 0-15,-1-1 16,-17 1-1,36-18-15,-36 18 16,17-1-16,-17 1 16,36 17-1,-19-35 1,1 18 0,0-1-1,-1 1 1,-17 0 46,-70 52 48,17-35-110,-53 18 15,-53 53-15,-53-18 16,18 18-16,18-35 16,0-1-1,-212-70 1,264 0-16,-35 0 15,106 0 1</inkml:trace>
  <inkml:trace contextRef="#ctx0" brushRef="#br0" timeOffset="134698.98">2822 4621 0,'0'18'46,"18"35"-30,17 70-16,0-34 16,-17-1-16,0 18 15,52 17-15,-34 1 16,-1-1 0,53 195-16,0 17 15,-70-159 1,17 0-1,-17-70 1,-18-53-16,0-17 16,0-1-1,-36-53 48,-16-70-63,-19-36 15,-52-34-15,70 34 16,-18 1-16,-35-142 16,36 142-1,-54-142 1,54-35 0,34 194-1,19-35-15,17 71 16,0-124-16,0 123 15,70-88 1,1 54 0,-18 52-1,35 0 1,-35 0 0,-35 53-16,-1 0 31,1 0-16,17 35 1,71 89 0,-36-36-16,19 35 15,-1 54 1,-88-124 0,53 176-1,-36 0 1,-17-52-1,0 17-15,0-124 16,-35-17 0,17 0-1,-52-18 1,52-35 0,-17 18-1,88-36 95,123-35-95</inkml:trace>
  <inkml:trace contextRef="#ctx0" brushRef="#br0" timeOffset="135513.01">3863 5151 0,'0'0'0,"-71"105"0,54-52 15,17-35-15,-36 53 16,19 52-1,-1 0 1,18-52 0,18 17-1,-1-35-15,1-18 16,-18-17 0,35-36 62,-17-17-78,17 17 15,-17-17-15,0 18 16,-1-36 0,-17 0-1,0 35 1,0-52-16,0 34 15,0 19-15,0-1 16,-17-53 0,17 54-1,-18-1 1,0-17 0,1 35-16,17-18 31,-18 18-16,0 0 48,1 0-63,-1 0 16,18 18-1</inkml:trace>
  <inkml:trace contextRef="#ctx0" brushRef="#br0" timeOffset="136090.98">4463 4992 0,'-141'88'0,"88"-35"16,0-35-16,35 17 15,0-18-15,1 1 16,-1 0 0,18-1-16,0 1 15,0 0 1,0-1 0,0 1-1,35 17 1,36 18-1,-18-18-15,0 18 16,-18 18 0,0-36-16,-17 0 15,17 36 1,-35 17 0,0-70-16,0-1 15,0 1 1,-17-18 31,-36-35-32,17 17-15,1 1 16,18 17 0,-1 0-1,18-18 1,-18 18-16</inkml:trace>
  <inkml:trace contextRef="#ctx0" brushRef="#br0" timeOffset="136727.29">4974 5009 0,'0'0'15,"-88"71"-15,53-36 0,17 18 16,0 0-1,1-35 1,17-1-16,0 19 16,0-19-1,17-17 48,19 0-63,17 0 15,-18 18-15,-17 0 16,-1-1-16,18 36 16,-17-18-1,-18 54 1,0-19 0,0-17-1,-18 0-15,1-18 16,-1-17-1,1-18 17,-1 0-1,-17-18-31,-1-17 16,19 0-1,-1 17 1,0 0-1</inkml:trace>
  <inkml:trace contextRef="#ctx0" brushRef="#br0" timeOffset="137114.18">5450 4957 0,'36'17'16,"-19"36"-1,1 0 1,0 0-16,-18-35 15,35 87 1,-17-16 0,-1-36-1,-17-1-15,0-34 16,-17-36 31,-1-34-32</inkml:trace>
  <inkml:trace contextRef="#ctx0" brushRef="#br0" timeOffset="137371.79">5468 4657 0,'0'-18'93,"35"-88"-77</inkml:trace>
  <inkml:trace contextRef="#ctx0" brushRef="#br0" timeOffset="138720.2">5733 3898 0,'35'35'16,"0"54"-1,-17-19-15,35 36 16,-18 18-16,36 70 15,-54-106 1,36 70 0,-53-87-1,35 53 1,-17-54-16,-18-52 16,0 35-1,18-36 1,-18 1-1,17-18 1,-17 18-16,0 17 31,0-18-31,0-52 110,0-53-95,0 53-15,0-18 16,0-18 0,0 54-16,0-36 15,0 17 1,0 19-16,18-19 15,35-16 1,0-1 0,53-18-1,52 36 1,-105 17-16,36 18 16,-72 0-1,18 0 1,36 71-1,-53-18 1,-1 0-16,19 52 16,-19-34-1,-17-18 1,0 0-16,-35 0 16,0 0-1,-18 0 1,-35 17-16,70-70 15,-53 35 1,54-35 31,-19-17-31,19-36-16,17-35 31</inkml:trace>
  <inkml:trace contextRef="#ctx0" brushRef="#br0" timeOffset="139185.16">7003 3739 0,'17'0'15,"1"53"16,0-17-31,-1 17 16,1-18-16,17 18 16,18 70-1,-18-35 1,1-17-16,-36-36 0,52 89 16,-34-71-1,0 35 1,17 0-1,-35-53 1,18 1 0,-1-54-1,-17 0 1,141-158 0</inkml:trace>
  <inkml:trace contextRef="#ctx0" brushRef="#br0" timeOffset="139917.9">7620 4180 0,'18'0'46,"-1"0"-30,1 0 15,35-35-31,-18-35 16,18 17-16,-35 17 16,-18-17-16,0 1 15,0-1 1,0 17-1,-18 19 1,0 17 0,-35 0-16,-35 0 15,53 35 1,17-17-16,1 17 16,-1 71-1,18-71 1,0 36-16,0 17 15,0-53 1,18 53 0,-1-52-1,1-1 1,0 0 0,-1-35-16,1 0 15,17 18 1,36-18-1,-36 0 1,18 0 0,-35 0-1,17-18-15,18 18 16,-36 0 0,72 0-1,69-18 1,-87 1-1,52-1 1,-87 18-16,-19 0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47:13.295"/>
    </inkml:context>
    <inkml:brush xml:id="br0">
      <inkml:brushProperty name="width" value="0.05292" units="cm"/>
      <inkml:brushProperty name="height" value="0.05292" units="cm"/>
      <inkml:brushProperty name="color" value="#FF0000"/>
    </inkml:brush>
  </inkml:definitions>
  <inkml:trace contextRef="#ctx0" brushRef="#br0">4251 7108 0,'-18'0'141,"1"-17"-126,-1 17 1,0-18-16,-17 1 15,18 17 1,-1-18-16,-17 0 16,-1 18-1,1-17 1,0 17-16,-18-18 16,-18 18 15,54 0-16,-1 0-15,-17 0 16,-1 0-16,-16 0 16,16 18-1,-17-1 1,-17 19 0,34-1-1,-16 0 1,-1 18-16,35-18 15,0 18 1,1 18 0,17-18-1,0-36 1,0 54 0,17-18-16,19 0 15,34 17 1,-52-52-1,35 17 1,-18-17 0,18-1-1,-35-17 1,17 0 0,71 0-1,-71 0 1,18 0-16,70 0 15,-87 0-15,-1-17 16,53-18 0,-70 35-1,-18-18 17</inkml:trace>
  <inkml:trace contextRef="#ctx0" brushRef="#br0" timeOffset="1219.79">4163 7355 0,'0'18'31,"17"17"-15,1 1-16,0-19 15,-1 36 1,36 35 0,-17 1-1,-19-72-15,-17 18 16,0-52 31,-17-36-32,-1 18-15,18-18 16,-18 0-16,1 18 16,-1-54 15,18 54-31,0 17 15,0-17 1,0 17 0,0 1-1,18 17-15,-1 0 16,1 0 31,17 0-32,0 17 1,1 19 0,34-1-16,-34 0 15,16 1 1,-16 17 0,-1-1-16,-17 1 15,-1-35 1,-17-36 46,-17 1-46,-1-36 0,-17-18-1,35 54-15,0-19 16,-18 1-1,18 17 1,0 1 0,0-1-1,0 0 1,18 18 0,-1 0-1,-17-17 1,18 17-16,0 0 15,35 0 1,-18 35 0,0-35-16,-17 18 15,70 35 1,0 0 0,-53-18-1,-17-17 1,0-1-1</inkml:trace>
  <inkml:trace contextRef="#ctx0" brushRef="#br0" timeOffset="1953.92">4939 7232 0,'0'0'0,"-18"35"15,1 18 1,-1-18-16,18 18 15,0-35 1,18 35-16,17-18 16,-17 0-1,34-17 1,-16 0 0,34-18-16,-34 0 15,87 0 1,-52-18-16,-1-17 15,-35-18 1,-35 35 0,0-52-1,0 52 1,-17 0 0,-36-52-16,-53-18 15,71 88 1,-53-36-1,-18 1 1,70 35 0,1-18-1,18 18-15,-1 0 32,0 0-17,18 36 1,-17-19-1,17 19 1,0-19 0,0 19-1,35-1 1,53-18 0</inkml:trace>
  <inkml:trace contextRef="#ctx0" brushRef="#br0" timeOffset="2566.87">5697 7038 0,'0'0'0,"-35"18"0,35-1 15,0 1 1,-18-18-1,18 17-15,0 1 32,18 0-32,17-1 15,1 1 1,-1 0 0,88 35-1,-34-1-15,-72-52 16,1 18-1,-1 17-15,19-17 16,-36 17 0,17-17-1,-17 0 1,0 17-16,-70-17 16,-36 17 15,35-18-31,-52-17 15,35 18 1,-36 0-16,89-1 16</inkml:trace>
  <inkml:trace contextRef="#ctx0" brushRef="#br0" timeOffset="3306.75">4374 8308 0,'18'0'31,"0"18"-31,-1-1 15,19 18-15,-1 1 16,18 17 0,35 35-1,-53-53-15,18 53 16,-18-35 0,1-17-16,-19 16 15,19 1 1,-36-35-1</inkml:trace>
  <inkml:trace contextRef="#ctx0" brushRef="#br0" timeOffset="3876.66">4445 8661 0,'0'-18'31,"35"0"32,18 1-63,0 17 16,0-18-16,0-17 15,17 17-15,-34 18 16,17-35-1,-36 35 1,1 0 0,17-18-1,18 1-15,-18 17 16,-17-18 0</inkml:trace>
  <inkml:trace contextRef="#ctx0" brushRef="#br0" timeOffset="4630.22">4057 9666 0,'0'18'0,"0"-1"15,18 19-15,17 17 16,0-1-1,-17 1-15,17 18 16,0 0 0,1-1-16,-36-52 15,0-1 1</inkml:trace>
  <inkml:trace contextRef="#ctx0" brushRef="#br0" timeOffset="5643.23">4233 9419 0,'0'0'15,"159"-17"-15,-106-1 0,-18 18 16,1 0 0,-19 0-1,-17 18 16,18-18-15,-1 17-16,-17 54 16,18-36-1,-18 18 1,0 0-16,0 53 16,0-71-16,-18 18 15,1-36 1,34-17 140,19-17-156,-1 17 16,36-18-16,-36 18 15,-18 0-15,36 0 16,-35 0 0,0 0-1,-1 18-15,19 17 16,-19-35-1,1 53 1,0-18 0,-18-17-1,0 70 1,0 0-16,-18-35 16,-35 0-1,-35 18 1,0-54-1,-36 1 1,36-18 0,-18 0-16,53 0 15,-17-35 1,52-1 15,18 19-15,-18-1-1,18 1 1</inkml:trace>
  <inkml:trace contextRef="#ctx0" brushRef="#br0" timeOffset="6156.81">5009 9631 0,'18'0'15,"-18"17"1,0 1-16,0 0 0,18-1 15,17 107 1,-17-89 0,17 36-1,-35-1 1,35-17 0,-52-70 46,-1-1-46</inkml:trace>
  <inkml:trace contextRef="#ctx0" brushRef="#br0" timeOffset="6789.9">4762 9296 0,'0'17'47,"36"19"-31,-1-1 0,-17 0-16,-1-17 15,1-1 1,0-34 62,-18-1-78,0 1 16,0-1-16,0-17 15,0-1 1,0 19-1,-18 17 1,18-18-16,-18 18 16,1 0-16,17-18 31,-18 18 0,0 18-15,18 17-1,0-17 17</inkml:trace>
  <inkml:trace contextRef="#ctx0" brushRef="#br0" timeOffset="7594.64">5503 9543 0,'-35'17'15,"17"-17"-15,1 36 16,-1 16-16,18-34 16,-17 35-1,17-35-15,0 70 16,17-35 0,1-18-1,-18-17 1,17-18 31,1 0-16,-18-18-15,18 0-1,-1-17 1,1-18-16,0 36 15,17-72 1,-35 72 0,0-1-1,0 0 1,0 1 0,-18-1-16,1 1 15,-19-1 1,19 0-1,-19 1 1,19 17 0,-54-18-16,36 0 15,-18 18-15,35 0 16</inkml:trace>
  <inkml:trace contextRef="#ctx0" brushRef="#br0" timeOffset="8236.65">5891 9384 0,'-17'0'16,"-1"35"0,0-35-16,18 18 15,-17 35-15,17-36 16,0 19 0,0-1-1,17-35-15,19 35 16,-1-35-16,71 53 15,-71-53 1,89 18 0,-107-1-1,1 1-15,17-18 16,-17 18 0,-18-1-1,0 1 16,-18-18-15,-35 18 0,-35-1-1,17 1-15,-52-1 16,88-17 0,-1 0-1,-16 0-15</inkml:trace>
  <inkml:trace contextRef="#ctx0" brushRef="#br0" timeOffset="9492.83">4639 5556 0,'0'53'93,"0"18"-93,0-18 16,0 35-16,0 0 16,0 18-16,18 0 15,-18-36-15,17 71 16,-17-35 0,0-88-1,0 17 1,18-17-1</inkml:trace>
  <inkml:trace contextRef="#ctx0" brushRef="#br0" timeOffset="11172.97">4727 5503 0,'0'36'125,"0"-19"-125,0 1 16,-17 17-16,17 0 15,0 1 1,0 34-1,0-52-15,0 52 16,0-34 0,0-1-16,0 0 15,0 18 1,0 0 0,0-18-1,0 1 1,0-1-16,0-17 15,0 17 1,0-17 0,0 17-1,0-18 1,0 1-16,0 17 16,0-17-1,0 0 1,0-1-1,0 1 1,0 0 0,0-1-1,0 1-15,0-1 16,0 1 31,0 0-32,0-1 1,0 1 0,0 0-16,0-1 15</inkml:trace>
  <inkml:trace contextRef="#ctx0" brushRef="#br0" timeOffset="12269.03">4075 6332 0,'17'18'109,"54"35"-93,-36-18-16,18 36 15,18-18-15,-36 0 16,53 35 0,-70-71-1,52 54-15,-35-36 16,-17-35-1,0 18 1,-18 0 0,17-18 265,19-53-265,17-18-1,17 1-15,-17-1 16,35-35-16,53-88 15,-52 88 1,16-17 0,-69 52-1</inkml:trace>
  <inkml:trace contextRef="#ctx0" brushRef="#br0" timeOffset="14761.61">5027 10654 0,'0'35'125,"0"-17"-109,0 17-16,0 0 16,0-17-16,18 17 15,-18-17-15,0 35 16,17 53-1,1-1 1,-18-34 0,18 35-1,-1-18-15,-17-17 32,0-54-32,0 1 15</inkml:trace>
  <inkml:trace contextRef="#ctx0" brushRef="#br0" timeOffset="16443.82">4992 10513 0,'0'17'188,"0"1"-173,0 17-15,-18-17 16,18 17-16,0 1 16,-17-1-1,17 18-15,0-18 16,-18 0-1,18-17 1,0-36 218,0-17-234,0 17 16,0 1-16,0-19 16,0 1-1,0 18-15,18-19 16,-1-17 0,1 18-16,-18 17 15,17 1-15,-17-18 16,0 17-1,18 18 142,0 0-32,-1 0-125,19 35 15,-19 0-15,19 1 16,-1-19-16,18 36 16,-36-17-1</inkml:trace>
  <inkml:trace contextRef="#ctx0" brushRef="#br0" timeOffset="17338.77">5133 10389 0,'0'18'250,"-18"0"-250,18-1 15,-17 1-15,17 0 16,0-1-1,0 18-15,-18-17 16,0 35-16,18-35 16,-17 17-1,17 0 1,-18-17 0,18-1-1,0 1 1,0 0-1,-18-18 1,18 17 0</inkml:trace>
  <inkml:trace contextRef="#ctx0" brushRef="#br0" timeOffset="22736.97">4992 10460 0,'0'53'156,"0"-36"-156,-18 1 15,1 17-15,17 1 16,-18-19-16,18 19 16,-35-1-1,35 0 1,0-17 0,-18-18-16,18 17 15,0 1 16,0 0-15,-18-18 0,18 17-1,0 1 1,-17 0 0,17-1-16,-18-17 31,18 18 0,0-53 188,0 17-219,0-17 15,0 17-15,18 0 16,-18-17-16,17 0 16,-17 17-16,0 1 15,18-54 1,0 53 0,-18-35-1,17 18 1,1 0-1,-18 17 1,18 18 0,-18-17-1,0-1 63,17 18 32,18 35-1,-17-17-93,17 17-16,-35 0 15,36 1-15,-19-1 16,19 0-16,-19 1 16,18-1-1,-17-18 1,-18 19 0,18-36-16,-1 35 15,-17-17 1,18-18-1,-18 17 32,0 1-15,18-18-17,-18 18 1,0-36 203,0 0-204,0 1-15,-18-1 16,0-17-1,18 17-15,0 0 16,-17-17 0,-1 0-16,18 17 15,-18 1 1,18-19 0,0 19-1,-17 17-15,17-18 16,-18 0-1,18 1-15,-17-1 32,17 1-17,-18-1 1,18 0 0,0 1-1,-18 17-15,18-18 16,-17 18-1,34 18 204,-17 17-219,18 0 16,0-17-16,-18 17 15,17-17-15,1 17 16,-1 18 0,19-18-1,-36 0 1,17-17 0,1 17-16,0-17 15,-18 0 1,0-1-1,17 1 1,-17 0 0,0-36 140,-17 0-140,17 1-16,-18-19 15,0 1-15,18 0 16,-17 35-1,17-18-15,-18-17 16,18 17 0,-18-17-1,18 0 1,-17 17 0,-1 0-1,18 1 1,0-1-1,-17 1 48,17-1-32,-18 0-15,18 1-1,0-1 1,-18 18 0,1 0 296,-1 0-281,0-18-31,1 18 16,-1-17 0,18-1-1,-18 18-15,18 18 313,-17 35-298,-1 0-15,18-18 16,-17 0 0,-1 53-1,-17 0 1,17-35 0,0-17-16,18 17 15,-17-36 1,17 18-16,-18-35 15,18 18 1,0 0 93,0-36 188,0-35-281,0 18-16,0 17 16,0 1-1,0-1-15,0-17 16,0 17-1,0 0 1,18 1-16,-18-18 16,0 17-1,17-17 1,-17 17 0,18-17-1,0 17-15,-1 18 235,1 0-220,17 18 1,-35-1-1,53 19-15,-35-19 16,70 54 0,-88-54-1,70 54 1,-52-18 0,0-53-1</inkml:trace>
  <inkml:trace contextRef="#ctx0" brushRef="#br0" timeOffset="25243.63">6862 8202 0,'17'0'125,"18"0"-109,18 0 0,18 0-16,35 0 15,-36 0 1,89 0-16,-35 0 16,-89 0-1,35 0 1,-52 0-1,17 0 1,-17 0 0,0 0-1,-1 0 1,1 0-16,-1 0 16,1 0-1,0 0 1,-1 0-1,1-18-15,0 18 16,-1 0 15</inkml:trace>
  <inkml:trace contextRef="#ctx0" brushRef="#br0" timeOffset="26546.23">6826 8008 0,'18'0'109,"105"0"-93,-52 0-1,-1 0-15,1 0 16,52 0 0,-52 0-1,-36 0 1,18 0 0,-17 0-1,-19 0-15,18 0 16,1 0-1,-1 0 1,0 0 0,53 0-1,-35 0 1,36 0-16,-1 0 16,-53 0-1,18-18 1</inkml:trace>
  <inkml:trace contextRef="#ctx0" brushRef="#br0" timeOffset="27540.42">7796 7673 0,'36'0'63,"-1"35"-63,0-17 15,36 17-15,-18 0 16,0 18-16,35 0 15,-18 0 1,54 35 0,-71-35-16,-18-35 15,0 0 1,-17 17 0,-18-18 187,-71 36-188,18 0-15,-52 35 16,16-35-16,19 18 16,17-1-1,-35 19-15,17-19 16,-17 18-1,53-35 1,35-35 0</inkml:trace>
  <inkml:trace contextRef="#ctx0" brushRef="#br0" timeOffset="28456.58">9454 7655 0,'18'53'47,"0"-18"-31,-1 1-16,19 34 15,-1 1-15,-17-18 16,17 17 0,0 36-16,36 53 15,-54-89 1,19 36 0,-1-35-1,-35-36-15,0-17 0,17-1 16,-34-52 78,-36-18-79,0-17-15,0-1 16,-17-17-16,-1 0 15,36 17 1,-71-70 0,71 71-16,-1-19 15,19 36 1,-19-52 0</inkml:trace>
  <inkml:trace contextRef="#ctx0" brushRef="#br0" timeOffset="29031.48">9578 7479 0,'0'0'16,"106"0"-16,-71 0 0,-17 0 31,-1 0-15,-17 18-16,18 17 16,0 0-1,-1-17-15,-17 17 16,18 71-1,-18-89 1,0 36 0,0-35-16,-18 0 15,1 17 1,-1-17 0,0-1-1,-17 1 1,17 0-1,1-1-15,-1-17 16,0 18 0,1-18-1,-1 0 1</inkml:trace>
  <inkml:trace contextRef="#ctx0" brushRef="#br0" timeOffset="29962.93">10054 7726 0,'-17'0'32,"-1"17"-17,18 1-15,-35 17 16,35-17-16,-18 35 16,18 18-1,0-36 1,0 35-1,18 19-15,-1-72 16,36 36 0,-18-18-1,1-35 1,-1 36 0,-17-36-1,17 0-15,-17 0 16,17-36-1,-18-17 1,1-17 0,-18 35-1,0-1-15,-18 1 16,1 17 0,-36-34-1,0-1 1,53 35-1,-18 0 1,-35 1 0,53-1-16,-17 0 0,-1 18 15,1-17 1,-1 17 0</inkml:trace>
  <inkml:trace contextRef="#ctx0" brushRef="#br0" timeOffset="30638.69">10548 7549 0,'0'0'0,"-18"18"16,1-18 0,-1 18-1,-35 52-15,18-17 16,0-18-1,17 36 1,18-36 0,0-17-1,18-18 1,-1 35-16,19-17 31,-1 0-31,35-18 16,-34 0-1,-1 17-15,0 1 16,36-1 0,-54 1-1,1 17-15,0-17 16,-18 0 0,0-1-1,0 36 1,-18-35-1,0-18 1,-17 0 0,-53 17-1,70-17 1,1 0 15,-1 0-31,0-17 16,1-36 15</inkml:trace>
  <inkml:trace contextRef="#ctx0" brushRef="#br0" timeOffset="31070.53">11007 7373 0,'17'0'15,"1"0"-15,17 35 16,18 36 0,18-1-1,-18 1 1,17 52 0,-17-17-16,-35-70 15,-1 17 1,-17-1-1,0-34 1,-53-18 15,-17-18-15</inkml:trace>
  <inkml:trace contextRef="#ctx0" brushRef="#br0" timeOffset="31460.73">10883 7796 0,'0'-17'16,"0"-1"15,53 0-15,53-17-1,0 0-15,-18 17 16,0-17 0,71-18-16,-124 35 15,-17 18 1</inkml:trace>
  <inkml:trace contextRef="#ctx0" brushRef="#br0" timeOffset="32306.37">9966 5045 0,'0'35'31,"0"18"-31,0 0 16,35 53 0,-17 0-16,-18-54 15,35 54 1,0-35-16,1-18 15,-1 88 1,-17-106-16,-1 18 0,-17-18 16,18 18-1,0-35 1</inkml:trace>
  <inkml:trace contextRef="#ctx0" brushRef="#br0" timeOffset="32938.71">10037 5045 0,'0'17'63,"17"36"-48,1-17-15,-1 16 16,19-16-16,-19 34 16,19 19-16,34 52 15,-70-106 1,18 18-16,-1-36 15,1 36 1,0-17 0,-18-19-1,0 1 1,17 0 0,-17 17-1,0-18 1,18 36-1,0-53-15,-18 18 16,0 0 0,0-1-1,0 1 1</inkml:trace>
  <inkml:trace contextRef="#ctx0" brushRef="#br0" timeOffset="33566.81">9701 5891 0,'18'0'62,"17"18"-62,-17 0 16,35-1-16,-18 36 15,0-35 1,54 35 0,-36 0-16,35-18 15,-71-17 1,19-18-1,-19 0 1,1 0 0,0 0-1,70-71-15,-53 36 16,18-18-16,18-35 16,52-142 15,-105 230-31,-18-35 15,0-18 1,0 36-16,0-1 16</inkml:trace>
  <inkml:trace contextRef="#ctx0" brushRef="#br0" timeOffset="36406.69">10636 8890 0,'0'71'94,"0"-19"-94,18 19 15,0 17-15,17 36 16,-18-36-16,1 18 15,35 88 1,-35-71 0,-18-105-1,17 35 1,-17-71 62,-17-88-62</inkml:trace>
  <inkml:trace contextRef="#ctx0" brushRef="#br0" timeOffset="37115.58">10777 8731 0,'0'36'78,"0"-1"-78,18 0 16,0 18 0,-1 0-16,1 35 15,0-17-15,-1-1 16,36 160-1,-18-142 1,-17-18-16,-18-34 16,18 87-1,17-35 1,-35-70 0,0-1-16,0 1 140,0 0-124,18 17-16</inkml:trace>
  <inkml:trace contextRef="#ctx0" brushRef="#br0" timeOffset="38146.58">10530 9772 0,'36'18'94,"-1"34"-94,0-16 16,18 34-16,-18-17 15,71 53-15,-70-71 16,105 106-1,-106-105 1,0-19-16,18 54 16,-18-71-1,-35 18-15,18-18 63,0 0-48,-18-18 1,17-17-16,19-1 16,-19 1-16,1 0 15,17-36 1,0-35 0,-17 54-1,0-1-15,-1-89 16,1-34-16,-18 106 15,0-36 1,0 88 0,0 0-1</inkml:trace>
  <inkml:trace contextRef="#ctx0" brushRef="#br0" timeOffset="49754.85">9701 11677 0,'0'18'204,"0"17"-189,18 0-15,0 18 16,-18 0-16,17 0 15,19 17-15,-19-17 16,1 36 0,-1 16-1,19-16 1,-19-37-16,1 19 16,0-18-1,-1-35 1,-17 17-1,0-53 110,-17-35-125,-36 0 16,-18-35-16,54 53 16,-36-18-16,0-35 15,17 53 1,1-36 0,18 53-16,-1-35 15,0 1 1,18-1-1,0 35 1,-17-35 0,17 35-1,-18-17-15,18 0 16,0 17 0,0 1-1,0-1 1,0 0-1,0 1 1,0-1 0,0 0-1,0 1 1,0-1 0,0 0 15,0 1 16,0-1-32,0 1 1,0-1 0,0 36 437,-18-1-438,18 1-15,0 17 16,-17 18-16,17-18 16,0 71-1,0-53 1,0 71-1,0-89-15,17 18 16,19-18 0,-19 0-1,-17-17 1,53 35 0,-18-18-16,1 0 15,34 18 1,-17-17-1,-18-19 1,54 36 0,-36-18-1,-36-35-15,1 0 16,0 0 0,-18 18-1,52-18 1,1 0-1,53-18 1,0 1-16,-71 17 16,36-18-16,-18 0 15,-53 1 17,0-1-17,0 1 1,0-19-1</inkml:trace>
  <inkml:trace contextRef="#ctx0" brushRef="#br0" timeOffset="50595.69">10301 11659 0,'0'18'16,"0"0"-16,18 17 16,-1 0-16,1 36 15,35-18-15,-35 0 16,17 52-1,53 19-15,-53-54 16,-17-17 0,0-35-1,-36-53 79,-17-1-78,-1-34-16,-16-18 15,-19-1-15,18 1 16,0 18-16,18-54 16,0 71-1,35-17 1,-18-1-1,18 54 1,0-1 0,18 18-1,17-18 1,0 18-16,18 0 16,0 0-1,88 0 1,-17 18-1,-107-18-15,1 18 16,-1 34 0,-17-34-1,18 70 1,-36-35 0,1-35-16,-1 70 15,-52 18-15,-1-18 16,53-88-1,-17 35 1,18-35 31,-1-53-16</inkml:trace>
  <inkml:trace contextRef="#ctx0" brushRef="#br0" timeOffset="51144.94">11042 11465 0,'0'36'16,"0"-1"0,35-18-16,-35 19 15,53 52 1,-35-35-1,52 70 1,-34-70 0,17 0-1,-36-53-15,36 18 16,18-18 0,17-177 15,-71 107-31,19-142 15,-36 142 1,0-19-16,0 37 16,-18 16-1,18 72 48,0-19-48,0 1 1</inkml:trace>
  <inkml:trace contextRef="#ctx0" brushRef="#br0" timeOffset="52225.02">10548 13388 0,'0'0'0,"0"-18"0,-18 18 15,18-17 1,-17-1-1,-1 18-15,1-18 32,-1 18-32,0 0 15,1 0 1,-1 0 0,18 18-1,0 0 1,0-1-1,0 1 1,0 0-16,0-1 16,35 18-1,36 18-15,-36-17 16,53 17-16,-17-1 16,88 72 15,-124-89-31,18 18 15,-18 35 1,-17 18-16,-18-71 16,-18 36-1,-17-18 1,-1-53 0,-69 0-1,87 0 1,-53 0-16,19 0 0,-19-18 15,0-52 1,54 52 0,-36-70-1,53 70 1,-18 1 0,18-19-16,0-17 15</inkml:trace>
  <inkml:trace contextRef="#ctx0" brushRef="#br0" timeOffset="52638.64">11060 13053 0,'17'0'15,"1"17"-15,-18 1 16,17 17 0,54 71-1,-36-71-15,54 124 16,-72-124-1,54 89-15,-36-71 16,18 70 0,-35-34-1,-1-72 1,-17 1 0,-53-18 15,-35-53-16,-88-53-15</inkml:trace>
  <inkml:trace contextRef="#ctx0" brushRef="#br0" timeOffset="52958.7">11007 13494 0,'0'-18'141,"282"-52"-125,-212 34-1,72-17-15,-54 18 16,0 0 0</inkml:trace>
  <inkml:trace contextRef="#ctx0" brushRef="#br0" timeOffset="53516.53">11712 13194 0,'0'18'16,"0"-1"-16,0 18 15,0-17 1,18 88 0,-18-88-1,35 34-15,0-16 16,-35-1 0,36 0-16,-19-35 15,1 0 1,0 0-1,-1-53 1,1 36 0,0-71-16,-18 17 15,0 53 1,-36-35 0,-34 18-1,52 18 1,-123-1-1,106 18 1,17 0-16,18 18 109,35-1-93</inkml:trace>
  <inkml:trace contextRef="#ctx0" brushRef="#br0" timeOffset="53852.58">12030 13212 0,'0'0'0,"17"17"0,19 54 15,-19-18 1,19 0-16,-36-36 15,17 18 17,-17-52-17,0-18 1,0-18 0,0 0-1,-17-124-15</inkml:trace>
  <inkml:trace contextRef="#ctx0" brushRef="#br0" timeOffset="54819.81">12294 12965 0,'18'0'16,"-18"17"0,18 1-1,-18 0-15,17 17 16,-17 0-16,18 18 16,-18-35-1,17 35 1,-17-71 46,-17-17-62,17-18 16,0 35-16,0 0 16,0 1-16,0-18 15,17 35 32,1 17-31,0 18-16,17-17 15,-17 17-15,-1 1 16,36 17 0,-53-36-1,0 1 1,0-71 15,0 18-15,0-1-1,18-17-15,0 36 16,-1-36 0,1 35-1,-1 18 1,1 0-1,17 0 1,-17 0 0,0 0-1,-1 0 1,1 0 0,-18-35-1,0 0 1,0 17-1,0-17 1,0 52 47,0 1-48,0 0 16,0 17 32</inkml:trace>
  <inkml:trace contextRef="#ctx0" brushRef="#br0" timeOffset="56319.85">11201 14940 0,'17'35'47,"19"18"-47,-1 0 16,18 53-1,-36-71-15,36 36 16,-70-106 62,-1-18-62,0-35-16,1 17 15,-1 0-15,18-34 16,0 52-16,0 17 16,0-34-1,18 70 1,-1-18 0,1 18-16,17 0 15,89 71 1,-1 35-1,-52-36 1,-36-35-16,36 18 16,-18 18-16,-53-124 78,0 18-78,0-18 15,-18 0-15,18-35 32,0 70-32,0 0 31,18 18 0,-1 0-15,1 0-16,35 0 15,35 53 1,-35-35 0,17 17-1,1 0 1,-71-70 46,0-18-62,0 18 16,0-18-16,0 18 16,0 17-16,0 1 15,0 69 63,0-34-78,-18 17 16,18-17-16,0 35 16,0-35-16,0 17 15,0-18 1,0 1 0,18 0-16,0-18 46,-1 0-46,19-36 16,34-16 0,-52-19-1,17 36-15,-17-1 16</inkml:trace>
  <inkml:trace contextRef="#ctx0" brushRef="#br0" timeOffset="56891.95">12488 14693 0,'0'0'0,"0"35"0,0-17 16,0 17 0,0 1-1,0-89 79,0 0-94,0 0 16,0 18-16,0-18 15,0 35-15,0 0 16,18 18-1,0 0 1,-1 0 15,1 36-31,17-19 16,36 72 0,-36-72-1,18 36 1,-35-53-1,-1-35 17,1 0-32,17-36 15,-35 53-15,18-35 16,-1 1 0,1 34-1,0 0-15</inkml:trace>
  <inkml:trace contextRef="#ctx0" brushRef="#br0" timeOffset="57561.32">11871 16016 0,'18'0'31,"-1"0"-31,1 53 16,17 0-1,0 35-15,1-17 16,-36-18-16,17 17 16,19 36-1,-1-18 1,-17-35-16,-18 18 15,-18-71 32,-17 0-31</inkml:trace>
  <inkml:trace contextRef="#ctx0" brushRef="#br0" timeOffset="57998.75">11342 15893 0,'0'-18'16,"35"0"-16,0 1 15,-17-1-15,53 18 16,52-35 0,89 0-1,35-36-15,-212 71 16,88-53-1,-105 53 1</inkml:trace>
  <inkml:trace contextRef="#ctx0" brushRef="#br0" timeOffset="58453.57">11818 17074 0,'0'-17'16,"18"-1"-1,-1 1 1,1 17-16,0-18 16,-18 0-1,105-35-15,-69 36 16,122-54 0,-87 1-1,-53 52 1,17 0-16,-35 1 15,18-19 1,17 36-16,-18-53 16,36 1-1,0-19 1</inkml:trace>
  <inkml:trace contextRef="#ctx0" brushRef="#br0" timeOffset="58888.6">12453 15610 0,'35'18'15,"-17"17"1,17 1-16,-17 52 16,70 88-1,-53-70 1,1-35-16,-1 34 15,0 37 1,0-90 0,-35-16-16,18-36 62,0 0-31</inkml:trace>
  <inkml:trace contextRef="#ctx0" brushRef="#br0" timeOffset="59545.89">12876 15769 0,'0'18'31,"0"17"-15,0 0-16,18 1 15,-18-1-15,0-17 16,35 34-1,1 37-15,-19-72 16,1 36 0,17 0-1,-17-53 1,-1 0 0,1 0 30,0-18 1,-18-34-47,0 34 16,17-35-16,-17 18 16,0 17-16,0-17 15,0 0 1,-17 17-1,-1 18 1,18-18-16,-53 1 16,-17 17-1,-19 0 1,54 0 0,17 17-1</inkml:trace>
  <inkml:trace contextRef="#ctx0" brushRef="#br0" timeOffset="61303.29">12136 10724 0,'0'0'0,"17"0"31,1 0 1,17 18-17,71 88 17,-53-53-32,0 35 15,17 18-15,-17 0 16,35 105-1,-70-140 1,35 176-16,-35-141 16,-18 0-16,0 17 15,17 159 1,-17-141 0,18 177-1,0-54 1,34-70-1,-52-176-15,36 53 16,-36-54 0,17-17 93,19 0-93,-19 0-16,19 0 15,-19 0-15,1 0 16,17 36-16,0-19 16,18 54-1,-17-54 1,34 124-1,54 89 1,-71-124-16,35 158 16,-18 36-1,-52-194 1,35 176 0,-18 0-1,-35-176-15,35 159 16,-17-71-1,0-124 1,-18 36 0,0-35-1,17-36 1,-17 53-16,0-53 16,0 36-1,0-18 1,0 0-1,0 0 1,-17 17 0,-1-34-16,0 17 15,-17-18 1,35-18 0,-18-17-1</inkml:trace>
  <inkml:trace contextRef="#ctx0" brushRef="#br0" timeOffset="65123.45">12947 7514 0,'35'0'78,"-17"0"-62,0 0-1,-1 0-15,1 0 16,-1 0 0,1 0-16,0 0 31,-1 0-31,19 0 31,-19 0-31,36 0 16,-18 0-1,54 0 1,-1-17 0,-71 17-1,72 0-15,-54 0 16,-17 0-1,52 0 1,-35 0 0,-17-18-1,17 18-15,-17 0 16,0 0 0,-1 0-1,54 0 1,-54 0-1,1 0 1,0 0 0,-1 0-16,1 0 15,0 0 17,-1 0-17,1-18-15,17 18 16,36 0-1,-1 0-15,1-17 16,-36 17-16,0 0 16,-17 0-1</inkml:trace>
  <inkml:trace contextRef="#ctx0" brushRef="#br0" timeOffset="66431.66">12982 7832 0,'18'0'156,"0"0"-156,17 0 15,0 0-15,18 0 16,18 0-16,-54 0 16,54 0-1,17-18 1,0 18 0,-70-18-16,35 18 15,-18 0 1,-17 0-1,17 0 1,0 0 0,-17 0-1,70 0-15,0 0 16,-53 0 0,1 0-16,-19 0 15,142 0 1,-141 0-1,52 0 1,-34 0-16,69 0 16,-34-17-1,-18 17 1,-18 0 0,0-18-1</inkml:trace>
  <inkml:trace contextRef="#ctx0" brushRef="#br0" timeOffset="67555.82">13899 7003 0,'18'0'78,"17"0"-62,1 0-1,-19 0-15,36 17 16,-18 1 0,36 17-16,-53-35 15,88 71 1,-71-54-1,0 1-15,71 35 0,-36 17 16,89 36 0,-141-88-1,70 35 1,-70-18 0,35 0-16,-36-35 31,-17 18 203,0 0-234,0-1 16,-17 19-16,17 17 15,-36 17-15,-17-17 16,-17 123 0,-36 1-1,53-89 1,18-17-16,17-36 16,1 0-1,-1-17 1,18-1 31,-18-17-16</inkml:trace>
  <inkml:trace contextRef="#ctx0" brushRef="#br0" timeOffset="69137.89">15628 7073 0,'0'18'62,"18"35"-46,17 35-16,-17-35 16,17 53-16,0-18 15,18 0-15,18 141 32,-54-176-32,1-35 15,-18 0 1,0-36 62,-35-35-78,-18-18 16,0 19-16,0-37 15,18 36 1,17 18-16,-53-53 15,36 17 1,18 18 0,-19-52-1,36 34 1,0 36 0,0 0-16,0-18 15,0 35 1,36-17-1,16-1 1,-34 19 0,0 17-1,17 0-15,0 0 16,18 0 0,88 35 15,-88 18-31,-18-35 15,-17-18-15,0 17 16,-1 1-16,1 17 16,0 0-1,-18-17-15,0 17 16,0 18 0,-18 0-1,-17-35 1,-1 17-16,19-17 15,34-1 126,54-17-125,17 18-16,-53 0 15,1-18-15,17 0 16,-36 17-16,19 1 16,-19-18-1,1 35 1,0-17-1,-18 0-15,0 34 16,0-34 0,-36 70-1,-52 0 1,35-52 0,-70 52-1,-18 0-15,70-70 16,0 17-1,54-17 1,-1-36 31,1 18-31,-1-35-16,-17 17 15,35 1-15,-18-19 16,18 1-1,0 0-15</inkml:trace>
  <inkml:trace contextRef="#ctx0" brushRef="#br0" timeOffset="70080.6">16739 7267 0,'0'0'0,"-17"0"16,-19 0 0,19 53 15,-19-18-31,36 1 15,-17 17 1,17-18-16,0 0 0,0-17 16,0 17-1,0-17 1,0-1 0,17 19-1,1-36 16,0 0-15,52-53 0,36-53-1,-106 88 1,18 1-16,-18-1 16,0 0-1,0 1 16,0-1-15,0 0 0,0 1-16,0-1 15,-18 0 1,-17 1 0,35-1-1,-18 18-15,1 0 31,-19 0-15,19 0-16,-1 0 16,18 18-1,0-1 32,0 1-31,0 0-16,0 17 15,18-17-15,17 17 16,-17-17 0,105 17-1,-88-35-15,230-88 16</inkml:trace>
  <inkml:trace contextRef="#ctx0" brushRef="#br0" timeOffset="70809.71">17198 7179 0,'0'0'0,"-71"0"31,54 0-31,-1 18 0,-35 52 32,36-35-32,17-17 15,0 35 1,0 0 0,0-18-16,0-17 15,0 17 1,17-35 15,1 0 16,-1 0-47,36-35 16,-35 17-16,17-35 31,-17 36-31,-18-1 15,0 0 1,0 1-16,0-1 0,0 0 31,0 1-15,-18 17 0,1-18-1,17 1 1,-18 17-16,53 0 125,-17 0-125,52 0 15,1 0-15,-36 0 16,36-18 0,17-70-16,-70 70 15</inkml:trace>
  <inkml:trace contextRef="#ctx0" brushRef="#br0" timeOffset="71162.44">17498 6756 0,'0'35'47,"0"-17"-47,17 17 15,-17 0-15,36 36 16,-19-18-16,1-18 15,0 71 1,17-18 0,-35-35-1,18 0 1,52 88 0,-52-88-16,17 17 15,-35-34 1,0-19-16,-18-17 31,-35-88-15</inkml:trace>
  <inkml:trace contextRef="#ctx0" brushRef="#br0" timeOffset="71573.64">17233 7073 0,'0'-17'47,"35"-1"-32,71-17 1,18-1-16,-1 1 16,-35 17-16,18-17 15,-53 18-15,18 17 16,-54 0 0,1 0 15,0 0-31</inkml:trace>
  <inkml:trace contextRef="#ctx0" brushRef="#br0" timeOffset="73712.62">16334 8378 0,'17'18'31,"1"0"-15,0 17-16,17 0 16,-35 18-1,53 18-15,-36-18 16,36 105-16,-17-105 15,-19 36 17,-17-107 15,-17-35-32,-1-18-15,18-17 16,-18 18-16,18 17 15,0-88 1,0 35 0,18 71-1,17-18-15,-17 53 16,-1 0 31,54 35-47,17 35 15,-52-34 1,16 34-16,37 54 16,-54-71-1,-17 0 1,17 17 0,-35-87 46,-18-36-46,18 17-16,-17 1 15,-1-18-15,18-17 16,0-1 0,0-17-16,0 53 15,35-18 1,0 35-1,-17 0 1,17 18 0,36 0-16,-36 36 15,53 52 1,-17-53 0,-18 36-1,0-1 1,-36-52-1,1-53 48,-18-18-47,0 17-16,0-17 15,0 18-15,0 18 16,0-19-16,0 19 15,0-1 1,-18 18 0,18-18-1,-53 18 1,18 36 0,0-1-16,0 35 15,35-34 1,0 34-1,0 18 1,0-70 0,17 35-16,1-35 15,0-1 1,-1-17 0,1 0-1,-1-17 1,1-19-1,17-105-15,-17 35 32,-18 89-32,0-54 15,0 54 1,18 17 46,-18 35-46,17 0-16,1 0 16,17 18-1,-17 53-15,35 71 16,-36-107 0,-17 142-1,0-177 1,0 53-1,0 18 1,-17 18-16,-36-71 16,53-36-16,-18 1 15,1-1 1,-1-17 0,-35-35-1,-18-71 1,36 53-16,-18-141 15,53 18 1,0 105 0,124-105-1,-54 141 1,-17-1 0</inkml:trace>
  <inkml:trace contextRef="#ctx0" brushRef="#br0" timeOffset="74221.85">17798 8167 0,'0'17'31,"0"1"-31,17 17 16,1 18-16,-18-17 15,18-19 1,17 54-16,-18 35 15,-17-89 1,0 36 0,0-35-1,0-36 32,0-17-31,0-18-16,0 0 15,0 0-15,0-17 16,0 17 0,-17-36-16,17 54 15,0 18-15,0-1 16</inkml:trace>
  <inkml:trace contextRef="#ctx0" brushRef="#br0" timeOffset="75873.58">18680 7232 0,'17'0'15,"1"0"1,-1 0-16,1 0 16,17 0-1,36-18-15,17 18 16,-53-17-1,89-1 1,-1 18 0,-52 0-1,-36-18 1,1 18-16,-19 0 0,1 0 16,-1 0-1,1 0 1,0 0-1,-1 0 1,19 0-16,17 0 16,-36 0-16,54-17 15,17 17 1,-70 0 15,-1 0-15,1 0-1,-1 0 1,19 0 0,-1 0-1,-17-18 1,-1 18 62,36-18-62,-35 18-1,-1 0-15,-17-17 16</inkml:trace>
  <inkml:trace contextRef="#ctx0" brushRef="#br0" timeOffset="77267.69">18644 7020 0,'18'0'140,"0"0"-124,34 0-16,-16 0 15,34 0-15,-17 0 16,18 0 0,88 0-1,-1-17-15,-122 17 16,52 0 0,-35-18-1,-18 18 1,18 0-1,-35 0 1,17 0-16,35 0 16,-34 0-1,52 0 1,-53 0 0,0 0-1,1 0 1,-19 0-16,1 0 31,0 0-15,-1 0-1,1 0 17,-1 0-1,1 0-16</inkml:trace>
  <inkml:trace contextRef="#ctx0" brushRef="#br0" timeOffset="78229.67">19844 6720 0,'17'0'78,"1"0"-62,17 0-16,1 18 16,-19 0-16,18 17 15,1-17 1,52 35 0,0 17-16,-70-52 15,35 17 1,-36-17-1,1-18 1,-18 17 0,18 1 46,-18 0 1,0-1-48,0 1 1,-18-1-16,0 1 16,1 0-1,-19 17-15,19-17 16,-18 17-16,-1-17 15,-17 34 1,36-16 0,-19-1-16,19-17 15,-19 17 1,19-17 0,-1-18 124</inkml:trace>
  <inkml:trace contextRef="#ctx0" brushRef="#br0" timeOffset="79349.77">21078 6297 0,'0'18'125,"0"70"-109,0-35-16,0 17 15,0-34 1,0 122-16,0-87 15,0 141 1,0-1 0,0-158-1,0 124 1,0-54 0,0-88-16,0 1 15,0-1 1,0-17-1,-17-54 189,17 1-204,0 17 15</inkml:trace>
  <inkml:trace contextRef="#ctx0" brushRef="#br0" timeOffset="80550.94">21396 6473 0,'0'53'63,"0"-17"-63,18 34 15,-1 1-15,1-18 16,0 53 0,-1 17-1,18-52 1,-35 17-16,18-18 0,0 18 16,-18-52-1,17-1 1,-17-70 93,-17-1-93,17 1-16,0 0 15,0 17 1,0-17-16,0 17 16,0 1-16,0-1 15,0 0 1,53-17 0,0 0-16,17 17 15,-17 18 1,-18 0 31,-17 18-32,-18 0-15,35 17 16,-17 0 0,0-35-16,-18 18 15,0 17 1,0-17-1,0 17 1,0 0-16,0 0 16,0-17-1,-36 17 1,1-17 0,-53 0-1,17-1 1,-17-17-16,-18 18 15,0 0-15,71-18 16,35-18 93,0 0-109,18 18 16,-1-35-16,36 35 16,18-35-1</inkml:trace>
  <inkml:trace contextRef="#ctx0" brushRef="#br0" timeOffset="81486.87">22084 6985 0,'-18'0'16,"1"0"15,-1 18-16,18 17-15,0 0 16,-18 18-16,18 0 16,0-18-1,0-17 1,0 0 0,18-1-1,0-17 48,17-17-16,18-19-47,-18 1 15,0 17 1,-17-17-16,0 35 15,-18-18-15,0 1 16,0-1 15,0 1-31,0-1 16,-18-17 15,0 17-31,1 18 16,-1-18-1,-35 1 1,36-1-16,-36 18 16,35 0-1,0 0 1,1 0 0,17 18-1,0-1 16,0 1-31,0 0 16,17-1 0,1 1-1,70 35 1,36-18 0,-71-17-16</inkml:trace>
  <inkml:trace contextRef="#ctx0" brushRef="#br0" timeOffset="82157.16">22296 6967 0,'0'0'0,"-36"18"15,36 0-15,0-1 16,0 1 0,0 17-1,0-17-15,0 17 0,0-17 16,36 17-1,-19 0 1,1-17 0,17-18-1,18 18 1,0-18-16,-18 0 16,-35-18-1,18-17 1,-18-1-1,0 19 1,0-36 0,-18 0-16,1 35 15,-19-35 1,1 0 0,0 53-1,-1-17 1,1-1-1,35 36 64,0-1-64,18 19 1,-1-36-16,19 17 15,34 1-15,18-18 16,-17 0 0</inkml:trace>
  <inkml:trace contextRef="#ctx0" brushRef="#br0" timeOffset="82625.67">22789 6668 0,'18'35'31,"0"0"-31,-1 0 16,1 1-16,0 17 15,-1-18 1,19 71 0,-36-71-16,17 0 15,1 18 1,-18-35-16,0-1 15,17 19 1,-17-19 0,-35-17 62,-18 0-63</inkml:trace>
  <inkml:trace contextRef="#ctx0" brushRef="#br0" timeOffset="83029.5">22684 7020 0,'0'-17'0,"17"17"47,1 0-31,17 0-16,53-18 15,-35 0-15,0 1 16,18 17 0,-1-36-16,-52 36 47,0 0-16,-18-35-31,17 35 15,-17-17 1,0-1 0</inkml:trace>
  <inkml:trace contextRef="#ctx0" brushRef="#br0" timeOffset="84015.58">21537 3775 0,'18'17'94,"-1"19"-94,1-1 16,0 0-16,-1 36 15,19-18-15,-36 0 16,35 17-16,-18-35 16,1 71-1,17-18 1,-17-35-16,-18-17 16,18-19 15</inkml:trace>
  <inkml:trace contextRef="#ctx0" brushRef="#br0" timeOffset="84812.97">21766 3634 0,'0'53'63,"0"-1"-63,0 1 15,18 18-15,-18-36 16,18 53-16,-1 18 16,19 53-1,-19-71 1,-17-53-1,18 18 1,0-17-16,-18-19 16,17 36-1,-17-35 1,0-1 0,0 1-1</inkml:trace>
  <inkml:trace contextRef="#ctx0" brushRef="#br0" timeOffset="85975.63">21343 4463 0,'35'35'79,"18"18"-64,-35-36-15,35 36 16,0 0-16,0-17 15,-36-19 1,54 36 0,-54-18-16,19-17 15,-1 0 1,-17-1 0,-1 1-1,19 0 1,-19-18 15,1 0-15,17 0-1,-17 0 1,-1 0 0,-17 17-1,18-17 16,0-17 110,-1-1-141,19-35 16,-19 35-16,19-17 15,16-18-15,-34 18 16,35-36 0,-35 36-1,-1 0 1</inkml:trace>
  <inkml:trace contextRef="#ctx0" brushRef="#br0" timeOffset="90132.67">22472 7849 0,'18'0'94,"-18"18"-79,17 35-15,18 0 16,-35 17-16,36 1 16,-1 17-16,36 106 31,-36-88-31,-17-71 15,17 53 1,-35-70-16,0 0 16</inkml:trace>
  <inkml:trace contextRef="#ctx0" brushRef="#br0" timeOffset="90684.64">22754 7743 0,'0'36'79,"0"17"-79,18-36 15,-1 36-15,19 0 16,-36 35-16,53 36 15,-36-71 1,19 88 0,-19-88-1,18 53 1,-17-36 0,-18-52-16</inkml:trace>
  <inkml:trace contextRef="#ctx0" brushRef="#br0" timeOffset="91406.73">22207 8608 0,'18'0'46,"17"17"-30,18 19-16,18 17 16,17 17-16,-18-35 15,1 18-15,0 0 16,17 0 0,18-18-1,-89-17 1,1-18-16,0 0 31,-1 0-15,18 0-1,1 0 1,17-35 0,35-18-16,-18 18 15,54-89 1,-36 36-1,-53 17 1,1-34 0,-19-37-16,-17 125 15,0-54 1,0 54 0</inkml:trace>
  <inkml:trace contextRef="#ctx0" brushRef="#br0" timeOffset="92507.63">22172 9895 0,'-18'18'31,"1"17"-15,-1 18-16,18-17 16,-17 34-1,17 1-15,0 34 16,17-69 0,36 87 15,-35-70-31,17-35 15,18 35 1,-18-36-16,0 1 16,1 0-1,52-18 1,-35 0 0,106-53-1,-1 0 1,-140 35-16,53-52 15,-19 34 1,-52 1 0,18-53-1,-18 53 1,0 17 0,0-35-16,0 35 0,-35-70 15,0 35 1,-18 0-1,35 53 1,-17-35 0,-18 0-1,35 35-15,1 0 16,-19-18-16,1 0 16,0 18-1,-1 0 16,1 0-15,17 0 0,18 18-16,-17-18 15,-1 18 1,18-1 0</inkml:trace>
  <inkml:trace contextRef="#ctx0" brushRef="#br0" timeOffset="93281.18">23248 9807 0,'0'0'0,"-35"0"31,17 0-31,1 0 16,-1 35-16,18-17 15,0 17 1,0 1 0,0-1-1,0-17 1,18-18 15,-18 17-15,17-17-16,1 0 15,17 36 1,18-19-16,0 18 16,-35 1-1,17 17 1,-18 17 0,-17-52-1,0-1 1,0 1-16,0 0 15,-17-1 1,-36-17 0,-18 18-1,54-18-15,-19 0 16,19 0 0,-54 0-16,36 0 15</inkml:trace>
  <inkml:trace contextRef="#ctx0" brushRef="#br0" timeOffset="93986.51">24342 9560 0,'17'18'32,"1"17"-17,-18-17-15,18 17 16,-1 18-16,1-18 16,-18 1-1,0-19-15,18 18 0,-1-17 16,-17 0-1,0-124 95</inkml:trace>
  <inkml:trace contextRef="#ctx0" brushRef="#br0" timeOffset="94654.7">24042 9066 0,'0'18'31,"0"0"-31,0-1 16,0 1-16,0 17 15,0 1 1,17-36-16,-17 17 15,36 18 1,-19-17 0,1 0-1,0-18-15,35 17 16,-36-17 0,1 0-1,-1 0 1,1-17-1,-18-19 1,0 19 0,0-1-1,0 1 17,0-1-17,-18 18 1,1 0-16,17-18 15,-18 18-15,-17 0 16,-36 0 0,18 0 15,36 0-15,-1 36-16,18-19 15,0 36 1,0 0-1,0-35 1,35 52-16</inkml:trace>
  <inkml:trace contextRef="#ctx0" brushRef="#br0" timeOffset="95854.7">24465 9402 0,'0'0'0,"106"70"0,-71-35 15,1-17-15,-19 0 16,18 17 0,-35-17 15,18-18-31,0 17 16,-18 18-1,17-17 1,1 35-1,-18-35 1,18-1-16,-18 1 16,0 0 15,0-36 47,-71-123-62,53 88-1,18 0-15,-17 0 16,17 35 0,0-52-16,0 35 15,17 17-15,1 0 16,17 1-1,54 17 1,-54 0 0,53 0-1,-17 35-15,-36-17 16,0 17 0,-17-17-1,-1-1 1,1 18-1,-18-17-15,18 0 32,-1-18 30</inkml:trace>
  <inkml:trace contextRef="#ctx0" brushRef="#br0" timeOffset="96373.03">25188 9260 0,'0'0'0,"-35"36"16,35-1-16,0-17 15,0-1 1,0 1 0,0 0-1,18-1 1,-1 1-1,1-1 1,0-17-16,-1 18 16,19 17-1,-19-17 1,-17 0 0,18-1-1,-18 1-15,0 17 16,0-17-1,-18-1 1,-35 1 0,36-18-1,-1 0 1,0 0 15,1-18-15,17 1-1</inkml:trace>
  <inkml:trace contextRef="#ctx0" brushRef="#br0" timeOffset="96747.68">25576 8961 0,'0'35'16,"0"-18"-1,18 36-15,0-35 16,-18 53 0,17-36-16,-17 0 15,18 36 1,0-36-1,-18 18 1,0 0 0,0-36-1,0 1-15,0 0 0,0 17 16,-18-35 15,-17 0-15,-1 0-16</inkml:trace>
  <inkml:trace contextRef="#ctx0" brushRef="#br0" timeOffset="97080.73">25382 9384 0,'18'-18'31,"17"1"-15,18-1-16,-18 0 16,18 1-1,-17-1 1,-19 18 0,1 0 15,0 0-16,-1-18 1,1 18 0,0 0-16,-1 0 15,1-17-15</inkml:trace>
  <inkml:trace contextRef="#ctx0" brushRef="#br0" timeOffset="97753.6">25841 9155 0,'-18'35'63,"18"-17"-48,0-1-15,0 1 16,0 35-16,0-36 16,0 1-16,0 0 15,0-1 1,0-52 62,18 17-78,0-35 16,17 18-16,-35 0 15,0 17-15,0 1 16,0-1-1,18 18 32,-18 18-15,0-1-32,0 1 15,0 17-15,0-17 16,0-1-16,0 19 15,0-19 1,0 1 0</inkml:trace>
  <inkml:trace contextRef="#ctx0" brushRef="#br0" timeOffset="98679.79">26070 8802 0,'0'17'31,"0"1"-31,18-18 16,-18 35-1,18 1-15,-18-1 16,35 53-1,0 18 1,-35-53-16,18 35 16,-1-53-1,-17 18 1</inkml:trace>
  <inkml:trace contextRef="#ctx0" brushRef="#br0" timeOffset="99071.92">26335 8767 0,'17'35'31,"1"18"-15,17-18-16,-35-17 15,36 35 1,-19 17-16,19-17 16,-36-35-16,17 52 15,19-34 1,-36-19-16,0 1 15,17 17 1,1-35 0</inkml:trace>
  <inkml:trace contextRef="#ctx0" brushRef="#br0" timeOffset="99749.07">26670 9031 0,'0'-18'0,"18"18"31,-18-17 32,17-1-63,-17-17 15,18 0-15,0-1 16,-18 1-16,17 0 15,-17 17 1,-17 36 78,17 17-94,-18-17 0,18 17 31,0-17-31,0 17 16,0-17-1,0 17 1,18-18 0,-18 1-16,17 0 15,1-1 1,-1-17-1,-17 18 1,18-18 0,35-53 15,-18 0-15,36 36-1,-18-54-15,17 18 16,36-35-16</inkml:trace>
  <inkml:trace contextRef="#ctx0" brushRef="#br0" timeOffset="100468.74">27093 8625 0,'0'0'0,"0"36"16,-17-36 0,17 35-16,0 0 15,0 53 1,17-52-1,-17-1 1,36 0 0,-19-35 15,1-17 0,0-19-31,17-17 16,-18 1-1,1-107-15,-18 71 16,-18 35 0,1 0-1,-1 17 1,18 19 0,0 34 77,18 19-93,-1 17 16,1 0-16,0-1 16,-1-16-16,36 105 15,-53-106 1,18 18-1,0-18 1,-1 1 0,-17-19-16,0 1 31</inkml:trace>
  <inkml:trace contextRef="#ctx0" brushRef="#br0" timeOffset="105004.69">19967 13317 0,'-17'0'235,"17"18"-235,0 0 15,0 17 1,0 0-16,0 0 16,0-17-16,0 35 15,0 0 1,0 35 0,0-53-1,0 18 1,17 18-16,1-36 15,-1 18 1,1-18 0,53 36-1,-36-18 1,-17-36 0,35 36-16,70 36 15,-70-72 1,88 54-1,-88-54 1,0-17 0,35 0-16,-17 0 15,-36 0 1,0 0-16,18 0 16,71-52 15,-19-19-16,-69 36-15,52-54 16,-88 54-16,53-35 16,-53 34-1,0 1 1,0-18 0,0-35-1,0 70-15,-18-52 16,0-1-1,1 54-15,-1-36 16,1 0 0,-54-53-1,53 88 1,-52-52-16,-1-1 16,36 54-1,0-1 1,17 18-1,-35-53 1,-35 35 0,53 18-16,-142-35 15,71 35 1,71 0 0,-53 0-1,53 0 1,-18 0-1,35 18-15,-88 70 16,71-53 0,-36 71-1,36-53 1,18-18 0,17 18-1,0-18-15,0 18 31</inkml:trace>
  <inkml:trace contextRef="#ctx0" brushRef="#br0" timeOffset="105880.24">20620 13688 0,'0'35'31,"0"-17"-15,0-1-16,0 19 31,18-1-31,-1-17 16,18 17 15,-17-35-31,17 17 15,1-17 1,17 0-16,-1 0 16,-16-17-1,-1-18 1,-35-1 0,0 19-1,0-19-15,0 19 16,0-19-1,-18 19 1,1-1 0,-1 0-1,-17 1 1,35-1-16,-53 1 16,-18 17-1,1 0 1,17 0-1,0 0 1,35 0 0,18 17-1,0 1 1,0-1 15</inkml:trace>
  <inkml:trace contextRef="#ctx0" brushRef="#br0" timeOffset="106549.65">21802 13159 0,'0'17'47,"35"36"-47,-35-35 0,35 70 16,1-53-1,-19 71-15,54 35 16,-71-106-1,35 36 1,-35-53 0,18-18 31,-18-71 15,0 18-46,0 0-1</inkml:trace>
  <inkml:trace contextRef="#ctx0" brushRef="#br0" timeOffset="106951.79">22084 12965 0,'18'0'16,"-1"17"0,1 19-1,-1-36-15,1 35 16,17 18-1,-17 0 1,0-36 0,17 54-16,-35-36 0,18 0 15,-1 36 1,1-53 0,-18 17-1,-35-70 95</inkml:trace>
  <inkml:trace contextRef="#ctx0" brushRef="#br0" timeOffset="107939.54">21908 13070 0,'-18'0'109,"0"18"-93,18 0-16,-17-1 15,34-17 188,19-35-187,52 17-16,-35-17 16,0 0-16,-1 0 15,-34 17-15,-18 53 219,0 1-203,0-19-16,0 36 15,0 123 1</inkml:trace>
  <inkml:trace contextRef="#ctx0" brushRef="#br0" timeOffset="108466.6">22119 13741 0,'0'17'0,"18"-34"94,-1-1-79,19 0 1,17 1-16,-36-1 16,19 0-16,-1-17 15,-18 18 1,1-19-1,-18 19 1</inkml:trace>
  <inkml:trace contextRef="#ctx0" brushRef="#br0" timeOffset="109108.85">21784 12577 0,'0'35'0,"18"0"16,-1-17-16,1 17 15,0 18-15,-18-35 16,17 34-16,19 37 16,-1-1-1,18 53 1,-36-123 0,19 35-1,-36-36 1,0-52 109</inkml:trace>
  <inkml:trace contextRef="#ctx0" brushRef="#br0" timeOffset="109546.77">21960 12629 0,'18'18'32,"0"0"-17,-1 17 1,1 0-16,35 18 15,-53-18-15,35 18 16,0 0 0,1 36-1,-19-72-15,1 36 16,0-35-16,-1 35 16,1-18 15</inkml:trace>
  <inkml:trace contextRef="#ctx0" brushRef="#br0" timeOffset="112606.91">22419 13123 0,'18'0'15,"-1"0"16,1 0-15,0 0 31,-1 0 125,36-17-157,18-19 1,52-16-16,-17 16 16,35-34-16,18-19 15,53-34 1,-89 35 0,-88 53-1,1-18-15,-36 17 16,0 19-1,0-1-15,0 0 16,0-17 0,0 17-1,0-17 1,0 0-16,0 0 16,-18-71-1,-17 53 1,-36-88-1,-35-36 1,0 36 0,54 53-16,-37-18 15,1 36 1,53 34-16,-36-16 16,-87-54-1,-37 17 1,143 54-16,-195-71 15,-36 18 1,89 35 0,36 0-1,-54-17 1,159 52 0,-123-35-16,70 0 15,53 36 1,0-1-1,-18-17 1,19 17 0,16 1-1,1-1-15,0 0 16,-18 1 0,18-19-1,-1 19 1,1-1-1,35 0 1,-35-17-16,17 17 16,0 1 15,1-18-15,17 17-1,-18-17 1,0-1-16,18 1 15,-17 0 1,17-18 0,-18-18-1,18 18 1,0 0 0,0 36-16,0-36 15,0 35 1,0-17-1,0-18 1,18 18 0,17-36-16,0 36 15,-35 0 1,53-36 0,-17 18-1,-36 36 1,35-19-1,0 1-15,-35 17 32,18 1-32,17-1 15,-35 1 1,53-19 0,-18 1-1,18 0-15,-18-1 16,-17 19-1</inkml:trace>
  <inkml:trace contextRef="#ctx0" brushRef="#br0" timeOffset="113780.7">20743 8943 0,'18'0'141,"0"0"-141,17 0 16,18 0-16,-18 0 15,18 0-15,0 18 16,53-18-1,-53 0 1,-18 0-16,-17 17 16,17-17-1,-18 0 32,1 0 0,-18 18 141,-18 17-188,-34 18 15,-1-18-15,17 18 16,1 0-1,17 0-15,-17 18 16,0-18 0,0-1-16,35-16 15,0-19 1</inkml:trace>
  <inkml:trace contextRef="#ctx0" brushRef="#br0" timeOffset="117678.47">16104 6244 0,'0'-17'187,"0"-1"-171,0-17-16,18-1 15,0-17-15,-18 18 16,17 0-16,1 0 16,17-54-1,-17 72 1,-18-19-16,35 1 0,0-18 16,1 0 15,-1 18-31,18-18 15,-53 36 1,70-36 0,-34 17-16,-1 1 15,18 0 1,-18 0 0,0-1-1,18 1 1,0 0-1,-17 17-15,-1-17 16,88-18 0,-52-18-1,-18 54-15,0-1 16,52-53 0,1 36-1,35-53-15,-88 70 16,141-52-1,0-18 1,-105 70 0,16-17-1,72-18 1,-142 35-16,71 0 16,-18-17-1,-35 18 1,35-1-1,18 18 1,35 0 0,-88 0-16,71 0 15,-89 0 1,18 0 0,-36 0 15,1 0-31,0 0 15,17 0-15,0 18 16,106 17 0,-70-18-1,17 19 1,36-1 0,-89-35-16,18 35 15,-18-35-15,71 53 16,-18-18-1,106 18 1,-53 18 0,-35-36-1,-53-17-15,-18 0 16,18 17 0,0-18-1,18 36 1,-36-53-1,71 53 1,-18 0 0,-53-35-16,36 17 15,-36-17 1,0-1 0,1 19-1,-1-19 1,-18-17-1,1 36-15,17-36 0,-17 17 16,17 19 0,1-19-1,-1 18 1,-17-35 0,17 36-16,0-1 15,-17-17 1,17-1-1,-35 1 1</inkml:trace>
  <inkml:trace contextRef="#ctx0" brushRef="#br0" timeOffset="118923.97">21184 5539 0,'18'0'125,"0"0"-110,-1 0 17,1 0-32,-1 0 15,1 0-15,35 17 16,18 1-16,-36 0 16,35 17-1,-17-35 1,71 53-1,-54-36-15,-52-17 16,35 18 0,-18 0-1,-17-18 1,0 0 0,-36-18 171,18 0-187,-35 1 16,17-19-16,0 1 15,-17 0-15,17 0 16,1-1 0,-36-34-1,18 35-15,-1-1 16,19 1-1,-1 17 1,0 1 31,18-1-31,0 0 15,-17 18-31</inkml:trace>
  <inkml:trace contextRef="#ctx0" brushRef="#br0" timeOffset="120497.98">23971 6703 0,'0'-18'0,"0"1"110,18 17-95,0-18 1,34 0-1,-16 18-15,17-17 16,35-1-16,0-17 16,53 17-1,-35 0 1,-53 1-16,0-1 16,-36 18-1,1 0 1,17 0-1,36-18 1,-53 18 0,17-17-16,0-1 0,18 18 15,-35 0 1,-1-17 15,1 17-15,0 0-1,-1 0-15,-17-18 0,18 18 16,-36 0 78</inkml:trace>
  <inkml:trace contextRef="#ctx0" brushRef="#br0" timeOffset="121658.41">23865 6403 0,'18'0'110,"70"0"-95,0 0-15,18 0 16,-35 0-16,17 0 15,71 0 1,-124-18 0,-17 1-16,-1 17 62,1 0-46,17 0-16,-17-18 15,17 0 1,0 18 0,-17 0-1,-18-17 1,18 17-16,17-18 16,-17 18-1,17-18 1,-17 18-16,17-17 15,0 17-15,-17-18 16,17 1 0,0 17-1,-35-18 1</inkml:trace>
  <inkml:trace contextRef="#ctx0" brushRef="#br0" timeOffset="122822.15">24659 5750 0,'18'0'94,"-1"0"-78,19 0-16,34 0 15,36 18-15,-53 0 16,0-18-16,-18 17 16,36 18-1,17-17-15,-53 0 16,36 17-1,35 36 1,-71-36 0,18-18-1,0 19 1,-53-19-16,17-17 16,1 0 15,-18 53 219,0-17-250,-18-1 15,-35 124 1,18-71-16,-18 0 16,18-35-1,-71 159-15,36-71 16,52-106 0,-70 88-1,70-87 1,-17-1-16,35-17 15,-35 17 1,35-17-16,-18-1 16</inkml:trace>
  <inkml:trace contextRef="#ctx0" brushRef="#br0" timeOffset="124876.57">22666 6068 0,'0'-18'141,"0"0"-110,0 1-31,0-18 16,0 17-16,0-53 15,35-17 1,-35 53 0,53-36-1,-53 18 1,18 36-16,-1-36 16,19-35-16,17 0 15,-18 52 1,18-52-1,0 17 1,-18 36 0,18-35-1,0-19-15,-18 54 16,18-35 0,88-72 15,-70 90-16,-54 34 1,72-35-16,-37 18 16,-34 17-1,17 0 1,1 1 0,-19-1-1,19 1-15,-19 17 16,1 0-1,-1 0 17,1 0 15,0 0-16,17-18-16,-17 18 1,-1 0 0,19 0-1,17 0-15,-18 0 16,88 0 0,-35 0-1,-52 0 1,-19 0-1,1 0 1,0 0-16,-1 0 31,54 0-31,-1 0 16,54 18 0,-36-1-1,-35 1-15,0-18 0,17 0 16,54 35-1,-36-17 1,36-1 0,-54 1-1,18 0-15,-52-18 16,193 70 0,-123-52-16,-71-1 15,106 19 1,0-1-1,-105-17 1,69 17-16,-52-17 16,-17-1-1,-19 1 1,71 17 0,-52-17 15,-19-18-31,-17 17 0</inkml:trace>
  <inkml:trace contextRef="#ctx0" brushRef="#br0" timeOffset="126560.67">26317 5891 0,'18'0'93,"-1"0"-93,36 18 16,-17 35 0,17-18-1,0 36-15,-1-36 0,-16 18 16,52 70-1,-70-87 1,17-1 0,-53-35 156,1 0-172,-19-35 15,1-18-15,0 18 16,-1-1-16,19-17 15,-54-105 17,54 122-32,-1-17 15,18-17 1,-18 17 0,18 0-16,0 18 15,0-18 1,0 18-1,0 17-15,0 0 16,18-17 0,0 0-1,17 17-15,35 0 16,-52 1 0,88-1 15,0 18-16,-36 0 1,-34 0 0,-19 0-1,-17 18-15,18-1 16,0 36 0,-18 36-1,0-19 1,-36 1-16,-52 52 15,0-52 1,17-18 0,-17-1-1,106-52 126,-1 0-125,19 0-1,52 18-15,-18 0 16,36 17-16,18-17 15,-36-1-15,18 19 16,-71-36 0,-17 17-16,-1-17 15,-17 18 17</inkml:trace>
  <inkml:trace contextRef="#ctx0" brushRef="#br0" timeOffset="127419.67">27199 5680 0,'18'0'31,"17"35"-16,-17-17-15,17 35 16,0-1 0,18 19-16,-18-18 15,-17-35 1,53 70 0,-71-71-16,17 1 15,1-18-15,-36 0 78,-17-53-62,35 35-16,-35-34 16,17-1-16,-35-36 31,36 54-31,-19 0 15,19-18 1,-1 18-16,18 17 16,0 0-1,0 1 1,0-1 0,0 1-1,18-1 1,-1 18-16,1 0 15,0 0 1,34 0 0,37 0-1,-54 0 1,0 18-16,36 17 16,-54-18-1,54 36 1,-18-17-1,-18-1 1,-17 0 0,-1-35-16,1 18 15,0-1 1,-1-17 0,-17 18-1,0 0 1,0-1-1,0 1 1,0 17 15</inkml:trace>
  <inkml:trace contextRef="#ctx0" brushRef="#br0" timeOffset="127885.85">27376 5962 0,'17'0'16,"1"-18"-16,-1 18 15,1 0 16,106-35-15,-72 35 0,-34 0-16,17-18 15,36 1 1,-53 17 0,-1-18-1,-17 0-15,0 1 31</inkml:trace>
  <inkml:trace contextRef="#ctx0" brushRef="#br0" timeOffset="129048.15">27781 5662 0,'18'0'31,"0"18"-31,17-1 0,-18 1 16,1 0-1,17 17 1,1-17-16,-1 17 15,-35 0 1,18-35 0,-18-53 62,-18 0-78,0 18 15,1-18-15,17 18 16,0 17-16,0 1 16,0-19-1,0 19-15,0-1 16,17 18 62,1 0-78,17 0 16,0 0-16,-17 18 15,17-1-15,18 19 16,-17 16 0,-1-16-1,0-1-15,-17 0 16,-18-70 62,0 17-62,-18-17-16,18 0 15,-17-18 1,17 18-16,-18-1 15,18 1 1,0 0 0,0 17-16,0 1 15,0-1 1,18 18 0,-1 0 15,1 0-31,17 0 15,18 35 17,-18 0-32,18 1 15,-35-19 1,17 1-16,-35 0 16,71 52-1,-54-52-15,-17-1 16,36 1-1,-19 0 1</inkml:trace>
  <inkml:trace contextRef="#ctx0" brushRef="#br0" timeOffset="130390.71">28998 5221 0,'18'0'156,"0"0"-156,35-18 16,52-17-1,-16 0-15,-19 17 16,18-17 0,-17 17-1,-36 1 1,-17-1-16,-1 18 15,1 0 17,0 0-17,-1-18 1,1 18 0,0 0-1,-1 0-15,-17-17 16,18 17-1,0-18 1,-1 18 0</inkml:trace>
  <inkml:trace contextRef="#ctx0" brushRef="#br0" timeOffset="131308.47">29510 4710 0,'18'0'78,"-1"0"-62,1 0-16,-1 0 15,1 0-15,17 0 16,18 0 0,71 0-1,-54 0-15,1 0 16,-1 17-1,-17 1 1,-35-1 0,0-17-1,-18 18 110,0 0-109,0 52-16,-18-17 16,-17 35-1,-18-17-15,0 35 16,18-18-1,-1 0-15,1 0 0,0 1 16,17-54 0,0-17-1</inkml:trace>
  <inkml:trace contextRef="#ctx0" brushRef="#br0" timeOffset="136079.57">30833 4180 0,'0'0'0,"0"-17"16,0-1-16,0 36 390,17-1-374,-17 1-16,0 17 16,18-17-16,-18 0 15,18 17-15,-18 0 16,17-35 0,-17 18-1,18-1-15,-18 1 16,0 0-1,0-1 1,0-34 1531,0-1-1547,0 0 31,0 1-15,-18 17-1,18-18 1,0 1 31,-17 17-31,-1-18 15,0 18-16,1 0 1,17-18 0,-18 18-1,1 0 48,17 36-63,-18-36 15,0 35-15,18 0 16,0 36 0,0-36-1,0-17 1,0-1 0,0 1-1,0-1 1,0 1-1,0 0 1,0-1 0,18 1-1,17 0 1,-35-1-16,18-70 219,-18 18-204,17-35-15,-17 17 16,0 0-16,0-35 16,0-1-1,-17-16-15,-36-37 16,53 107-1,-35-18 1,52 53 125,54 71-126,-54-18-15,36 0 16,-35 17 0,70 36-1,-17-18-15,-54-17 16,19-36-1,-19-17 1,1-18 0</inkml:trace>
  <inkml:trace contextRef="#ctx0" brushRef="#br0" timeOffset="137143.5">31256 4269 0,'0'-18'16,"18"18"46,-18-53 1,17 35-63,19 1 15,-19-36-15,1 35 16,0-17-16,-1 0 15,-17 17 1,0 0 78,-17 18-79,-19 18-15,19 17 16,-1 1-16,0-1 16,1 0-16,17 0 15,0 18 1,0-35 0,0 17-16,0-17 15,17 0-15,1-1 31,0-17-15,-1 0-16,36 0 16,194-70-1,-123 17-15,70-106 16,-141 18 0,-53 123-1,0-17 1,-18 0-1,0 17 1,-35 0 0,-17 18-16,52 0 15,-70 0 1,88 36 0,-18-36-1,18 17 16,18 19-15,17 16 0,-17 1-1,88 53 1,-36-53 0,-52-18-16,0-17 15,-18 0 1,0-1-1,-18-34 79,0-19-78,-17 19-16,17-36 15,1-141 1</inkml:trace>
  <inkml:trace contextRef="#ctx0" brushRef="#br0" timeOffset="137480.72">32191 3634 0,'0'0'16,"71"158"0,-36-69-16,-18 16 15,1-52 1,0 0-1,-18-35 1,0-36 31,0-17-31,0-18-16,0-18 15</inkml:trace>
  <inkml:trace contextRef="#ctx0" brushRef="#br0" timeOffset="137977.54">32350 3457 0,'0'35'31,"0"36"-15,0-36-16,0 18 15,0 0-15,0 0 16,-18-18 0,0 18-1,1-35-15,17 0 16,17-18 93,1 0-93,0 0-16,-1 0 16,1 0-1,17 17-15,-17-17 16,0 0-1,-1 0 32,1 0-31,17-70-16,-17 34 16,17-17-1,36-141-15</inkml:trace>
  <inkml:trace contextRef="#ctx0" brushRef="#br0" timeOffset="138399.67">32667 3369 0,'0'18'62,"18"-1"-46,-18 19-16,35-1 16,-35-18-16,18 36 15,-1-17 1,19 17-16,-36-18 16,17 0-1,-17-17 1,-17-18 124,-19 0-124,1-18-16</inkml:trace>
  <inkml:trace contextRef="#ctx0" brushRef="#br0" timeOffset="138643.51">32667 3634 0,'0'-18'63,"177"-53"-47,-107 54-1,-17-36-15,-18 35 16,1-17-16,-36 0 31</inkml:trace>
  <inkml:trace contextRef="#ctx0" brushRef="#br0" timeOffset="139123.64">33038 3387 0,'0'-18'0,"-18"18"16,0 35-1,18 1 1,0-1-1,-17 18 1,17 0 0,0-36-16,0 1 15,17-18 1,19 0 0,-1 0-1,35-53 1,-34-35-1,-19 17-15,-17 36 0,0 0 16,0-1 0,-35 19-1,-18-1 17,36 18-32,-1 35 31,0-17-16,18 0-15,0 17 16,0-17 0,0 17-1,18 0-15,88 0 16,-18-52 0,-17-71-1,-36 17 1,-35-52-16</inkml:trace>
  <inkml:trace contextRef="#ctx0" brushRef="#br0" timeOffset="139671.64">33373 3122 0,'0'35'47,"0"-17"-47,0 35 15,0-18 1,0 0-16,0 54 15,0-19 1,0-52 0,0-1-1,-18-87 48,-17-18-63,35 35 15,0 0-15,0 18 16,0-18-16,0 17 16,0 1-16,0 0 15,18 17 1,-1 18 0,18 0-1,36 18-15,-18 0 16,0-1-1,-36 1 1,-17 35 0,0-36-1,0 54 1,-35 35 0,-18-36-1,18-17-15,0 35 0,-53-17 16,-1-18-1,54-18 1,17-35 0,1 0-16</inkml:trace>
  <inkml:trace contextRef="#ctx0" brushRef="#br0" timeOffset="140617.78">31909 4886 0,'-18'0'63,"0"0"-47,1 18-16,-1 17 15,1-17-15,17 34 16,-18-34-16,0 17 15,1 36 1,17-53 0,0 17-1,17 0 1,-17-17-16,36 35 16,34 17-1,-52-52 1,52 17-1,-70 0 1,18-35 0,-18 18-16,0 0 15,0-1 1,0 19 0,-141 34-1,53-35 1,-53 1-1,105-19-15,19-17 32,17-17-1,17-19-15,19 1-16,16-35 15,72-19-15,-36 19 16</inkml:trace>
  <inkml:trace contextRef="#ctx0" brushRef="#br0" timeOffset="141124.31">32262 4868 0,'0'18'47,"0"0"-47,-18 17 16,0-17-1,18-1-15,0 71 16,0-35 0,0-35-1,0 17 1,18-35 31,0 18-16,17-18-31,0 0 16,0 0-16,1 0 15,-19 0-15,1-35 16,-18 17 0,0 0-1,0 1 1</inkml:trace>
  <inkml:trace contextRef="#ctx0" brushRef="#br0" timeOffset="141590.49">32350 4921 0,'0'18'0,"17"0"16,-17-1-1,0 1 1,18-1 0,0-17-16,-1 18 15,19 70 1,-19-88-1,1 53 1,-1-53 0,-17-17 46,0-1-46,-17-35-16,17 0 15,-18 18-15,18 17 16,0-17-16,0 17 16,0 1-1,0-1 1</inkml:trace>
  <inkml:trace contextRef="#ctx0" brushRef="#br0" timeOffset="142604.48">32614 4974 0,'0'0'0,"36"-35"0,-19 0 16,-17 17 0,35-70-16,-35 70 15,0-17 1,0 17 0,0 1-1,-17 17 48,17 35-48,-18 0-15,18-17 16,0 17-16,0-17 16,0 17-1,0 18-15,0-35 16,18 17-1,-18-18 1,0 1 0,17-18 15,19-18-31,34-70 16,-34 0-1,-19 35 1,-17-17-1,0 52 32,0 36 16,18-18-63,0 0 62,-1 0-62,1-18 16,-1-17-16,-17 17 16,0 0-1,0 1-15,0-1 16,18 18-1,0 0 95,-1 0-95,1 0 1,17-18-16,-17 1 16,17-71-1,-17 35 1,-1 35-16,1-52 16,-18 34-1,0-17-15</inkml:trace>
  <inkml:trace contextRef="#ctx0" brushRef="#br0" timeOffset="189176.5">27799 4745 0,'0'-35'140,"0"-54"-140,35-16 16,53-107 0,-70 159-1,70-106-15,-70 89 0,141-160 16,-106 142 0,70-88-1,-17 52 1,-53 71-1,0 0 1,0-17-16,-18 52 16,0-17-1,18 0 1,0-1 15,-18 19-31,-17-1 31,17 1-15,0 17 0,36-18-1,-36 0 1,36 1-16,-36 17 0,71-18 16,-36 0-1,-52 18 1,17-17-1,-17 17 1,0 0 0,-1 0-1,1 0 1,17 0 0,-17 0-1,0 0-15,17 17 16,71 1-1,35 17-15,-71-17 16,36 0 0,0-1-1,-88 1 1,34-1 0,-16-17-1,-19 0 1,1 0-1,0 18 1,-1-18-16,1 0 16,17 0 15,-17 0-31,-18 18 16,70-1-1,-17 1 1,53 0-1,-53-1 1,0 1-16,-18 0 16,-17-18-1,0 0 1,-1 0 46,1 0 1</inkml:trace>
  <inkml:trace contextRef="#ctx0" brushRef="#br0" timeOffset="190207.59">30656 2946 0,'18'0'141,"17"17"-141,36 36 15,-18-17-15,17 34 16,-17-17-16,53 18 15,-71-36 1,1 0 0,-36-17-1,17-18 1,-52 35 171,-53 0-171,-18 18-16,-17 35 16,-1-17-16,36-18 15,-106 70 1,106-52 0,52-53-1,36-1-15</inkml:trace>
  <inkml:trace contextRef="#ctx0" brushRef="#br0" timeOffset="194177.72">29263 5327 0,'-18'0'188,"1"0"-157,-1-35-31,-17 17 16,-1-17-16,1 17 15,18 0-15,-19 1 16,19-1-1,-19-17-15,-17 17 16,36 1 0,-36-19-1,18 19 1,35-1 0,-53 0-1,0 1-15,35-1 16,-52-17-1,-36-18 1,53 35 0,-35-35-1,17 36 1,18-1-16,0 0 16,18 1-1,17 17 1,1 0-1,-1 0 1,-17-18 0,17 18-16,0 0 15,1 0 1,-1 0 0,1 0-1,-54 0 1,-17 0-1,0 0-15,17 0 16,-52 0 0,87 0-1,-34 0 1,-1 0 0,54 0-1,-36 0-15,-18 18 16,1-1-1,-19 19 1,-34-1 0,70-17-1,-35 17-15,70-17 16,-52 17 0,-1 0-1,53-35 1,1 18-1,17-1 1,-18-17 0,-35 36-16,-17 34 15,34-70 1,19 36-16,-36-1 16,-53 35-1,88-52 1,-70 53-1,53-36-15,-18-17 16,18 17 0,-1 18-1,19-53 1,-19 53 0,36-18-16,-35 0 15,18 0 1,-1 1-1,0-1 1,18-17 0,-17 17-1,17 0-15,-53 53 16,35-17 0,18-53-1,0 34 1,-18 1-1,18-35 1,0 123-16,0-53 16,0-52-1,18 52 1,0-18 0,-1-17-1,-17 0-15,18-17 16,17 16-1,-17 19 1,0-53 0,34 70-1,-16-35 1,-19-18-16,19 0 16,-1 1-1,-17-36 1,-1 35-1,36-18 1,-53 19 0,124 17-16,-19 0 15,-69-36 1,52 18 0,18 18-1,-36-53 1,1 36-1,35-1-15,-89-35 16,142 53 0,-106-35-1,141 17 1,-88-18 0,17-17-1,-52 18-15,52-18 16,-105 0-1,53 0 1,34 0 0,-34 0-1,-53 0 1,70 0-16,-53 0 16,36-35-1,-1 17 1,18-17-1,1 0 1,52-36 0,-88 53-16,52-35 15,-16 1 1,-72 52 0,1-36-1,-1 19 16,19-1-31,-19-17 16,36-18 0,-17-18-1,-1 36 1,-17 0-16,-1-1 16,18-34-16,1-18 15,-1 35 1,18-35-1,-35 17 1,17-35 0,0 18-1,-35 35-15,0 35 16,0-34-16,18-72 16,-18 106-1,17-52 1,-17-1-1,0 54 1,0-54-16,0-17 16,0 70-1,0-17 1,0 0 0,0 17 15,0 0-31,-17 18 15,17-17 1,0-1 15,0 1-15,-18-1 0,0 0-16,18-17 15,-35-36 1,35 54-1,-17-1 1,17 1 0,-18-19-16,0-17 0,-17-70 15,0 70 1,17-18 0,0 18-1,1 53 1,17-17-1</inkml:trace>
  <inkml:trace contextRef="#ctx0" brushRef="#br0" timeOffset="195399.83">28399 7867 0,'0'18'78,"0"17"-62,0-17-16,0 17 15,17 35 1,1-17-16,-18 18 16,18 52-16,-1 1 15,1 70 1,-1 88 0,1-211-1,0 70-15,-1-53 16,1-35-1,-18 17 1,18 1 0,-18-53-1,17 17 1,-17-18-16,0 1 31,0 0 0,0-1-15,0 1 0</inkml:trace>
  <inkml:trace contextRef="#ctx0" brushRef="#br0" timeOffset="197280.63">28258 7885 0,'0'17'157,"0"36"-142,-18 0-15,0-18 16,18 1-16,0-19 16,-17 36-1,17-35-15,-18 35 31,18-36-31,0 1 16,0 0 15,0-71 141,0 0-172,0 0 16,18 0-16,-1-18 15,19 1 1,-1-89-16,-18 106 16,1-17-1,0 52 1,-1 18 0,1 0 234,0 0-250,35 0 15,17 53-15,18-18 16,0 0-16,-17 18 15,0-17 1,-1 17-16,-35-36 0,54 36 16,-72-35-1,1-18 1</inkml:trace>
  <inkml:trace contextRef="#ctx0" brushRef="#br0" timeOffset="214427.78">24836 11624 0,'17'0'32,"1"0"-1,-1 0 0,1 0 16,88 0-31,-71 0-1,53-18-15,-35 18 16,18 0-1,-18-17-15,53 17 16,35-18-16,-88 0 16,70 1-1,-52 17 1,-18-18 0,-18 1-1,0 17-15,-17-18 16,70 0-1,88-17 1,-87 17 0,52-35-1,-18 18 1,-35 0-16,-35 0 16,0 17-1,-35 0 1,-1 18-1,1 0 1,0-17 0,35 17-16,17-36 15,-34 36 1,52-35 0,18 0-1,-54 17 1,54-17-1,-53 17-15,18 1 16,-1-19 0,-17 36-1,-18-17 1,1-1 0,-1 18-1,-17-18-15,-1 18 16,1 0-1,17-17 1,18-1 0,0 1-1,-35 17-15,-1 0 0,54-36 16,-36 36 0,-17 0-1,17 0 1,-17-17-16,-1 17 15,1 0 1,-71 0 187,0 0-187,0 17-16,-17 1 15,-18 0-15,17 17 16,-35 0 0,-70 0-1,105-17-15,-70 17 16,53-17 0,35 0-1,-35-18 1,53 17-1,-1 1-15,1-1 16,-36-17-16,-17 36 16,53-19-1,-71 1 1,-35 17 0,70-35-1,-17 18 1,-88 17-16,141-17 15,-142 17 1,89-35 0,17 18-1,19-1 1,16-17-16,19 0 16,-19 0-1,1 18 1,17 0-1,-52-18 1,35 17 0,-18 1-1,-18 0-15,53-18 16,-70 35 0,35-35-1,18 18 1,0-1-1,-1-17-15,1 18 16,18-1 0,-1-17 62,53 0 156,0 0-234,54 0 0,34 0 16,36-17-1,-71-18-15,89-18 16,-54 35-16,-35 0 16,194-52-1,-211 35 1,17 17-16,-17 0 16,-1 1-16,1-1 15,-54 0 1,1 18-1,0 0 1,-1 0-16,19-17 16,17-1-1,52 0-15,-69 18 16,52-35 0,0 17-1,-53 18-15,36-17 16,-1-18-1,-34 35 1,-1 0-16,0-18 16,1 0-1,-19 18 1,54-17 0,-36-1-1,88 0 1,-70 1-16,-35-1 15,0 18 1,-1 0 78,89-18-79,-53 1-15,35-1 16,124 1 0,-124-1-16,71-17 15,-89-1 1,-52 36 0,-36 0 249,-70 18-265,-35 17 16,-1 1-16,-17-1 15,0 0-15,-88 36 16,88-36 0,-124 18-16,71-18 0,0 18 15,-159 18 1,265-54 0,-124 36-1,54-35 1,52-1-1,88 1-15,-70-18 16,53 18 0,17-18-16,-17 0 15,-71 17 1,71-17 0,-71 36-16,-88-19 15,70 1 1,54 0-1,-36-1 1,71 1 0,-1-18-1,1 0-15,17 0 110,1 0-95,-36 17 1,35-17-16,1 0 16,-36 18-16,35-18 15,36 0 220,-1 0-220,72 0-15,34-35 16,18 17-16,53-17 15,-17 0-15,175-54 16,-193 54 0,106-35-1,-18 34 1,-212 19 0,18 17-16,-36 0 15,1 0 63,35-18-62,-35 0-16,17 18 16,-17 0-16,17-17 15,35-1 1,-17 0-1,-17 18 1,-36-17-16,35 17 16,18-18-16,-18 18 0,36-17 15,17-1 1,-18 0 0,-52 18 15,0-17-16,17 17-15,-17-18 16,105 0 0,-88 18-1,71-53 1,-71 53 0,1 0-16,-1-17 15,-17 17-15,17-18 16,0 18 15,-17 0-15,-1-17-16,1 17 15,17 0-15,18-18 16,-53 0 0,36 18-1,-1 0 1,-18-17-1,36-1 1,-35 18-16,0 0 16,-1 0-1,1-18 1,-18-17 218</inkml:trace>
  <inkml:trace contextRef="#ctx0" brushRef="#br0" timeOffset="-213250.43">28011 10301 0,'35'18'187,"53"17"-187,-35-17 16,-18 17-16,36-17 15,-18 17 1,35 35-16,-35-52 16,-18 17-1,0-17 1,-17 0 0,0-18-1,-1 17 1,1-17-16,0 0 31,-1 0-15,1 18-16,-1 0 15,1-18 1,0 17 0,-1-17-16,1 0 15,-18 18 1,18-18-1,17 17 1,-35 1 15,-18 35 282,-17-18-298,0 18-15,-1-18 16,1 1-16,18-1 16,-19 0-16,1 18 15,17-35 1,-17-1 0,35 1-1,0 0 1,-18-18-1,18 17 1,-17-17 0,17 18-1,-18 0 1,1-1 0,-1 1-1,0 0-15,18-1 31,-17-17-31,17 18 16,-18 0 0,0-1-1,18 1 1,-17-18 0,17 17-16,0 1 15,-18-18 1,0 0 109</inkml:trace>
  <inkml:trace contextRef="#ctx0" brushRef="#br0" timeOffset="-211722.12">28063 10918 0,'0'-17'171,"53"-1"-171,-35 18 16,35 0-16,-18-17 16,1-1-16,34 0 15,1 1 1,-18-1 0,-18 18-1,-18 0 1,19-18-16,-19 18 15,-52 0 298,17 0-313,-70 0 16,-18 0-16,36 18 15,17-18-15,0 18 16,-18-18-1,54 0 1</inkml:trace>
  <inkml:trace contextRef="#ctx0" brushRef="#br0" timeOffset="-209013.21">25753 12418 0,'0'70'93,"17"-17"-93,1 18 16,17 17-16,-17-35 16,0 17-1,17 19-15,18 69 16,-18-52 0,-17-53-1,17 35 1,-17-70-1,-18-71 110,0 0-125,0 36 16,0-19-16,0-17 16,17 18-16,19-18 15,-36 18 1,141-106 0,-106 105-1,35-16-15,-17 16 16,36 1-16,-72 17 15,71 18 1,1 0 0,-54 0-16,35 53 15,-52-17 1,0-19-16,17 71 16,0-35-1,-17-17 1,17 52-1,-35-35-15,0 17 32,-17-34-17,-1-36 1,0 17 0,-52 1-1,17-18-15,-53 17 16,-70-17-1,158 0 1,-53 0 0,36 0-1,0 0-15,17 0 16,1 0 0,-1 0 15,36 0 47,17 0-62,35 0-1,-34 0-15,70-17 16,-36-1-16,106-17 15,-70 0-15,159-36 16,-212 53 0,35-17-1,-70 35 1,-18-17 31,0-1-32,0 0 1,-18 18-16,0 0 16,18-17-1,-17 17-15,-19-18 16,19 0 0,-1 18-1,18-17 1,-17 34 46,17 1-46,0 0-16,0 17 16,0 0-16,0 0 15,0 1-15,0-1 16,0 0-1,0-17 1,17 0 0,1-18-1,-1 0 1,1 0 0,17 0-16,54-18 15,-37-53 1,-34 54-1,0-19 1,-18 19 0,0-18-1,-18 17-15,18 0 16,0 1-16,-18 17 16,18-36-1,-35 19 1,35-1-1,-53 0-15,0 1 32,36 17-32,-36 0 15,-18 0 1,71 17 0,-53 19-1,36-1-15,17-17 16,0-1 15,0 1-15,53 0-1,52-18-15,72 0 16,-54 0 0,89-18-1</inkml:trace>
  <inkml:trace contextRef="#ctx0" brushRef="#br0" timeOffset="-208280.99">27534 12894 0,'0'0'0,"-17"35"0,17-17 16,0 0-16,0 17 15,0 0 1,0-17-1,0-1 1,17-17 0,1 18-16,-18 0 15,70-18-15,-34 0 16,70 0 0,-18 0-1,-35-36 1,-36 19-1,-17-18 1,0-1 0,-17-17-1,-1 36 1,0-1 0,-34 0-1,34 1-15,-17-1 16,-18 0-16,0 1 15,35 17 1,0 0 0,18-18 15,-17 18-15,-1 35-1,18-17-15,-17-18 16,17 18-1,0-1 32,17-17-47,54 0 16,35 0 0,88-35-1</inkml:trace>
  <inkml:trace contextRef="#ctx0" brushRef="#br0" timeOffset="-207908.5">28099 12612 0,'0'35'32,"0"-17"-32,0-1 15,35 19 1,-35-1-16,18 0 16,-1-17-16,19 70 31,-19-53-31,-17-17 15,0 0 1</inkml:trace>
  <inkml:trace contextRef="#ctx0" brushRef="#br0" timeOffset="-207526.12">27940 12771 0,'18'0'32,"-1"-18"15,36 0-47,0 18 15,0-17-15,-18-1 16,18 0-16,-35 18 15,17 0 1,0-17-16,1-1 16,-19 18 15,1 0-15,17 0-1</inkml:trace>
  <inkml:trace contextRef="#ctx0" brushRef="#br0" timeOffset="-206739.48">29228 12047 0,'0'18'16,"35"35"31,0 17-47,-17-17 15,-1-17-15,19 17 16,-1 35-16,-17-35 16,35 53-1,0 17 1,-18-70-16,-18 35 15,1-88 1,-18 18 0,-18-18 62,-123-106-63</inkml:trace>
  <inkml:trace contextRef="#ctx0" brushRef="#br0" timeOffset="-206261.27">28963 12594 0,'0'-17'16,"18"17"15,-18-18-16,17 0-15,36 18 16,0-17-16,-18-19 16,107 19-1,-37-1 1,-52 0 0,-17 18-16,-19 0 15,1 0 16,0 0 1,-1-17-32,1 17 15,17-18-15,0 18 32,1 0-17,-1 0-15</inkml:trace>
  <inkml:trace contextRef="#ctx0" brushRef="#br0" timeOffset="-205798.16">30004 12312 0,'0'18'31,"0"-1"-15,0 18-16,17 1 15,1 17 1,-18-18 0,18 0-16,-1 1 15,-17-1 1,0-53 78,-17-17-94,-1-18 15,-17 0 1,-36-70-16</inkml:trace>
  <inkml:trace contextRef="#ctx0" brushRef="#br0" timeOffset="-205088.33">29739 11942 0,'18'0'47,"-1"0"-31,1 17 0,-18 18-1,35 18 1,-35-35-16,18-18 15,-36 0 95,1 0-95,17-18 1,0 1 0,-18-1-1,0 0-15,1 1 16,-1-1-16,-35 1 16,-53-36-1,1 35 1,-19 0-1,36 18 1,70 0 0,18 36 31,0-19-47,0 1 15,0 35-15,18-36 16,0 1-16,-18 17 15,35 1 1,-18-1-16</inkml:trace>
  <inkml:trace contextRef="#ctx0" brushRef="#br0" timeOffset="-203939.33">29616 11942 0,'17'0'46,"1"35"1,-18 53-31,0-53-16,18 1 16,-18-19-16,17 1 15,-17-36 79,0 1-78,0-1-16,0 0 15,0 1-15,0-1 16,0 0-1,0 1 1,0-1 0,-35 0 77,0 18-77,35-17-16,-36 17 16,36 35 62,18 0-63,35 18-15,-35-53 16,35 53-16,-18-35 16,18-1-16,-36 1 15</inkml:trace>
  <inkml:trace contextRef="#ctx0" brushRef="#br0" timeOffset="-202616.82">30392 12259 0,'17'18'47,"-17"-1"-31,0 19-16,18-36 15,0 17-15,-18 18 16,0-17 0,-18-53 109,0-18-125,18 35 15,0-35-15,0 18 16,0-18-16,0 0 15,0 18 1,0 17-16,18 1 16,0 34 46,17 1-46,36 53-16,-19-54 15,-34 18-15,17 1 16,-17-19-16,0 1 16,-18-53 124,0 17-140,0 0 16,0-17-16,0 18 16,0-1-16,0 0 15,0-17 1,35-18-1,-17 53 64,35 35-64,-18 1-15,-18-1 16,36 0-16,-35 0 15,17-17 1,-17-18 15,0 0-15,-18 18 46</inkml:trace>
  <inkml:trace contextRef="#ctx0" brushRef="#br0" timeOffset="-201787.01">31291 12047 0,'18'0'0,"0"-17"125,-1-1-125,19-17 15,-19 0-15,1 17 16,-1-17-16,-17 17 16,0 0 15,-17 18 0,-1 0-15,-35 0-16,36 0 15,17 18 1,-18-18 0,18 35-16,0-17 15,0 0 1,0-1-16,0 1 15,0-1 1,35 36 0,-17-35-1,0 0-15,17 17 16,35 18 0,-34-53-16,-19 0 15,19 0 1,-19 0-1,89-18 1,-35-35 0,-36 36-1,-35-1-15,18 18 78,-1 0-46,1 0-1</inkml:trace>
  <inkml:trace contextRef="#ctx0" brushRef="#br0" timeOffset="-195756.34">19844 16351 0,'-18'36'46,"0"16"-30,18-34-16,-17 53 16,17-18-16,0 35 15,-18-35 1,18 123 0,0-141-16,0 1 15,0 17 1,0-36-1,0 1 1,0-1-16,0 1 31</inkml:trace>
  <inkml:trace contextRef="#ctx0" brushRef="#br0" timeOffset="-194464.09">20197 16192 0,'-18'18'31,"0"0"-16,18 35-15,0-36 16,0 36 0,-17 35-16,17-35 15,0 18-15,-18-18 16,18 88 0,0-106-1,0 53 1,0-35-1,0-35 1,0-53 156,0-1-156,18-16-16,17 34 15,-17-35-15,34 18 16,-34-1-1,53-17 1,-36 36-16,35-18 16,-34 35-1,-19 0 1,19 0 0,-19 0-1,1 0 1,0 17-16,-1 1 0,19 35 15,-1 35 17,-18 0-17,-17-35 1,0-18 0,-35 18-16,18-35 15,-36 17 1,17-35-1,1 18 1,0-18 0,17 0-1,0 0-15,-17 0 0,0 0 16,17-18 31,18 1-47,-17-1 15,17 0-15,0-17 32</inkml:trace>
  <inkml:trace contextRef="#ctx0" brushRef="#br0" timeOffset="-193658.38">21008 16528 0,'0'0'0,"-71"35"16,54-17 0,-1 34-16,18-34 15,-18 0 1,18 70-1,0-70-15,0 17 16,18 18 0,0-36-1,-1 1 1,19 0 0,69-18-1,-52 0 1,0 0-16,71-36 0,-71 36 15,88-70 1,-124 35 0,-17 17 15,-52-35-15,-19 35-16,36 1 15,-71-36 1,88 53-1,-88-18 1,89 1 0,-1 17-16,0 0 31,1 0-15,-1 17-1,18 18 1,-17-35-1,17 36-15,17-19 16,18 19 0,107-19-1,-72-17 1,36 0 0,88-70-16</inkml:trace>
  <inkml:trace contextRef="#ctx0" brushRef="#br0" timeOffset="-193044.34">21519 16492 0,'0'0'0,"0"36"0,0-1 16,0 35-1,0-34 1,0-1-16,18 0 0,0 1 16,17-1-1,0-35 1,36 35 0,-36-35-1,18 0 1,18 0-16,-36-17 15,0-1 1,-35-17 0,18-1-1,-18 19 1,0-19 0,-18 19-16,-35-36 15,18 18 1,0 35-1,-1-18 1,19 18 0,-1 0-1,0 0 1,1 18-16,17 17 31,0-18-15,0 1-1,17 0-15,54-1 16,53 1 0,-1-71-1,-70-17 1</inkml:trace>
  <inkml:trace contextRef="#ctx0" brushRef="#br0" timeOffset="-192728.03">22225 16245 0,'0'36'0,"18"-1"15,-1 0-15,1-17 16,-18 35-16,0-18 16,18 53-16,-1 0 15,1-70 1,-18 53 0,0-54-1,0 1 1,-18-89 15</inkml:trace>
  <inkml:trace contextRef="#ctx0" brushRef="#br0" timeOffset="-192419.1">22172 16422 0</inkml:trace>
  <inkml:trace contextRef="#ctx0" brushRef="#br0" timeOffset="-191032.61">22137 16422 0,'17'0'15,"1"-18"32,35 18-31,18-17-16,-19 17 16,37-18-16,16 0 15,1 1 1,-35-1-1</inkml:trace>
  <inkml:trace contextRef="#ctx0" brushRef="#br0" timeOffset="-190583.18">23142 16316 0,'18'0'16,"0"0"77,17-18-77,0 1-16,0 17 16,18-18-1,18 18-15,-54 0 16</inkml:trace>
  <inkml:trace contextRef="#ctx0" brushRef="#br0" timeOffset="-188041.47">24007 16104 0,'0'18'47,"0"0"-47,0 17 15,0-18-15,17 19 16,-17-1-16,0 0 15,35 18 1,-35-35 0,0-36 46,0-17-46,0-18-16,0 0 15,0 18-15,0 0 16,0-1-16,0 19 16,18-19-1,-18 19 1,18 17 0,-1-18-1,-17 0-15,53 18 16,-17 0-1,-19 0 1,36 0 0,-35 18-1,-1 0-15,1-1 16,17 54 0,-17-18-16,0-53 15,-18 17 1,0-34 78,0-1-79,0-35-15,0 18 16,0-18-1,17 18-15,1 17 0,35-52 32,-36 52-17,1 18 1,0 0 0,-1 0-1,1 0 1,17 18-16,-17 17 15,35 0 1,-36 0 0,36 18-1,0-17 1,-53-19-16,18 1 16,0-18-1,17-18 1,-18 18-1,19-53 1,-1 18 0,0-35-16,-35 17 15,0 35 1,0 0 0,0 1-1,-17 17 1,-1 0-16,-17 0 15,-18 0 1,-18 0 0,36 17-1,17-17 1,-17 36 0,35-19-16,0 1 15,0 35 1,0-36-1,18 19 1,-1-1 0,1-17-1,0-18-15,-1 17 0,54-17 16,-36 0 0,36 0-1,-1-35 1,-35-53-1,-17 53 1,-18-18-16,0 35 16,0-17-1,-18 35 1,18 17 78,0 1-79,18 0-15,-18-1 16,18-17-16,-1 18 16,1-18-16,0 0 15,52 0 1,36 0-1,-53-53 1,-18 18 0,-17-71-1,-18 88-15,0-17 16,-18 0 0,1 35-1,-19 0 1,19 0-1,-19 0 1,19 0 0,-18 17-16,17 19 15,0 17 1,1 17 0,17-52-1,0 52-15,0-34 16,17-1-1,1-18 1,0-17 0,34 0-1,37-70 1,52-106-16,-106 140 16,0-34-1,-35 52 1,0 53 31,-17 18-32,-1 0-15,0 0 16,18 18-16,0-36 16,-17 106-1,17-88 1,0 35-16,-18 0 15,18-52 1,-18 34 0,1 71 15,-1-123-31,18 0 16,-35-18 15,-18-71-16,-18 36 1,19-53 0,16 52-1,1-52-15,35 53 16,0 17 0,0-17-1,0 17 1,18 18 15,-18-17-15,17-1-16,1 0 15,0 18 1,105-70 0</inkml:trace>
  <inkml:trace contextRef="#ctx0" brushRef="#br0" timeOffset="-187115.13">25806 15681 0,'0'18'31,"0"17"-16,0-17-15,0 34 16,0-16-16,0-1 16,0 0-1,17 53 1,-17-52-16,0-54 78,-17-52-62,17 52-16,0-35 15,0 0-15,0-35 16,0 70 0,17-35-1,1 36 1,-18-19-1,35 36-15,1-17 16,34 17 0,-17 0-1,-18 17 1,-35 1 0,18 0-16,0 35 15,34 17 1,-52-35-1,18 18 1,-18-35 0,18-36 77,70-17-93</inkml:trace>
  <inkml:trace contextRef="#ctx0" brushRef="#br0" timeOffset="-186468.75">26494 15699 0,'0'0'16,"17"0"15,-17-18 47,18 18-78,-18-35 16,0 17-16,0 0 15,0 1 1,0-1 31,-35 18-31,17 0-1,-17 0 1,-1 0-1,19 0-15,-1 18 16,0 17 0,1-35-16,17 53 15,0-35 1,0 35 0,0-18-1,0-18-15,0 1 31,17-18-31,19 18 16,-19-18 0,160 0-1,-71-36 1,-71 19-16,0-36 16,-17 18-1,-18 17-15,0-35 16,0 18-1,0-71 1</inkml:trace>
  <inkml:trace contextRef="#ctx0" brushRef="#br0" timeOffset="-186095.09">26776 15346 0,'0'17'47,"17"19"-47,1-19 15,-18 36-15,18-17 16,-1-1-16,-17-17 15,18 17-15,0 35 16,-1-34 0,-17 34-1,0-35 1,0-17 0,-35-18 15,0-18-16,-1 1 1,-34-36-16</inkml:trace>
  <inkml:trace contextRef="#ctx0" brushRef="#br0" timeOffset="-185441.26">26652 15663 0,'0'-17'31,"36"17"-31,-19-36 16,1 36 0,0 0-16,-1-17 0,36-1 15,-35 18 1,-1-17-1,19 17 1,34-18 0,-17 0-1,0 1-15,35-19 16,0-17 0,-52 53-1,-1-35 1,-35 17 15,0 36 63,18 0-94,-18 17 15,0-17 1,0-1-16,0 36 16,0-35-16,0 0 15,0-1 1,0 1-16,0-1 16,0 19-16,0-54 31,0-17-16,0-71 1,0 35 0,0 18-16,-18-17 15</inkml:trace>
  <inkml:trace contextRef="#ctx0" brushRef="#br0" timeOffset="-185215.6">27305 15099 0,'18'0'94,"-1"35"-79,36-17-15,-18-18 16,18 35 0</inkml:trace>
  <inkml:trace contextRef="#ctx0" brushRef="#br0" timeOffset="-184565.17">27693 15222 0,'0'-17'16,"-18"17"15,1 0-15,-1 0-16,-17 17 15,35 1 1,-18 17-16,18 1 15,-17 34 1,-1-52 0,18 35-1,0-36-15,0 1 16,0 0 15,18-18 16,-1 0-31,1 0-16,-1 0 15,19 0 1,-36-18 78,0 0-94</inkml:trace>
  <inkml:trace contextRef="#ctx0" brushRef="#br0" timeOffset="-183750.87">28222 15205 0,'18'0'125,"70"-18"-125,36-17 16,17 0-16,-36-1 16,19 1-16,70-36 15,-159 71 1,-35-17 109</inkml:trace>
  <inkml:trace contextRef="#ctx0" brushRef="#br0" timeOffset="-183146.27">28892 14711 0,'18'0'31,"0"0"-31,17 0 16,89 17 0,-89 1-16,35 17 15,1 1 1,-36-19-1,0 19-15,-17-19 16,0 36 0,-18 0-1,0-18 1,0-17 0,0 0-1,-36 17 1,19-17-1,17-1-15,-18 1 16,18-1 15,53-17 32,53-35-48,0-18 1,-18 0-16,-17 36 16,-1-36-16,-35 35 15,18-35 1,-35 36-16,-18-1 16,18-53-1</inkml:trace>
  <inkml:trace contextRef="#ctx0" brushRef="#br0" timeOffset="-182700.07">30145 14217 0,'0'35'47,"0"-17"-47,0 17 16,0 0-16,17 36 15,-17-36-15,36 71 16,-36-35-1,35 17 1,-35-71 0,18 19-1,-1-36-15,1 0 78,17-36-78,71-16 16,-71-1-16,-17 35 16</inkml:trace>
  <inkml:trace contextRef="#ctx0" brushRef="#br0" timeOffset="-182024.91">30427 14393 0,'0'18'47,"0"0"-47,0-1 15,18 19-15,-18-19 16,0 1-16,17 17 15,1-17 1,-18-1-16,18 1 16,-1-18 31,1-35-32,17-1-15,-17 1 16,-1 18-1,19-36 1,-19 17-16,-17 19 16,0-1 15,0 0 16,0 1-32,-17 17-15,-19 0 16,19 0 0,-1 0-16,1 0 15,17 17 1,-18-17 0,18 18-16,0 0 31,0-1-31,0 1 15,0 0 1,0-1 0,18 36-16,70 0 15,-35-53 1,-36 0 0,19 0-16</inkml:trace>
  <inkml:trace contextRef="#ctx0" brushRef="#br0" timeOffset="-181319.06">30886 14270 0,'0'35'15,"-18"0"1,18-17-16,0 0 16,0 17-1,0 0-15,0-17 16,0 17-16,0-17 31,35-18 0,1-53-15,-19 18 0,36-36-16,0-52 15,-18 70 1,-35 35 0,0 0-1,18 18 32,-18 18-47,18 17 16,-18-17-16,0 0 15,17 70 1,1-88 0,-18 35-16,18-35 15,-1 0 32,1 0-31,17-35-16,-17-18 15,-1 35-15,19-35 16,-1-53 0,-17 71-1,-18 0-15,0 17 16,0-17-1,0 17 1</inkml:trace>
  <inkml:trace contextRef="#ctx0" brushRef="#br0" timeOffset="-180215.01">20197 17903 0,'0'36'63,"0"-1"-47,0 18-16,0 0 15,0 0-15,0-18 16,0 18-1,0-18 1,0 71-16,0-35 16,0-36-1,0-17 1,17-1 0,1-17 30,-1-17-14</inkml:trace>
  <inkml:trace contextRef="#ctx0" brushRef="#br0" timeOffset="-179309.21">20849 17621 0,'0'53'47,"0"-18"-47,0 18 16,18 18-16,-18-36 15,0 18-15,0 0 16,17 0 0,-17 35-1,0-17 1,0-54-16,0-52 94,0 0-94,0 17 15,18-35-15,-18 36 16,35-1-16,-17-17 15,0 17 1,-1 0-16,1 18 16,17 0-16,0 0 15,18 0 1,-35 0 0,0 0-1,-1 18 1,-17 0 31,0-1-32,0 1 1,0 35 0,-17-53-1,17 18-15,-18-1 16,-17 1-1,17-1 1,0-17 0,-17 0-1,18 36-15,-1-36 32,36 0 30,-1 0-46,71 0-16,36-36 31</inkml:trace>
  <inkml:trace contextRef="#ctx0" brushRef="#br0" timeOffset="-178593.28">21643 17798 0,'0'0'16,"0"17"-1,0 1 1,0 0-16,0-1 16,0 1 15,0 17-31,35 0 15,-17-35-15,-1 36 16,19-36 0,-36-18 62,35-17-63,-35 17-15,18-17 16,-1 17-16,-17 1 16,0-1 15,-17 18-31,-1 0 16,0-18-1,1 18 48,-1 0-48,18 18-15,0 0 63,35-1-48,18-17 1,71 0 0</inkml:trace>
  <inkml:trace contextRef="#ctx0" brushRef="#br0" timeOffset="-178104.26">22013 17745 0,'0'0'0,"0"35"0,0 0 16,0 36 0,0-54-1,18-34 79,17 17-78,-17-35-16,0-1 15,-1 19 1,-17-1-16,0 0 15,-17 18 64,-1 0-64,0 0-15,1 0 16,-1 18 15</inkml:trace>
  <inkml:trace contextRef="#ctx0" brushRef="#br0" timeOffset="-177580.97">22913 17727 0,'35'-18'15,"18"1"1,53-1-16,-53 1 15,17-1-15,-17 0 16,-17 1 0,17 17-16,-53-18 0</inkml:trace>
  <inkml:trace contextRef="#ctx0" brushRef="#br0" timeOffset="-176771.94">24024 17092 0,'0'0'0,"-17"0"0,-19 18 16,1 17 0,-18 36-16,18 17 15,35-71 1,0 36-1,0-35 1,17-18 0,1 18-1,70-1-15,18-17 16,0 18 0,-53-1 15,-53 1-16,0 0 1,0 17-16,0 36 16,-53 17-1,35-53 1,-17 0-16,-18 1 16,0-19-1,36-17 1,-19 0-16,19 0 15,-1-17 17,18-19-17,35-34-15,124-1 16,-36 1 0,-17 17-1</inkml:trace>
  <inkml:trace contextRef="#ctx0" brushRef="#br0" timeOffset="-176227.16">24536 17092 0,'0'0'0,"-106"53"15,106-35 1,0-1 15,0 19-31,18-19 16,34 36-1,-16-35 1,17 17-16,0 0 16,17 1-1,-52-19 1,17 18 0,-35-17-1,0 0 1,0-1-1,0 1 1,-18-18-16,1 35 0,-19-35 16,19 18-1,17-36 48,0 1-32,229-124-31</inkml:trace>
  <inkml:trace contextRef="#ctx0" brushRef="#br0" timeOffset="-175491.34">25523 16916 0,'0'17'16,"0"1"-16,0 0 16,0 17-16,18 53 15,0-53-15,-1 36 16,-17-53 0,0 52 15,18-70 0,-71-53 32,-35-35-48,35 17-15,35 19 16,1 34-16,17 0 15,-18-17-15,18 17 16,0 1 0,0-1-1,18 18 1,-1-18 0,19 18-1,-19 0 1,1 18-16,17 0 15,0 17 1,18 36 0,-17-54-16,-19 18 15,1 1 1,-18-19 0,0 1-1,0 0 1,-18 17-1,1-35-15,-54 35 16,71-17 0,-70 17-1,52-35 1,0 18 0,1-1-1</inkml:trace>
  <inkml:trace contextRef="#ctx0" brushRef="#br0" timeOffset="-174909.35">26141 16933 0,'17'0'16,"1"0"15,53-17-16,17-1 1,18-17 0,194-18-1,-230 18-15,71-1 16,-53 19-16,-52-1 16,-19 18 62,-17-18-63</inkml:trace>
  <inkml:trace contextRef="#ctx0" brushRef="#br0" timeOffset="-174422.19">26882 16528 0,'17'0'16,"72"0"0,-54 17-16,18 19 15,0-19-15,52 18 16,-34 18 0,-53-17-1,-1-1 1,-17 36-1,0-36 1,0 18-16,-17-18 16,-19 18-1,-34 17 1,17-34 0,35-19-16,-52 19 15,52-19-15,18-34 78,71-54-62</inkml:trace>
  <inkml:trace contextRef="#ctx0" brushRef="#br0" timeOffset="-171860.93">27852 16087 0,'0'35'47,"17"-17"-47,1 17 16,-18 0-16,35 36 15,-17-1-15,0-17 16,17 35 0,-17-17-16,17 17 0,0 36 15,-17-71 1,-1-18-1,-17-18-15,0 1 16,0-36 109,0-105-109,0 70-1,0 0-15,18-17 16,0 34 0,35-34-1,-18 34-15,0 19 16,-35-1-1,18 18 1,-1 0 15,1 18-15,17-18-16,1 35 16,-1 0-1,-35-17 1,18 0-1,-18-1 1,17-17-16,-17 18 16</inkml:trace>
  <inkml:trace contextRef="#ctx0" brushRef="#br0" timeOffset="-171530.15">28610 16457 0,'18'0'47,"-18"18"-31,18-1-1,-1 19-15,-17-19 16,18-17-1,-18 18 1,-35-71 47,17 0-48</inkml:trace>
  <inkml:trace contextRef="#ctx0" brushRef="#br0" timeOffset="-171308.04">28504 16157 0,'18'0'125,"106"71"-109</inkml:trace>
  <inkml:trace contextRef="#ctx0" brushRef="#br0" timeOffset="-170409.12">28840 16281 0,'0'0'0,"-89"0"0,36 0 31,36 0-31,17 17 31,0 1-15,0 0-16,0 17 15,17-35 1,-17 18 0,18-18-1,0 0 32,52-53-31,-34 17-16,16 19 15,-16-36-15,-19 53 16,-17-18 0,18 0-16,-18 36 46,0 0-46,18 35 16,-18-18 0,17 71-1,1 17-15,-18-70 16,0 35 0,0-35-1,0-35 1,0 17-1,-18-35 32,-70-53-47,35 36 16,0-36-16,18 35 16,17 0-1,18-17 1,0-18-16,0 18 15,18-36 1,53 1 0,-36 52-1,35-17 1,-52 0 0,17 35-16</inkml:trace>
  <inkml:trace contextRef="#ctx0" brushRef="#br0" timeOffset="-169623.96">29228 15787 0,'0'17'16,"0"19"0,17-19-16,1 19 15,0 17 1,34 52 0,-16-16-1,-36-37-15,35 1 16,-35-17-1,0-72 110,0-17-109,0 36-16,35-1 16,-17-17-16,0 35 15,17-18 1,-17 18 62,-1 0-62,1 36-16,-1-36 15,1 17-15,35 36 16,-18-18 0,1 1-1,-19-19-15,1-17 16,-18 18 15,17-18 0,1 0 1,0 0-17,-1 0 1,54-53-1</inkml:trace>
  <inkml:trace contextRef="#ctx0" brushRef="#br0" timeOffset="-169095.8">30392 15628 0,'0'35'47,"0"1"-47,17-1 15,-17 18-15,18 0 16,-18-18-1,53 71 1,-18-18 0,-17-53-16,0 18 15,-1-53 1,-17 18 0,0-53 30,53-1-30,88-105-16</inkml:trace>
  <inkml:trace contextRef="#ctx0" brushRef="#br0" timeOffset="-168494.16">30780 15752 0,'-35'17'15,"35"1"-15,0-1 16,-18-17-16,18 18 16,0 0-16,0-1 15,0 1 1,0 17-1,18 1-15,17-1 16,-17-35 47,17 0-48,0-18-15,0 18 16,18-53-1,-53 36 1,18-1 0,-18-17-1,0 17-15,0 0 47,-18 18-31,-17-17-16,0-1 15,-1 1 1,19 17-16,-1 0 31</inkml:trace>
  <inkml:trace contextRef="#ctx0" brushRef="#br0" timeOffset="-168103.37">31044 15558 0,'18'0'0,"0"0"31,17 17-16,0 1-15,1 17 16,16-17-16,-16 17 16,-1-17-16,0 17 15,-17-17 1,0-18 0,-18 17 15</inkml:trace>
  <inkml:trace contextRef="#ctx0" brushRef="#br0" timeOffset="-167740.94">31432 15593 0,'0'17'47,"-17"1"-47,-1 0 15,18 17-15,-17-35 16,17 35-16,-18-17 16,0 17-1,1 0 1,-1-35 0,18 18-1</inkml:trace>
  <inkml:trace contextRef="#ctx0" brushRef="#br0" timeOffset="-162084.33">24730 12506 0,'0'-18'157,"17"1"-142,1 17 1,53-36-16,158-52 15,141-18 1,-158 36 0,247-36-16,-230 53 15,282-70 1,1-18 0,-371 105-1,159-52 1,-53 35-16,-141 18 15,105 0 1,-17-18 0,-88 35-1,123-35 1,36 0 0,-106 18-1,70-36-15,194 1 16,-317 52-1,353-88 1,-159 36 0,-53 17-1,-71 18-15,53-18 16,-176 35 0,141-53-1,-17 36 1,-1 0-1,-52 17 1,-71 1-16,-18 17 16,53-36-16,0 19 15,0 17 1,18-36 0,-106 54 312,18 17-313,-1 36-15,19 52 16,-19 1-16,1-36 16,17 53-1,1 141-15,-1-52 16,-17-89-1,-1 35 1,1-88 0,-1 1-16,-17-37 15,0 54 1,18-88-16,-18 35 16,18 17-1,-18-52 1,0 70-1,17-35 1,-17-35 0,0 17-16,0 18 15,18-35 1,-18 17 0,0 0-1,0-17 16,-53-1 219,-212 89-234,142-53 0,-71 18-16,-159 52 15,-35 1 1,194-71 0,-123 35-16,193-53 15,-87 36 1,-248-1-16,124 1 15,211-54 1,-158 36 0,106-17-1,105-19 1,-70 19 0,35-19-16,0 18 15,53-35 1,-105 36-1,140-19 1,-176 36 0,18-17-1,52-1-15,-35 0 16,89-17-16,-159 35 16,34-18-1,-104 18 1,52-18-1,176-17 1,-123 17-16,124-17 0,-213 17 16,72 18-1,52-35 1,-106 34 0,212-34-1,-70 17 1,52 1-16,54-36 359,-1-18-343,-17-17-16,0-36 15,-36 1-15,18-1 16,18 1-16,-36-19 16,18-17-1,18 71 1,-18-88-16,18 52 16,0 36-1,17-18 1,18 35-1,-18-17 1,1 17-16,17-17 16,-18 17-1,-17-34 1,-1-37 0,19 54-1,-36-53 1,35 17-16,-17 18 15,-18-35-15,18-18 16,0 54 0,17-37-1,-35-17 1,35 36 0,1 52-16,17-35 15,-18 36 1,0-19-1,18 19 1,0-1 0,0 1-1,-17 17 1,17-18 0,17 0 546,107 1-546,70-19-16,476-52 15,-388 35 1,265-35-16,88 0 16,-388 35-1,18 0 1,-230 53-1</inkml:trace>
  <inkml:trace contextRef="#ctx0" brushRef="#br0" timeOffset="-138763.89">17145 9842 0,'18'36'125,"-18"-19"-110,0 1-15,0 0 0,0 35 16,17 17-1,-17-17 1,0 53-16,0-71 16,0 18-16,18 35 15,-18 18 1,0-53 0,18 71-1,-18-54 1,17-52-16,-17 17 15,0-17 1,0-36 125,0 0-126,0-17-15,0 0 16,0 0-16,0-18 16,-17-36-1,17 37 1,-18-90-1,18 107 1,0 0-16,-18-18 16,18 35-1,0 1 1,0-1 0,0 0-1,0 1-15,0-1 16,0 0-1,-17 1 1,17-18 0,0 17-1,0-35 1,0-18 0,0 36-1,0 0-15,-18 0 16,18 17-1,0 0 1,0 36 156,0 17-156,0 0-16,0 1 15,0 17-15,0 0 16,0 0-16,0-1 15,0 72 1,0-89 0,0 71-1,0-71-15,18 36 16,-18-36 0,0-17-16,0-1 31,0 1-31,0 0 15,0-1 1,0 1 0,0 0 15,0-1-15,17-17-1,-17 18 1,0 0-1</inkml:trace>
  <inkml:trace contextRef="#ctx0" brushRef="#br0" timeOffset="-137072.97">17039 9666 0,'0'35'172,"-17"-17"-172,-1 35 16,0 0-16,1-18 15,-1 0-15,0 18 16,1 0-16,-1 18 16,0-54-1,1 36 1,17-35 0,0-36 155,0-17-171,0 0 16,0-18-16,0 18 16,0-36-16,0 36 15,17-18-15,1-35 16,0 35 0,17-35-1,-17 35 1,-1 0-1,-17 35-15,18 0 16,0 18 203,17 36-204,0-1-15,18 0 16,-18 1-16,1-1 16,-1 0-16,0 18 15,36 0 1,-54-18 0,36 18-1,0 0 1,-35-53-16,-1 35 15,-17-17 17,18-18-32</inkml:trace>
  <inkml:trace contextRef="#ctx0" brushRef="#br0" timeOffset="-131743.31">25082 794 0,'0'-18'47,"0"0"-16,0 1-31,0-1 16,0 1-1,0-1 1,0 0-16,0-52 16,18 70-1,17-36 1,18-34-1,-35 52 1,53-17-16,-54 35 16,18-18-16,1 1 15,34-1 1,-34 18 15,-1 0-15,-18 0-16,19 18 15,17 88 1,-36-71 0,1 35-1,-18 36 1,-18 35 0,-35-88-16,-35 35 15,53-70 1,0 17-1,35-52 95,17-19-79,36 36-31,-35-17 16,35-1-16,17 0 15,19 18-15,-72 0 16,107 0 0,-71 0-1,-36 0-15,1 0 16,-1 18-1,1 17 1,-18-17 0,18 35-1,-18 0 1,0 17-16,0-52 16,-71 70-1,-35 0 1,1-35-1,-1-17 1,-18-1 0,71-35-16,-35 0 15,0 0 1,70 0 0,1 0-1,-1-18 1,18-17 124</inkml:trace>
  <inkml:trace contextRef="#ctx0" brushRef="#br0" timeOffset="-130211.43">24253 1640 0,'0'36'78,"0"17"-78,18 17 15,0 18-15,17 1 16,-17 34 0,35 53-1,-53-87-15,35 87 16,-17-105-1,-1-36-15,1 35 16,-1 54 0,-17-71-1,18-18-15,-18 0 16,18-35 0</inkml:trace>
  <inkml:trace contextRef="#ctx0" brushRef="#br0" timeOffset="-129330.48">24571 1905 0,'18'35'47,"-18"-17"-47,0 0 16,17 70-16,1-71 16,17 72-16,0 16 15,-17 19 1,0-71-1,17 53-15,-35-53 16,0-36-16,18 18 16,-18-70 77,0 0-77,17-71 0,-17 88-1,18 1 1,0-1-16,-1-17 16,1 35-1,52 0 1,-17 0-1,-17 18 1,-19-18 0,18 52-16,-17-34 15,0 35 1,-18 18 0,0-36-1,0 18 1,-18 0-16,0-36 15,-52 19 1,35-19 0,-36 1-16,53-18 15,-34 0 1,52 18 0,-18-36 46,0-17-46,18-36-16</inkml:trace>
  <inkml:trace contextRef="#ctx0" brushRef="#br0" timeOffset="-128567.5">25259 2346 0,'-18'18'31,"18"-1"-15,0 19 0,-17-1-16,17 0 15,0-17-15,0 17 16,0 18-1,17-35 1,-17-1 0,18 1-16,0-18 0,-1 0 15,1 0 1,-1 0 15,19 0-15,-1-35-1,-17 17 1,-18 0-16,17-17 16,-17 0-1,0 17 1,-17-17 0,-1 17-1,-17 1-15,-18-36 16,18 53-1,-1-18 1,1 18 0,17 0-1,18 18 32,0-1-31,0 1-16,0 0 15,0-1-15,18 18 16,0-35 0,17 18-16,18-18 15</inkml:trace>
  <inkml:trace contextRef="#ctx0" brushRef="#br0" timeOffset="-128005.4">25506 2205 0,'-18'53'16,"18"-18"-16,0 0 15,0 1-15,0-19 16,18 19 0,-1-1-1,1-18-15,17 1 16,36 17 0,-36-35-1,1 0 1,-19 0-1,1 0 1,-1-70-16,-17 35 16,0-1-1,0-17 1,-35-17 0,0 52-1,-18-17 1,35 35-16,1-18 15,-1 18 1,0 0 0,1 0 15,17 18-31,0-1 16</inkml:trace>
  <inkml:trace contextRef="#ctx0" brushRef="#br0" timeOffset="-127618.29">25912 1887 0,'0'36'31,"0"-1"-15,17-35-16,1 53 15,17 0-15,0 35 16,18-35 0,-17 17-1,-36-52-15,17 35 16,1-18-16,-18-17 16,-53-18 15,35 0-16</inkml:trace>
  <inkml:trace contextRef="#ctx0" brushRef="#br0" timeOffset="-127313.99">25735 2170 0,'0'-36'16,"0"19"-1,88-1 1,-17 0-16,-1-17 16,19 0-1,105-18-15,-124 18 16,-17 17-1,-35 0 1</inkml:trace>
  <inkml:trace contextRef="#ctx0" brushRef="#br0" timeOffset="-126438.39">24818 3563 0,'0'18'31,"0"17"-15,18 0-1,-1 18-15,18 18 16,-35-36-16,18 53 15,17-17 1,-17-1 0,-18-52-1,18-18 1,-1 0 78,-17-18-79</inkml:trace>
  <inkml:trace contextRef="#ctx0" brushRef="#br0" timeOffset="-125563.52">25082 3281 0,'0'35'63,"18"0"-48,0 36-15,-1-36 16,19 89-16,-19-89 15,1 53-15,0-70 16,17 88 0,-35-89-1,18-17 63,-18-17-62,0-19 0,17 1-16,-17 0 15,0 17-15,18-17 16,17 0 0,-17 17-1,17 18 1,-17-18-1,-1 18-15,1 0 16,0 0-16,34 18 31,-16 17-15,-19-17 0,1 17-1,-18 0 1,0-17-16,0 0 15,0 17 1,-18-17 0,-70 17-1,-71 0 1,124-17 0,-18-18-16,-35 35 0,35-35 15</inkml:trace>
  <inkml:trace contextRef="#ctx0" brushRef="#br0" timeOffset="-124693.27">25612 3510 0,'17'0'47,"-17"18"-31,18 35-16,-18-36 15,35 19-15,-17-1 16,17 0 0,-17 0-1,-18-17 1,17-18-1,1 0 1,0 0-16,-1 0 16,1 0 15,-18-18-15,0-17-1,0 18 1,0-19-1,0 19 1,0-1 0,-18 0-1,1 18-15,-1-35 32,0 17-32,1 18 15,-1 0 1,-17 0-1,0 0 1,17 0-16,-17 18 0,17 0 16,0-18-1,18 17 1,0 1 0,18 17 15,17-17-31,18 0 15,35-18 17,-52 0-17,34-18-15</inkml:trace>
  <inkml:trace contextRef="#ctx0" brushRef="#br0" timeOffset="-124142.81">25929 3492 0,'0'18'46,"0"0"-46,0-1 16,0 19-16,0-19 16,18 1-16,-18 0 15,17 17 1,1-17 0,0-18-16,-1 17 15,19-17 1,17 0-16,-18 0 15,0-53 1,-35 18 0,18 0-1,-18-1 1,0 1-16,0 17 16,-36-34-1,19 52 1,-18-36-1,-1 36 1,19 0 0,-1 0-1</inkml:trace>
  <inkml:trace contextRef="#ctx0" brushRef="#br0" timeOffset="-123716.27">26335 2981 0,'35'35'31,"-35"-17"-15,53 52-1,0-17 1,0 36-16,-35-37 16,17 19-1,-18-36 1,-17 1 0,0-19-1,18 18 1,-18-17-16,-141-18 31</inkml:trace>
  <inkml:trace contextRef="#ctx0" brushRef="#br0" timeOffset="-123458.91">26264 3246 0,'18'0'16,"-18"-18"-16,35 18 16,0 0-16,54-35 15,34-1 1,18-17-1,-123 36-15,17-1 16,-17 1 0</inkml:trace>
  <inkml:trace contextRef="#ctx0" brushRef="#br0" timeOffset="-122783.39">25929 4128 0,'35'35'47,"-17"18"-31,0-36-16,-1 36 15,1 18-15,0-36 16,17 53 0,-35-35-16,18-35 15,-18 17 1,17-35-1</inkml:trace>
  <inkml:trace contextRef="#ctx0" brushRef="#br0" timeOffset="-121887.39">26264 3898 0,'18'18'31,"0"35"-15,-18-18-16,0 53 31,17-35-31,-17-35 15,0 17 1,18-17-16,-18 17 16,0-17-1,17-18 1,-17 17 0,0-34 93,18-1-93,-18 0-16,0 1 15,18-1-15,-1 18 16,1-18-1,35 1 1,0 17 0,-18 0-16,0 0 15,-35 17 48,36 1-63,-36 17 15,0-17-15,0 17 16,0-17-16,0 0 16,0 17-1,-18-18 1,-52 1 0,-1 17-1,18-35-15,0 0 0,-17 0 16,-19 36-1,72-36 1,-1 0 0,53-18 46,54-53-46</inkml:trace>
  <inkml:trace contextRef="#ctx0" brushRef="#br0" timeOffset="-121097.86">26705 4128 0,'0'35'62,"18"-35"-46,-18 17-16,18 36 16,-18-35-16,17 35 31,1-53-31,-1 0 15,19 0 17,-1 0-17,-17-35-15,17-1 16,-17-17 0,-1 53-1,-17-17 1,0-1-16,0-17 15,-17 35 1,17-35 0,-36 17-16,1-35 15,0 53 1,35-18-16,-36 1 16,19 17-1,-1 0 16,1 0-15,17 17 0,-18 36-16,18-35 15,0 0 1,0-1 0,0 1-1,18-18 1,-1 18-1,1-18-15,35 0 16</inkml:trace>
  <inkml:trace contextRef="#ctx0" brushRef="#br0" timeOffset="-120447.43">27005 3881 0,'0'17'31,"0"1"-31,0-1 16,0 19-16,0-1 15,0-17 1,0-1 0,0 1-16,18-18 15,-1 0 1,1 0 46,0 0-46,-1-18-16,-17 1 16,18 17-16,-18-36 15,0 19 1,0-19 0,0 19-16,0-1 15,0 1 1,-18-1-1,1 18 1,-1 0-16,0 0 31,1 0-15,17 18 15,0-1-15,0 1-1,17-18 17,72 0-17</inkml:trace>
  <inkml:trace contextRef="#ctx0" brushRef="#br0" timeOffset="-119985.93">27305 3598 0,'18'0'47,"-1"36"-47,1-1 15,17 0 1,-17 0 0,52 54-16,-52-54 15,0 18 1,-1-18 0,1 18-1,-18-35 1,0-1-1,-18 1 32,-17-18-47,17 0 16,-35 0 0,36 0-1,-1 0 1,1-18-1</inkml:trace>
  <inkml:trace contextRef="#ctx0" brushRef="#br0" timeOffset="-119696.18">27270 3775 0,'35'-18'47,"0"0"-47,1 1 15,-19 17-15,18-18 16,1 1-16,-19 17 16,36-36-1,-35 36 1,17-35-16,-17 17 15,-18 1 17,0-1-17</inkml:trace>
  <inkml:trace contextRef="#ctx0" brushRef="#br0" timeOffset="-114521.33">1693 1129 0,'0'-18'16,"18"18"-1,17 0-15,1 0 16,16 0-16,37 0 16,281 0-1,-158 0 1,-71 0 0,123 0-16,-87 0 15,70 0-15,-106 0 16,229-17-1,-229 17 1,247-36 0,-88 1-1,-159 17-15,195-17 16,-72 17 0,-158 1-1,0-18 1,-53 35-1,-36 0 1,1 0 31,0-18-31,17 0-1,71 1 1,70-36-16,-17 17 15,17-16 1,-35 16 0,-123 36 156,17 36-141,1 69-31,-36-69 15,53 105-15,-1 35 16,19-17 0,-18 17-16,53 212 15,-36-176 1,54 176 0,-54-194-1,18 35-15,1 36 16,-36-106-1,-18-89 1,71 177 0,-71-211-1,0 122 1,36-34-16,-54-54 16,1-34-16,0 34 15,-1-35-15,1 18 16,0-17-1,-18-1 1,0-17 0,-89-18 187,-34 0-203,-18 0 15,0 0-15,-18 0 16,-35 0-16,-35 0 16,88 0-1,-336 0 1,319 0-16,-195 0 16,106 35-1,176-35 1,-70 0-1,-18 17 1,107 1-16,-19-18 16,36 18-1,-36 17 1,-52-17 0,52-1-1,-70 1 1,-35 17-16,70-35 15,-71 18 1,-87 17 0,211-35-1,-229 35 1,88 1 0,158-19-16,-140 1 15,53 0 1,34-1-1,54 1 1,-36-1 0,54 1-16,-18 0 15,-18-1 1,35-17 0,-53 18-1,36 0 1,-71-1-1,53 1-15,0 0 32,36-18-32,-1-36 156,1-34-140,-19-1-16,1-17 15,17 0-15,-35-36 16,18 1-16,-18-36 15,36 89 1,-72-213 0,37 125-16,16 34 0,1 18 15,-71-194 1,71 124 0,0 70-1,-36-17 1,36-1-1,17 107-15,0-54 16,-17-17 0,18 35-1,-1 0 1,-17 0 0,35 35-16,-53-70 15,35 35 1,0 18-1,1 0 1,-1-18 0,18 35-16,-17-17 15,-1 0-15,18-1 16,-18 1 0,18 0-1,0 17 1,-17 1-1,17-1 1,0 0-16,0 1 16,0-1-1,0 0 1,0 1 0,0-1 15,0 1-16,0-19 1,0 19 0,17-1-16,-17 0 15,18 1 1,0-1 0,-1 0-16,1 1 15,-1-19 1,1 36-1,35-35 1,0 18 0,-18-1-16,-17 0 15,35 1-15,0-1 16,-18-17 0,53 17-1,36-52 1,-71 70-1,70-71-15,-35 36 32,-17-1-32,-36 19 15,0 17 1,-35-18 0,18 18 93,52 0-78,72 0-31</inkml:trace>
  <inkml:trace contextRef="#ctx0" brushRef="#br0" timeOffset="-112988.71">3792 459 0,'0'0'0,"-17"0"0,-1-18 16,0 18-1,1 0 32,-1 0-16,1 0 1,-19 0-32,36 18 31,-17-18-31,17 35 16,0-17-1,0-1 1,0 1 31,17-18-32,1 0 1,0 0-16,-1 0 16,1 0-16,-1 0 15,1 0 1,0 0-16,-1 0 15,-17 17 173,36 19-172,-1-1-1,0 18-15,18 17 16,-18-17-16,1 36 15,-19-72-15,1 54 16,0 52 0,-18-52-1,0-54 1,-53 36 0,17-17-1,19-36-15,-54 0 16,-17-36-1,53 36 1,-1-35-16,19 17 16,-18 1-1,17-1 1,0-35-16,1 36 16,17-1-1,0-35 1,35 35-1,35-52 1,36 17-16,-35 0 16,52-18-1,-87 54 1,-36-1 0</inkml:trace>
  <inkml:trace contextRef="#ctx0" brushRef="#br0" timeOffset="-112561.33">4180 547 0,'0'17'15,"18"1"1,0 17-16,70 124 16,-70-71-1,34 0 1,-16 1-1,-36-72 1,17-17-16,-17-17 47,0-19-31,0 1-16,0-18 15,0 0 1,0-17-16,0 34 15,18 1 1,0 35 0,-1 0-1,1 0 1</inkml:trace>
  <inkml:trace contextRef="#ctx0" brushRef="#br0" timeOffset="-112140.42">4604 670 0,'0'18'31,"0"0"-15,0-1-16,0 18 15,0 1-15,35 17 16,0 17 0,-17-52-1,0-18 32,17-35-31,-18-1-1,19-17-15,-19 0 16,1-52 0,-18 52-1,0 17 1,0 19-16</inkml:trace>
  <inkml:trace contextRef="#ctx0" brushRef="#br0" timeOffset="-111414.28">4974 318 0,'18'70'31,"-1"-52"-31,-17 35 16,18 35 0,-18-53-16,0 0 15,18 1-15,-1 34 16,-17 1-1,18-54 1,-18 19 0,0-19-1,0-34 32,0-54-31,0 18-16,0 36 15,18-36 1,-1 0-16,19 17 16,-19 1-1,1 35 1,-1 0 0,1 18-1,17-1 1,-17 1-16,17 17 15,1-17 1,-19 0 0,-17-1-1,0 1 1,0 0 0,0-1-1,0 1 1,-17-1-16,-19-17 15,1 18 1,17 0 0,-35-1-16,36-17 15,-18 18 1</inkml:trace>
  <inkml:trace contextRef="#ctx0" brushRef="#br0" timeOffset="-108133.08">1323 1852 0,'18'0'62,"-1"0"-62,1 0 16,17 0-16,-17 18 15,-1-1-15,1 1 16,17 17 0,-35-17-1,36 0-15,-19-1 31,1-17-15,0 0 31,-18-35 0,0 17-47,0-17 15,0-18-15,0 35 16,0-17-16,0 0 16,0 17-1,0-52 1,0 34-16,0 19 16,0-1-1</inkml:trace>
  <inkml:trace contextRef="#ctx0" brushRef="#br0" timeOffset="-107310.35">1570 1482 0,'18'17'31,"17"72"-31,-18-72 15,1 18-15,17 71 16,18-18 0,0 18-1,-53-88 1,18 0-16,-36-36 94,18-17-94,0 17 15,0 0-15,0-17 16,0 17-16,18 1 16,-18-18-1,35 17 1,-17 0-1,-1 18 17,1 0-17,0 0-15,-1 18 16,19 0 0,-36-1-16,17-17 15,1 0 1,-18 18-16,0-1 78,-18 1-62,18 0-16,-17-18 15,17 17 1</inkml:trace>
  <inkml:trace contextRef="#ctx0" brushRef="#br0" timeOffset="-106805.2">2152 1658 0,'18'0'16,"-1"0"0,1 0-16,-18 18 15,17-1 1,1-17-16,-18 18 15,18 0-15,-18-1 16,17-17 0,-17-35 109,0 17-125,0 1 15,0-1 1</inkml:trace>
  <inkml:trace contextRef="#ctx0" brushRef="#br0" timeOffset="-106212.23">2258 1623 0,'17'0'31,"1"0"-31,0 35 16,-1-17-1,19 35 1,-36-18 0,17-35-1,-17-18 48,0-35-48,0 18-15,0-18 16,18 18-16,-18 0 16,18 17-16,17-17 15,-18 35 1,-17-18-1,18 18 1,0 0 0,-1 0-16,1 35 15,0-35 1,-1 36-16,1-19 16,0 1-1,-18 0 1,0-1-16,0 1 15,0-1 1,0 1 0</inkml:trace>
  <inkml:trace contextRef="#ctx0" brushRef="#br0" timeOffset="-105111.27">1658 2275 0,'18'36'32,"17"17"-17,-35 17-15,35-17 16,-17 0-16,0 0 15,-1 0-15,36 17 16,-18-34 0,-17-89 31,0 0-32,-1 0-15,19 0 16,-36 18-1,0-1-15,17 19 16,-17-1-16,18 18 47,-1 0-31,-17 18-16,18-1 15,0 19 1,-1-1-16,1-17 15,17-18 17,-35-36 15,0 1-47,0 17 15,0-34-15,18-1 16,-18 0-16,18 35 15</inkml:trace>
  <inkml:trace contextRef="#ctx0" brushRef="#br0" timeOffset="-104727.52">2364 2417 0,'17'0'47,"-17"17"-16,18 1-31,0-1 16,-18 1-16,0-36 78,-18-70-63,-17 18 1</inkml:trace>
  <inkml:trace contextRef="#ctx0" brushRef="#br0" timeOffset="-104511.08">2258 1976 0,'17'0'78,"1"35"-78,17-18 16,-17 19-16,17 17 15,18 17 1</inkml:trace>
  <inkml:trace contextRef="#ctx0" brushRef="#br0" timeOffset="-103875.2">2593 2381 0,'18'0'47,"-1"18"-31,1 0-16,-18-1 15,17 1-15,1 17 16,-18 0 0,0-17-16,0 0 15,0-36 17,-18-70-17,-17-36 1,35 54-1,0 34 1,0 1 0,18 0-1,-1 35-15,1 0 0,35-18 16,-35 18 0,70 18 15,-70 0-31,34-1 15,-16 36 1,17-18-16,-36-35 16,19 18-1</inkml:trace>
  <inkml:trace contextRef="#ctx0" brushRef="#br0" timeOffset="-103278.37">3052 2205 0,'0'17'15,"0"1"1,0 35-16,0 0 16,0-35-16,0 17 15,0-17-15,0 17 16,17 0 0,-17-53 46,0-34-46,18-1-16,-1-53 15,1-18 1,-18 36-16,18 35 16,-18 0-1,0 18-15,0 17 16,17 36 46,19 17-46,-36 18-16,17 0 16,19 0-16,-19-18 15,1 18-15,17 18 16,-17-36-1,-1 0 1,1 1 0,0-36 31,17-53-32</inkml:trace>
  <inkml:trace contextRef="#ctx0" brushRef="#br0" timeOffset="-102757.96">3440 2152 0,'17'0'16,"-17"18"-1,0 17 1,35 35-1,-17-52 1,0 0-16,-1-18 63,19-18-32,-19-17-31,1 17 15,-18-17-15,18 17 16,-1 1-16,-17-1 16,0 0-1,0 1 1,0-1 0,-17 18 46,-1 18-46,18-1-1,0 1 1,0 0 0</inkml:trace>
  <inkml:trace contextRef="#ctx0" brushRef="#br0" timeOffset="-101904.39">3739 2011 0,'18'0'16,"-18"17"-16,18 1 16,-18 17-16,17 1 15,1-19-15,-18 19 16,0-19 0,18 1-1,-1-1-15,1-17 16,0-35 15,-1 0-15,18-18-1,-17-18 1,0 71 0,-1 18 30,-17 0-46,18 17 16,0-17-16,-18-1 16,17 1-1,19-18 1,-1 0 0,18 0-16,35-53 15,0-18 1,36-52-16,-107 70 15,1 0-15,-18 36 32,0-1-32,0 36 125,0-1-110,18 1-15,-18-1 16,17-17-16,1 36 16,-18-1-16,35 18 31,-35 17-31,0-52 15,0 17 1,-53 54-16,36-72 16,-142 1-1,71-1 1,17-17 0,-141 0-16</inkml:trace>
  <inkml:trace contextRef="#ctx0" brushRef="#br0" timeOffset="-101086.95">758 3052 0,'18'0'62,"0"0"-46,-18-18-1,35 0-15,18 18 16,0-35-16,35 0 16,-35 17-1,229-70 1,-194 53-16,265-54 15,-247 54 17,-124 35 61,1 0-93,-19 0 32</inkml:trace>
  <inkml:trace contextRef="#ctx0" brushRef="#br0" timeOffset="-100290.24">247 2275 0,'18'0'47,"-1"-17"-32,36-1-15,0 0 16,0 1-16,0-18 16,53 17-1,17-53 1,-88 71 0,36-17-1,-53-1-15,-1 18 78,19 0-62,16-35 0,-34 17-16,0 18 15,17 0-15</inkml:trace>
  <inkml:trace contextRef="#ctx0" brushRef="#br0" timeOffset="-98100.15">5821 2364 0,'35'0'16,"-17"0"-1,17 0 1,0 17 0,1 19-1,69 52 1,-16 0-16,87 88 16,-35-52-1,18 52 1,70 1-1,-211-160 1,52 36-16,-52-53 16,0 0 15,35-70-15,17-19-1,106-105 1,54-17-16,-124 70 15,141-71 1,-89 53 0,-69 89-1,52-36 1,-36 35 0,-87 54-16,53-19 15,-54 36 1,1 0 46,35 53-46,-36 0-16,36 18 16,-17-1-16,17 89 15,-18-53 1,18 35-16,-18 35 15,36 159-15,-18-35 32,-36-212-32,54 107 15,-54-107 1,-17-71 0</inkml:trace>
  <inkml:trace contextRef="#ctx0" brushRef="#br0" timeOffset="-76694.46">15963 9631 0,'53'0'109,"18"0"-93,34 0-16,19-18 16,-18 1-16,70-1 15,18-17-15,18-1 16,317-34 0,-88-18-1,-229 70 1,-36-17-1,-52-1 1,-107 36 15,1 0-15,-1 0 0,-17-17-1,-17 17 157,-71 0-172,-18 35 16,-53 0-16,-17-17 15,-18 17-15,-124 53 16,89-35 0,-89 0-1,18 0 1,212-35-1,-53 17-15,124-35 32,-1 0-1,0 18-15,-17-18-1,-124 35-15,142-17 16,-195 17-1,0 18 1,54-18 0,-72 18-1,107-18 1,70-35-16,18 0 0,17 0 16,36 0 140,70 0-141,35-35-15,1-18 16,70 18-16,17-18 16,19 18-1,-36-1-15,53-34 16,405-54 0,-422 54-16,69 17 15,-157 0 1,-125 53-1</inkml:trace>
  <inkml:trace contextRef="#ctx0" brushRef="#br0" timeOffset="-74354.94">21272 8290 0,'18'0'32,"35"-17"-17,-18-19-15,1 36 16,34-35-16,36-18 15,17 18-15,-52 0 16,123-1 0,-123 1-16,176-18 15,88-35-15,-53 0 16,106-18 0,-71 0-1,-211 88 1,159-70-1,-212 71 1,-36 17-16,-17-18 16,-52 18 140,-54 35-140,-35 1-16,-1-1 15,19 18-15,-124 17 16,71-17-1,-248 88 1,54-35 0,158-35-16,-17 17 15,88-53 1,123-35 0,1 18-1,-19-1 48,-17-17-63,0 18 15,18 0-15,-71 17 16,53-35-16,0 18 16,-17 17-1,-18-17-15,35-1 16,-35 18-1,70-35 1,71-17 140,-18-1-140,36-17-16,35 0 16,17-18-1,53 0-15,18-35 16,300-71-1,-247 71-15,212-71 16,-177 71 0,-158 52-1,-1 1 1,-105 35 0,-18-17 124,17 17-140,1 0 16,0-18-16,35 18 15,-18 0 1,53-35 0,-70 35-1</inkml:trace>
  <inkml:trace contextRef="#ctx0" brushRef="#br0" timeOffset="-72898.29">22983 2275 0,'0'0'0,"36"0"31,-19 0-31,-17-17 0,36 17 15,-1 0 1,-17 0 0,35-18-16,-1 18 15,-16 0 1,34-18 0,18 18-1,-52 0 1,34-17-1,-70-1-15,53 18 16,-35 0 0</inkml:trace>
  <inkml:trace contextRef="#ctx0" brushRef="#br0" timeOffset="-72152.47">23548 3775 0,'18'0'63,"34"-18"-48,-16 18 1,70-53-16,-54 36 15,1-1-15,124-17 16,-142 35 0,36-36-1,-54 36 1,1 0 15</inkml:trace>
  <inkml:trace contextRef="#ctx0" brushRef="#br0" timeOffset="-71064.65">25365 4463 0,'17'0'32,"1"0"-1,0 0-31,-1 0 15,1 0-15,0 0 16,-1 0 0,-17-18-1,18 18-15,-1 0 16,54 0 0,-53-18-1,17 1 1,-17 17-1,17 0 1</inkml:trace>
  <inkml:trace contextRef="#ctx0" brushRef="#br0" timeOffset="-66709.94">15540 6668 0,'-18'-71'219,"1"18"-204,17-53-15,-18 36 16,-17-71-16,17 17 16,0 18-16,-17-53 15,0-87 1,0 16-1,17 124 1,0-70-16,-17-53 16,17 158-1,1-70-15,-1 53 16,-17-53 0,17 53-1,18-36 1,-35 1-1,17 70-15,1-88 32,-1 88-17,0-53 1,18 53 0,-17 35-16,-1-70 15,18 53 1,-18-18-1,1-18 1,-1 18 0,18 0-1,-18-35-15,1 53 16,-1-53 0,18-18-1,-17 88 1,17-17-16,-18-18 15,18 18 1,0 17-16,0-17 16,0 17-1,-18-17 1,18 0 0,0 17-1,0-52-15,0-1 16,0 36-1,-17-71 1,17 53 0,0-18-1,0 1 1,0 35 0,0-1-1,0 1 1,0 17-1,0 1 1,0-19 0,0 19-1,0-1-15,0-17 16,0 17 0,0 1-1,0-1 1,-18 18 203,0 0-79,1 0-140,-54 0 16,-17 0-16,-35 0 15,-54 0-15,-317 18 32,194-1-32,71 1 15,-353 17 1,282 0 0,159-35-16,-35 36 15,87-36 1,54 17-1,18-17 64,-19 0-64,1 18-15,-36-18 16,-70 18-16,53-18 15,-71 53 1,36-36-16,-124 54 16,-106-1-1,230-34 1,-18-1 0,88-35-1</inkml:trace>
  <inkml:trace contextRef="#ctx0" brushRef="#br0" timeOffset="-64838.41">10530 1940 0,'-17'36'94,"-18"-19"-78,17 18-16,-17-35 15,-1 36 1,1-19-16,0 36 16,-36-17-16,-35 34 31,106-52-31,-35-1 15,17-17 1,18 18 15,-17 0 1,-1-18 46,18 17-47,-17-17-31,17 18 16,-18-18-16,18 18 15,-35-1-15,17 1 16,18 17-1,-18-35 17,1 0-1,17 18-15,0-1-1,-18 1-15,0-18 31,18 18 313,36-18-297,52 35-47,35 0 16,1 1-16,-54-19 15,36 1-15,35 17 16,-88-35 0,18 18-16,-18-18 15,0 0-15,-36 0 16</inkml:trace>
  <inkml:trace contextRef="#ctx0" brushRef="#br0" timeOffset="-62534.86">3210 1446 0,'18'0'62,"0"0"-31,17 36-15,18-1-16,-18 0 16,0 1-16,18-1 15,0 18-15,35 0 16,-70-18 0,17-17-1,-35-1 1,18-17-16,0 0 0,-1 0 62,36-35-46,18 0-16,-1-1 16,-35 1-16,-17 17 15,17 1-15,1-18 16,34-18-1,18-18 1,-70 71 0,0-18-1</inkml:trace>
  <inkml:trace contextRef="#ctx0" brushRef="#br0" timeOffset="-61255.42">4727 1817 0,'35'17'109,"-17"1"-93,0 0 0,-1 35-16,19-36 15,-19 19-15,54 52 16,-36-35-16,0-18 16,36 35-1,-53-34 1,-18-54 62,17 18-78,1-35 16,17 0-16,-17 17 15,-1-17-15,1-1 16,17 19-16,-35-1 15,71-35 1,-18 18 0,-18-18-1,-17 35-15,35-35 16,17 1-16,1-1 16,-18 0-1,-36 53 126,1 17-141,0 1 15,-18 0-15,17 35 16,1-18-16,-18 0 16,18 53-1,-18-52 1,0-1-16,0 18 16,0-18-16,17-17 15,-17 17 1,18-35 93</inkml:trace>
  <inkml:trace contextRef="#ctx0" brushRef="#br0" timeOffset="-58819.22">27040 1940 0,'18'-35'110,"35"17"-110,18-17 15,17-18-15,-35 36 16,52-19-1,-34 1-15,-18 0 0,-18 35 16,-88 0 203,-53 17-204,-17 1-15,17 17 16,0 1-16,18 16 16,-35-16-16,17-1 15,18 0 1,70-17 0,53-18 140,89-18-141,17-35-15,53 18 16,-71-18-16,107 0 16,-72 0-1,-34 18-15,-18 0 16,-89 17 0,-34 18 109,-160 35-110,54 18-15,-89 0 16,36 0-16,52-18 15,-228 54 1,246-54 0,-53 0-1,177-35 157,17 0-156,18-35-16,17 17 15,1 18-15,-18-17 16,35-19-16,-35 19 16,88-1-1</inkml:trace>
  <inkml:trace contextRef="#ctx0" brushRef="#br0" timeOffset="-56818.87">25400 11412 0,'18'0'79,"17"0"-79,71 0 15,-71 0-15,53-17 16,36-19-16,17 19 15,-18-1 1,195-17-16,-177 17 16,71-35-16,-89 53 15,106-17 1,-105-1 0,211-35-1,-159 53 1,-52-35-16,-1 17 15,-17 1-15,0-19 16,-53 19 0,0-1-1,-36 18 1,-17-18 218</inkml:trace>
  <inkml:trace contextRef="#ctx0" brushRef="#br0" timeOffset="-55932.96">28116 10460 0,'18'0'31,"0"0"-15,35 0-1,-18 0 1,0 0-16,18 18 15,0-1-15,18 1 16,-54-1-16,54 19 16,-18-1-1,-36-35 1,-17 18 109,0-1-109,18 1-1,-18 17-15,0-17 16,0-1-1,0 1 1,0 35-16,0-18 16,-18 18-1,-35 0 1,-35 53 0,18-36-1,-89 89 1,35-71-16,36 1 15,0-1 1,53-53 0</inkml:trace>
  <inkml:trace contextRef="#ctx0" brushRef="#br0" timeOffset="-46981.96">15452 10089 0,'0'-17'94,"53"-1"-94,17 1 15,18-19-15,89 1 16,-36 0-16,0 17 16,265-70-1,-195 53 1,195-18 0,-89-18-1,-246 53-15,53-17 16,-72 18-1,-16 17 1,-19 0 0,1 0-1,0 0 1,-1-18-16,1 18 16,17 0-1,0 0 1,1-18-1,17 1 1,17 17-16,-34-18 16,-1 18-1,-70 0 157,-36 0-156,-53 0-16,-70 18 15,0-1-15,-35 19 16,53 34 0,-353 36-1,193-18-15,-69 0 16,-36 1 0,317-54 15,142-35 94,17 0-110,71-35 1,264-36 0,-176 36-16,494-71 15,-511 71 1,334-36 0,-405 53-16,159-17 15,-177 17 1,-70 18-1</inkml:trace>
  <inkml:trace contextRef="#ctx0" brushRef="#br0" timeOffset="-14698.54">9737 9243 0,'35'-18'110,"35"-17"-95,230-53 1,106-71 0,-159 71-16,159-36 15,-89 1 1,-140 52-16,-1 18 15,0-17 1,-87 34 0,-54 19-1,-18-1-15,1 18 16,35-17 0,0-1-1,-18 0 1,-17 1-1,-1 17 1</inkml:trace>
  <inkml:trace contextRef="#ctx0" brushRef="#br0" timeOffset="-2205.26">1393 15240 0,'0'18'62,"0"17"-46,18 18 0,0 0-16,-1-18 15,19 71 1,-19-71-1,19 89-15,-19-36 16,1-71 0,-18 19-16,18-19 15,-1 19 1,1-36 46</inkml:trace>
  <inkml:trace contextRef="#ctx0" brushRef="#br0" timeOffset="-811.55">1817 15134 0,'-18'18'62,"-17"17"-62,17 18 16,-17-18-16,17 18 16,-17 0-16,17 0 15,-34 35 1,34-35 0,0-18-1,1 1 1,-1-36 124,0 0-124,18-36 47,18 36-63,-18-17 15,18-1 1,17 1-16,-17 17 15,52 0 1,-35 0 0,18 0-16,18 0 15,-54 0 1,1 17 0,0-17-1,-1 18 1,-17-1-16,36 36 15,-19-35 1,-17 0 0,18-1-1,0-17 1</inkml:trace>
  <inkml:trace contextRef="#ctx0" brushRef="#br0" timeOffset="786.43">2240 15540 0,'0'-18'125,"0"1"-125,18-1 15,-18-17-15,17 17 16,-17 0-16,0 1 16,0-1-1,0 0-15,-17-17 16,-1 18 0,-17 17-1,17 0 16,1 0-15,-1 0 15,0 0-31,18 35 16,0 0 0,-17 0-1,17 36-15,0-36 16,0 1-1,0 16-15,0-34 32,0 0-17,17-18 1,19 0 0,-19 0-1,18 0 1,-17 0-1,17-18 1,1-17 0,-36 17-16,35-52 15,-35 34 1,0-17 0,0 36-1,0-19 1,0 19-1,35 17 126,1 17-125,-19 1-16,18 17 15,1-17-15,17 0 16,-18-1 0,18 19-16,53-36 15,17 0 1,-35-36-1,-52-34 1,-19-18 0,-17 17-16,0 36 15,0 17 1,-35-17 0,17 35-1,1 17 16,17 1-31,0 35 16,-18 106 0,18-124-1,0 141 1,0-34 0,0-54-16,-18 18 15,1-36 1,-18 18-1,-1-52 1,19-36 0,-54 17-1,-35-17-15,71-17 16,-53-36 0,35 0-1,18 35-15,-1-88 16,36 89-1,0-19 1,18-17-16,52 18 16,72-18-1,-72 36 1,124-36 0,-35 0-1,-89 35 1,36-70-16,-53 35 15,-35 18 1,-1-36 0</inkml:trace>
  <inkml:trace contextRef="#ctx0" brushRef="#br0" timeOffset="1641.52">3316 14711 0,'0'106'31,"0"-53"-31,0-1 16,0 1-1,18 71-15,-1-71 16,-17 17-16,18-17 15,0 18 1,-1-36 0,1-35 62,-18-35-78,0 0 15,0 17-15,0-17 16,0-18 0,0 17-16,18 1 0,17 0 31,-18 35-15,1-18-16,0 18 15,52 0 1,-52 0-1,35 18-15,17 70 16,-17-35 0,0 18-1,-35-36 1,-18 0 0,0 0-16,-18-17 15,-70 17 1,35-17-1,-70 0 1,70-18 0,35 0-1,18-18 32,0-17-47,18 35 16,88-89-1,-18 37 1</inkml:trace>
  <inkml:trace contextRef="#ctx0" brushRef="#br0" timeOffset="2294.66">4075 15046 0,'-18'0'16,"0"18"-1,1-1 1,17 1-16,-18 17 15,18-17-15,0 17 16,0 18 0,0-35-16,18 35 15,17-36 1,-17 1 0,35-18 15,-1 0-16,-34-18-15,17-17 16,-35-18 0,18-18-1,-18 54 1,0-18-16,0 17 16,-35-53-1,17 71-15,0-17 16,-70-19-1,53 36 1,0 0-16,-18 0 16,-88 36-1,105-19 1,19 19-16,-1 17 16,36-1 15,-1-34-16,72 17-15,-19-35 16,-17 0 0,53 0-16</inkml:trace>
  <inkml:trace contextRef="#ctx0" brushRef="#br0" timeOffset="3654.47">4269 15064 0,'0'0'0,"0"17"16,0 1-16,0 0 16,0 34-1,0-34 1,17 17-16,-17-17 16,36 17-16,-19 1 15,1-36 1,-1 0 31,-17 17-47,18-17 15,17 18 1,1-18-16,87 0 16,-88 0-1,36-18 1,-1 1-1,-34-19 1,-19-34-16</inkml:trace>
  <inkml:trace contextRef="#ctx0" brushRef="#br0" timeOffset="4942.31">4516 15011 0,'0'17'31,"0"1"-15,17-18 78,1 0-63,35-18-15,-36 18-16,19-17 15,-1-1-15,18 18 16,-18 0 0,18 35-1,-35 1-15,-1 17 16,19 52-1,-36-69 1,0-1 0,0-53 31,-18-35-32,18 0-15,-18 1 16,18-1-16,0-18 15,18 36 1,35-1 0,-18 19-16,0 17 15,1 0 1,-36-18 78,-18 18-63,0 0-15,18 35-1,-17 1-15,-1-19 16,18 19-16,0-1 15,0 36 1,0-54 0,18 54-1,-1-36-15,1-17 32,-18-36-17,0 0 1,53-123-1,-35 53 1,-1-53-16,-17 17 0,0-70 16,0 89-1,0 69 1,0 54 31,0 70-47,18-35 15,0 0-15,-1 53 16,1 35 0,-1-71-1,-17 72 1,36-72 0,-36-52-1,35-18 32,53-35-31,36-1-16,-1-17 15,54 18 1</inkml:trace>
  <inkml:trace contextRef="#ctx0" brushRef="#br0" timeOffset="5875.62">6227 14482 0,'17'0'47,"1"35"-47,-1 0 15,19 18-15,-19-35 16,1 35 0,17-1-1,-17-16-15,0-36 16,-18-36 31,-36-69-16,36 34-31,0-52 16,18 34-16,0 54 15,-1 0 1,1-36-1,-1 71 1,1 0 15,0 0-31,17 53 16,53 18 0,0 17-1,-70-53 1,0 1-16,17-1 0,-17 0 15,-1 0 17,1-52 46,52-54-63</inkml:trace>
  <inkml:trace contextRef="#ctx0" brushRef="#br0" timeOffset="6455.56">6950 14288 0,'-18'17'0,"18"1"16,0-1 0,0 19-16,0-19 15,0 19-15,0-19 16,0 36 0,35-35-1,-17 17 1,0-35-16,-1 0 15,1-18 32,-18-17-47,18-18 16,-18 36-16,0-54 16,0 1-1,-18-19 1,0 72-1,1-1 1,-1 0 0,0 18-1,1 0 1,-36 0 0,53 18-16,-18 0 15,1 17 1,17-17-1,0-1 1,0 1 0,35-18 15,18 0-31</inkml:trace>
  <inkml:trace contextRef="#ctx0" brushRef="#br0" timeOffset="7055.63">7179 13970 0,'0'35'0,"0"-17"15,18 35-15,-18-18 16,17-17-16,19 52 16,-19-34-16,18 52 15,-17-35 1,17 35 0,-35-53-1,0-17 1,-35-18 15,-18-18-15,-17 1-16,52-1 15,0 0 1,1 1 0,17-1-1,0 0-15,0 1 31,0-1 16,35 18-47,-35-18 16,18 18-16,-1-17 16,36 17-1,-35-18 1,35 1-1,0-19 1,-18 19-16,0 17 16,36-53-1</inkml:trace>
  <inkml:trace contextRef="#ctx0" brushRef="#br0" timeOffset="7503.86">7902 13917 0,'18'0'0,"-18"-35"110,18 0-95,-1-1-15,-17 1 16,18-36-1</inkml:trace>
  <inkml:trace contextRef="#ctx0" brushRef="#br0" timeOffset="8695.55">7973 13635 0,'-18'0'15,"18"17"1,0 19-1,0-1-15,0 0 16,0 1 0,0 17-16,0 52 15,35 54 1,-35-141 0,18 52-16,0-17 15,-1 35 1,1-35-16,0-35 15,-18 0 17,-53-36 30,35 0-62,-17 1 16,0-19-16,17 36 15,-17-35 1,17 18-16,0-1 16,18 0-1,18 1 157,35-1-172,0-17 16,35 35-16,-35-53 15,0 17-15,-18 36 16,0-35 0,-35 0-1,0 53 95,0-1-95,0 1-15,0-1 16,0 19-16,18-19 16,-18 1-16,18 0 15,17 17 1,-17-35-1,-1 0 1,1 0 0,-1-18-1,1-35 1,0 0 0,-18-17-1,0 52-15,0-17 16,-36 17-1,19 18 17,-1 18-17,1-18-15,17 18 16,-18 17 0,18-17-16,0-1 15,194-17 79</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09:57:06.424"/>
    </inkml:context>
    <inkml:brush xml:id="br0">
      <inkml:brushProperty name="width" value="0.05292" units="cm"/>
      <inkml:brushProperty name="height" value="0.05292" units="cm"/>
      <inkml:brushProperty name="color" value="#FF0000"/>
    </inkml:brush>
  </inkml:definitions>
  <inkml:trace contextRef="#ctx0" brushRef="#br0">12577 8237 0,'17'0'125,"1"18"-110,52 17-15,-17-17 16,18 17-16,-18 0 15,0-17 1,17 17-16,-17 18 16,53 18-1,0 17-15,-71-35 16,18 18 0,0 17-1,0 18-15,-36-54 16,54 125-1,-36-89-15,18 88 16,-18-70 0,-35-70-1,0 34 1,0 71 0,0-88-1,-35 53 1,-35 70-16,17-70 15,-18 35 1,-35 18 0,36-18-1,-71 0 1,0 36-16,70-89 16,0 0-1,19-35 1,34-35-1,0-1 1</inkml:trace>
  <inkml:trace contextRef="#ctx0" brushRef="#br0" timeOffset="1796.46">12612 8326 0,'17'0'31,"1"0"-15,17 0-16,1 0 16,-1 0-16,35 0 15,89 70 1,-106-52 0,18 17-16,17 18 15,18 0-15,-53 0 16,52 35-1,-69-70 1,17 52 0,0-17-1,17 18 1,-17-1-16,35 89 16,-35-71-1,53 106 1,-88-70-1,17-36 1,53 159 0,-35-88-16,-35-71 15,17 53 1,-17 0 0,-1-70-1,1 34 1,0-16-1,-18-37-15,0 1 16,0 36 0,-18 34-1,-17 18 1,17-88 0,-70 176-16,35-70 31,0 18-31,18-125 0,17 19 15,-70 158 1,53-158 0,-1-1-16,-17 89 15,18-71-15,-18-17 16,0 35 0,18-53-1,17-18 1,1-17-1,-19 17 1,19 0-16,-1-17 16,-17 17-1,17 0 1,1-17 0,17 0-1,-18-1 1</inkml:trace>
  <inkml:trace contextRef="#ctx0" brushRef="#br0" timeOffset="3568.1">12876 8202 0,'0'18'78,"36"17"-62,52 18-16,-35 0 15,35 17-15,0 19 16,18-19-16,106 107 16,52-1-1,-158-88 1,35 53-1,-88-105 1,35 52 0,-35 0-1,-17-53-15,34 89 16,36 34 0,-18 19 15,-35-71-31,18 17 15,-54-35-15,36 53 16,0 1-16,0 34 16,0 0-1,0 18 1,-18 0 0,-17-70-1,-18 52-15,17 36 16,-17-159-1,0 176 1,0 0 0,-35 18-1,17-194 1,-17 141-16,0-53 16,-18 71-1,35-159 1,-70 194-1,53-106 1,-53 71 0,70-159-16,-70 88 15,70-106 1,-35 36 0,18-54-1,-18 18 1,-17 1-1,52-19-15,0 1 16,-17 17 0,0-17-1,35 0 1,-36 17 0,19-17-1,-1-1 1,0-17-1,1 18 1</inkml:trace>
  <inkml:trace contextRef="#ctx0" brushRef="#br0" timeOffset="5269.88">12629 8079 0,'18'17'140,"35"19"-124,70 34-16,36 1 16,0 17-16,17 18 15,1-1-15,52 54 16,194 106 0,-246-124-1,158 106 1,-53 0-16,-194-159 15,230 282 17,-248-264-32,-17 0 15,106 176 1,-53-52 0,-53-125-16,70 178 15,-52-54 1,-54-88-1,36 247 1,-35-176 0,0 88-1,-18 52-15,0-87 16,-18 123 0,-141 441-1,124-688 1,-53 194-1,-71 142 1,124-354-16,-106 265 16,17-70-1,89-265 1,-53 194 0,52-195-16,-34 107 15,52-124-15,-70 89 16,53-89-1,-1 1 17,-34-1-17,52-18 1,-17 1-16,17-18 16,-17 18-16,17-1 15,-17-17 1,18 18-1,-1-18 1</inkml:trace>
  <inkml:trace contextRef="#ctx0" brushRef="#br0" timeOffset="6825.13">9913 14605 0,'18'0'63,"17"0"-48,-17 0 1,52 0-16,-35-18 16,89 18-16,-71-17 15,106-19 1,370-69-1,-318 69 1,-105 19-16,124-19 16,17 1-16,-177 18 15,336-72 1,-353 89 0,141-35-1,-53 0 1,-71-1-16,89 19 15,35-18 1,-123 17 0,211-35-1,-106 18 1,124-36 0</inkml:trace>
  <inkml:trace contextRef="#ctx0" brushRef="#br0" timeOffset="12737.27">9719 15998 0,'35'-17'141,"18"-1"-126,53 1-15,0-19 16,88-17-16,-53 18 16,71 0-16,17 0 15,441-71 1,-35-18-1,-441 89-15,388-71 16,-229 36 0,-282 70-1,105-36 1,-123 36 0,-53-17 77,18 17-77,17 0-16,0 0 16,36-18-16,123-17 15,-88 17-15,105-17 16,-105 17-1,53-35 1,-106 53 0,-36 0-16</inkml:trace>
  <inkml:trace contextRef="#ctx0" brushRef="#br0" timeOffset="16300.97">10530 17833 0,'0'-18'31,"18"1"1,0 17-17,17-18-15,18 0 16,-35 18-16,34-17 15,19-1-15,17 0 16,53-17 0,18 18-1,-35-1 1,52 0 0,-123 1-16,176-19 15,71-17 1,-212 36-1,-17-1-15,123-17 16,70-18 0,-193 35-16,17 1 15,53-1-15,-17 0 16,34-17 0,-52 0-1,282-53 1,-317 70-1,193-35-15,-175 18 16,-36 17 0,-36 18-1,19-17 1,-19 17 0,-17-18 30,18 18-30,-1 0 0,1 0-1,0-18 1,-1 18-16</inkml:trace>
  <inkml:trace contextRef="#ctx0" brushRef="#br0" timeOffset="26419.74">8237 10619 0,'18'0'78,"0"0"-78,-1 0 15,107 17-15,52 1 16,18 0 0,88-18-16,-52 17 15,563-17 1,266 0-1,-618-17 1,-106 17-16,212-18 16,-300 18-1,-124 0-15,54-18 16,-72 18 0,-69 0-1,-54 0 251,-70 0-266,0 0 15,-106 18-15,17 0 16,-87-1 0,-72 36-16,-563 18 15,-1 17 1,212-35 0,-17 17-16,405-34 15,-35-1 1,176-18-1</inkml:trace>
  <inkml:trace contextRef="#ctx0" brushRef="#br0" timeOffset="29020.96">7955 11060 0,'0'17'109,"0"1"-93,0 35-16,18 53 15,-1-36-15,19 89 16,-19-71-16,19 89 16,-1-54-1,35 318 1,19 35 0,-54-335-1,88 494 1,-70-264-16,0-71 15,0-18 1,0 35 0,-18-123-1,-35-88 1,53 176 0,-35-158-16,0-1 15,34 142 1,-34-212-1,0 53-15,-1-1 16,1 19 0,0-53-16,17 87 15,0 19 1,0-19 0,18 89-1,-17 0 1,-19-141-1,19 159-15,17 123 32,-18-88-17,-18-142 1,1 19 0,17-36-16,1-18 15,-19-123 16,1 0-15,0 0 109,-1 0-125,1 0 16,-1 0-1,1 0 1,0 0-16,-1 0 16,1 0-16,0 0 15,-1-17 1,89-1-16,-35 0 15,105 18 1,53-17 0,18-1-1,-17 18 1,122-17 0,-158-1-16,212-17 15,-88 17 1,-142 0-1,0 1 1,-70 17 0,159-18-1,-142 18-15,1 0 16,-1 0 0,-17 0-1,-35-18 1,70 1-1,-106 17-15,88 0 16,-52 0-16,335-18 16,-89 18-1,-17 0 1,194 0 0,0 0-1,264-18 1,-634 1-16,282-1 15,-212 1 1,0 17 0,-159-18-1,-35 0 204,0-52-188,0-36-31,-18-35 0,-17-36 16,-36-211 0,36 212-1,-71-406-15,53 370 16,-17-193-1,-36-72 1,71 248 0,-71-265-1,18-17 1,52 317-16,-69-336 16,16 19 15,54 352-31,17 18 15,-52-177 1,35 177 0,-1-53-16,-17-70 15,18 140 1,17 54-16,-17-71 16,-18-53-1,18 70 1,-18-35-1,18 36-15,0 35 16,-1-18 0,19 35-1,-1 36 1,0-18 0,18 35-16,0 1 0,-17-18 15,-1-18 1,0 35-1,1-53 1,-18 19 0,35 34-1,-36-35-15,19 0 16,17 35 0,-36-34-1,1 34 1,17 0-1,18 1 1,-17 17-16,17-18 16,-18 18-1,0 0 1,1 0 0,-107 0-1,-105 18 1,176-18-16,-300 88 15,54-18 1,104-17 0,-87 35-1,106-52 1,123-19-16,-123 36 16,140-35-16</inkml:trace>
  <inkml:trace contextRef="#ctx0" brushRef="#br0" timeOffset="31062.9">10389 7020 0,'0'-17'93,"18"17"-93,0-36 16,-18 19-16,0-1 16,17-17-16,19-36 15,-19 18-15,1 18 16,70-124-1,-35 53 1,17 1-16,36-19 16,106-140-1,-18 70 1,-123 123-16,105-88 16,-35 71-1,-17 0 1,17 0-1,0 17 1,-35 36 0,35-18-16,88-18 15,-53 36 1,71-18 0,-53 36-1,71-19 1,52 19-1,-140 17-15,-142 0 16,71 0 0,-36 0-1,-17 0 1,53 35 0,-70-17-16,69 17 15,54 35 1,-124-70-1,106 71 1,-88-36 0,36 0-1,-54 1-15,71 52 16,-71-88 0,53 88-1,-35-35 1,-35-35-1,70 70 1,-18-18 0,-52-34-16,70 70 15,36 35 1,-107-106 0,19 18-1,-36-36 1,35 19-16,0 17 15,-35-36 1,36 1 0,-36 0-1</inkml:trace>
  <inkml:trace contextRef="#ctx0" brushRef="#br0" timeOffset="32122.51">15399 6332 0,'35'36'125,"18"17"-109,35 17-16,-17-17 15,-36 18-15,53-36 16,0 35-1,18 19 1,-71-72-16,-35 1 16,53-89 62,-35 18-63,17 1-15,18-37 16,-35 36-16,35-52 16,-18-72-1,-17 54 1,17-36 0,-35 106-16,0-35 15,0 53 1</inkml:trace>
  <inkml:trace contextRef="#ctx0" brushRef="#br0" timeOffset="34965.82">9102 8237 0,'-18'36'63,"-17"17"-63,17 17 15,-35 1-15,0 34 16,0-16-16,0 17 16,1-18-16,-90 159 15,72-141 1,17-1-16,0-16 16,-70 122-1,17-52 1,70-71-1,-16-17-15,-90 176 16,19-53 0,-18 17 15,53-122-31,-71 140 16,71-123-1,-89 88-15,54-71 16,17 1-1,-53 17 1,-141 106 0,230-177-1,-107 71-15,1-35 16,-141 123-16,246-193 16,-246 158-1,-36-35 1,-88-18-1,317-106 1,-299 53 0,158-53-16,71-17 15,-17-18 1,140 0-16,1 0 16,-160 0-1,177 0 1,-70-18-1,35-17-15,52 18 16,-52-19-16,53 36 16,-36-53-1,-34-17 1,69 70 0,1-36-16,35 19 15,-18 17-15,-52-71 16,17 18-1,-53-35 1,53 35 0,-70-88-1,52 88-15,-176-264 16,88 123 0,89 106-1,-142-265 1,106 176-1,53 71 1,-158-299 0,123 176-16,35 105 15,-88-282 1,88 248 0,35 16-1,0 1 1,18 18-1,0 70-15,0-106 16,36 71 0,-1 0-1,-17 17 1,17-17 0,-18 53-16,1-18 31,53-18-31,-54 54 15,36-19 1,0-34 0,0 35-16,106-71 15,-53 70 1,35-52 0,70 18-1,-158 52 1,177-52-1,-72 17 1,-69 35-16,-37 0 16,-16 18-16,-19 0 15,1 0 32,0 0-31,-1 0-1,1 0 1,0 0-16,17 0 16,-18 0-1,19 0 1,52 0-16,-53 0 16,53 0-1,54-17 1,-54-1-1,-71 18 1,19-18 0,-19 18-16,1 0 15</inkml:trace>
  <inkml:trace contextRef="#ctx0" brushRef="#br0" timeOffset="35973.92">2364 7497 0,'17'0'125,"36"35"-109,18 0 0,-18 18-16,17-18 15,-35-17-15,18 35 16,18-18-16,-36 0 15,36 18 1,-36-17 0,-17-19-16,17 19 15,0-19 1,-52 18 218,-160 124-218,89-88 0,0-1-16,-36 36 15,-140 70 1,70-17-1,35-18 1,141-123 0,-17 0-16</inkml:trace>
  <inkml:trace contextRef="#ctx0" brushRef="#br0" timeOffset="37902.07">5962 6032 0,'0'18'63,"0"53"-48,18-18-15,-18 17 16,17 18 0,1 53-16,-18-70 15,17 70 1,-17-88 0,18-18-1</inkml:trace>
  <inkml:trace contextRef="#ctx0" brushRef="#br0" timeOffset="38606.92">6350 9102 0,'0'17'78,"18"36"-78,-1-17 16,-17-1-16,36 35 15,-36-34-15,0 17 16,17-18-1,-17-18 1,0 1-16</inkml:trace>
  <inkml:trace contextRef="#ctx0" brushRef="#br0" timeOffset="41130.26">12524 11112 0,'17'18'79,"19"88"-64,-1 0-15,0 17 16,18 71-1,-18-53 1,18 177 0,-18-106-1,-17-54-15,53 142 0,17 159 16,-53-283 0,-17-17-16,52 158 31,-52-211-31,0-35 15,-18-54 1,17-17 203,1 0-204</inkml:trace>
  <inkml:trace contextRef="#ctx0" brushRef="#br0" timeOffset="43701.83">10777 6756 0,'0'-18'0,"0"0"15,0 1 32,0-18-31,0 17-1,0-17-15,0-1 16,18 19-16,0-36 16,-1-71-1,1 71 1,35-88-16,17-88 15,-17 17 17,0 106-32,0 18 15,-53 35 1,53-35 0,-18 18-16,1 17 15,-1 17 1,-17-17-1,-1 18 1,36 0 0,-53 17-1,53-17-15,0-18 16,-18 18 0,71-18 15,-53 18-31,-35 17 15,35 0 1,-36 1-16,1 17 16,-1 0-1,19-18 1,17 18 0,0 0-1,-1 0 1,37 0-16,34 0 15,159 0 1,-211 0 0,317 35-1,-176-35 1,-124 0-16,123 18 16,-158 0-1,106 17 1,-71-17-1,71 34 1,-35-16 0,87 34-1,-158-52-15,18 17 16,35 36 0,-71-54-1,71 36 1,141 124-1,-212-160 1,18 19-16,0-1 16,-18 0-1,36 18 1,-19-18 0,-34 1-1,35-1 1,0 0-16,-35-17 0,-1 17 15,54 18 1,-36-18 0,-17-35-1,-1 18 1,-17 0 0,18-18-16,-18 17 15,18-17 32,-1 18-31,1-1-1,0 1 1,-18 0 0,35 17-1,53 53 1,-53-70-16,18 70 15,18-17 17,-54-54-32</inkml:trace>
  <inkml:trace contextRef="#ctx0" brushRef="#br0" timeOffset="45026.88">15328 6544 0,'18'0'109,"-1"0"-109,19 18 16,17 17-16,0 0 16,-18-17-16,18 17 15,17 0 1,-17 18 0,0-35-1,-18 0-15,-17-18 16,0 0 93,-1 0-78,1 0 32,0 0 31,-1-18-63,1 0-15,17-35-16,-17 1 15,-1 16-15,19-17 16,-19-35-16,1 35 15,17 0-15,-17-17 16,0-71 0,-18 88-1,17 17-15,-17 1 16,18 35 0,-18-18 15</inkml:trace>
  <inkml:trace contextRef="#ctx0" brushRef="#br0" timeOffset="127176.87">17868 5821 0,'18'0'204,"17"0"-189,71 0-15,35 0 16,0 0-16,71 0 15,-1-18 1,-16 18-16,16-17 16,177-1-1,18-17 1,-53 17 0,-159 18-16,106-18 15,-195 18 1,160-17-1,-18-1 1,-159 0 0,106 18-1,36-17-15,-89-1 16,229-17 0,0 0-1,-299 35 1,352-36-1,-123 1 1,53 0 0,-300 17-16,88 1 15,-106 17 1,-17 0 312,-18 88-328,35 35 16,0 1-16,-17-1 15,35 71-15,-18-17 16,1 34 0,34 160-1,-35-177-15,-17-18 0,35 36 16,18 176-1,-54-247 1,1 35-16,-1-52 16,1 123-1,0-177 1,-1 107-16,-17-89 16,0-71-1,18 19-15,-18-19 31,0 1-15,0 0-16,0-1 16,0 1-1,0 35 1,0 35 0,0-35-1,0-35-15,0 35 16,0 52-16,0-69 15,18 69 1,-18 1 0,0-70-1,0-19 1,-53 1 203,-35-1-219,17 1 15,-52 17-15,-19 1 16,-52-1-16,0 18 16,-317 53-1,229-36 1,-177 1-16,18 35 15,300-71 1,17-17-16,1-1 16,-106 36-1,176-53 1,-71 18 0,89-1-16,0-17 0,17 0 15,-53 0 1,36 0-1,-18 18 1,-53-18 0,89 18-16,-107-18 15,-17 17 1,-53 19 0,-17-19-1,-54 19 1,53-19-1,-264 54-15,141-18 16,123-18 0,-158 18-1,299-53 1,36 0 0,0 17-1,-18-17 235,0 0-234,18 0-16,-36 18 15,1-18-15,-19 18 16,1-1 0,-18 1-16,53-18 15,-158 35 1,122-35 0,54 0-16,35 18 15,0-36 516,-17 1-531,17-36 16,-18 35-16,18-17 16,-18 0-16,1-54 15,-19 36 1,19 18 0,-1-71-1,-17 36-15,17 17 16,18 0-16,0 18 15,-35-54 1,17 37 0,18 16-1,0 1 1,-17 0-16,17-1 31,0 19-15,0-1-16,-18 0 15,18-34 1,-18-19 0,18 36-1,0-1 1,0-16 0,-17-1-1,17 17 1,-18-17-16,18-17 15,0 35 1,-18-89 0,18 71-1,0 0 1,0-17 0,0-18-16,0 35 15,0-53 1,0-18-1,0 89 1,-17-124 0,17-35-1,0 71-15,0 35 16,0-89 0,0 124-1,0-105 1,0 122-1,0-158 1,0 106 0,0-18-16,0 18 15,0-35 1,0 87 0,0-17-1,0-17 1,0 17-1,0 18-15,0-18 16,0 0 0,0-35-1,0 35 1,0 0 0,0 17-16,0-52 15,0 35 1,0 18-1,0-35 1,0 34 0,0-34-16,0 52 15,0 0 1,0-17 0,0 17-1,17 18 1,-17-17 15,18 17 203,0-18-218,52 1 0,-17 17-1,71-18-15,-36 0 0,176-35 16,-140 18 0,52 0-1,-52 17 1,-71 1-1,-36-1-15,1 18 16,0 0 0,-1 0-1,19 0 1,34-18 0,71 1-1,-88 17-15,71-18 16,34 18-1,-105 0 1,18-18 0,-18 18-1,-36 0-15</inkml:trace>
  <inkml:trace contextRef="#ctx0" brushRef="#br0" timeOffset="129972.98">18627 1623 0,'0'-18'125,"0"1"-125,0-1 15,0 0-15,53-17 16,-36 0-16,18 17 15,36-53 1,53 1 0,-107 52-1,36 1-15,18-1 16,-54 18 62,54 53-62,-18-35-16,0 34 15,-18-16 1,0-1-16,1 18 16,-1 18-1,-18-36 1,-17-18-16,0 19 15,0-19 1,0 1 0,-17 0-1,-36 17 1,18-35 0,-54 35-16,72-17 15,-1-18 1,36 0 124,-1 0-124,1 0-16,17 0 16,-17 0-16,0 0 15,-1 0-15,1 0 16,17 0 0,0 0-1,-17 0-15,17 0 16,-17 0-1,17 17 1,1 1 0,-1 0-1,-18 17 1,1 18-16,-18-35 16,18-1-1,-18 36 1,0-18-1,-18-17 1,-35 17 0,36-17-16,-54 0 15,36-1 1,-18 1 0,-18 17-1,36-35 1,-18 0-1,18 18 1,17-18-16,-17 0 16,17 0-1,-35 0 1,36 0-16,-36 0 16,35 0-1,0 0-15</inkml:trace>
  <inkml:trace contextRef="#ctx0" brushRef="#br0" timeOffset="131059.2">20091 1605 0,'35'0'156,"18"-17"-156,0-1 15,0 0-15,0 18 16,-18-17 0,0-1-16,0 0 15,-17 18-15,17 0 16,-35-17 15</inkml:trace>
  <inkml:trace contextRef="#ctx0" brushRef="#br0" timeOffset="131699.89">20355 1111 0,'18'0'78,"17"36"-63,36-19-15,17 18 16,-53 1-16,36-19 16,-1 19-16,-17-1 15,-17 0 1,-19-17 0,-17-1-1,0 1 1,0 0-16,-17-1 15,17 1 1,-18 17 0,-35 18-1,18-17 1,17-19-16,18 1 16,-18-18-1,18 17 63,18-17-46</inkml:trace>
  <inkml:trace contextRef="#ctx0" brushRef="#br0" timeOffset="132222.29">21043 1076 0,'18'18'47,"17"17"-47,-17 0 16,17-17-16,-17 35 15,17 0-15,-17-18 16,-1 0-16,1 36 16,17-36-1,-17 0 1,-18 1 0,17-36-1,-17-18 48,18 0-63,17-17 15,1-36-15,-1 19 16,-35-19 0,18 36-16,-1-36 15</inkml:trace>
  <inkml:trace contextRef="#ctx0" brushRef="#br0" timeOffset="132629.84">21484 935 0,'0'17'47,"18"36"-47,-1-35 16,-17 0-16,36 52 16,-36-52-1,17 35 1,1-36-16,-18 54 15,0-36 1,18-17 0,-18 17-1,-36-35 63,-17 0-78</inkml:trace>
  <inkml:trace contextRef="#ctx0" brushRef="#br0" timeOffset="133113.73">21255 1393 0,'0'-17'16,"17"-1"-16,1 1 15,0-1-15,17 18 16,36-53 0,-36 35-16,35-17 15,-34 17 1,-1 1-1,-17 17 1,-1-18-16</inkml:trace>
  <inkml:trace contextRef="#ctx0" brushRef="#br0" timeOffset="133726.62">21167 1129 0,'17'35'47,"1"0"-32,0 1-15,17 17 16,-18 0-1,-17-1-15,71 54 16,-53-53 0,17 18-1,-35-54 1,0 1-16,0 0 16,18-18-1,-18 17 1,17-17 15,1-17 32,0-1-48</inkml:trace>
  <inkml:trace contextRef="#ctx0" brushRef="#br0" timeOffset="134656.15">21519 1023 0,'18'0'16,"17"18"-1,-35 17 1,36 0-16,-1 53 16,35 54-1,-70-90 1,36 37 0,-19-54-16,-17 18 15,0-18 1,36 53-16,-19-17 15</inkml:trace>
  <inkml:trace contextRef="#ctx0" brushRef="#br0" timeOffset="139387.94">20179 3157 0,'0'18'0,"0"70"16,0 71-1,0 70-15,18 195 16,17 158 0,18 70-1,-36-158 1,72 494 0,-72-688-16,36 635 15,18-247 1,-18-318-16,-36-35 15,36 565 1,-35-477 0,-18-247-1,17 142-15,-17-177 16,18 0 0,-18 71-1,0-106 1,0 0-1,0-36 1,0-35-16,0-17 16,0 0-1,0-107 63,0 19-62,0-142-16,-35-17 16,-36-71-16,-17-300 15,-18-52 1,-35-601 0,53 654-16,-18-142 0,18 0 15,-141-653 1,140 530-1,54 635 1,-18-212 0,18 35-16,35 300 15,0 53 1,0 36 0,-18 17 124,18 17-124,0 72-16,-17 52 15,17 35-15,-18-17 16,-17 388 0,-1-142-1,1 336-15,-35 35 16,-1 177 0,-52 458-1,87-1005 1,-87 828-1,105-987 1,1 53-16,17-176 16,0 105-16,0-211 15,17-18 48,-17-36-63,0 19 15,18-54-15,-1-17 16,19-124 0,-19-264-1,-17 53-15,0-159 32,-70-300-32,17-141 15,0-441 1,53 1040-1,-35-158-15,35 318 16,-18 34 0,18 160-1,0-1-15,0 89 63,18 105-48,17 36-15,36 176 16,-36-17-16,53 193 16,18 212-1,70 565 1,-123-970 0,53 810-1,-18-334 1,-70-512-16,-1 18 15,-17-229 1,18-89 47,-18-70-63,0-124 15,0-52-15,0-19 16,0-193-16,0-194 15,53 35 1,70-653 0,19-405-16,-125 1428 15,89-687 1,-88 599 0,-1 300-1,-17 36-15,0-1 16,0 36 31,0 34-32,36 107-15,-1 176 16,71 441 0,-53-282-1,52 371-15,-52-407 16,53 548-1,-35-336 1,-54-300 0,19 18-1,-19-211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0:55:19.509"/>
    </inkml:context>
    <inkml:brush xml:id="br0">
      <inkml:brushProperty name="width" value="0.05292" units="cm"/>
      <inkml:brushProperty name="height" value="0.05292" units="cm"/>
      <inkml:brushProperty name="color" value="#FF0000"/>
    </inkml:brush>
  </inkml:definitions>
  <inkml:trace contextRef="#ctx0" brushRef="#br0">11836 7814 0,'0'-18'422,"0"1"-422,35-19 16,-17 1-1,17 18-15,-17-19 16,34 1-16,-34 17 15,0 1-15,17-19 16,0 19 0,-17-1-1,-18 1 1,35 17 0,-35-18-16,18 18 15,-1-18 1,1 18-1,0 0-15,17-17 16,-17-1 0,52 18-1,-35-18-15,36 1 16,-18 17 0,-35-18-1,-1 18-15,1 0 16,17-18-1,0 18 1,54 0-16,16 0 16,-34-17-1,-18-1 1,53 18 0,-71 0-1,18 0 1,-35 0-16,17 0 15,-17 0 1,17 0 0,-18 0-1,19 0 1,-19 0 0,72 35-16,-19 1 15,-52-19 1,88 36-1,-54 0 1,-16-35 0,34 35-16,-52-18 15,0-17 1,17-1 0,18 54-1,-53-54 1,35 36-1,-17-17-15,-1-19 16,-17 19 0,0-19-1,18 1 1,0 17 0,-18 18-1,0 0-15,0 0 16,0-35-1,0 34 1,0-16 0,0-1-1,0-17 1,0 35-16,0-36 16,0 1-1,0 17 1,0-17-1,0-1 1,0 19 0,0-1-1,-18-17-15,18-1 16,-35 36 0,35-18-1,-18 1 16,-17-19-31,17 19 16,1-1 0,17-17-1,-18 17 1,-17-18 0,17 19-1,0-36-15,1 35 0,-19 0 16,-34 36-1,35-36 17,-18 18-17,17-35-15,36-1 16,-35 19 0,0-19-1,17 1 1,-52 35-1,17-36 1,35 1-16,-52 17 16,70-17-1,-18-18 1,0 0 0,1 18 15,-1-18-31,0 0 15,1 0 1,-19 17 0,19-17-1,-1 0 17,1 18-17,-1-18-15,0 0 16,1 0-1,-36 18 1,17-18 0,19 0-1,-19 0-15,19 0 16,-1 0 0,1 0-1,-1 0 1,0 0-1,-17 0 1,0 0-16,-1 0 16,-16 0-1,34 0 1,-35 0 0,-18 0-1,54 0-15,-19-18 16,-16 18-1,16 0 1,19-18 0,-54 1-1,36-1 1,17 18-16,-35-18 16,18 1-1,-18-19 1,18 36-1,17-17 1,-17-1 0,35 1-16,-18 17 15,1 0-15,-1-36 16,-35 1 15,0-36-15,36 36-1,-36 0-15,0-36 16,35 36 0,-17 0-1,17-1 1,0 19 0,1-1-1,17 1-15,-18-1 16,18 0-1,0 1 1,-17-1 0,17 0-1,-18-17 1,18 17-16,-18-17 16,1-18-1,17 36 1,0-36-1,0 17 1,-18 1 0,18 17-16,0-17 15,0 18 1,0-19 0,0-34-1,0 52 1,0-17-16,0-18 15,0 35 1,0 1 0,0-19-1,18 1 1,-1 17 15,-17 1-15,0-1-1,0 1 1,18 17 0,-18-18-1,0 0-15,18 1 16,-1-1 0,1 0-1,-1-17 1,19 17-1,-36 1 1,17-1-16,1 18 16,0-35-1,17 35 1,-35-18 0,18 18-1,-18-17 1,17-1-16,19 18 15,-36-18 1,35 18 0,0-35-1,-17 17 1,17 1-16,-17 17 16,17-36-1,-17 36 1,-1 0-1</inkml:trace>
  <inkml:trace contextRef="#ctx0" brushRef="#br0" timeOffset="858.88">12541 8220 0,'0'17'125,"0"36"-125,0 0 16,18 0-16,0 0 15,-18 0 1,17 17-16,-17-34 0,18-1 16,-1 36-1,-17-54 1,0 1 0</inkml:trace>
  <inkml:trace contextRef="#ctx0" brushRef="#br0" timeOffset="1809.61">12806 8114 0,'17'0'125,"1"18"-109,-18-1-16,18 1 15,-1 17-15,-17 0 16,18 1 0,0-19-16,-1 36 15,-17-35-15,18-1 16,0 54 0,-1-18-1,1-18 1,-18 0-1,18-17 1,-18 0 0,0-1-1,0 1-15,17-18 16,-17 18 0,18-1 30,-18 1 1</inkml:trace>
  <inkml:trace contextRef="#ctx0" brushRef="#br0" timeOffset="2987.73">12647 8572 0,'0'-17'78,"35"17"94,36-18-172,-1-17 16,1 17-1,-18 18-15,0-17 16,-35-1-16,34 18 15,-34 0 1</inkml:trace>
  <inkml:trace contextRef="#ctx0" brushRef="#br0" timeOffset="8497.68">12577 5927 0,'-18'0'125,"0"0"-125,1 0 15,-1 0 1,0 0 0,1 0-1,-1 0-15,0 0 16,1 0-1,-1 0-15,0 0 16,1 0 0,-18 0-16,17 0 31,0 0-31,1 17 16,-36 1-1,-18 17 1,54-17-1,-54 17 1,36-17-16,-1-1 16,1 19-1,-18-1 1,-35 18 0,53-53-1,-71 70 1,88-70-16,-88 36 15,1-1 1,34 0 0,18 1-1,-70 16 1,34-16-16,-16 17 16,87-36-1,-17-17-15,-18 36 16,0-19-1,18 19 1,17-36 0,-17 17-16,-1 18 15,19-35 1,-18 36 0,-1-1-1,36-17 1,-70 35-1,34-1-15,19-34 16,-36 70 0,0-17-1,35-54 1,1 19 0,-1 17-1,0-36-15,-35 89 16,36-53-1,-1-18 1,1 54 0,-19-37-1,1 37 1,17 16-16,1-52 16,-1 53-1,18-18 1,-18-35-1,1 36 1,17-19-16,0-17 16,0 18-1,0-19 1,0-34 0,0 70-1,17 0 1,-17-52-16,36 52 15,17 88 1,-53-123 0,35 53-1,-17-35 1,-1-18 0,54 123-16,-54-123 15,19 35 1,-1-17-1,-17-1 1,-1-17 0,36 35-1,-53-52-15,53 16 16,-18 19 0,-35-36-1,53 36 1,0-1-1,-35-34 1,17 17-16,0 0 16,1-18-1,-1 0 1,18 18 0,-53-18-1,53 18 1,-36-35-16,36 35 15,-17-18 1,16 18 15,37 0-15,-72-35-16,36 17 16,0-18-16,53 54 15,-35-36 1,-19 1-16,1-19 15,71 36 1,-54-18 0,107 1-1,-107-1 1,-52-35-16,0 18 16,-1-1-1,19-17 1,-19 18-1,18-18-15,-17 0 16,0 0 0,-1 17-1,1-17 1,0 18 0,17-18-1,-17 0-15,70 35 16,35-35-1,-35 18 1,106 0 0,1-18-1,-160 0 1,106 0-16,-88 0 16,0 0-1,17 0 1,36 0-1,-35 0 1,17 0-16,0 0 16,0 0-1,-35 0 1,53-18 0,0-17-1,-53 17 1,35 18-1,0-18-15,0-17 16,-52 35 0,69-35-1,-16 0 1,-72 17 0,36 0-1,35-17-15,-70 17 16,17-17-1,36 0 1,-36 17 0,0 1-1,18-36-15,-17 17 16,-1 19 0,0-1-1,-17 1 1,17-19-1,-17 19 1,52-36-16,-34 17 16,-19 19-1,54-54 1,-18 18 0,-18 36-1,18-54 1,0-17-16,-18 53 15,18-36 1,0-17 0,-18 35-1,0-35 1,1 35 0,-19 18-16,19-18 15,-36 17 1,0 19-1,17-19 1,-17 19 0,18-1-16,-18-35 31,18-35-31,-18 35 16,17-35-1,-17 35 1,0 18-1,18-36-15,-18-17 16,0 70 0,0-17-1,17-53 1,-17 35 0,18-53-1,-18 0-15,0 53 16,0-52-1,0-19 1,0 54 0,0-72-1,0-87 1,0 194-16,-18-53 16,1-1-1,17 54 1,-18-18-1,1 18 1,17-36 0,0 54-16,-18-18 0,0-18 15,1-18 1,-19-17 0,1-18 15,-18 0-16,18 53-15,-18-53 16,0 18 0,35 53-1,1 0 1,-54-53 0,36 70-1,-18-70-15,0 70 16,35 0-1,-34-35 1,34 36 0,0 17-1,18-18 1,-17 18-16,17-17 16,-71-1-1,53 18 1,-70-53-1,-18 18 1,71-1-16,-53 19 16,35-18-1,35 35 1,1-18-16,-1 18 16,-17-18-1,0 18 1,17-17-16,-70-1 15,52 0 1,-52 1 0,35-19-1,36 36 1,-19 0 0,19-17-1,-1 17 32,1-18-31,-1 18-16,0 0 15,-52-18-15,-19-17 16,-52 18 0,106-1-1,-88 0 1,70 1-1,-18-1-15,36 18 16,-36-18-16,36 18 16,-18-17-16,0 17 15,-35-36 1,53 36 0,-1 0-16,-34 0 15,-1-17 1,36-1-16,-35 1 0,34 17 15,-34 0 1,52 0 0,-35-18-1,18 18 1,17 0 15,1 0-15,-19 0-1,19-18-15,-36 18 16,17 0 0,-16 0-16,-1 0 15,35 0 1,-53 0 0,1 0-1,17 18 1,-35-18-1,17 18-15,36-1 16,-36 1 0,18-18-1,-35 35 1,18-17 0,34-18-1,-16 17-15,-1 1 16,35-18-1,0 0-15,-17 0 16,0 18 0,-1-1-1,-16-17 1,-19 18-16,53 0 31,-17-18-15,17 0-1,18 17 1,-17-17 0,-1 0-16,1 0 15,-19 18 1,19-1 0,-19 1-1,1 0 1,-18 17-16,35-35 0,-52 53 15,52-35 1,-70 35 0,35-18-1,53 0 1,-35-17 0,0 17-1,17-35-15,-35 71 16,18-36-1,17-18 17,1 19-17,17-19-15,-36 19 16,19-19 0,17 19-1,-18-1 1,0-17-1,18-1 1,0 1 31</inkml:trace>
  <inkml:trace contextRef="#ctx0" brushRef="#br0" timeOffset="9351.75">11836 6650 0,'17'53'110,"-17"0"-95,36 17-15,-1-17 16,-17 0-16,17 18 15,0-18-15,-35-1 16,18-16 0,-1-36-1</inkml:trace>
  <inkml:trace contextRef="#ctx0" brushRef="#br0" timeOffset="10751.68">12171 6632 0,'-35'53'140,"-1"0"-140,19-18 0,-19 1 16,19-1-16,-1-17 15,0 17 1,1-18 0,34-17 312,1 0-313,0 0-15,-1 0 16,1 0-16,17 0 16,1 0-1,-1 0-15,0 0 16,0 0 0,1 18-1,-19-18 32,-17 18-31,18-18-16,-18 17 15,18-17 1,-1 0-16,-17 18 16,18-18 15,-18 18-16,17-1 1,-17 1-16,18-18 16,-18 18-1,18-18 32</inkml:trace>
  <inkml:trace contextRef="#ctx0" brushRef="#br0" timeOffset="12963.5">13423 8290 0</inkml:trace>
  <inkml:trace contextRef="#ctx0" brushRef="#br0" timeOffset="17903.5">12594 9737 0,'0'-18'0,"-17"0"15,-1 1 1,0 17 15,18-18-15,-17 18-16,-1 0 31,0 0-31,1 0 31,17 35-15,-18-17 0,18 17-16,0-17 31,0 17-31,0-17 16,0 17-1,18 0 1,17 1-1,18-1-15,70 0 16,-105-17 0,53 0-1,-1-1 1,-70 1 0,18-18-1,-18 17 32,-18 1-31,0 0-16,-17-1 15,0 1 1,0 0-16,-54 17 16,19-17-1,52-18 1</inkml:trace>
  <inkml:trace contextRef="#ctx0" brushRef="#br0" timeOffset="18841.5">12947 9895 0,'-18'0'62,"18"18"-46,0 0-16,-17-1 16,17 19-1,0-19-15,0 1 16,0 0-16,0-1 16,17-17-1,1 18 1,-18-1-1,18-17 1,-1 0 0,1 0-1,0 0 17,-1 0-1,-17-17-16,18-1-15,-1 18 16,-17-17 0,0-19-1,0 19 1,0-1 15,0 0-15,0 1-1,-17-1 1,-1 18-16,1-35 16,-54 17-1,71 0 1,-18 18-16</inkml:trace>
  <inkml:trace contextRef="#ctx0" brushRef="#br0" timeOffset="19567.71">13564 9807 0,'-17'0'63,"17"-17"-47,-18-1-1,0 0-15,18 1 16,-17-19-1,-1 1-15,-35 0 16,36-18-16,-54 0 16,36 18-1,17 17 1,-17 0 0,17 18-1,1 0 16,17 18-15,-18 17 0,18 18-1,0-17 1,0 52-16,35-35 16,-17-18-1,17 35 1,0 1-1,-17-53 1,0 35 0,17 0-16,-17-36 15,-18 18 1,17-17 0,-17 0-1,-17-18 48</inkml:trace>
  <inkml:trace contextRef="#ctx0" brushRef="#br0" timeOffset="19898.46">13123 9948 0,'0'0'0,"18"0"0,0 0 16,-1 0-1,36 0 1,35 0-1,-70-17 1,53-1 0,-54 18-16,1-18 15,-1 18 1,-17-35 0,18 17 15</inkml:trace>
  <inkml:trace contextRef="#ctx0" brushRef="#br0" timeOffset="20357.43">13441 9490 0,'35'17'47,"-17"19"-47,-1-19 15,19 1-15,-19 35 16,19-36-16,-19 19 16,36 52-1,0 0 1,-53-53 0,35 54-1,-17-54 1,-18 0-16,18-17 15,-36-18 48,-35-53-63</inkml:trace>
  <inkml:trace contextRef="#ctx0" brushRef="#br0" timeOffset="20724.38">13511 9825 0,'18'-18'62,"123"-35"-46,-35 18 0,-53 17-16,35-17 15,-35 17-15,0 18 16,-53-17-1,18 17 32,34 0-31</inkml:trace>
  <inkml:trace contextRef="#ctx0" brushRef="#br0" timeOffset="21899.31">14517 9331 0,'17'0'47,"1"0"0,0 0-31,-1-18-1,1 18-15,17-35 16,1 35-16,16-35 16,1 35-1,18-35 1,-18 17-1</inkml:trace>
  <inkml:trace contextRef="#ctx0" brushRef="#br0" timeOffset="23716.54">13212 10389 0,'0'18'47,"0"0"-47,0 17 16,17 18-16,1-36 16,17 54-16,-17-18 15,-1 17-15,1-17 16,17 36-1,-17-54 1,-18-18-16,18-17 16,-18 18-1,0-36 32,0-17-31,0-18-1,0 36 1,17-19 0,-17 1-1,18 35 1,35-35 0,-36 35-16,36-18 15,0 1 1,-35 17-1,-1 0 1,1 0 0,17 17-1,-35 1 1,0-1-16,18 1 16,0 35-1,-18-18 1,0-17-1,0 17 1,-18-17-16,18-1 16,-18-17-1,1 0 1,-19 0 0,-16 0-1,34 0 1,-35 0-16,35 0 15</inkml:trace>
  <inkml:trace contextRef="#ctx0" brushRef="#br0" timeOffset="24855.45">13970 10548 0,'-18'18'0,"18"-1"31,0 1-15,0 0-1,0-1-15,0 1 31,0 0-15,0-1 0,18 1-1,-18-1 1,18-17-16,-1 0 16,1-35 62,-18 18-63,18-19-15,17 1 16,-35 0-16,17 17 16,1-17-16,-18 17 15,18 1 1,-1 34 78,-17 1-94,0-1 15,18 19-15,-18-1 16,18 0-16,-18 1 15,0-1 1,0 18-16,0-18 16,0-17-1,-18 87 1,18-87 0,-35 53-1,-1-36 1,19-17-16,-1-18 15,-17-18 17,17-17-32,-17-1 15,0-69 1,17 69 0,18-34-16,0 17 15,0 18 1,35-1-1,89-17 1,-89 36 0,71-19-1,-35 19-15,-19-1 16</inkml:trace>
  <inkml:trace contextRef="#ctx0" brushRef="#br0" timeOffset="25428.43">14728 10178 0,'0'17'15,"0"1"1,0 17-16,18-35 16,-18 35-16,18-35 15,17 53 1,0-17 0,-17-36-1,35 17 1,-36-17-1,1 0-15,0 0 16,-1 0 0,-17-17-1,0-1 1,18-35 0,-18 0-1,0-17-15,0 34 16,0 1-1</inkml:trace>
  <inkml:trace contextRef="#ctx0" brushRef="#br0" timeOffset="26007.83">15028 9984 0,'0'17'62,"0"1"-46,0 0 0,0-1-16,0 1 15,0-1-15,18 1 16,-18 0-1,35-1-15,-17 1 16,17 0 0,-17-18-1,-1 17-15,-17 1 32,0 0-32,0 17 31,0-18-16,-17 1 1,-1-18-16,1 18 16,-1-18-1,0-18 1,1 0 0,17 1-1</inkml:trace>
  <inkml:trace contextRef="#ctx0" brushRef="#br0" timeOffset="26629.34">15416 10019 0,'0'-18'63,"0"1"-32,0-1-16,0 0 1,0 1 0,0-1-1,0 0 1,-35 18 0,0 0-1,0 0-15,17 0 16,0 0-1,1 18 1,17 17 0,0-17-1,0 0-15,0-1 16,0 1 0,0 0-1,17-1 1,19 1-1,-1-1 1,18-17-16,-36 0 16,19 0-16,17-17 15,-36-18 17,-17-1-32</inkml:trace>
  <inkml:trace contextRef="#ctx0" brushRef="#br0" timeOffset="26982.48">15505 9842 0,'0'18'31,"17"-18"-15,1 35-16,0-35 16,-1 18-16,-17 0 15,0-1-15,18-17 16,-18 36 0,0-54 62,0 0-78,17-17 15,1 0 1,0-36-16</inkml:trace>
  <inkml:trace contextRef="#ctx0" brushRef="#br0" timeOffset="27522.5">15769 9631 0,'-17'0'0,"-1"0"16,0 17 15,18 1-31,-17-18 16,17 18-1,0-1 1,0 1-1,17 0 1,-17-1-16,18 1 16,0-18-1,-1 18 1,-17-1 0,18-17-1,-18 18 1,0-1-1,-18 1 1,1-18 0,-1 18-1,-17-18 1,-1 17-16,19 1 16,-1-18-1,-17 0 1</inkml:trace>
  <inkml:trace contextRef="#ctx0" brushRef="#br0" timeOffset="30947.68">12188 6526 0,'0'-17'15,"-17"17"1,-1 0 0,18-18-1,0 0 16,-17 18 1,17-17-17,-18 17 1,-17-18 0,17-17-1,0 17-15,-35 1 16,36 17-1,-1 0 1,-17-18 0,35 0-1,-18 18-15,1 0 16,-1 0 0,0 0-16,-35 0 31,36 0-16,-1 0-15,-17 0 16,0 0 0,-1 0-16,19 18 15,-1-18 1,0 18 0,1 17-1,-19 35 1,1-34-1,0 52-15,35-35 16,0 0 0,0 0-16,0-36 15,0 54 1,0-18 0,18 0-16,-1 17 15,18-17 1,-17-18-1,17 18 1,1 0 0,-1-17-1,36 16 1,-54-34-16,36 17 16,18-17-1,-54 0 1,36-1-1,18-17 1,-18 0-16,70 0 16,-88 0-1,18 0 1,0 0 0,-35 0-1,-1 0 1,1-17-16,0-1 15,17-17 1,0-1 0,-17 1-1,17-18 1,-17-17 0,17 17-16,-17-18 15,17 18 1,-17 18 15,-18 17-15,0-17-1,0 18-15,0-19 16,0 19 0,0-54-1,0 36 1,0 0-1,0-18-15,-18 35 16,18-17 0,-18-1-1,1 36 1,-1-17-16,-17-19 31,17 19-31,1 17 16,-19-35-1,19 35 1,-1-18 0,-17 0-1,-1 1 1,19-1 0,-18 18-1,35-18-15,-18 18 16,-17-17-1,17 17 1,18-18 0,-35 18 62,17 0-63,0 0 1,-17-18-16,0 18 16,17-17-16,1 17 15,-19 0 1,19 0 0,-1 0-1,-17 0-15,0 0 16,-1 0-1,-17 0 1,18 0 0,-53 0-1,70 0-15</inkml:trace>
  <inkml:trace contextRef="#ctx0" brushRef="#br0" timeOffset="37886.47">12700 4357 0,'-18'0'406,"1"0"-390,-36 0 0,18-18-1,-18 18 1,0 0 0,17-17-16,19 17 0,-19 0 15,19 0 16,-1 0-15,1 0 0,-1 0-1,0 0-15,1 0 16,-19 0 0,1 0-1,0 0 1,0 0-1,-1 0-15,19 0 16,-19 0 0,1 0-1,0 0 1,-36 17 0,18 1-1,0-1-15,-17 1 16,-18 0-1,35-1 1,-53 19 0,88-36-1,-88 53 1,-17-1-16,88-16 16,-106 17-1,70-18 1,-17 0-1,35-17 1,-53 35-16,88-53 16,-70 53-1,18-18 1,52-17 0,-123 35-1,70-18 1,36 0-16,-35 0 15,34-35 1,19 18 0,-1 0-1,0-1 1,1-17 0,-19 36-16,1-1 15,18-18 1,-19 19-1,19-19 1,-1 1-16,0-18 16,-17 35-1,35-17-15,-35 17 16,-18 18 0,18-18-1,-18 18 1,0 18-1,35-36 1,-17 36-16,-18-18 16,35-36-1,1 19 1,-1-1 0,0-18-1,1 36-15,-1-53 16,-17 71-16,17-1 15,-17-17 1,17 18 0,-35 35-1,36-53 1,-36 35 0,53-35-16,-35 17 15,17-34 1,18 34-16,-18-17 15,-17 71 1,35-89 0,-18 53-1,-17 71-15,17-106 16,18 53 0,-17 35-1,-1-53 1,18-35-1,0 35-15,0 53 16,0-106 0,0 36-1,0-18 1,0 17 0,0 19-1,0-54-15,0 35 16,0 89-1,0-124 1,0 36 0,0 0-1,0-36 1,18 35-16,-1 1 16,-17-18-1,18 35 1,-18-17-1,0-36 1,18 53 0,-1 0-16,1-52 15,-18 34 1,18-17 0,-18 0-1,35 53 1,-17 0-1,-18-53-15,35 52 16,-18-34 0,-17-18-1,53 70 1,-53-70 0,36 53-16,-19-71 15,1 18 1,0 35-1,17-17 1,-18-18 0,1-18-1,17 71-15,-17-71 16,0 1 0,17 52-1,-17-35 1,-18-18-1,35 18 1,-18-18-16,1-17 16,0 70-1,17-70 1,-35 17 0,53 35-1,-53-52 1,35 17-16,-35 1 15,53 17 1,-35 0 0,17-18-1,-17 0 1,52 53 0,-52-52-16,52 16 15,36 54 1,-35-17 15,-36-54-15,-17-18-1,-1 1-15,19 35 16,-19-18 0,1-17-16,17 0 15,-17-1 1,0 1-1,34 35 1,19 0-16,-53-36 16,70 36-1,-53-18 1,18 1 0,123 34-1,-17 18 1,0 1-1,0-36 1,-106-18 0,141 53-1,-18-35 1,-53-18-16,124 36 16,-53-36-1,-105-17 1,87 17-1,-105-35 1,70 35 0,17-17-16,-87-18 15,176 18 1,-124-1 0,-70-17-1,71 0 1,-18 0-1,-53 0-15,17 0 16,36 0 0,-71 0-1,18 0 1,18 0 0,-36 0-16,18 0 15,0-17 1,-36-1-1,36 18 1,18-18 0,-18 1-1,88-1-15,-71 0 16,1 1 0,70-19-1,-35 1 1,-53 18-1,0-1 1,-36 0-16,36 1 16,0-1-1,0-17 1,53-18 0,35 0-1,-88 0 1,35 18-16,0-18 15,-52 35 1,17-17 0,17 0-1,-17-1 1,-18 19 0,18-19-16,0 1 0,53-18 15,53-53 1,-71 53-1,0-17 1,-17 17 0,17-18-1,-35 36-15,70-71 16,-17 36 0,0-18-1,0 17 1,70-70-1,-123 88 1,0 18-16,-35-1 0,88-87 16,-71 88-1,18-71 1,0 18 0,0-1-1,-1-16-15,-16-19 16,17 54-1,-36-1 1,19 0 0,17-70-1,-18 18 1,-18 88-16,54-159 16,-53 105-1,17-52 1,18 35-1,-18-88 1,-17 142 0,35-125-16,-36 89 15,-17 35 1,36-123 0,-19 87-1,-17 36 1,0-17-1,18-89-15,-18 124 16,0-53 0,0-18-1,0 53 1,0-123 0,0 105-1,0-52-15,0-1 16,-18 36-1,1-53 1,17 17 0,-18 36-1,0-35 1,-17 17-16,35 18 16,-53-18-1,18-18 1,17 54-1,-17-36 1,0 0 0,17 53-16,-17-53 15,-18 0 1,35 54 0,-52-90-1,52 72 1,-35-1-16,0-34 15,-53-89-15,36 123 16,17-17 0,-35-36-1,-18-17 1,53 53 0,-18 17-1,18 1-15,-17-1 0,-1 1 16,-52-36-1,70 35 1,0 36 0,-53-53-1,0 0-15,36 52 16,34 1 0,-16 0-1,-1 17-15,17-17 16,1 17-1,0-17 1,-71 0-16,71 17 16,-1 0-1,-52-17 1,35 18 0,-17-19-1,-36 19 1,71-1-16,-1 0 15,-69 1 1,69-1 0,-17 18-1,18-18 1,-88 1-16,70 17 16,-36 0-1,-87 0 1,-18 0 15,106 0-15,17 0-16,1 0 15,-89 0 1,71 0 0,0 0-1,-1 0 1,1 0-1,-88 0-15,88 0 16,-1 17 0,1-17-1,18 0 1,-19 18 0,-69 0-1,52-18 1,18 17-16,0-17 15,-1 18 1,-16 0 0,-90-1-1,125 1 1,-36-18-16,18 18 16,17-18-1,-140 52 1,140-34-1,-17 0 1,17-1 0,36 1-16,0-18 0,-18 18 15,0-1 1,0 1 0,-35 17-1,0 1 1,-1 16-1,1-16 1,53-19 0,0-17-1,-36 36 1,36-19 0,0 1-16,-36 35 15,18-36 1,18 19-16,-18-19 15,-53 54 1,-17 17 0,34-53-1,-34 36 1,70-53-16,-17 34 16,-1 1-1,53-53 1,-35 36-1,0-1 1,36-35-16,-54 53 16,54-35-1,-36 17 1,35-35 0,-35 35-1,18 0 1,-18 1-16,-18-1 15,54-35 1,-19 35 0,19-17-1,-1-1 1,-17 1 0,0 0-16,17-18 15</inkml:trace>
  <inkml:trace contextRef="#ctx0" brushRef="#br0" timeOffset="39340.47">12100 4886 0,'0'0'0,"-35"-18"0,17 18 15,-17 0 1,17 0-1,-17 0 1,18 0-16,-1 0 16,0 0-16,1 0 15,-1 36 1,0 17 15,1-1-15,17-34-16,0 53 15,0-36 1,35 18 0,-17-18-1,35 0 1,17 1 0,54-1-16,-89-35 15,35 18 1,-52-18 15,0 0-15,-1-18-1,1 0 1,0 18-16,-1-53 16,1 36-1,-1-36 1,-17 18-1,0 17 1,18-17-16,-18-18 16,0 17-1,0 19 1,0-1 0,-18 1-1,18-1 1,-17 18-16,-1-18 15,-17 18 1,35-17 0,-35-1-1,-1 18 1,19 0-16,-1-18 16,-17 18-1,17 0 1,1 0 15</inkml:trace>
  <inkml:trace contextRef="#ctx0" brushRef="#br0" timeOffset="40582.26">12506 4815 0,'-35'0'16,"35"-17"-16,-18 17 15,0 0 17,1 0-1,-1 0-31,18 17 109,0 1-109,0 0 16,0-1-16,0 1 15,18 0-15,17-1 16,-17 1 0,-1-18-1,19 0 1,-1 18 0,0-18-1,36 17-15,-36-17 16,-17 18-1,-1-1 32,-17 1-31,18 17-16,-18-17 16,0 0-1,0 17 1,-18-35-1,-35 35 1,36-35 0,-36 18-16,18-1 15,17-17 1,0 0 46,1 0 1,-1 0-47,0-17 15,1 17 0</inkml:trace>
  <inkml:trace contextRef="#ctx0" brushRef="#br0" timeOffset="44818.35">5080 8502 0,'18'0'171,"35"0"-155,35 0-16,0 0 16,423 0-1,-105 0 1,-177 0-16,1 35 16,-19-35-1,336 0 1,-423 0-16,-54 0 15,-17 0-15,-35 0 16,-1 0 15,1 0-15,35 0 0,35-17-16,53 17 15,124-18-15,-71 0 16,123-17-1,19 0 1,-125 17 0,54-35-1,-1 18-15,-140 17 16,-89 1 0,0 17-1,-17 0 63,0 0-62,-1-18-16,1 18 16,0 0-16,-1 0 15,1-18-15,17 18 16,18 0-16,-18-17 15,71-19 1,35 19 0,-52-1-1,-54 1-15,0 17 16,106-36-16,-88 19 16,-18-1-1,1 18 1,-19 0 15,-17-18-15,18 18-16,0 0 15</inkml:trace>
  <inkml:trace contextRef="#ctx0" brushRef="#br0" timeOffset="45664.53">10866 7779 0,'17'0'110,"1"0"-95,17 0-15,53 17 16,0 19-16,18-1 15,0-35-15,-53 35 16,53 18 0,-53-35-1,-53-1 1,17-17 0,-105 36 187,-18 17-203,-17 0 15,-1 17 1,19-17-16,-19 18 16,-140 70-1,158-36 1,35-69-16,18-1 0,36-17 15</inkml:trace>
  <inkml:trace contextRef="#ctx0" brushRef="#br0" timeOffset="48184.51">5662 7973 0,'-18'0'94,"-34"0"-78,-1 35-16,-18 0 15,1-17-15,17 0 16,17 17 0,1-17-16,-71 34 15,0 1 1,71-17-1,0-19 1,17 1 0,-17-18-1,35 18-15,-18-18 16,1 17 0,-1-17-1,0 18 1,1-18-1,-1 0-15,18 17 125,-18-17-31,-35 36-78,36-19-16,-18 1 15,17 0 1,0-18-16,1 0 16,17 17 343,53 1-359,35 35 16,141 53-1,-141-71-15,18 0 16,35 36 0,-88-71-1,-35 17-15,-1-17 16,54 53 265</inkml:trace>
  <inkml:trace contextRef="#ctx0" brushRef="#br0" timeOffset="49247.35">6227 9155 0,'0'17'94,"17"36"-78,54 35-16,-36-52 15,0 34-15,18 18 16,0 1 0,0-37-16,-53-34 15,35 35-15,-35-35 16,18-36 62,-18 0-62,18-17-16,-18 17 15,17-17-15,1 0 16,0 35 0,34-71-1,-34 71-15,0 0 16,-1 0-1,1 0 17,0 18-17,-1 0 1,1 17-16,0 0 16,-18-17-1,0 35 1,0-18-1,-18 0 1,-17-17 0,-106 52-16,123-70 15,-88 36 1,35-36 0,54 0-1,-1 0 48,1 0-32,17-18-31</inkml:trace>
  <inkml:trace contextRef="#ctx0" brushRef="#br0" timeOffset="49856.45">6914 9419 0,'18'0'31,"0"18"-15,-1 17-1,1 0-15,-18-17 16,18 0-16,17 35 16,-35-36-1,0 1-15,0-1 16,0-34 109</inkml:trace>
  <inkml:trace contextRef="#ctx0" brushRef="#br0" timeOffset="50527.65">6791 9225 0,'18'0'109,"-1"35"-93,1-17-1,0-18-15,-1 18 16,1-18 0,-1 17-1,1-17 32,-18-17-31,0-1-16,18 0 15,-18 1 1,0-1 0,0 1-1,-18 17 1,18-18 0,-35 0-1,17 18 1,18-17-1,0 34 79</inkml:trace>
  <inkml:trace contextRef="#ctx0" brushRef="#br0" timeOffset="51425.41">7214 9454 0,'0'18'47,"0"17"-31,0 1-16,0-19 15,0 19-15,0-1 16,0-18-16,0 1 16,-17-36 77,-1 1-93,18-1 16,0 1-16,0-1 16,0 0-16,0-17 15,0 17-15,0-17 16,0 0 0,0 17 30,18 18 17,-1 0-47,-17 18-16,18-1 15,0-17-15,-1 18 16,18 17-1,18 1 1,-53-19 0,18-17-1</inkml:trace>
  <inkml:trace contextRef="#ctx0" brushRef="#br0" timeOffset="52160.48">7479 9402 0,'0'0'0,"-18"0"0,1 0 32,-1 17-17,18 18 1,-18-17 0,18 17-16,0-17 15,0 0 1,0-1-1,0 1 1,18-18 47,0 0-48,35-35-15,-36-1 16,1 19-16,-1-19 15,1 36-15,-18-17 16,0-1 0,0 1-1,18 17 63,-1 17-62,-17 1-16,18-1 16,0 19-16,-1-1 15,1-17-15,-18-1 16,0 1 0</inkml:trace>
  <inkml:trace contextRef="#ctx0" brushRef="#br0" timeOffset="52465.41">7673 9384 0,'18'0'78,"-18"35"-78,17-17 15,1-1-15,-1-17 16,-17-17 62,18-36-62,0 0-16,-1 18 15</inkml:trace>
  <inkml:trace contextRef="#ctx0" brushRef="#br0" timeOffset="53309.35">7885 9084 0,'0'18'47,"0"-1"-47,0 19 15,0-19 1,17 19 0,1-1-1,-18-18-15,18 1 16,-1 0 0,1-18 15,17-53-16,0 0 1,1-35-16,-19 70 16,-17-17-1,0 70 63,0 0-62,0-17-16,0 17 16,0 18-16,0-35 15,0 17-15,0 0 16,0-17 0,18 105-16,-18-52 15,0-18 1,0 17-1,0-34 1,0 17 0,-18 0-1,-17-36-15,0 1 16,17-18 0,-35 0-1,18-18 1,17 18-1,18-35 1,0 17-16,-17-17 16,17 0-1,0-1 1,17 19 0,1-1-16,-18 1 15,18-1-15,-1 0 16,1 1-1</inkml:trace>
  <inkml:trace contextRef="#ctx0" brushRef="#br0" timeOffset="58602.46">14746 5062 0,'0'18'234,"-18"17"-218,1 36-16,-18-18 16,17-18-16,-17 18 15,17-18-15,-17 1 16,17 16-1,-35 37 1,18-19 0,17-35-16,1 1 15,-19-1-15,19 18 16,-1-18 0,-17 18-1,17 0 1,1-35-1,-54 105-15,36-88 16,-18 54 0,17-19-1,19-35 1,-18 18 0,17-35-1,18 17-15,-18-17 31,18 0-15,-17-18 0,17 35-1,-18-18 1,18 1 0,0 0-1,-18-18-15,18 17 16,0 1-1,0 0 17,-17-18-1,17-36 141,35-17-172,-17 18 15,17-18-15,0 0 16,18 0-16,-18 1 16,18-19-16,18-35 15,-18 53 1,0-35 0,-18 35-1,-17 18 1,17-36-1,-17 36 1,-1 17-16,1-17 16,-1 0-1,-17 17 1,18 1 0,0-19-1,-1-17-15,1 18 16,17-35-1,-17 34 1,0 1 0,-1-18-1,18 18 1,-35-1-16,18 1 16,-18 18-16,35-19 15,-35 19 1,0-1-1,18 0 1,-18 1 0,0-1-1,18 18 17,-18 18 124,-53 52-141,17-17-15,-16 35 16,-1 18 0,-71 106-1,-17 17-15,71-105 16,-54 70 0,53-71-1,36-52-15,18-18 16,-72 88-1,89-124 1,-35 36-16,35-35 16,0 0-1,-18-1 17,1-17-17,17 18 1,-35 35-16,35-36 15,-36 54 1,-17 17 0,53-70-1,-35 35 1,0 0 0,17-36-16</inkml:trace>
  <inkml:trace contextRef="#ctx0" brushRef="#br0" timeOffset="59674.33">15187 5327 0,'0'35'94,"0"-17"-94,0 17 16,18 18-16,17 0 15,0-18 1,1 18 0,-1-53-1,0 53 1,18-53 0,-35 0-16,17 0 0,0 0 15,-17 0 1,17-18 15,0-17-15,-35 18-1,0-54-15,0 36 16,-17-1 0,-18-16-1,-1 16 1,19 19-1,-1-1 1,18 0-16,-18 18 16</inkml:trace>
  <inkml:trace contextRef="#ctx0" brushRef="#br0" timeOffset="60294.24">15593 5256 0,'0'18'63,"0"0"-48,0-1 1,0 1-1,0 0-15,17-1 16,1 19 0,0-19-16,-1 1 15,1-1 1,17 19-16,-17-1 16,17 18-1,0 0 1,-35-36-1,0 19 1,0-19-16,-17-17 47,-1 0-31,1 0-16,-1 0 15,0 0 1,1 0-16</inkml:trace>
  <inkml:trace contextRef="#ctx0" brushRef="#br0" timeOffset="60868.47">15998 5345 0,'0'-18'16,"0"0"125,-17 18-126,-1-17 1,-17 17-16,17 0 15,18 17 17,-17-17-32,17 18 15,0 0 1,0-1-16,0 19 16,0-19-16,53 36 15,-53-35 1,17-18-16,-17 17 15,35 1 1,-35 0 0,18-18-16,17 0 15,18-36 1</inkml:trace>
  <inkml:trace contextRef="#ctx0" brushRef="#br0" timeOffset="61171.29">16228 5327 0,'17'18'62,"-17"-1"-46,36 19-16,-36-19 16,17 1-16,1-1 15,-18 1 1,0-36 15,0-34-15,0-19-1,0-53-15</inkml:trace>
  <inkml:trace contextRef="#ctx0" brushRef="#br0" timeOffset="62492.86">14235 6914 0,'0'18'78,"0"17"-62,0-17-1,17 17-15,1 1 16,0-19-16,-18 1 15,0-1-15,17 1 16,1-18 234,17-18-234,0 1-16,18-36 15,0 53-15,35-35 16,-35-1-16,35 19 16,-70 17-1,0 0-15,-1 17 63,-17 19-63,18-1 15,-18 18 1,0-18-16,-18 36 16,1-54-1,-1 19 1,0-36-1,1 0-15,-1 0 16,-17 0 0,0 0-16,-1 0 15,1 0 1,17 0 78,1 0-79</inkml:trace>
  <inkml:trace contextRef="#ctx0" brushRef="#br0" timeOffset="62921.61">14922 6879 0,'18'18'47,"-18"17"-32,18 18-15,-18-35 16,0 17-16,17 0 16,-17-17-1,0-1-15,0 1 16,0-36 15,-17-17-15,-19-18-1</inkml:trace>
  <inkml:trace contextRef="#ctx0" brushRef="#br0" timeOffset="63131.29">14834 6615 0,'36'0'78</inkml:trace>
  <inkml:trace contextRef="#ctx0" brushRef="#br0" timeOffset="63906.35">15099 6738 0,'0'18'15,"0"-1"1,18-17-16,-18 18 15,17 17-15,-17 1 16,0-19 0,0 1-16,18-1 15,-18 1 1,17-18 15,-17-18 110,18 18-126,-18-17-15,18-1 16,-1 18-16,1 0 78,0 0-62,-1 0-1,1 0 1,0 0-16,-1 0 31,-17-17-15,18 17 0,-18-18-1,17 18 16,-17-18-15,18 18 47,0 0-63,-1 0 31,1 0-31</inkml:trace>
  <inkml:trace contextRef="#ctx0" brushRef="#br0" timeOffset="66321.42">13317 6103 0,'0'-18'125,"0"-17"-94,18 17-31,0-17 16,17-18-1,-17 0-15,17 0 16,35-70-1,-34 52-15,17-17 16,-18 18 0,0-1-1,0 18 1,-17 18 0,-18 17-1,18 1-15,-18 34 203,-36 54-203,1 17 16,-18 18-16,0 0 16,0 17-16,-35 18 15,35-35 1,-70 176-1,-1-35-15,71-141 16,1 0 0,34-106-1,36-53 142,17 18-157,-18-36 15,36 1-15,-17-1 16,-1 1-16,18-54 15,0 36 1,53-106-16,-54 70 16,37-52-1,-19 17 1,-17 53 0,-35 71-16,-1 0 15,1-18 1,0 53-1,-18-18 48,0 1-47,17 17-1,-17-18-15,0 0 16,18 18-16,-18-17 15,18-19 1,-1 36 0,1-17-16,-18-1 15</inkml:trace>
  <inkml:trace contextRef="#ctx0" brushRef="#br0" timeOffset="67308.16">13370 5062 0,'18'-17'140,"0"17"-124,34-36-16,37 1 16,-19 0-16,1 0 15,-18-1-15,88-17 16,-106 36 0,18-19-1,-53 54 220,18 123-220,-1-88-15,1 35 16,-18 1-16,18-19 15,-18-17 1,17 123 0,-17-52-1,0-71-15,0-18 16</inkml:trace>
  <inkml:trace contextRef="#ctx0" brushRef="#br0" timeOffset="68617.37">12965 6315 0,'0'35'156,"0"36"-156,0-19 16,0 19-16,0 0 15,0 34-15,0-16 16,0-19 0,0-17-16,0 0 15,35-71 235,-17 18-234,34-70-16,1 35 15,0-18-15,-17 17 16,34-17-16,-35 18 16,36-18-1,-36 18 1,-35 17 0,18 18 15</inkml:trace>
  <inkml:trace contextRef="#ctx0" brushRef="#br0" timeOffset="74884.27">10425 2787 0,'-18'0'204,"-35"0"-204,18 0 15,-18 0-15,35 0 16,-17 0-16,17 18 15,1-18-15,-36 17 16,35 1 0,-52 35-1,17 0 1,0-18 0,0 18-16,0-35 15,-35 52-15,52-17 16,-69 35-1,16-35 1,72 0 0,-54 0-1,-17 53-15,17-36 16,-34 54 0,16-1-1,36-70 1,-35 35-1,0 36 1,88-106-16,-53 52 16,0 36-1,0-36 1,0 36 0,-17 18-1,52-89 1,-52 88-16,34 36 15,19-123 1,-19 87 0,-16 18-1,34-88 1,-17 106 0,-1-53-16,1 52 15,17-17 1,1-70-1,-36 211 1,18-70 0,17-142-1,-17 195-15,17-124 16,0-88 0,1 88-1,-1 53 1,18-141-1,-35 53 1,17 35-16,18-70 16,-35 105-1,-18 124 1,35-177 0,1 71-1,-1 18-15,18-141 16,-18 123-1,1-71 1,-1 36 0,1-53-1,-1-18 1,18 35-16,0 18 16,0-88-1,0 53 1,0 35-1,0-123 1,0 176 0,0-71-16,0-34 15,0 69 1,35 54 0,-17-177-1,-1 106 1,19-17-1,-19-54-15,1 72 16,35-1 0,-35-106-1,17 106 1,18-17 0,-18-54-1,18 54-15,-18-71 16,36 105-1,-1-70 1,-34-35 0,69 106-1,54 70 1,-53-70 0,53 35-1,-71-88 1,106 88-1,0-18 1,-88-87-16,17 16 16,54 19-1,-160-106 1,160 87 0,-1 1-1,1-53 1,-125-18-16,125 18 0,52 18 15,-158-36 1,158 1 0,36 52-1,-160-88 1,284 106 0,69-1-1,-317-87-15,371 70 16,-1-53-1,-370-17 1,389 17 0,-266-17-1,-123-18-15,230 0 16,-107 0 0,18 0-1,-35 0 1,18-35-1,-142 17 1,371-17-16,-176-18 16,-142 35-1,195-70 1,193-35 0,-229 34-1,194-105 1,-387 159-16,122-71 15,89-35 1,-159 35 0,88-52-1,-123 69 1,35-34 0,-53 17-16,53-70 15,-141 140 1,123-175-1,-70 87 1,35-52 0,0-1-16,53-158 15,-123 230 1,88-248 0,0 18-1,-124 211 1,124-299-1,-107 299-15,90-317 16,-72 177 0,18-54-1,-70 195-15,17-18 16,36-318 0,-54 318-1,19-141-15,17-177 16,-53 336-1,0-107 1,0-158 0,0 300-1,0-124 1,-18 18-16,-17 0 16,-1 18-1,-34-18 1,-1 0-1,36 88 1,-36-88-16,36 88 16,-88-88-1,70 88 1,-18 1-16,-70-89 16,18 17-1,-1 18 1,54 71-1,-89-88-15,0 17 16,71 89 0,-88-89-1,-1 18 1,71 70 0,-70-70-1,0 53-15,87 35 16,1 0-1,-88-53 1,88 88 0,-18-34-1,0 16 1,88 19-16,-52-1 16,17 18-1,-18-18 1,-52-17-1,35 17 1,-106 1-16,-18-18 16,159 35-1,-194-36 1,-18 19 0,54-19-1,34 19 1,-175-36-16,246 53 15,-335-53 1,-18 35 0,336 1-1,-124-1 1,-88 0-16,246 18 16,-157-17-1,104 17 1,89 0-1,-176 0 1,141-18 0,-88 18-16,-18-18 15,88 18 1,-247-35 0,141 35-1,106 0 1,-105-18-1,52 18-15,53 0 16,-158 0 0,140 0-1,54 0 1,-72 0 0,19 0-1,52 0-15,-87 0 16,-19 0-1,54 0 1,-124 0 0,0 0-1,123 0 1,-140 0-16,176 0 16,-106 0-1,105 0 1,1 0-1,53 0 1,17 0 0,1 0-16,-1 0 15,0 0 1,1 0 15,-18 0-15,17 0 140,-17 0-140,-1 0-1,1 18-15,0 0 16,0-1-16,17-17 16,-17 18-1,-1 0 1,1-1-1,0 1 1,17-18 0,-17 18-1,17-18-15,1 0 16,-1 17 0,18 1 77</inkml:trace>
  <inkml:trace contextRef="#ctx0" brushRef="#br0" timeOffset="75885.39">10301 3598 0,'18'0'47,"-1"53"-31,36 35-16,-17-17 15,-19-18-15,19 35 16,-19-35 0,-17-71 46,0 1-46,0-36-16,0 0 15,-17 0 1,17 0-16,-18 0 16,18-53-1,0 53-15,0 0 16,0 18-16,18-35 16,-18 52-1,35-17 1,-35 17-1,17 18 48,1 35-47,35 18-16,-35 0 15,17 35-15,18-35 16,-53 36-1,35-19-15,0 1 16,-35-36 0,0-17-1</inkml:trace>
  <inkml:trace contextRef="#ctx0" brushRef="#br0" timeOffset="76340.25">10636 3828 0,'0'-18'31,"0"0"-31,0 1 16,0-1 0,0 0-1,18 1-15,-18-1 31,18 18-31,-1-17 16,1-19 0,-1 19-16</inkml:trace>
  <inkml:trace contextRef="#ctx0" brushRef="#br0" timeOffset="77102.98">10760 3581 0,'17'35'31,"1"-17"-15,-18-1-16,18 19 15,-1-19-15,-17 1 16,18-36 93,35-141-77,-36 142-32,-17-19 0,18 1 15,0 18 1,-18-19-16,17 19 15,-17 52 110,0 0-109,-17 0-16,-19 1 16,36-19-1,-17-17 1</inkml:trace>
  <inkml:trace contextRef="#ctx0" brushRef="#br0" timeOffset="77745.48">11289 3351 0,'0'18'31,"0"0"-16,0-1 1,0 1 0,0 52-16,18-52 15,-18 0 1,0-1 0,0-52 46,17 17-62,-17-17 16,18 0-16,-18-18 15,17 0 1,1 0 0,17 0-1,1 18-15,-36 17 16,17 18 62,1 36-78,0-1 16,-18 0-1,0 18-15,0-35 16,0 17-16,0-17 15,-18-1 1,0-17-16</inkml:trace>
  <inkml:trace contextRef="#ctx0" brushRef="#br0" timeOffset="78121.61">11659 3052 0,'18'0'31,"-18"35"-31,18 0 16,-18-17-16,0 17 15,17 18 1,1 0-1,-18-36 1,0 1-16,18-18 16,-1 0 31,18-35-47</inkml:trace>
  <inkml:trace contextRef="#ctx0" brushRef="#br0" timeOffset="78338.64">11889 3175 0,'17'0'78,"-17"18"-78,0-1 16,0 1-16,18-18 62</inkml:trace>
  <inkml:trace contextRef="#ctx0" brushRef="#br0" timeOffset="78549.32">11977 2910 0,'17'36'94,"-17"-1"-63</inkml:trace>
  <inkml:trace contextRef="#ctx0" brushRef="#br0" timeOffset="80407.75">12277 3140 0,'-18'0'63,"0"17"-47,1 1-1,17 0 1,0-1-1,0 1 1,0 0-16,53 34 16,0-34-1,35 17 1,106 1 0,-124-36-1,124-18-15,-52-53 16,-90 54-1,1-18 1,-70 35 140,-1 0-140,0 0 0,1 0-1,-1 0 1,18 17 15,18-34 78,17-1-93,0-17-16,-35 17 16,18 18 62,-18 18-63,0 17 1,18 0 0,-18 0-16,17-17 15,1 0-15,0-18 16,-1 0 15,1-36-15,17-16-1,0 16-15,-35 19 16,18-19-16,0 19 16,-18 34 77,0 19-77,0-1-16,0 0 16,0 18-16,0-35 15,0-1-15,0 36 16,0 0 0</inkml:trace>
  <inkml:trace contextRef="#ctx0" brushRef="#br0" timeOffset="80907.89">13317 3281 0,'18'0'63,"17"-18"-63,18 1 16,35-19-1,18 19-15,-35-19 16,17 1-16,-17 0 15,-54 35 1,-34 17 47,-1 1-48,18 0-15,0-1 16,-18 1-16,18 0 15,0-1-15,-17 19 16,17-19 0,0 1-1</inkml:trace>
  <inkml:trace contextRef="#ctx0" brushRef="#br0" timeOffset="81154.64">13758 2716 0,'18'36'94,"0"-1"-79,52 18-15,-35 0 16</inkml:trace>
  <inkml:trace contextRef="#ctx0" brushRef="#br0" timeOffset="81609.45">14111 3157 0,'0'0'0,"-18"0"16,1 0-1,-1 36 1,18-19 0,0 1-16,0 17 15,0 0 1,0-17 0,18-18-1,-1 0-15,1 0 31,17 0 1,1-35-32,-19 0 15,1 17 1,35-53-16</inkml:trace>
  <inkml:trace contextRef="#ctx0" brushRef="#br0" timeOffset="82212.32">14288 3140 0,'0'35'32,"0"0"-17,17-17-15,-17 17 16,0-17 0,0 17-1,18-35 32,-18-18-31,17-17-16,1 0 15,17 0-15,-17 17 16,-18 0 0,18 18 15,-1 0 0,124 53-15,-105-17-1,-19-36-15,1 17 16,-18 1 46</inkml:trace>
  <inkml:trace contextRef="#ctx0" brushRef="#br0" timeOffset="82744.47">15734 2769 0,'0'18'31,"-18"0"-15,18-1-16,0 19 16,0 52-1,0-53 1,0 141 0,0-123-16,-17 229 15,-1-52 1,0-124-1,18-53-15,0-1 16,0 1 0,18-88 31</inkml:trace>
  <inkml:trace contextRef="#ctx0" brushRef="#br0" timeOffset="83753.55">20002 3457 0,'0'18'62,"0"17"-62,-70 53 16,17-17-16,-18 35 15,-17 0 1,-18-1-16,36-34 16,-230 211-1,124-105 1,-54 69-16,1-16 0,-71 70 15,141-124 1,107-88-16,-72 53 16,-35 106-1,124-229 1,17 0 0</inkml:trace>
  <inkml:trace contextRef="#ctx0" brushRef="#br0" timeOffset="84983.51">22578 7514 0,'-18'35'63,"-70"-17"-48,35 17-15,-35 18 16,35-17-16,0 16 16,-53 1-16,18-17 15,-177 70 1,107-54-1,-89 19 1,-88 17 0,88-17-16,-89 17 15,-69 35 1,264-70 0,-89 18-1,72-18 1,105-36-1,35-17 32,0 0-47,1 0 16,-1 0-16,-52 0 16,34 18-1,-17 0-15,-35 17 16,53-17-16,-36 17 15,54-35 1,-1 18 0,0-18-1,18 17 1</inkml:trace>
  <inkml:trace contextRef="#ctx0" brushRef="#br0" timeOffset="85862.2">17939 10636 0,'0'0'0,"17"36"62,1 16-46,35 19-16,18 35 15,140 194 1,-105-71 0,35 0-16,18 54 0,35 69 15,-71-87 1,-34-71-16,-37-88 15,90 194 1,-19 17 0,-70-229-1,-18 53-15,18-52 16,-35-72 0,-1 19-1</inkml:trace>
  <inkml:trace contextRef="#ctx0" brushRef="#br0" timeOffset="86681.61">15187 12806 0,'0'35'63,"0"0"-48,0 18-15,0 36 16,0-54-16,0 71 16,0 17-1,-53 106 1,36-140-16,-19 69 16,1-87-16,0 105 15,-1-88 1,1-17-1,35-36 1,-18-17-16,18 0 16,-17-1-1,17 1 1,-18 17 0,1-17-1,17-1 1,0 1-16,-18 0 15,0-1 1,18 19 0,-17-19-1,17 1 1,0 0 0,-18-18-1,18 17 16,-18 1-15</inkml:trace>
  <inkml:trace contextRef="#ctx0" brushRef="#br0" timeOffset="87516.3">12894 13212 0,'-18'0'62,"1"0"-46,-54 70-16,-35 18 16,-17 18-16,-1-18 15,1 36-15,-18-1 16,-88 107-1,158-178 1,-17 54 0,53-70-1,35-19 1,-18-17 15,0 18-15,1 0-1,-1-1-15,0 1 16,-17 17 0,17-17-16,18-1 15</inkml:trace>
  <inkml:trace contextRef="#ctx0" brushRef="#br0" timeOffset="88611.81">10178 11765 0,'0'0'0,"-36"-35"32,19 35 30,-1 0-46,-35 0-1,-35 18-15,35 17 16,-88 35-16,17-17 16,-34 0-16,-54 53 15,71-35 1,0-1-1,106-52 1,-54 17 0,36-17-16,36-1 15,-1-17-15</inkml:trace>
  <inkml:trace contextRef="#ctx0" brushRef="#br0" timeOffset="89479.61">7338 9701 0,'53'-17'78,"-36"-1"-62,36 18-16,35-35 15,18-18-15,-18 18 16,18-18-16,53 0 16,17-35-1,-87 52 1,69-17 0,19-17-1,-54 17-15,-52 18 16,-36 35-1,-17 0 1,-18-18 0,17 0-1,1 18 1,0 0 0,-18-17-1,17 17 1,19-18-1,-19 0 1,18-17 0,-17 35-16,-18-17 15,18 17 1</inkml:trace>
  <inkml:trace contextRef="#ctx0" brushRef="#br0" timeOffset="90170.35">8026 6632 0,'0'0'0,"70"18"0,-17 0 16,71-18 0,-54 17-1,1-17-15,-36 18 16,106-18 0,-53 0-16,106 0 15,-105 17 1,-54-17-1,71 18 1,-71-18 0</inkml:trace>
  <inkml:trace contextRef="#ctx0" brushRef="#br0" timeOffset="90911.45">8714 4480 0,'17'0'125,"1"0"-125,88 36 16,70 69-16,1-34 15,-1 17-15,0 0 16,-17 1-1,88 16 1,-194-69-16,-35-36 16</inkml:trace>
  <inkml:trace contextRef="#ctx0" brushRef="#br0" timeOffset="92642.63">17321 12982 0,'0'-17'47,"0"-1"62,-35-88-93,17 53-1,1 18-15,-1-18 16,1 18-16,-36-89 16,35 89-1,-17-53 1,-1 0-1,19 70 1,-1-35-16,1 18 16,-1 17-1,0 0 1,18-17 0,-17 35-1,17-17 1,-18-36-16,-17 0 15,17 0 1,-35-88 0,18 70-1,-18-35 1,18 36-16,-1-36 16,1 35-1,0 18 1,35 36-16,0-18 15,-35-1 1,35 19 0,0-1-1,-18 18-15</inkml:trace>
  <inkml:trace contextRef="#ctx0" brushRef="#br0" timeOffset="94496.3">16439 10777 0,'-17'36'125,"17"-19"-109,-18 19-16,1 16 15,17 1-15,-18 18 16,18-36-1,-18 36 1,18-36 0,0-17 62,0-1-47,0 1-15,0 0-16,0-1 15,0 1 1,-17-18 0,17-35 280,0 17-280,0 0-16,0-17 16,0 0-16,0 17 15,0 0-15,0 1 16,0-18 0,0 17-1,0 0-15,0-17 16,17 17-1,-17 1 1,18-1 0,-18 0-1,0 1 1,18-18-16,-18 17 16,17 0-1,1-35 1,-1 18-1,1 17 1,-18-17 0,0 18-1,18 17-15,-1 0 188,19 0-157,-1 0-31,53 52 16,36-16-1,-1-1-15,-35 18 16,0-18 0,-52-17-1,-1-1 1,-17-17-1,-18 18 1,17-18 15</inkml:trace>
  <inkml:trace contextRef="#ctx0" brushRef="#br0" timeOffset="99331.46">17268 7585 0,'-35'0'172,"0"-18"-156,0 18-16,-1 0 15,1 0-15,17 0 16,1 0-16,-1 0 15,-52 0 1,52 0 0,-35 18-1,35-18-15,1 0 16,-1 0-16,1 0 16,17 17-1,-18-17 1,-17 0-1,-18 18 1,35-18-16,-35 0 16,18 18-1,-53-1 1,-1-17 0,72 18-1,-71 0 1,35-1-16,17-17 15,-17 18 1,1-18 0,-19 35 15,36-35-15,35 18-16,-18-18 15,-17 0 126,17 0-126,1 0-15,-19 17 16,-17-17-16,18 0 16,0 18-16,0 0 15,-18-1 1,-36 1 0,19 17-1,35-35-15,-1 18 16,19-18-16,-19 18 15,19-18 79,-1 0-94,-17 17 16,0 1-16,17-18 15,0 0-15</inkml:trace>
  <inkml:trace contextRef="#ctx0" brushRef="#br0" timeOffset="100837.89">15293 7708 0,'0'35'140,"-53"-17"-124,18 35-16,-18 0 16,0-18-16,0 36 15,-35-1 1,35-34 0,18-1-1,17 0 1,0-35-16,89 18 359,17 17-343,71 0-16,-71 1 15,88-1-15,-52-17 16,-18 17 0,-18-18-16,-35 1 15,-18-18 1</inkml:trace>
  <inkml:trace contextRef="#ctx0" brushRef="#br0" timeOffset="103511.43">15311 9049 0,'17'0'141,"1"0"-125,-1 0-1,19 0-15,-1 0 16,53-18-16,-52 18 16,34-18-16,-17 18 15,53 0 1,53-35-16,-71 35 15,-35 0 1,17 0-16,18-35 16,-70 35-1,0 0 1,-1 0 0,1 0-1,35-18 1,0 18-1,0-17 1,53-1 0,-71 0-1,18 18-15,-18 0 16,-17-17 0,17 17-1,-17-18 1,-1 18-1,1 0 1,0 0-16,-1 0 16,-17-18 31</inkml:trace>
  <inkml:trace contextRef="#ctx0" brushRef="#br0" timeOffset="104386.32">16581 8661 0,'17'0'125,"18"0"-109,54 17-1,-36 1 1,-18 0-16,35 17 15,-17-17 1,53 17-16,-71-18 16,-17 1-16,0-18 31,-1 0-15,-52 53 202,17-35-202,-34 35-16,16-18 16,-34 18-16,34-36 15,1 36 1,-18-17-1,18-1-15,17-35 16,18 18 0</inkml:trace>
  <inkml:trace contextRef="#ctx0" brushRef="#br0" timeOffset="105431.71">17286 10283 0,'18'0'32,"-18"18"14,17-18-30,1 35-16,0 1 16,17 17-16,-17-18 15,34 88 1,-34-105 0,53 158-1,-18-87 1,0 69-16,-36-52 15,54 35 1,-71-88 0,17 18-1,1-36 1,53 124 0,-54-53-16,18-71 15,1 124 1,-1-89-1,-35-52 1,18 35 0,-1 17-1,-17-34-15,18-19 16,-18 1-16,35 52 16,-35-34-1,36 34 1,-19-17-1,-17-35 1,0-1-16,18-17 16</inkml:trace>
  <inkml:trace contextRef="#ctx0" brushRef="#br0" timeOffset="106741.66">17762 12347 0,'0'-17'15,"18"17"64,-18 17-79,18-17 15,-1 18-15,36 35 16,-35-18-16,17-17 15,-17 17 1,-1-17-16,36 17 16,-17 18-16,-1-36 15,-17 1 1,-1 0 0,1-18-1,-1 17 1,1-17-1,0-17 298,-18-36-297,0 0-16,0 0 15,17 0-15,-17 18 16,0-36-16,0 36 15,0 0-15,0 17 16,0-53 0,0 54 15</inkml:trace>
  <inkml:trace contextRef="#ctx0" brushRef="#br0" timeOffset="111167.86">9172 3422 0,'18'0'203,"70"-106"-188,-53 53 1,36 0 0,-1-17-1,-52 34 1,35 1 0,0-18-16,-18 18 15,0 17 1,-17 1-1,0-1 1,17 0 0,-17 18-1,-1-35-15,19 35 16,-19-17 0,1 17-16,17-18 15,36-35 1,-54 53-1,72-35 1,-37-1-16,-16 19 16,34-19-1,1 19 1,-1-1 0,36-17-1,35-18 1,-17 18-16,-89 35 15,124-53 1,-71 35 0,18 1-1,88-19 1,-159 19-16,142-19 16,-142 19-1,106-1 1,-88 18-1,0-18 1,0 1 0,-36 17-16,107 0 15,-71 0 1,70 0 0,106-36-1,-140 36 1,17-17-1,-54-1-15,72 1 16,-36 17 0,-35 0-1,53 0 1,0 0 0,-53 0-1,0 0-15,-1-18 0,37 18 16,-54 0-1,18 0 1,70 0 0,-87 0-1,87 0 1,-17 0-16,-36 0 16,19 0-1,-1 0 1,-18 0-1,89 0 1,35 18 0,-70-1-16,-19-17 15,142 18 1,-123-18 0,105 17-1,-70-17 1,-106 18-1,70 0-15,36-1 16,-88 1 0,70 0-1,-53-18 1,53 17 0,53 19-16,-141-19 15,-18-17 1,36 18-1,-36 0 1,106 34 0,0-34-1,-70 17-15,229 18 16,-142-17 0,-105-19-1,53 1 1,-18-1-1,-52-17 1,34 18-16,89 17 16,-124-17-1,124 35 1,-124-53 0,71 35-1,18-17 1,-89 0-16,35-1 15,89 54 1,-106-71 0,18 35-1,-18-35 1,-53 18 0,70-1-16,-35 1 15,-17 0 1,53 17-1,-1-18 1,-35 19 0,18-19-1,-17-17-15,-36 18 16,17-18 0,1 0-1,0 18 1,17-1-1,-17 1-15,-1-18 16</inkml:trace>
  <inkml:trace contextRef="#ctx0" brushRef="#br0" timeOffset="114259.46">13000 3969 0,'-18'0'172,"1"0"-172,-36 0 16,17-18-1,1 18-15,0 0 0,17 0 16,-35 0-1,18 0 1,0 0 0,-1 0-1,19 0 1,-1 0 0,1 0-16,-1 0 15,-17 0 1,-36 0-1,36 0 1,-18 18 0,-18-18-16,36 0 15,-18 0 1,0 17 0,18-17-1,-36 36 1,-34-19-1,87-17-15,-158 71 16,70-36 0,70-17-1,-87 17 1,17 18 0,71-35-1,-71 35-15,0-18 16,53 18-1,-88 17 1,123-34 0,-105 34-1,17 18 1,89-70-16,-54 17 16,-17 53-1,70-70 1,-88 53-1,53-18 1,18-18-16,-35 18 16,34 0-1,19-53 1,-1 17 0,-35 36-1,53-35 1,-18-1-16,-17 1 15,35 0 1,-17-1-16,-1 1 16,0 0-1,-17 35 1,-53 52 0,52-52-1,1-17-15,0 17 16,17-36-1,-17 18 1,17 18 0,1-35-1,-19 17-15,36 18 16,-17-35 0,-18 35-1,-1 0 1,36-18-1,-35 0 1,35 18-16,-18-35 16,-17 52-1,0 19 1,17-54 0,-17 35-1,17-34-15,18 17 16,-53 35-1,18 18 1,0-53 0,35 17-1,-53 54 1,18-54 0,-1 54-16,19-54 15,-1 1 1,-17 87-1,-1-16 1,36-90 0,-35 54-16,35-53 15,-17 53-15,17-71 16,0 54 0,-18-1-1,18-35 1,0 17-1,0-17-15,0-18 0,0 1 16,0 34 0,0-35-1,0 36 1,0-36 0,0-17-1,0 17-15,0 0 16,0 18 15,0-35-15,0 0-1,0 70 1,0 0-16,18-53 16,-18 18-16,17-17 15,-17-1 1,0 0-1,18 89 1,-1-1-16,1-52 16,0-18-1,-1 70 1,-17-70 0,36 106-1,17-18 1,-18 18-1,-17-107 1,17 19 0,-18 17-1,1-53 1,0 1 0,-1-1-16,1-17 15,0 17 1,17 18-1,-35-18 1,35 0 0,-17 18-1,17 0-15,0 35 16,18 1 0,-17-1-1,-1-35-15,0 17 16,0 1-1,36 35 1,-18 0-16,-18-54 16,-17-34-16,17 17 15,-17 1 1,-18-19 0</inkml:trace>
  <inkml:trace contextRef="#ctx0" brushRef="#br0" timeOffset="115911.57">11959 8326 0,'18'0'94</inkml:trace>
  <inkml:trace contextRef="#ctx0" brushRef="#br0" timeOffset="116575.29">11695 9560 0,'0'18'94,"0"17"-78,0-17-1,0-1 1,0 1-16</inkml:trace>
  <inkml:trace contextRef="#ctx0" brushRef="#br0" timeOffset="117208.62">11395 11201 0,'0'17'63,"0"19"-47,0 17-16,0-18 15,0 0 1,0 0-16,0-17 0,0 35 15,0-35 1,-18-1 0,0 54-1</inkml:trace>
  <inkml:trace contextRef="#ctx0" brushRef="#br0" timeOffset="117831.63">10936 12894 0,'0'35'31,"0"1"-15,0-1-16,0 0 16,0 0-16,-18 1 15,18-1 1,0-17-16,0 17 16,0-17-16,0 17 15,-17-18 1,-1 19-1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7T11:08:06.146"/>
    </inkml:context>
    <inkml:brush xml:id="br0">
      <inkml:brushProperty name="width" value="0.05292" units="cm"/>
      <inkml:brushProperty name="height" value="0.05292" units="cm"/>
      <inkml:brushProperty name="color" value="#FF0000"/>
    </inkml:brush>
  </inkml:definitions>
  <inkml:trace contextRef="#ctx0" brushRef="#br0">16739 6562 0,'-17'0'125,"-1"0"-125,0 17 16,1 1-16,-1 0 15,0-1-15,1 1 16,17 17-1,-35 18-15,-1 18 16,19-54 0,17 71-1,0-70 1,0 0-16,0 17 16,0 53-1,0-53-15,0 1 16,0-19-16,0 72 15,35-37 1,-17 19 0,17-18-1,-18-35 1,19 35-16,34-1 16,1 1 15,-36-17-16,0-1 1,-17-35-16,0 18 0,70-1 16,-70 1-1,34 17-15,-16-35 16,52 18 0,-18-18-1,19 0 1,-19 0-1,-17 0-15,-18 0 16,36 0 0,-53-18-1,70 0 1,-71 1 0,19-18-16,-1 17 0,0 0 15,1-35 1,-36 36-16,35-1 15,-18-17 1,36-53 0,-53 70-16,18-17 15,0-1-15,17-52 16,-17 35 0,-1 36-1,-17-54 1,0 18-1,0 36 1,0-1-16,0-17 16,0 17-1,0-17 1,0 17 0,-17-52-16,-1 34 15,0-17 1,1 36-16,-19-36 15,1 18 1,35 17 0,-35 0-1,17 1 1,1-1-16,-19 0 16,1 1-1,17 17 1,-17-18-1,17 0 1,-17 18 0,35-17-16,-53-1 15,18 18 1,-53 0 0,0-18-1,70 18 1,-17 0-1,-1-17-15,19 17 16,-1 0 0,0 0 15,1 0-15,-1 0-1,1 0-15,-1 0 31,0 0 1,1 0-17,-1 0-15,-35 0 16,18 0 0,-18 0-1,35 0 1,1 0-1,17 17 1,-18-17-16,0 0 16,-17 0-1,0 18 1,0 0 0,17-18-1,0 0 1,1 0 15,-1 0 32</inkml:trace>
  <inkml:trace contextRef="#ctx0" brushRef="#br0" timeOffset="3340.61">16880 5574 0,'0'0'0,"-35"0"16,18 0-1,17-18 1,-18 18-1,0 0 1,1 0 0,-1 0-1,-17 0-15,17 0 16,-17 0 0,17 0-16,-17 0 15,17 0 1,-35 0-1,18 18 1,-18 0 0,0-1-1,-35 18-15,17 1 16,-52 34 0,35 1-1,35-54 1,-35 54-1,17 0 1,36-54-16,0 18 16,-18 18-1,35-17 1,-17 52 0,-1-35-1,1 35 1,-18 35-16,18-34 15,35-19 1,0 18 0,-18-17-1,18-53-15,0 52 16,0 36 0,0-88-16,0 70 15,0 0 1,0 0-1,0 0 1,18-35 0,17 36-1,-35-37-15,53 107 16,-35-124 0,52 107-1,-34-54 1,17-18-1,-18 1 1,35 35-16,-70-71 16,36 18-1,34 35 1,-52-70 0,17 35-1,0-18 1,18 18-16,-17 0 15,16 0 1,-16-36 0,17 54-1,35-18 1,18 35-16,0-35 16,-18-18-1,-18 0 1,19-17-1,-37 17 1,1-17 0,0-18-16,18 18 15,-36-1 1,0-17 0,36 0-1,-36 0 1,18 0-1,-18 0-15,-17 0 16,35 0 0,-18 0-1,53 0 1,106 0 0,-70 0-1,105-35-15,-176 35 16,176-53-1,-87 0 1,-54 18 0,18 17-1,-18-35-15,-18 36 16,36-36 0,-18 0-1,-35 35 1,35-52-1,18-1 1,-88 71-16,105-88 16,1-18-1,-71 36 1,35-1 0,-35 0-1,0 1 1,-18-1-16,36-52 15,-54 70 1,19-18 0,-1-70-1,-18 124 1,1-36 0,-18 0-16,0-18 15,0 18 1,0 18-1,0 17 1,0-35 0,-35-17-1,35 35-15,-18-1 16,1 1 0,-1-18-1,-53-53 1,1-35-1,35 106 1,-36-106-16,36 106 16,-18-54-16,18 54 15,-1-18 1,-17-35 0,36 70-16,-1-17 15,-35 0 1,18-18-16,17 35 15,-17-17 1,0 0 0,17 17-16,-17-17 15,-1 17 1,1-35 0,0 36-16,-71-72 15,36 54 1,34 0-1,-34 0 1,34 17 0,-17-17-1,-17-1-15,52 19 16,-52-19 0,-18 1-1,52 18 1,-52-19-1,-18 19-15,71-1 16,-71-17 0,53 35-1,36 0 1,-19-18 0,-34 18-1,52-18-15,-141 18 16,71 0-1,35 0 1,-106 0 0,124 0-1,-35 0 1,-36 0-16,88 0 16,-17 0-1,-18 0 1,0 0-1,0 0 1,-17 0-16,34 0 16,1 0-1,-18 0 1,0 0 0,36 0-1,-1 0 1</inkml:trace>
  <inkml:trace contextRef="#ctx0" brushRef="#br0" timeOffset="7488.38">15734 4533 0,'-18'0'47,"-17"0"31,17 0-62,-35 0-16,18 0 16,-18 18-16,0-1 15,18-17-15,-18 53 16,-53-17-1,0 34 1,18-17-16,0 18 16,35-18-1,-17 0 1,17-1 0,17 1-1,-52 36 1,18-19-16,-1 54 15,-52 34 1,87-122 0,-69 140-1,-1 53 1,88-176 0,-53 88-16,36 0 15,18-52 1,-19 16-1,36 37 1,0-107 0,0 0-16,0 71 15,0-35-15,0 52 16,0-35 0,18 89-1,0-125 1,52 143-1,-52-143 1,-1 19-16,36 70 0,-17-35 16,-1-35-1,-17-36-15,34 88 16,-16-17 0,17-18-1,-53-52 1,35 16-16,-17-16 15,-18-19-15,17 19 16,18-1 0,-17 18-1,17-18 1,1 36-16,-19-18 16,19-18-16,-19 18 15,54 53 1,-54-71-1,36 53 1,0-17 0,0 35-1,-35-71-15,17 18 16,18 35 0,18-18-1,-19 19 1,-34-72-1,53 71 1,-54-52-16,19-19 16,-1 19-1,0 17 1,0-1 0,18-16-1,-17-1-15,-1-17 16,0 17-1,0 0 1,1-17 0,-19 17-1,36 0 1,-17-17-16,16 35 16,54 18-1,-70-54 1,69 54-1,-69-54 1,17 19 0,52-1-16,-69 0 15,52 1 1,-35-1 0,35-18-1,-17 19 1,17-19-1,-18 19 1,19-36 0,-19 35-1,89 0 1,-71-17 0,-17-18-16,70 17 15,-36-17 1,-52 0-1,0 18 1,36-18 0,-37 18-1,72-1-15,-71 1 16,70-18 0,142 0-1,-195 0 1,36 0-16,88 0 15,-17 0 1,-89 0-16,212 0 16,-159 0-1,71-18 1,-107 1-16,-34 17 16,52-18-1,71-17 1,-158 17-16,34-17 15,36 0 1,35-54 0,124-52-1,-1 0 1,-193 88 0,158-105-16,-176 122 15,88-140 1,-88 88-1,0 52 1,35-122 0,18-36-1,-71 141-15,1-88 16,17-106 0,-36 194-1,-17-35 1,0-89-1,0 142 1,0-177-16,0 1 16,0 175-1,0-211 1,-17 124 0,-19-71-1,-17-53 1,18 123-16,17 89 15,-34-106 1,52 123 0,-36-70-1,19 18 1,-1 17-16,-17-18 16,35 36-1,-36 0 1,19-36-1,-18 18 1,17 0 0,0 0-1,-35-35-15,36 53 16,-72-89 0,54 54-1,18 34 1,-89-122-1,53 87-15,18 36 16,-54-71 0,54 71-1,17 0 1,-52-18 0,-1-18-1,1 1-15,-18 17 16,52 17-1,1 1-15,0 0 16,-71-36 0,53 54-1,-123-107-15,87 71 16,54 36 0,-18-36-1,-17 17 1,34 19-1,-52-36 1,0 0-16,35 18 16,-53-18-1,18 17 1,53 1 0,-18 17-16,0 1 15,-35-18 1,52 17-16,-52-17 15,53 17 1,0 0 0,-53-17-1,-18 0 1,70 35 0,-34-35-16,35 35 15,-18-18 1,-18 18-1,-17-35 1,35 17 0,-70 18-1,52-18-15,0 1 16,-34-1 0,52 18-1,-18 0 1,-35-18-1,0 1 1,1-1 0,52 18-1,0 0 1,0-17 0,18 17-1,-1 0-15,-17 0 16,0 0-1,1 0 1,-125 0 0,107 0-1,-71 0 1,17 0-16,71 17 16,0-17-1,0 18 1,18-18-1,17 0 1,1 0 0,-1 0-16,-17 17 15,17-17 1,-35 18 0,0 0-1,0-1 1,-35 19-1,0-1-15,17 0 16,-105 53 0,53-35-1,70-35 1,-35 17 0,70-17-1,0-18-15</inkml:trace>
  <inkml:trace contextRef="#ctx0" brushRef="#br0" timeOffset="12349.24">14905 3034 0,'-35'18'125,"-1"-18"-125,1 35 16,0-18 0,17 1-16,-52 17 15,52-35-15,-35 53 16,-35 0 0,70-18-1,-35 1-15,0-1 0,-35 36 16,35-19-1,-53 37 1,71-72 0,-71 89-1,0-18 1,18 18-16,53-71 16,-36 54-1,-34 34 1,52-35-1,-71 89 1,18-71 0,71-1-16,-53 19 15,-36 35 1,89-71 0,-18 0-1,0 18 1,18-36-16,17 19 15,-35 16 1,53-52 0,-35 36-1,18-37 1,-1 54 0,0 88-16,18-106 15,-17 71 1,-1 106-1,18-212 1,-18 211 0,1-105-1,17-18-15,0 18 16,0 0 0,0-106-1,17 88 1,1-18-1,-18-17 1,18-71-16,17 89 16,-17-89-1,17 106 1,18 18 0,-53-106-1,70 158 1,-34-158-16,-1 53 15,71 124 1,-53-160 0,17 89-1,54 70 1,-71-158-16,-18-1 16,53 89-1,-53-124 1,18 53-1,18 18 1,-36-53 0,53 88-1,-35-70-15,-35-53 16,17 34 0,0 19-1,-17-53 1,35 70-1,35 0-15,-53-35 16,18 0 0,0 17-1,-17-52 1,16 35 0,-16 18-1,70 34-15,-36-52 16,71 88-1,-88-105 1,106 105 0,-89-88-1,1 0 1,-18-18-16,35 53 16,-53-53-1,18 1 1,0-19-1,53 72 1,-18-37-16,-17 1 16,-36-35-1,53 17 1,-52-17 0,-1 17-1,35 0 1,-34 1-16,69 17 15,89 52 1,-123-69 0,17-1-1,-35-17 1,0-1-16,-18 1 16,36 17-16,35 18 15,-71-53 1,106 71-1,0-36 1,-35 0 0,106 18-1,-36-18-15,-88 1 16,106-1 0,-88-17-1,124 35 1,-36-36-1,-71 1 1,230 52-16,-53-52 16,-124 0-1,71-18 1,-141 0 0,17 0-1,36 0 1,0 17-16,52-17 15,-69 0 1,157 0 0,-210-17-1,193-36 1,-123 17 0,-1 1-16,-17 0 15,-17 0 1,-71 35-1,141-53 1,-124 17 0,-34 36-1,122-70-15,-52-1 16,0 36 0,88-36-1,0-34 1,-88 34-1,212-176-15,-142 106 16,-106 35 0,89-88-1,0 18 1,-89 88 0,36-124-1,-35 71 1,-53 106-16,17-71 15,0-35 1,-17 35 0,-1 18-1,19-106 1,-36 141-16,35-159 16,-35 159-1,18-106 1,-18-70-1,0 176 1,0-70 0,0-124-16,0 158 15,0-69 1,0-107 0,0 195-1,0-54 1,0-140-1,-18 211-15,0-71 16,1 1 0,-1 52-1,0-52 1,-35-107 0,36 177-1,-1-70-15,-17 17 16,0 18-1,17-18 1,0 53 0,-35-53-1,18-35-15,0 88 16,-18-88 0,-18-18-1,36 71 1,-35-71-1,-19 1 1,54 52-16,-71-70 16,18-18-1,35 88 1,-35-35 0,0-18-1,35 71 1,0 35-16,0-36 0,-35-69 15,17 70 1,-35-71 0,53 88-1,-158-193 1,105 140 0,-17-17-16,70 71 15,-71-36 1,71 35-1,-70-17 1,-1 0 0,-17 0-1,88 35-15,-123-53 16,105 53 0,-17 35-1,-88-70 1,70 35-1,18 18-15,-18 0 16,-71-18-16,107 17 16,-18 19-1,-36-36 1,36 35 0,-18 1-1,0-19 1,-52 19-1,17-1 1,70 0 0,-35 18-1,-70-17 1,105-1-16,-123 18 16,71 0-1,34-18 1,-122 18-1,87 0 1,71 0 0,1 0-16,-72 0 15,71 0 1,-70 0 0,-36 0-1,88 0 1,-52 0-1,70 0-15,0 0 16,-53 0 0,36 0-1,17 18-15,-18-18 16,-105 18 0,52-18-1,1 35 1,70-35-1,-18 18 1,-34-1 0,16-17-1,-52 36-15,53-19 16,17 1 0,-34-1-1,52 1 1,0 0-1,-53 17 1,71-35-16,-1 18 16,-69 17-1,52-17 1,-71 35 0,1-36-1,87 18 1,-16-35-16,34 18 0,-17 0 15,17-18 1,0 0 0,1 17-1,-1-17 1,-17 18 0,0 0-16,17-18 15,-17 17 1,-1 1-1,19-18 1,-54 35 0,1-17-1,52-1-15,-17 1 16,17-18 0,18 18 15,-18-18-16,1 0 1,-1 17-16,-17-17 16,0 18-1,17 0 1</inkml:trace>
  <inkml:trace contextRef="#ctx0" brushRef="#br0" timeOffset="14359.02">19279 4516 0,'53'-36'172,"35"-17"-172,18-35 15,18 35-15,17-53 16,0 36-16,18-18 16,141-89-1,-177 107 1,-70 17-16,35 18 15,0-18-15,-52 17 16,17 19 0,-18-19-1,0 36 1,0-35 0,18 0-1,-17 17-15,16 1 16,1-1-1,-17 0 1,52-17 0,-35 0-1,0-1-15,-36 36 0,54-35 16,-36 18 0,-17 17-1,-18-18 1,17 18 15,1-18-15,17 18-1,1-17 1</inkml:trace>
  <inkml:trace contextRef="#ctx0" brushRef="#br0" timeOffset="15935.98">21978 9155 0,'159'0'203,"17"0"-203,-17 0 16,70 0-1,-52 0-15,175-18 16,-210 0-1,122 18-15,-176 0 16,159 0 0,-211 0-1,34 0 1,1 18 0,-36-18-1,-17 0 1,-1 0-16,54 0 15,-54 0 1,36 0-16,-35 0 16,70 0-1,-53 0 1,1 0-16,-19 0 16,1 0-1</inkml:trace>
  <inkml:trace contextRef="#ctx0" brushRef="#br0" timeOffset="20149.2">21361 3351 0,'17'0'187,"1"0"-187,17 0 16,-17-17 0,52-1-16,-34 0 15,-19 1-15,19 17 16,-1-18 0,0 1-16,0-1 15,1 18-15,17-18 16,0 1-1,-18-1-15,0 0 0,36-17 16,-1 17 0,-17 1-1,-35-1 1,-1 1 0,54 17-1,-53-18-15,70-17 16,-35 17-1,-36 0 1,36 18 0,0-17 15,71-19-31,-1 19 16,54-36-1,140 0 1,-193 18-1,140-1 1,-52 1-16,-142 35 16,89-18-1,-71 18 1,-35 0 0,-18 0-1,18 0 1,0 0-16,-17 0 15,193 0-15,0 0 16,-88 0 0,18 18-1,211-18 1,-17 18 0,-159-18-16,88 17 15,36 19 1,-177-19 15,335 54-15,-387-53-1,-37-1-15,1-17 16,18 35 0,-36-35-1,53 71 1,71 0-1,-53-1 1,17 36-16,-34-53 16,17 35-1,-18 0 1,53 89 0,-88-142-1,53 106-15,-36-88 16,1 70-16,34 36 15,-69-106-15,-1 0 16,36 53 0,-1 0-1,-52-53 1,17-18 0,-35-18-16,35 36 0,-17 0 15,17 18 1,-35-54-1,53 72 1,-53-36 0,18-36-16,-1 19 0,1 52 15,0-35 1,-1 17-16,1-17 16,0 53-1,-1-35 1,-17-1-16,18 18 15,0 194-15,-1-193 16,-17-1-16,0-18 16,0 72-1,0-72 1,0 36 0,0 17-1,0-87-15,0 87 16,-35 1-1,35-54 1,-35 89 0,-1-18-1,-17 35 1,1 18 0,16-123-1,-34 88 1,34-18-1,1-88 1,0 0 0,-18 53-16,18-71 15,-18 71 1,17-89 0,19 19-1,-54 34 1,54-35-1,-36 1-15,-35 52 16,35-53 0,-106 71-1,71-53 1,17-18 0,-35 18-16,36-18 0,-107 54 15,89-54 1,-35 18-1,52-18 1,-246 71 0,158-53-1,-53 17 1,124-52-16,-106 35 16,71-35-1,34-1 1,-87 1-1,35 17 1,123-35-16,-123 35 16,106-35-1,-71 18 1,35-18 0,36 0-1,-18 0 1,-17 0-16,34 0 15,1 0-15,-53 18 16,-88-18 0,123 0-1,-194 17 1,141-17 0,53 0-16,-88 0 15,70 0 1,54 0-1,-1 0 95,0 0-95,18-17 95</inkml:trace>
  <inkml:trace contextRef="#ctx0" brushRef="#br0" timeOffset="21937.93">24500 2734 0,'0'35'79,"36"36"-79,-1-1 15,18 36-15,0 0 16,17 70-16,-17-34 15,18 52 1,17-36-16,-17 89 16,70 88-1,0 71 1,-106-282-16,53 281 16,-17-140-1,-18-89 1,-18 36-1,18-36 1,-35-87 0,35 105-16,-36-124 15,-17 1 1,35 70 0,1-35-1,-36-36 1,53 107-1,-18-36-15,-17-106 16,17 177 0,0-54-1,-35-122 1,35 105 0,-17-53-1,0 35-15,-1-52 16,1-18-1,0-35-15,-18 52 16,17-35 0,1 18-1,-18-17-15,17 16 16,1-16 0,-18-19-1,0 19 1,18-1-1,-1 0 1,19 71 0,-19-53-16,1-18 0,-18 1 15,35 34 1,-17-17 15,-1-35-15,-17-1-16,18 19 15,-18-19 1,18-17 0,-1 35-1,-17-17 1,18 0 0,-18-1-1,0 1-15,18-18 16,-1 35-1,1-17 1,0 53 0,52 52-1,-70-88-15,35 1 16,-35-19 0,-17-34 62,-177-266-78</inkml:trace>
  <inkml:trace contextRef="#ctx0" brushRef="#br0" timeOffset="22851.37">23001 4216 0,'35'-18'78,"-17"0"-78,70-17 15,18-18-15,35 0 16,177-53 0,-195 71-1,159-88 1,-123 70-1,-88 18-15,-36 35 0,0 0 16,-35-18 0,18 18 93,17 0-109,0 0 16,-17 0-16,0 0 31</inkml:trace>
  <inkml:trace contextRef="#ctx0" brushRef="#br0" timeOffset="23826.12">23724 5786 0,'18'0'62,"0"17"-46,-1-17-16,18 18 15,1-18-15,-19 0 16,1 0 31,0 0-16,-1 0-31,19 0 16,-1 0-16,0 0 15,18-18 1,0 1-16,-18 17 0,18-18 16,88-17-1,18-18 1,-88 35-1,17-35 1,-35 36 0,0-1-16,17 0 15,36-35 1,-88 53 0,70-35-1,-18-18 1,-34 36-1,-36-1 1,17 0 15,1 18 1,-18-17-1,18 17-16</inkml:trace>
  <inkml:trace contextRef="#ctx0" brushRef="#br0" timeOffset="24597.01">24306 7408 0,'36'0'109,"34"18"-93,1-18-16,-1 0 16,124 0-16,-88 0 15,-35 0-15,52 0 16,1 0 0,34-18-1,-105 1-15,-35 17 47,0-18-47,52 18 16,18 0-1,177-53 1,-159 18-16,0 0 16,-53 17-1,-53 0 63,0-17-78,0-18 16</inkml:trace>
  <inkml:trace contextRef="#ctx0" brushRef="#br0" timeOffset="25820.33">23213 3422 0,'0'35'63,"0"-17"-63,17 35 15,1-36-15,0 19 16,17-19-16,-17 1 15,17 0 1,0-1 0,-17-17-1,-1 0 1,36-35-16,-35 17 16,35-52-1,-53 17 1,35 0-1,-17 18 1,-18 17 0,0-35-16,0 0 15,0 36 1,0-1 31,-18 18-32,1 0-15,-1 0 16,-70 0 0,0 53-1,17 0 1,53-18 0,18-17 46,18-18-62,0 17 16,17 1-1</inkml:trace>
  <inkml:trace contextRef="#ctx0" brushRef="#br0" timeOffset="26366.31">24130 3210 0,'-35'0'16,"-1"0"-16,19 0 15,-1 36-15,1-1 16,-19-18 0,36 19-16,0-1 0,0 0 15,0-17 1,0 17-1,0-17 1,18-18 0,0 0-1,-1 35 17,1-17-32,-1 17 15,-17-17 1,0 17-1,0-17 1,0-1 0,0 1-1,-35 17 1,18-17 0,-19 35-16</inkml:trace>
  <inkml:trace contextRef="#ctx0" brushRef="#br0" timeOffset="27100.33">23989 5168 0,'0'18'62,"18"-1"-46,-1 36-1,-17-35 1,18 0-16,-1-18 31,19 0 1,-1 0-17,0-53-15,-17 35 16,35-35-16,-36 0 15,1 18 1,0-18-16,-18 35 16,0-70-16,0 71 15,-18-36-15,18 35 16,-18 0 0,1 18 46,-18 18-62,-1 35 16,19-18-16,-1 1 15,0-1 1</inkml:trace>
  <inkml:trace contextRef="#ctx0" brushRef="#br0" timeOffset="27646.65">24888 4710 0,'-17'0'47,"-18"17"-31,17 18-16,0-17 16,1 17-16,-1-17 15,18 0 1,-18-1-16,18 19 15,0-19 1,0 1 0,0 0-1,0-1 1,0 1 15,0-1-15,0 19-1,0-19 1,-17 1 0,17 0-1,-18-18-15,-52 35 16,34 0 0,-34-17-1,70-1 1</inkml:trace>
  <inkml:trace contextRef="#ctx0" brushRef="#br0" timeOffset="28429.36">24800 6597 0,'0'18'32,"-17"17"-32,-1 0 15,0 18-15,18-18 16,0 1 0,-17-19-16,17 1 15,17-18 79,1-18-94,35-17 16,0 0-16,-36-1 15,19 1-15,-1-18 16,-17 36-1,-18-36 1,0 17-16,0 19 31</inkml:trace>
  <inkml:trace contextRef="#ctx0" brushRef="#br0" timeOffset="28928.14">25047 6385 0,'-17'0'0,"17"36"16,0-19-1,0 1 17,17-1-17,1 1-15,-1 0 16,36-1-16,-17 1 15,-1 0 1,-17-1 0,-1 19-1,-17-19 1,0 19-16,0-1 16,0 0-1,-35 36 1,-36 17-1,54-71 1,-19 54-16</inkml:trace>
  <inkml:trace contextRef="#ctx0" brushRef="#br0" timeOffset="29487.05">24906 8220 0,'0'17'16,"0"1"0,0 35-16,0 0 15,0-18-15,0 36 16,0 17 0,18 0-1,-18-53 1,17-35-16,1 18 15,0-18 1,17 0 0,-17 0-1,52-124 1,-17 107 0,-53-36-16</inkml:trace>
  <inkml:trace contextRef="#ctx0" brushRef="#br0" timeOffset="30148.05">25294 8132 0,'0'0'0,"-17"17"15,-1 1-15,18-1 16,0 1 0,0 0-1,18-18 1,-18 17 0,17-17-1,-17 18 1,18 0-1,-1 17 1,1-17-16,-18 17 16,0-18-1,-35-17 32,0-35-31,17 35-1</inkml:trace>
  <inkml:trace contextRef="#ctx0" brushRef="#br0" timeOffset="31546.95">25171 3722 0,'35'0'125,"71"-35"-110,17 17-15,71-35 16,-53 18-16,36-18 15,211-88 1,-265 105-16,124-69 16,-194 69-1,-35 36 1,-1 0 31,36-17-47,-17-1 15,70-17-15,-54 17 16,-16 0 0</inkml:trace>
  <inkml:trace contextRef="#ctx0" brushRef="#br0" timeOffset="32496.56">25277 2681 0,'17'71'63,"1"35"-63,-1-36 15,1 36 1,0 0-16,-1 52 16,1-34-16,0 35 15,-1-89 1,1 18 0,0-52-1,-1-36 32,1 0-31,-1 0 15,1-18-31,35-17 16,-18-36-1</inkml:trace>
  <inkml:trace contextRef="#ctx0" brushRef="#br0" timeOffset="32928.99">26370 2734 0,'18'0'31,"-18"18"-31,0 52 16,35-17-16,-35 0 15,18 0-15,-1 0 16,-17 106 0,18-54-1,-18-69 1,18 34 0,-1-17-16</inkml:trace>
  <inkml:trace contextRef="#ctx0" brushRef="#br0" timeOffset="33858.29">25065 5362 0,'35'0'32,"53"-17"-32,36-1 15,-1 0-15,71 1 16,-35-19-16,88-17 16,35-17-1,53-18 1,-229 70-16,71-17 15,-89 0 1,-71 17 0,54 18-1,17-53 1,-35 53 0,53-53-16,-71 53 15,18-35 1,88-1-1,-35 19 1,35-36 0,53 0-1,-70 18-15,17-1 16,-71 1 0,-17 35-1,35-35 1,106-18-1,-52 18 1,-19-18-16,1 18 0,34-1 16,-158 19-1,36-1 1,-19 18 31,18-18-32</inkml:trace>
  <inkml:trace contextRef="#ctx0" brushRef="#br0" timeOffset="34724.41">26141 3475 0,'0'17'16,"17"36"-1,19 36-15,-36-36 16,35 17-16,-17 18 15,35 124 1,-18-106 0,35 211-1,1-52-15,-36-124 16,36 71 0,-36-107-1,-35-87 1,0-36 31,0-17-32,18-35 1,35-142-16</inkml:trace>
  <inkml:trace contextRef="#ctx0" brushRef="#br0" timeOffset="35368.23">27287 3316 0,'0'18'31,"18"35"-31,17 17 16,-17 1-16,17 35 15,0 17-15,18 18 16,71 159 0,-89-159-1,36 88 1,17 54-16,-70-195 16,-1 18-1,1-89 1,-18 1-1,17 0 1,-17-1 0</inkml:trace>
  <inkml:trace contextRef="#ctx0" brushRef="#br0" timeOffset="36270.22">25682 7444 0,'0'0'0,"71"-18"15,-1 0-15,177-35 16,71-35 0,-177 53-1,229-53 1,-246 35 0,193-35-16,-123 17 15,-106 36 1,1 0-1,-36 17 1,-18 0 0,0 18-1,53-35-15,-17 35 16,88-35 0,-18-1-1,-88 19 1,17-18-1,1 17 1,-54 0-16,54 1 16,17-19-1,-35 19 1,35-19 0,-35 19-1,-18-1-15,-17 0 16,0 18-1,-1 0 1,-17-17 0,18 17-1,0-18 1,-1 1 0,1 17-16</inkml:trace>
  <inkml:trace contextRef="#ctx0" brushRef="#br0" timeOffset="37120.35">26741 5062 0,'0'-17'15,"0"70"17,0 0-32,17 17 15,1 1-15,-1 52 16,19 142-1,-19-142 1,19 159 0,17 1-1,-36-213-15,19 54 16,-19-54 0,1-70 62,-1 0-63</inkml:trace>
  <inkml:trace contextRef="#ctx0" brushRef="#br0" timeOffset="37820.42">27852 5098 0,'17'0'16,"19"70"0,17 36-16,-18-18 15,35 106-15,-17-35 16,-17 35-1,70 124 1,-54 34 0,-16-140-16,-19-36 15,1-52 1</inkml:trace>
  <inkml:trace contextRef="#ctx0" brushRef="#br0" timeOffset="38622.16">27358 7108 0,'18'18'32,"-18"53"-32,17-1 15,-17-17 1,18 18-16,-1 35 15,-17-54 1,18 37-16,0 34 0,17 71 16,-17-17-1,35 105 1,-36-124 0,1-105-1,-1 71 1,-17-89-16,18 0 0,-18-17 15,0-71 79</inkml:trace>
  <inkml:trace contextRef="#ctx0" brushRef="#br0" timeOffset="39242.96">28152 7091 0,'35'17'47,"0"89"-47,53 18 15,-17-1-15,-18 36 16,35 0-16,71 264 16,-124-299-1,89 211 1,-72-212 0,-52-88-16</inkml:trace>
  <inkml:trace contextRef="#ctx0" brushRef="#br0" timeOffset="40152.05">25400 4180 0,'0'53'32,"18"-17"-32,-18 17 15,17-18-15,1 35 16,17 19-1,-35-72 1,18 1-16,-18-89 78,0-17-62,0 53-1</inkml:trace>
  <inkml:trace contextRef="#ctx0" brushRef="#br0" timeOffset="40430.97">25488 4039 0,'53'71'47,"-35"-18"-47,17-18 15,0 36-15,-17-1 16,35 1-16,-18-1 16,-17-52-1</inkml:trace>
  <inkml:trace contextRef="#ctx0" brushRef="#br0" timeOffset="40804.57">25612 4304 0</inkml:trace>
  <inkml:trace contextRef="#ctx0" brushRef="#br0" timeOffset="41585.41">26829 3845 0,'17'0'0,"1"53"16,0-18-16,-1 1 15,19 105 1,-1-18 0,-17-70-1,-1 35 1,1-52 0,-18-107 30,-18 18-30,18-17-16,-17-1 16,17-35-16,-18 53 15,18 18-15,0-35 16,0 52 0,18 53 77,17 0-77,-18 18-16,19 0 16,-1 18-16,0-18 15,-17 0-15,17 17 16,-35-52-16,0 0 15</inkml:trace>
  <inkml:trace contextRef="#ctx0" brushRef="#br0" timeOffset="41920.6">26917 4145 0,'18'0'16,"-18"-17"-16,35 17 16,-17-18-16,-1 0 15,71 1-15,-17-1 16,17-17 0,-17-1-1,-54 36-15,1 0 16</inkml:trace>
  <inkml:trace contextRef="#ctx0" brushRef="#br0" timeOffset="42596.1">28046 3828 0,'17'0'62,"-17"17"-46,18 19-16,0 16 16,-1 19-16,36 70 15,-35-53 1,0-52-16,-18-19 15,0 1 1,0-89 15,0 18-15,0-17-16,0-1 16,0-35-1,0 54 1,0 16-1,17 36 17,19 18-1,-19 35-31,36 0 16,-35-18-16,17 0 15,-17 36 1,35 35-16,-36-36 15,1-52 1,-18 17 0</inkml:trace>
  <inkml:trace contextRef="#ctx0" brushRef="#br0" timeOffset="42915.98">28187 4180 0,'0'-17'78,"35"17"-63,36-18-15,-18 1 16,35-1-16,-18 0 16,54 1-1,-89-1-15,0 0 16</inkml:trace>
  <inkml:trace contextRef="#ctx0" brushRef="#br0" timeOffset="49053.92">1199 5115 0,'0'18'0,"0"52"16,0 19-16,0 52 16,18 176-1,17-193 1,54 193-16,52 1 15,-88-177 1,35 53 0,-53-106-1,-17-53 1,-18-17 0</inkml:trace>
  <inkml:trace contextRef="#ctx0" brushRef="#br0" timeOffset="49586.1">1605 5186 0,'0'17'47,"18"36"-32,35 18-15,-18 0 16,18 34-16,0 1 15,-36 0 1,89 123 0,18 54-1,-71-178 1,-18-16 0,-35-72-16,0 1 15</inkml:trace>
  <inkml:trace contextRef="#ctx0" brushRef="#br0" timeOffset="50095.93">1305 6385 0,'0'0'0,"0"-17"15,18-1 1,35-17-16,-36 17 15,54-17 1,70-53 0,0 70-1,0-53-15,-88 71 16,159-70 0,-124 35-1,-70 17-15</inkml:trace>
  <inkml:trace contextRef="#ctx0" brushRef="#br0" timeOffset="50962.19">2417 5697 0,'0'18'32,"0"0"-32,0 35 15,0-18-15,0 0 16,17 53-16,1-52 15,-1 16 1,19 19 0,-1-18-1,-17-53-15,-1 0 16,1 0 0,0 0-16,-1-18 15,54-88 1,17-35-1,-70 88-15,-18-52 16,0 52 0,0 35 15,0 53 31,0 1-62,17-1 16,1 53-16,0-17 16,-1-1-1,36 107 1,-35-124-16,-1 123 16,-17-70-1,0-53 1,0 53-16,0-71 15,-35 0 1,17 0 0,-34-17-16,-19-18 15,18-18 1,0-17 0,-17-53-1,52 70 1,-35-141-1,35 124-15,18-88 16,18 17 0,35 53-1</inkml:trace>
  <inkml:trace contextRef="#ctx0" brushRef="#br0" timeOffset="51666.89">3193 5680 0,'0'17'31,"0"19"-16,17-1-15,1 18 16,0 0-16,-1 35 16,-17 71-1,0-106 1,18-18-16,-18 0 16,17-17-1,-17-36 32,-17-17-47,-1-36 16,-70-140-1,70 140 1,-17 1-16,17-1 16,18-52-16,0 52 15,0 53 1,0 1-1,0-1 1,18 18 0,17 0-1,71 18-15,-71-1 16,71 19 0,-53-1-1,-18 0 1,-17 0-1,-18 1 1,0 52-16,-53 0 16,0-53-1,-70 36 1,-1-53 0,89-1-1,-53-17-15,88-35 47</inkml:trace>
  <inkml:trace contextRef="#ctx0" brushRef="#br0" timeOffset="52268.99">3828 5715 0,'17'0'78,"-17"-18"-46,36-17-17,-19 17 1,1-17-16,-18 18 31,-18 17 0,-35 0-15,0 17-16,18 1 16,0 17-1,0 0-15,17 18 16,18-17 0,18-1-1,17 0 1,-18-17-1,36 17 1,-17-17-16,17-18 16,-1 0-1,1 0 1,18-36 0,-18-17-16,0 1 15,-53 16 1,53-105-16</inkml:trace>
  <inkml:trace contextRef="#ctx0" brushRef="#br0" timeOffset="52602.79">4198 5486 0,'0'17'31,"18"19"-31,-1-19 15,1 1-15,0 17 16,-1-35 0,36 53-1,-35-35-15,-1-71 78,1 0-62,0 0-16,-1 0 16,-17 0-16,0 18 15,18 0 1,-18 17-16</inkml:trace>
  <inkml:trace contextRef="#ctx0" brushRef="#br0" timeOffset="53164.93">5221 5274 0,'18'0'15,"-1"0"16,1 0 16,0 0-31,17-18-16,36 1 16,-1-19-16,-17 36 15,-18-17-15,1-1 16,-1 1-1,-18 17 1</inkml:trace>
  <inkml:trace contextRef="#ctx0" brushRef="#br0" timeOffset="53816.84">6121 4798 0,'-106'0'16,"88"17"-16,1 19 15,-1-19 1,0 19-16,18-19 16,0 19-1,0-19 1,0 18-1,18-17 1,17 0-16,36 17 16,-1-17-1,-34-18 1,-1 35 0,0-17-1,-35 34 1,18 19-16,-18 35 15,-18-88 1,-158 123 0,52-106-1,89-35 1,-53 0 0,53 0-16,17 0 15,18-18 1,0 1-1,0-1 1,0-17 0</inkml:trace>
  <inkml:trace contextRef="#ctx0" brushRef="#br0" timeOffset="54420.76">6844 4904 0,'0'0'16,"-106"0"-16,88 0 0,-17 17 15,0 1 1,0 0 0,17-18-1,18 17 1,0 18-16,0-17 31,0 17-31,0 1 16,0 17-1,0-36 1,0 1-16,18-1 16,17 19-16,-17-36 15,17 0 1,35 0 0,-52-36-1,0 36 1,-1-70-1,-17 17-15,0 35 16,-17-35 0,-19 18-1,-17 18 1,18-19 0,-35 36-1,70-17-15</inkml:trace>
  <inkml:trace contextRef="#ctx0" brushRef="#br0" timeOffset="55070.79">7144 4851 0,'0'-18'47,"0"0"0,17-17-47,-17 17 16,0-34-16,0-19 15,0-35-15,0 71 16,-53-53-16,-17-36 16,35 89-1,-54 0 1,37 17-1,34 18 1,0 0-16,-17 71 31,35-18-31,0 70 16,18-17 0,-1-53-1,89 141 1,-35-35-1,-18-107-15,-1 72 16,1-1 0,-35-70-1,17-17 1,-35-1 0,-17-35 30,-72-53-14,19 18-32,-36-18 0</inkml:trace>
  <inkml:trace contextRef="#ctx0" brushRef="#br0" timeOffset="55310.15">6879 5168 0,'18'0'32,"-1"0"-17,36-17-15,53-1 16,0-17-16,-53 17 16,88-35-1,-106 18 1,1 35-16,-19-35 15,1 17-15,0 0 16,-1-35-16</inkml:trace>
  <inkml:trace contextRef="#ctx0" brushRef="#br0" timeOffset="55656.83">7497 4463 0,'0'17'32,"17"36"-32,1 0 15,-1-18-15,19 18 16,-1 18-1,0 17-15,-17 0 16,35 18-16,-36-35 16,-17-36-1,0-17 1,-35-36 31,-35-35-32,-36-35-15</inkml:trace>
  <inkml:trace contextRef="#ctx0" brushRef="#br0" timeOffset="55924.06">7391 4868 0,'88'0'93,"18"-17"-77,17-1-16,-52 0 16,52 1-16,-17-19 15,-53 19-15,-35 17 16,35-18-1,-53 1-15</inkml:trace>
  <inkml:trace contextRef="#ctx0" brushRef="#br0" timeOffset="57457.15">8572 4498 0,'0'0'0,"-35"53"16,35-36-16,-17 19 15,-1 17 1,18-36 0,0 19-1,0-19-15,0 1 16,18-18 62,-1 0-78,18 0 16,-17-35-1,17 17-15,1 0 16,-36-17-16,17 17 15,-17-35 1,18 53 47,-18 36-48,18-19 1,17 36-16,-17-35 15,-1 0-15,18 17 16,18-18 0,-17-17-1,-19 0 1,36-17 0,-18-1-1,18-52-15,-35-1 16,-18 36-1,0-36 1,-18 1 0,-17-1-1,35 54-15</inkml:trace>
  <inkml:trace contextRef="#ctx0" brushRef="#br0" timeOffset="58621.97">9260 4233 0,'0'0'0,"-17"0"0,-18 0 15,17 36-15,-17-36 16,-1 123-1,36-105 1,0 52-16,0-34 16,0 52-1,0-35-15,53 17 16,-17-52 0,-19-18-1,1 0 1,17-53-1,-17-18 1,-1 1-16,-17 17 0,0-18 16,0 54-1,0-1 1,18 36 62,0-1-62,-18 36-16,35-35 15,-17 17-15,34 0 16,-34 1 0,17-36-16,1 0 15,-1 0 1,-17-36-1,17-52 1,-35 0 0,0-71-16,-53 36 15,0 35 1,53 70 0,0 36 30,0 17-30,18 0 0,-18 1-16,53-1 15,-36 18-15,18-36 16,-17 19 0,17 17-1,-35-36-15,53 54 16,-35-36-1,-18-17 1,18-18 47,-1-18-63,1 0 15,-1-17-15,1 0 16,0 0-1,-1 17 1,1 18 0,0 0 15,-18 18 0,17-1-31</inkml:trace>
  <inkml:trace contextRef="#ctx0" brushRef="#br0" timeOffset="59807.07">5539 6085 0,'0'0'0,"17"36"15,19 52-15,-1-35 16,18 53-1,0-1-15,35 90 16,-18-37 0,-52-105-1,0 35 1,-1-70 0,-17-36 46</inkml:trace>
  <inkml:trace contextRef="#ctx0" brushRef="#br0" timeOffset="60216.11">5874 5962 0,'0'18'32,"17"17"-17,36 53-15,-17 18 16,-1-18 0,88 159-16,-87-123 15,17 52 1,-18-35-1,-18-88 1,1-35-16,-18-1 16</inkml:trace>
  <inkml:trace contextRef="#ctx0" brushRef="#br0" timeOffset="60766.88">5133 7214 0,'18'0'15,"-1"0"-15,36 18 16,53 70-1,17-35-15,-34 0 16,87 18 0,159 52-16,-123-88 15,123 18 1,-194-53 0,-70 0-16,-18 0 15,-36 0 1,-17-53-1,18-105-15,-18 16 16,0 19 0,0-106-1,0 70 1,0 88 0,0 1-1,0 52-15</inkml:trace>
  <inkml:trace contextRef="#ctx0" brushRef="#br0" timeOffset="61357.61">3422 9260 0,'35'53'16,"18"-17"-16,0 52 15,-53-71-15,53 72 16,18 52-16,17 0 16,53 88-1,-18 53 1,-87-229-1,-19 0 1,19-159 47</inkml:trace>
  <inkml:trace contextRef="#ctx0" brushRef="#br0" timeOffset="62004.03">4269 9684 0,'0'17'16,"0"19"0,0-1-16,0 18 15,0 0-15,17-18 16,36 106 0,0-88-1,-35-18 1,17-17-1,0-18-15,1-18 16,-19-35 0,36-52-1,-53 69 1,0-70 0,0 18-1,-18 35-15,-34-17 16,16 17-1,19 35 1,-1 1 0,0 17 62,18 17-63,-17 1-15,17 0 16,-18-1 0,18 1-16,0-1 15,0 1 17</inkml:trace>
  <inkml:trace contextRef="#ctx0" brushRef="#br0" timeOffset="62725.87">2681 9701 0,'18'18'31,"17"35"-15,18 35-1,0-17-15,17 35 16,19 52-16,-36-52 16,35 18-16,-35-19 15,-36-16-15,19-36 16,-19-1 0,1-52 15</inkml:trace>
  <inkml:trace contextRef="#ctx0" brushRef="#br0" timeOffset="63016.16">3104 10301 0,'18'-18'31,"17"18"-31,-17-17 16,17-1 0,1-17-16,16 17 15,-52 1 1,18 17 0</inkml:trace>
  <inkml:trace contextRef="#ctx0" brushRef="#br0" timeOffset="63727.23">4904 9331 0,'-36'35'47,"36"-17"-31,-17 17-1,-1 18-15,18 0 16,0-35 0,0-1-1,0 1-15,35 17 16,-35-17-1,53-1-15,-17 1 16,-1 0 0,-18-18-1,19 35-15,-36 0 16,35 36 0,-35 17-1,0-53 1,-71 36-1,-70-18-15,71-53 16,-18 0 0,17-53-1,18-35 1,35 52 0</inkml:trace>
  <inkml:trace contextRef="#ctx0" brushRef="#br0" timeOffset="64082.31">5327 8978 0,'18'0'16,"-18"18"-1,17 17-15,19 18 16,-19-18-16,18 18 16,1 18-16,-19-18 15,19 0-15,-19-18 16,19 35 0,-19-17-1,1-35 1,-18 17-1,0-17-15,-88-18 47</inkml:trace>
  <inkml:trace contextRef="#ctx0" brushRef="#br0" timeOffset="64315.88">5186 9419 0,'53'-35'78,"-36"35"-78,1-18 15,17 1-15,-17 17 16,0-18-16</inkml:trace>
  <inkml:trace contextRef="#ctx0" brushRef="#br0" timeOffset="65078.21">6509 8714 0,'0'35'32,"0"-17"-32,0-1 15,0 18-15,17 18 16,1-17 0,35 52-1,-35-53-15,17 0 16,-17-35-1,-1 0 1,18 0 0,54-35-1,-54 17 1,106-87-16,-35-19 16,-89 89-1,-17-36 1,0 1-1,-17 70 1,-18-53 0,17 35-16,0 18 31,-35 0-15,-17 18-1,-54 17 1,36-35-16,35 18 15,36-18 1</inkml:trace>
  <inkml:trace contextRef="#ctx0" brushRef="#br0" timeOffset="65714.19">7849 8061 0,'-35'0'32,"0"0"-32,-36 0 15,36 35-15,0-17 16,-36 52-16,53 1 15,1 0 1,17-54 0,0 1-1,17-1 1,1 1 0,35 0-16,18-1 15,-36 1 1,35 17-1,19 18 1,-72-35 0,-17 17-1,0 0-15,0-17 16,0 17 0,-88 1-1,-53-19 1,-141 1-1,123-18-15,-88 0 16,88 18 0,106-18-1,-17 35-15</inkml:trace>
  <inkml:trace contextRef="#ctx0" brushRef="#br0" timeOffset="66918.28">4992 10601 0,'0'35'62,"35"1"-46,-35-1-16,53 35 16,0 36-16,-18-18 15,36 53 1,52 142 0,36 87-1,-88-246-15,-1 34 16,-17-34-16,-18-36 15,1-35 1,-36-106 93,0 0-93</inkml:trace>
  <inkml:trace contextRef="#ctx0" brushRef="#br0" timeOffset="67970">5327 10231 0,'0'52'110,"35"1"-95,18 53-15,0 0 16,0-35-16,18 105 16,-1-35-1,1 18-15,17 17 16,88 195-1,-105-230 1,-36-35-16,36 35 0,-18-18 16,-36-105-1,1 17-15,-18-17 141,17-18-125,-17 17-1</inkml:trace>
  <inkml:trace contextRef="#ctx0" brushRef="#br0" timeOffset="69377.71">5186 12241 0,'17'0'62,"1"0"-46,35 18 15,18 35-31,-1 0 16,18 17-16,-17-34 15,-1 34 1,142 71-16,0-17 16,-106-71-1,-1 0-15,-52-36 16,124 36 0,-54-53-1,-87 0 1,34-17-16,-35-19 15,-17 36 1,0-53 0,-1 0-1,1 36 1,0-18 0,-18 17-16,17-35 15,1 18 1,-18-1-1,0-34 1,0-36 0,0 18-1,17-53-15,-17 0 16,18 105 0,-18-69-1,0 69 1,0 19 109</inkml:trace>
  <inkml:trace contextRef="#ctx0" brushRef="#br0" timeOffset="74991.83">4833 14817 0,'35'0'0,"1"0"16,-19 35 0,54 53-16,-71-53 15,123 142 1,-35 17 0,-17-53-1,35 88 1,-36-70-1,-17-18-15,18 35 16,-18-105 0,-53-53-1,-18-36 48,-70-105-63,0 17 15,-18-18-15,0-17 16,0 0-16,18 0 16,18 70-1,-107-193 1,124 158-16,0 0 0,18 0 16,17-17-1,1 35 1,17 52-1,0 19 1,17-1 0,54 18-1,17 18 1,159 17-16,-106 0 16,177 18-1,-160 0 1,-34-18-16,-1 1 15,1 34-15,-124-52 16,35 17 0,-35 0-1,0 1 1,0 34 0,-106 89-1,89-141-15,-142 140 16,18-34-1,88-71 1,18-18 0,17-35-1</inkml:trace>
  <inkml:trace contextRef="#ctx0" brushRef="#br0" timeOffset="75997.98">6526 15205 0,'18'0'47,"17"17"-32,36 54-15,-18-36 16,0 36-16,0-36 15,-18 0 1,18 36-16,-53-53 16,17-18-1,-34-53 32,-1-18-31,-17 0-16,35 36 15,-18-35 1,1-1-16,17 18 16,0-53-1,0 18 1,0 70-16,0 1 16,-18 17 77,0 17-77,-35 72-16,18-19 16,0 54-1,0-36-15,35 0 0,-18 36 16,18-36-1,-18-35-15,18 70 16,89-70 0,-72-18-1,142 18 1,158-35 0,-211-18-1,176-71-15,-88-87 16,-176 87-1,53-141 1,-71 54 0,0 105-1,-18 35-15,18 0 16,-18 18 0,-17-17-16</inkml:trace>
  <inkml:trace contextRef="#ctx0" brushRef="#br0" timeOffset="76390.59">7461 14975 0,'36'36'31,"-1"-1"-31,53 36 16,-17-19-16,-1 19 15,18 17 1,-35-53-16,-17-17 16,-19 0-16,-17-54 62,0 1-46,0-71-16,0 36 15,18-36-15,-1-141 16,19 88 0,-36 106-1,70 18 1</inkml:trace>
  <inkml:trace contextRef="#ctx0" brushRef="#br0" timeOffset="77678.89">8819 14605 0,'18'-18'47,"-18"1"-31,0-19-16,0-34 15,0-36-15,0 36 16,0-54-16,-88-141 16,-71-105-1,106 264 1,-70-88-1,52 124 1,71 52 0,0 36 15,0 70-31,18 53 16,52 159-1,-17-89 1,71 178-1,123 228-15,-194-458 16,176 299 0,-53-158-1,-140-212 1,-1-17 0,-35-89 46,-53-17-46,-35-36-16,-18 1 15,0-18-15,18 35 16,53 17-16,-18-16 16,17 16-16,19 19 15,-1-19 1,18 19 46,35-1-46,54 0 0,34-17-1,-17-18-15,17 0 16,-17 0-16,18-17 15,-36 17-15,-53 18 16,18-36-16,-53 53 16,18-17-1,-1 17 1,-17 1-16,0-1 16,0-35-1,0-17-15,0 34 16,-35-52-1,0 53 1,35 17 0,0 1-1,-18 34 32,18 36-31,0 18-16,0 17 15,0-17 1,0 17-16,18-35 0,35 88 16,-18-88-1,18-18 1,0-35 0,-18-18-1,53-158 1,-52 0-16,-19 105 15,-17-88 1,-53 36 0,36 70-1,-54 18 1,53 17 0,1 18-1,-1 71 1,1-36-1,-1 18 1,0 0-16</inkml:trace>
  <inkml:trace contextRef="#ctx0" brushRef="#br0" timeOffset="78078">9878 14464 0,'0'0'0,"106"106"16,-18-36-16,176 142 15,-193-159 1,-36 0 0,-35-36-1,0-52 32,-17-18-47,-1 0 16,-17-53-16,-1 54 15,1-54 1,-18-35-16,36 88 16,17 35-1</inkml:trace>
  <inkml:trace contextRef="#ctx0" brushRef="#br0" timeOffset="78958.47">10460 14340 0,'18'0'31,"-1"36"-15,18 17-1,-17-18 1,-18-17-16,0-1 16,18-17-1,-18-35 48,0-53-63,0 0 15,0 17-15,17 18 16,-17 0-16,18 18 16,0 17-1,-1 18 32,71 71-47,1 17 16,16 0-16,-52-35 15,36 35 1,-54-35 0,-35-70 30,0-19-30,0-17-16,0-17 16,0 17-16,0-18 15,0 18-15,17 18 16,19-18 0,-36 36-1,17-1-15,1 18 31,0 0-31,-1 0 16,54 0 0,-36 35-1,0-17-15,1 35 16,70 0 0,-18 17-1,-35-70-15,-18 36 16,-17-36 15,70-89-15,-35 19-1,105-177-15</inkml:trace>
  <inkml:trace contextRef="#ctx0" brushRef="#br0" timeOffset="80002.87">12100 13564 0,'-70'53'16,"34"-35"0,36 17-16,-17-17 15,17 52 1,0-52-1,0 17-15,0 18 16,17-18 0,19 1-1,-19-1 1,1-17 0,0-18-1,17-71 1,53-105-1,-35 52 1,18-70 0,-36 71-1,-35 87-15,17 36 47,-17 18-47,36 17 16,34 106-1,-34-70 1,-19-36-16,1 1 0,0 16 16,-1-69 15,-17-54-15,0 1-1,35-71 1,-35 105-16,0 19 15,18 17 17,17 17-17,-17 36 1,0-17 0,17 16-16,-35-16 0,35 70 15,-17-89 1,-18 18-1,0-17 1,0-53 15,0-36-15,0 1-16,0-36 16,35-70-1,-17 123 1,17-18-1,-35 53-15,18 18 32,-1 18-17,19 17 1,-1-17-16,0 17 16,0 18-1,-17-35-15,-18-1 16,18-17 62,-1-52-62,19 16-16,-19-17 15</inkml:trace>
  <inkml:trace contextRef="#ctx0" brushRef="#br0" timeOffset="80651.97">13282 12771 0,'0'17'31,"0"18"-31,0-17 16,18 35-16,-1-18 16,1 1-1,-18 17 1,35-18 0,-35-18-1,0 1-15,18-18 47,17-18-31,18-52-16,0-18 15,-18 35-15,1-35 16,-19 35 0,1-18-1,-18 36 1,0 17-1,0 1 1,0 69 31,17-34-31,-17 17-16,18 1 15,0 17-15,-18-36 16,17-17-16,-17 35 15,18-35 32,17 0-31,-35-17 0,0-1-1</inkml:trace>
  <inkml:trace contextRef="#ctx0" brushRef="#br0" timeOffset="81999.86">11342 15822 0,'0'-18'31,"17"71"-15,19 18 0,34 52-16,-17-34 15,0 16 1,-18-52-16,-17 36 15,-18-125 48,-71-70-63,19-17 16,-19 17-1,-105-229-15</inkml:trace>
  <inkml:trace contextRef="#ctx0" brushRef="#br0" timeOffset="82214.85">10918 15134 0,'18'0'62,"0"0"-46,-1 0-16,36 35 15,53 1 1</inkml:trace>
  <inkml:trace contextRef="#ctx0" brushRef="#br0" timeOffset="82746.87">12083 15311 0,'0'17'32,"-18"18"-17,18 18-15,0-17 16,0-1-16,0 18 16,0-18-1,0 18 1,35 18-16,-17-54 15,17 1 1,0 35 0,1-53-1,17 53 1,-36-36 0,1 1-16,0 17 15,17 53 1,-35-70-1,0 88 1,-106-36 0,-17-34-1,34-36-15,54 0 16,-18-18 0,-17-158-1</inkml:trace>
  <inkml:trace contextRef="#ctx0" brushRef="#br0" timeOffset="83272.36">12982 15187 0,'-17'0'31,"-1"18"-31,0-1 16,18 19-16,0-19 15,0 1-15,0 35 16,0-36-1,0 1 1,0 0 0,36-1-1,17 19-15,-1-19 16,54 36 0,-35-17-1,-54-19 1,-17 1-1,0 17-15,0-17 16,-52 35 0,-37 0-1,72-18 1,-19-18 0,19-17 15,-1-70-16</inkml:trace>
  <inkml:trace contextRef="#ctx0" brushRef="#br0" timeOffset="83656.39">13741 14975 0,'0'0'0,"0"36"31,17-1-15,1 53-1,-18-70 1,35 17-16,-17-35 62,0-18-46,-1-34-16,1 16 16,-1-17-1,19-35-15,-36 53 16,17-36-1,-17 18-15</inkml:trace>
  <inkml:trace contextRef="#ctx0" brushRef="#br0" timeOffset="84187.34">14235 14834 0,'17'0'15,"1"0"-15,17-17 16,-35-1 0,18 18-1,17-35-15,-35 17 16,18 0-16,-1-70 15,-17 0 1,-17 53 0,17 0-1,-18 35 1,18-18 0,-35 36-16,17 17 15,18 18 1,0 0-1,0-36 1,0 36 0,35-35-1,-17-1 1,0-17 0,-1 18-16,1-18 15,53 0 1,17 0-1,-71-18-15,1-34 16,17 16 0</inkml:trace>
  <inkml:trace contextRef="#ctx0" brushRef="#br0" timeOffset="85269.98">1411 1517 0,'35'18'16,"18"70"-1,-17-18-15,17 19 16,17 69-16,-17-52 15,18 18-15,-1 34 16,-35-122 0,-35 17-1,0-36 1</inkml:trace>
  <inkml:trace contextRef="#ctx0" brushRef="#br0" timeOffset="85734.72">441 1499 0,'0'0'0,"0"-53"0,18 36 15,-18-1-15,35-17 16,18-36 0,17 18-1,54-35 1,-18 0 0,-71 70-1,35-35-15,19 18 0,-72 17 16,1 18-1,0-17 17,17-1-17,18 18-15,53-35 16,123-36 0</inkml:trace>
  <inkml:trace contextRef="#ctx0" brushRef="#br0" timeOffset="86668.8">1834 1588 0,'18'0'31,"0"0"-15,-18 17-16,70 18 15,-34 36 1,34-18-16,54 70 16,17-34-1,-106-54 1,0-35-16,-35-18 31,0-17-15,36-106-16,-36 35 15,0 53-15,0 18 16,0 0 0,0 17-1,0 36 48,0 34-63,17 19 15,18 35-15,-17 17 16,17 1 0,1 34-16,-1 1 15,0-88-15,18 299 16,-35-158 0,-18-89-1,-18 36 1,-35-88-1,53-54-15,-17-17 16,-19-35 0,-34-71-16,34 36 15,-34-124 1,52 88 0,18-88-1,0 53-15,36 88 16,52-88-1,-18 88 1</inkml:trace>
  <inkml:trace contextRef="#ctx0" brushRef="#br0" timeOffset="87309.14">3087 1746 0,'0'18'15,"35"88"1,-35-53-16,18 35 16,-1-18-1,36 124 1,-17-35-1,-36-124-15,0 36 16,0-89 31,0-35-47,-36-52 16,1 16-16,-106-246 15,70 88 1,71 177-1,0 35-15,-17-18 16,17 17 0,17 36-1,160 0 1,-54 0 0,71 36-1,-141-1 1,-18-17-1,-17 52 1,-18-17-16,0 53 16,-18 35-1,18-106 1,-53 71 0,36-71-1,-1-35 1,18-17-1,-17-54-15,17 18 16,0-17 0</inkml:trace>
  <inkml:trace contextRef="#ctx0" brushRef="#br0" timeOffset="87829.01">3951 1517 0,'0'0'0,"18"18"0,-18-1 15,17-17-15,1 0 16,0 0 0,-1 0-1,1 0 1,0 0-1,-18-35-15,17-18 16,-17 0 0,0 35-1,-17 18 1,-54 18 0,18 17-1,18 54-15,0-1 16,35-18-1,0 36 1,17-18 0,18-35-1,-35-35 1,18-18-16,-18 18 31,18-18-15,-1 0-16,19 0 15,34 0 1,-34-36 0,-19 19-16,18-1 15</inkml:trace>
  <inkml:trace contextRef="#ctx0" brushRef="#br0" timeOffset="88723.02">4498 1252 0,'0'-17'31,"0"-1"-15,0 0-1,53-34 1,-18 34 0,106-53-16,-88 54 15,0 17-15,-18 0 16,1 0-1,-19 0 1,36 53 15,-53 0-31,18 17 0,-18-17 16,0 88 0,-53 53-1,53-123 1,-18 70-1,18-106-15,0-17 16,36-36 47,16-35-48,-16 36-15,-19-19 16,36-17-16,-53 36 15,36-1-15,-19 18 16,1 0 0,-1 0-1,-17 18 1</inkml:trace>
  <inkml:trace contextRef="#ctx0" brushRef="#br0" timeOffset="89719.49">0 4639 0,'0'-18'0,"18"18"63,35-17-48,105-36-15,248-18 16,158-52-1,336-89-15,-194 53 16,246-88-16,477-176 16,-424 106-16,-88-1 15,830-352 1,-883 370 0,106-106-16,-511 212 0,70-53 15,-353 177 1,-70 17-16,-71 18 15,18 17 1,-53 0 15,18 18-15,0 0 0,-1 0-1,1-17-15,0 17 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8BEF-6812-4F12-8BEA-BBD041031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A1AA53-A549-43B8-BC43-C0E9C8101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C0D74-4D94-4BCB-ADC9-E035B1455CAA}"/>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8A17F1A2-21FE-4EBF-8ADC-3A4309B91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139D3-A016-4D15-8ED5-CAC7E006B12E}"/>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334068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4115-89D9-44F8-ABF1-3851DFFD2E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E735B-B92B-4612-B704-19D31446CA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ECE2A-6431-4052-8FBB-1EDEA246E1CF}"/>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81749E1E-3C55-4E42-A5F0-606E449C7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18EC0-E53D-4CE9-8480-1B70F8C69A8B}"/>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21102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72140-E986-4714-A205-C4A5CC74B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BAEEB3-52BC-49D3-904B-91E58BA7D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B9EA3-9FC2-4F49-8402-AA7D4B8F3CEB}"/>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939A7409-FB81-4ECB-9B10-B40D77DCE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C1DB4-8006-4AC1-8388-5B705EA2810F}"/>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155499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6654-20C6-4FB0-AE17-2F5EAACBE4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BC51EE-0C7A-47DB-B0B4-438F96DD49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8C40B-F678-492C-8B07-E667F3F67B5B}"/>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AC097409-6B7D-4D1F-A0D5-A32099436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CF1B8-0C20-4553-ABF3-AB005ECF6A19}"/>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60995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F6D3-2AC9-4764-8685-2277E97A2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E598C3-4E2A-4304-856B-373A34F5E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E46C2-1C7B-4827-A7BF-C4F835F8221B}"/>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162D430A-589E-4BA7-B5DD-A2E46174F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C5D16-EE0F-42D5-AF3B-92109B8005D2}"/>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411174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B59A-2C9D-4B74-81F9-055ADD589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92CA7A-93F6-4C85-B6A9-E2B5444EC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B5AF5A-0617-4D02-BA71-5006F319A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399628-4862-43E3-970D-09863361CFD8}"/>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6" name="Footer Placeholder 5">
            <a:extLst>
              <a:ext uri="{FF2B5EF4-FFF2-40B4-BE49-F238E27FC236}">
                <a16:creationId xmlns:a16="http://schemas.microsoft.com/office/drawing/2014/main" id="{28B47196-84D0-4FAF-AB68-AA234D2F6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58218-1CBB-4A3B-8E05-D8960EE9968C}"/>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379388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DE6-F14A-4A1E-AB79-0A06513747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019769-F71C-4CCB-8239-DD259E05A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2284C5-D5FC-42F2-88DA-29DEFC95B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800B3A-31C7-4135-8A03-1012D793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7224C-40B5-4C73-BF98-3A4405F23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2EECF3-3920-4C3D-B7C8-CB0DB71D716F}"/>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8" name="Footer Placeholder 7">
            <a:extLst>
              <a:ext uri="{FF2B5EF4-FFF2-40B4-BE49-F238E27FC236}">
                <a16:creationId xmlns:a16="http://schemas.microsoft.com/office/drawing/2014/main" id="{29F80BE0-02FF-40C0-9D52-31B9C67E4D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827561-3EF1-4316-8A29-B20C90F7ADA7}"/>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287457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86B0-3184-4D83-81D8-E00303C1E4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53DE2E-C296-4537-BF83-563F8182C2C3}"/>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4" name="Footer Placeholder 3">
            <a:extLst>
              <a:ext uri="{FF2B5EF4-FFF2-40B4-BE49-F238E27FC236}">
                <a16:creationId xmlns:a16="http://schemas.microsoft.com/office/drawing/2014/main" id="{25B94571-BA57-4760-93AE-BEB607E949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2046B9-7E3C-49AF-B0E3-E947CFD36528}"/>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207992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67A65-1E65-41ED-B54E-94D655E46ECD}"/>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3" name="Footer Placeholder 2">
            <a:extLst>
              <a:ext uri="{FF2B5EF4-FFF2-40B4-BE49-F238E27FC236}">
                <a16:creationId xmlns:a16="http://schemas.microsoft.com/office/drawing/2014/main" id="{23C6E78C-D735-4DD5-9C03-8B452C8EB3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8A0892-8277-4473-87C0-5A241FBCD0EC}"/>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36911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C1C4-E1B7-4ACE-ACA5-36FF98860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AE412B-80ED-4ABB-B161-DB0EA4C96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6E71EE-57B9-43AB-8590-9B93B7D3F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35CDD-55AB-4D6C-AB53-11332FBDCDAB}"/>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6" name="Footer Placeholder 5">
            <a:extLst>
              <a:ext uri="{FF2B5EF4-FFF2-40B4-BE49-F238E27FC236}">
                <a16:creationId xmlns:a16="http://schemas.microsoft.com/office/drawing/2014/main" id="{F2560BB4-8A3F-4685-B453-742D5E971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C722A-B372-4012-8EBF-27AC3DD36F34}"/>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32853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952D-208D-4166-83DC-4DB972C84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D1DA32-A09D-4D5E-8D0F-8A8E81C2F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62ABC8-D660-4426-B540-F89D5B2F7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24A81-DC94-4CDE-89D0-5E14EC8543AC}"/>
              </a:ext>
            </a:extLst>
          </p:cNvPr>
          <p:cNvSpPr>
            <a:spLocks noGrp="1"/>
          </p:cNvSpPr>
          <p:nvPr>
            <p:ph type="dt" sz="half" idx="10"/>
          </p:nvPr>
        </p:nvSpPr>
        <p:spPr/>
        <p:txBody>
          <a:bodyPr/>
          <a:lstStyle/>
          <a:p>
            <a:fld id="{E9E1D3E2-AC31-48CB-85FF-B531E6893491}" type="datetimeFigureOut">
              <a:rPr lang="en-IN" smtClean="0"/>
              <a:t>27-07-2021</a:t>
            </a:fld>
            <a:endParaRPr lang="en-IN"/>
          </a:p>
        </p:txBody>
      </p:sp>
      <p:sp>
        <p:nvSpPr>
          <p:cNvPr id="6" name="Footer Placeholder 5">
            <a:extLst>
              <a:ext uri="{FF2B5EF4-FFF2-40B4-BE49-F238E27FC236}">
                <a16:creationId xmlns:a16="http://schemas.microsoft.com/office/drawing/2014/main" id="{1DDD60E2-10EE-41EF-B400-7802AE7AA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57E9B-72B3-4351-8449-CB4C805647B7}"/>
              </a:ext>
            </a:extLst>
          </p:cNvPr>
          <p:cNvSpPr>
            <a:spLocks noGrp="1"/>
          </p:cNvSpPr>
          <p:nvPr>
            <p:ph type="sldNum" sz="quarter" idx="12"/>
          </p:nvPr>
        </p:nvSpPr>
        <p:spPr/>
        <p:txBody>
          <a:bodyPr/>
          <a:lstStyle/>
          <a:p>
            <a:fld id="{0F3DD138-8240-481B-935E-810E58D818F8}" type="slidenum">
              <a:rPr lang="en-IN" smtClean="0"/>
              <a:t>‹#›</a:t>
            </a:fld>
            <a:endParaRPr lang="en-IN"/>
          </a:p>
        </p:txBody>
      </p:sp>
    </p:spTree>
    <p:extLst>
      <p:ext uri="{BB962C8B-B14F-4D97-AF65-F5344CB8AC3E}">
        <p14:creationId xmlns:p14="http://schemas.microsoft.com/office/powerpoint/2010/main" val="347340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EE2CB-A6CD-48FC-A2A7-3E8D4926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670FB-57D2-4686-BFE1-BC279AF24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99EF2-3088-4756-AE54-ECFEB7E9B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1D3E2-AC31-48CB-85FF-B531E6893491}" type="datetimeFigureOut">
              <a:rPr lang="en-IN" smtClean="0"/>
              <a:t>27-07-2021</a:t>
            </a:fld>
            <a:endParaRPr lang="en-IN"/>
          </a:p>
        </p:txBody>
      </p:sp>
      <p:sp>
        <p:nvSpPr>
          <p:cNvPr id="5" name="Footer Placeholder 4">
            <a:extLst>
              <a:ext uri="{FF2B5EF4-FFF2-40B4-BE49-F238E27FC236}">
                <a16:creationId xmlns:a16="http://schemas.microsoft.com/office/drawing/2014/main" id="{E58CB432-996F-4883-B06A-6EA4851F1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DE3157-A773-42F6-9D38-A94D55323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DD138-8240-481B-935E-810E58D818F8}" type="slidenum">
              <a:rPr lang="en-IN" smtClean="0"/>
              <a:t>‹#›</a:t>
            </a:fld>
            <a:endParaRPr lang="en-IN"/>
          </a:p>
        </p:txBody>
      </p:sp>
    </p:spTree>
    <p:extLst>
      <p:ext uri="{BB962C8B-B14F-4D97-AF65-F5344CB8AC3E}">
        <p14:creationId xmlns:p14="http://schemas.microsoft.com/office/powerpoint/2010/main" val="358437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499B-D7C3-4366-894A-8762C171D57B}"/>
              </a:ext>
            </a:extLst>
          </p:cNvPr>
          <p:cNvSpPr>
            <a:spLocks noGrp="1"/>
          </p:cNvSpPr>
          <p:nvPr>
            <p:ph type="ctrTitle"/>
          </p:nvPr>
        </p:nvSpPr>
        <p:spPr/>
        <p:txBody>
          <a:bodyPr/>
          <a:lstStyle/>
          <a:p>
            <a:r>
              <a:rPr lang="en-IN" dirty="0"/>
              <a:t>Cloud Computing</a:t>
            </a:r>
          </a:p>
        </p:txBody>
      </p:sp>
      <p:sp>
        <p:nvSpPr>
          <p:cNvPr id="3" name="Subtitle 2">
            <a:extLst>
              <a:ext uri="{FF2B5EF4-FFF2-40B4-BE49-F238E27FC236}">
                <a16:creationId xmlns:a16="http://schemas.microsoft.com/office/drawing/2014/main" id="{C500396B-F17A-4185-B040-998F00C94D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121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F90B-756B-4AD5-9B43-F0B0C6B83E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3CF701-2607-47E0-ACB4-7C1249B202F2}"/>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290E4A8-4AA3-4914-82C7-6BC59331D852}"/>
                  </a:ext>
                </a:extLst>
              </p14:cNvPr>
              <p14:cNvContentPartPr/>
              <p14:nvPr/>
            </p14:nvContentPartPr>
            <p14:xfrm>
              <a:off x="88920" y="114480"/>
              <a:ext cx="12001680" cy="6546960"/>
            </p14:xfrm>
          </p:contentPart>
        </mc:Choice>
        <mc:Fallback>
          <p:pic>
            <p:nvPicPr>
              <p:cNvPr id="4" name="Ink 3">
                <a:extLst>
                  <a:ext uri="{FF2B5EF4-FFF2-40B4-BE49-F238E27FC236}">
                    <a16:creationId xmlns:a16="http://schemas.microsoft.com/office/drawing/2014/main" id="{C290E4A8-4AA3-4914-82C7-6BC59331D852}"/>
                  </a:ext>
                </a:extLst>
              </p:cNvPr>
              <p:cNvPicPr/>
              <p:nvPr/>
            </p:nvPicPr>
            <p:blipFill>
              <a:blip r:embed="rId3"/>
              <a:stretch>
                <a:fillRect/>
              </a:stretch>
            </p:blipFill>
            <p:spPr>
              <a:xfrm>
                <a:off x="79560" y="105120"/>
                <a:ext cx="12020400" cy="656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B8B6F43-721B-42BD-A591-B852329D2BA8}"/>
                  </a:ext>
                </a:extLst>
              </p14:cNvPr>
              <p14:cNvContentPartPr/>
              <p14:nvPr/>
            </p14:nvContentPartPr>
            <p14:xfrm>
              <a:off x="152280" y="336600"/>
              <a:ext cx="8769960" cy="6515280"/>
            </p14:xfrm>
          </p:contentPart>
        </mc:Choice>
        <mc:Fallback>
          <p:pic>
            <p:nvPicPr>
              <p:cNvPr id="5" name="Ink 4">
                <a:extLst>
                  <a:ext uri="{FF2B5EF4-FFF2-40B4-BE49-F238E27FC236}">
                    <a16:creationId xmlns:a16="http://schemas.microsoft.com/office/drawing/2014/main" id="{0B8B6F43-721B-42BD-A591-B852329D2BA8}"/>
                  </a:ext>
                </a:extLst>
              </p:cNvPr>
              <p:cNvPicPr/>
              <p:nvPr/>
            </p:nvPicPr>
            <p:blipFill>
              <a:blip r:embed="rId5"/>
              <a:stretch>
                <a:fillRect/>
              </a:stretch>
            </p:blipFill>
            <p:spPr>
              <a:xfrm>
                <a:off x="142920" y="327240"/>
                <a:ext cx="8788680" cy="6534000"/>
              </a:xfrm>
              <a:prstGeom prst="rect">
                <a:avLst/>
              </a:prstGeom>
            </p:spPr>
          </p:pic>
        </mc:Fallback>
      </mc:AlternateContent>
    </p:spTree>
    <p:extLst>
      <p:ext uri="{BB962C8B-B14F-4D97-AF65-F5344CB8AC3E}">
        <p14:creationId xmlns:p14="http://schemas.microsoft.com/office/powerpoint/2010/main" val="259460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95B9-5FAA-49CC-B3DE-03AA8A4864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850E9E-0397-46EE-B00C-5AA12E12C4D9}"/>
              </a:ext>
            </a:extLst>
          </p:cNvPr>
          <p:cNvSpPr>
            <a:spLocks noGrp="1"/>
          </p:cNvSpPr>
          <p:nvPr>
            <p:ph idx="1"/>
          </p:nvPr>
        </p:nvSpPr>
        <p:spPr/>
        <p:txBody>
          <a:bodyPr/>
          <a:lstStyle/>
          <a:p>
            <a:r>
              <a:rPr lang="en-IN" dirty="0"/>
              <a:t>Cloud is the concept that is evolved from the base technology called hypervisor</a:t>
            </a:r>
          </a:p>
          <a:p>
            <a:r>
              <a:rPr lang="en-IN" dirty="0"/>
              <a:t>Hypervisor -&gt; that will create the software based environment to boot the multiple OS at the same time – 2006-2008</a:t>
            </a:r>
          </a:p>
        </p:txBody>
      </p:sp>
    </p:spTree>
    <p:extLst>
      <p:ext uri="{BB962C8B-B14F-4D97-AF65-F5344CB8AC3E}">
        <p14:creationId xmlns:p14="http://schemas.microsoft.com/office/powerpoint/2010/main" val="34587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8222-9CFF-4BDF-8C5E-2AB284E7A97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5547054-E56A-46A2-82C4-E07BD418A9C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14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0EF3-87CB-47A3-8C0B-D46A73637A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2F68E9-6471-4CCC-8654-BA2D92BE0A27}"/>
              </a:ext>
            </a:extLst>
          </p:cNvPr>
          <p:cNvSpPr>
            <a:spLocks noGrp="1"/>
          </p:cNvSpPr>
          <p:nvPr>
            <p:ph idx="1"/>
          </p:nvPr>
        </p:nvSpPr>
        <p:spPr/>
        <p:txBody>
          <a:bodyPr/>
          <a:lstStyle/>
          <a:p>
            <a:r>
              <a:rPr lang="en-IN" dirty="0"/>
              <a:t>What is Hypervisors?</a:t>
            </a:r>
          </a:p>
          <a:p>
            <a:r>
              <a:rPr lang="en-IN" dirty="0"/>
              <a:t>How it will work? </a:t>
            </a:r>
          </a:p>
          <a:p>
            <a:r>
              <a:rPr lang="en-IN" dirty="0"/>
              <a:t>Types of Hypervisors?</a:t>
            </a:r>
          </a:p>
          <a:p>
            <a:r>
              <a:rPr lang="en-IN" dirty="0"/>
              <a:t>Advantages of Hypervisors?</a:t>
            </a:r>
          </a:p>
          <a:p>
            <a:r>
              <a:rPr lang="en-IN" dirty="0"/>
              <a:t>Disadvantage of Hypervisors?</a:t>
            </a:r>
          </a:p>
          <a:p>
            <a:r>
              <a:rPr lang="en-IN" dirty="0"/>
              <a:t>How Cloud is evolved from hypervisors?</a:t>
            </a:r>
          </a:p>
        </p:txBody>
      </p:sp>
    </p:spTree>
    <p:extLst>
      <p:ext uri="{BB962C8B-B14F-4D97-AF65-F5344CB8AC3E}">
        <p14:creationId xmlns:p14="http://schemas.microsoft.com/office/powerpoint/2010/main" val="77102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0517-CF04-4BC4-822E-C74899125CF5}"/>
              </a:ext>
            </a:extLst>
          </p:cNvPr>
          <p:cNvSpPr>
            <a:spLocks noGrp="1"/>
          </p:cNvSpPr>
          <p:nvPr>
            <p:ph type="title"/>
          </p:nvPr>
        </p:nvSpPr>
        <p:spPr/>
        <p:txBody>
          <a:bodyPr/>
          <a:lstStyle/>
          <a:p>
            <a:r>
              <a:rPr lang="en-IN" dirty="0"/>
              <a:t>What is Hypervisor?</a:t>
            </a:r>
          </a:p>
        </p:txBody>
      </p:sp>
      <p:sp>
        <p:nvSpPr>
          <p:cNvPr id="3" name="Content Placeholder 2">
            <a:extLst>
              <a:ext uri="{FF2B5EF4-FFF2-40B4-BE49-F238E27FC236}">
                <a16:creationId xmlns:a16="http://schemas.microsoft.com/office/drawing/2014/main" id="{296721F4-E991-4A7E-B1B4-E04AC49B9164}"/>
              </a:ext>
            </a:extLst>
          </p:cNvPr>
          <p:cNvSpPr>
            <a:spLocks noGrp="1"/>
          </p:cNvSpPr>
          <p:nvPr>
            <p:ph idx="1"/>
          </p:nvPr>
        </p:nvSpPr>
        <p:spPr/>
        <p:txBody>
          <a:bodyPr/>
          <a:lstStyle/>
          <a:p>
            <a:r>
              <a:rPr lang="en-US" dirty="0"/>
              <a:t>A hypervisor is a kind of emulator; it is computer software, firmware or hardware that creates and runs virtual machines.</a:t>
            </a:r>
          </a:p>
          <a:p>
            <a:r>
              <a:rPr lang="en-US" dirty="0"/>
              <a:t> A computer on which a hypervisor runs one or more virtual machines is called a host machine, and each virtual machine is called a guest machine.</a:t>
            </a:r>
            <a:endParaRPr lang="en-IN" dirty="0"/>
          </a:p>
        </p:txBody>
      </p:sp>
    </p:spTree>
    <p:extLst>
      <p:ext uri="{BB962C8B-B14F-4D97-AF65-F5344CB8AC3E}">
        <p14:creationId xmlns:p14="http://schemas.microsoft.com/office/powerpoint/2010/main" val="230979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938C-2A89-4AC9-8878-66B1326E9907}"/>
              </a:ext>
            </a:extLst>
          </p:cNvPr>
          <p:cNvSpPr>
            <a:spLocks noGrp="1"/>
          </p:cNvSpPr>
          <p:nvPr>
            <p:ph type="title"/>
          </p:nvPr>
        </p:nvSpPr>
        <p:spPr/>
        <p:txBody>
          <a:bodyPr/>
          <a:lstStyle/>
          <a:p>
            <a:r>
              <a:rPr lang="en-IN" dirty="0"/>
              <a:t>How it will work?</a:t>
            </a:r>
          </a:p>
        </p:txBody>
      </p:sp>
      <p:sp>
        <p:nvSpPr>
          <p:cNvPr id="3" name="Content Placeholder 2">
            <a:extLst>
              <a:ext uri="{FF2B5EF4-FFF2-40B4-BE49-F238E27FC236}">
                <a16:creationId xmlns:a16="http://schemas.microsoft.com/office/drawing/2014/main" id="{3C8C61FF-9B8E-4708-AF2C-55452290868E}"/>
              </a:ext>
            </a:extLst>
          </p:cNvPr>
          <p:cNvSpPr>
            <a:spLocks noGrp="1"/>
          </p:cNvSpPr>
          <p:nvPr>
            <p:ph idx="1"/>
          </p:nvPr>
        </p:nvSpPr>
        <p:spPr/>
        <p:txBody>
          <a:bodyPr/>
          <a:lstStyle/>
          <a:p>
            <a:r>
              <a:rPr lang="en-IN" dirty="0"/>
              <a:t>Hypervisor – software defined environment that the OS will trust that software defined environment as real environment and run its architecture</a:t>
            </a:r>
          </a:p>
        </p:txBody>
      </p:sp>
    </p:spTree>
    <p:extLst>
      <p:ext uri="{BB962C8B-B14F-4D97-AF65-F5344CB8AC3E}">
        <p14:creationId xmlns:p14="http://schemas.microsoft.com/office/powerpoint/2010/main" val="16365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9196-408A-4B85-A8E6-CD6D3FF11325}"/>
              </a:ext>
            </a:extLst>
          </p:cNvPr>
          <p:cNvSpPr>
            <a:spLocks noGrp="1"/>
          </p:cNvSpPr>
          <p:nvPr>
            <p:ph type="title"/>
          </p:nvPr>
        </p:nvSpPr>
        <p:spPr/>
        <p:txBody>
          <a:bodyPr/>
          <a:lstStyle/>
          <a:p>
            <a:r>
              <a:rPr lang="en-IN" dirty="0"/>
              <a:t>Types of Hypervisors</a:t>
            </a:r>
          </a:p>
        </p:txBody>
      </p:sp>
      <p:sp>
        <p:nvSpPr>
          <p:cNvPr id="3" name="Content Placeholder 2">
            <a:extLst>
              <a:ext uri="{FF2B5EF4-FFF2-40B4-BE49-F238E27FC236}">
                <a16:creationId xmlns:a16="http://schemas.microsoft.com/office/drawing/2014/main" id="{C7450844-6FAC-4323-8CB0-A55308F0349F}"/>
              </a:ext>
            </a:extLst>
          </p:cNvPr>
          <p:cNvSpPr>
            <a:spLocks noGrp="1"/>
          </p:cNvSpPr>
          <p:nvPr>
            <p:ph idx="1"/>
          </p:nvPr>
        </p:nvSpPr>
        <p:spPr/>
        <p:txBody>
          <a:bodyPr/>
          <a:lstStyle/>
          <a:p>
            <a:r>
              <a:rPr lang="en-IN" dirty="0"/>
              <a:t>2 types</a:t>
            </a:r>
          </a:p>
          <a:p>
            <a:pPr lvl="1"/>
            <a:r>
              <a:rPr lang="en-IN" dirty="0"/>
              <a:t>Type 1</a:t>
            </a:r>
          </a:p>
          <a:p>
            <a:pPr lvl="1"/>
            <a:r>
              <a:rPr lang="en-IN" dirty="0"/>
              <a:t>Type 2</a:t>
            </a:r>
          </a:p>
        </p:txBody>
      </p:sp>
    </p:spTree>
    <p:extLst>
      <p:ext uri="{BB962C8B-B14F-4D97-AF65-F5344CB8AC3E}">
        <p14:creationId xmlns:p14="http://schemas.microsoft.com/office/powerpoint/2010/main" val="265799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7F32-8F99-4D2D-930D-98A3F6D27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47AE1F-7291-40A1-8034-5F574174223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41AF124-8D27-46A4-9999-C9BD8B7E5083}"/>
                  </a:ext>
                </a:extLst>
              </p14:cNvPr>
              <p14:cNvContentPartPr/>
              <p14:nvPr/>
            </p14:nvContentPartPr>
            <p14:xfrm>
              <a:off x="1676520" y="774720"/>
              <a:ext cx="6490080" cy="4553280"/>
            </p14:xfrm>
          </p:contentPart>
        </mc:Choice>
        <mc:Fallback>
          <p:pic>
            <p:nvPicPr>
              <p:cNvPr id="4" name="Ink 3">
                <a:extLst>
                  <a:ext uri="{FF2B5EF4-FFF2-40B4-BE49-F238E27FC236}">
                    <a16:creationId xmlns:a16="http://schemas.microsoft.com/office/drawing/2014/main" id="{341AF124-8D27-46A4-9999-C9BD8B7E5083}"/>
                  </a:ext>
                </a:extLst>
              </p:cNvPr>
              <p:cNvPicPr/>
              <p:nvPr/>
            </p:nvPicPr>
            <p:blipFill>
              <a:blip r:embed="rId3"/>
              <a:stretch>
                <a:fillRect/>
              </a:stretch>
            </p:blipFill>
            <p:spPr>
              <a:xfrm>
                <a:off x="1667160" y="765360"/>
                <a:ext cx="6508800" cy="4572000"/>
              </a:xfrm>
              <a:prstGeom prst="rect">
                <a:avLst/>
              </a:prstGeom>
            </p:spPr>
          </p:pic>
        </mc:Fallback>
      </mc:AlternateContent>
    </p:spTree>
    <p:extLst>
      <p:ext uri="{BB962C8B-B14F-4D97-AF65-F5344CB8AC3E}">
        <p14:creationId xmlns:p14="http://schemas.microsoft.com/office/powerpoint/2010/main" val="22673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E8E9-A650-48A3-845E-B56132C416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997A50-F8E0-4688-8BB1-8E5C3D435E76}"/>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439B992-5F8E-46D5-AD2A-8472068F758C}"/>
                  </a:ext>
                </a:extLst>
              </p14:cNvPr>
              <p14:cNvContentPartPr/>
              <p14:nvPr/>
            </p14:nvContentPartPr>
            <p14:xfrm>
              <a:off x="0" y="235080"/>
              <a:ext cx="10617480" cy="5664600"/>
            </p14:xfrm>
          </p:contentPart>
        </mc:Choice>
        <mc:Fallback>
          <p:pic>
            <p:nvPicPr>
              <p:cNvPr id="4" name="Ink 3">
                <a:extLst>
                  <a:ext uri="{FF2B5EF4-FFF2-40B4-BE49-F238E27FC236}">
                    <a16:creationId xmlns:a16="http://schemas.microsoft.com/office/drawing/2014/main" id="{E439B992-5F8E-46D5-AD2A-8472068F758C}"/>
                  </a:ext>
                </a:extLst>
              </p:cNvPr>
              <p:cNvPicPr/>
              <p:nvPr/>
            </p:nvPicPr>
            <p:blipFill>
              <a:blip r:embed="rId3"/>
              <a:stretch>
                <a:fillRect/>
              </a:stretch>
            </p:blipFill>
            <p:spPr>
              <a:xfrm>
                <a:off x="-9360" y="225720"/>
                <a:ext cx="10636200" cy="5683320"/>
              </a:xfrm>
              <a:prstGeom prst="rect">
                <a:avLst/>
              </a:prstGeom>
            </p:spPr>
          </p:pic>
        </mc:Fallback>
      </mc:AlternateContent>
    </p:spTree>
    <p:extLst>
      <p:ext uri="{BB962C8B-B14F-4D97-AF65-F5344CB8AC3E}">
        <p14:creationId xmlns:p14="http://schemas.microsoft.com/office/powerpoint/2010/main" val="87781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757F-108F-4D41-ABB1-382F52F511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8F5393-4A47-4DEF-BC4E-7C0E1D82CC06}"/>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ACD916-3013-43F4-8C5A-98639D21B48C}"/>
                  </a:ext>
                </a:extLst>
              </p14:cNvPr>
              <p14:cNvContentPartPr/>
              <p14:nvPr/>
            </p14:nvContentPartPr>
            <p14:xfrm>
              <a:off x="0" y="12600"/>
              <a:ext cx="9957240" cy="6401160"/>
            </p14:xfrm>
          </p:contentPart>
        </mc:Choice>
        <mc:Fallback>
          <p:pic>
            <p:nvPicPr>
              <p:cNvPr id="4" name="Ink 3">
                <a:extLst>
                  <a:ext uri="{FF2B5EF4-FFF2-40B4-BE49-F238E27FC236}">
                    <a16:creationId xmlns:a16="http://schemas.microsoft.com/office/drawing/2014/main" id="{C8ACD916-3013-43F4-8C5A-98639D21B48C}"/>
                  </a:ext>
                </a:extLst>
              </p:cNvPr>
              <p:cNvPicPr/>
              <p:nvPr/>
            </p:nvPicPr>
            <p:blipFill>
              <a:blip r:embed="rId3"/>
              <a:stretch>
                <a:fillRect/>
              </a:stretch>
            </p:blipFill>
            <p:spPr>
              <a:xfrm>
                <a:off x="-9360" y="3240"/>
                <a:ext cx="9975960" cy="6419880"/>
              </a:xfrm>
              <a:prstGeom prst="rect">
                <a:avLst/>
              </a:prstGeom>
            </p:spPr>
          </p:pic>
        </mc:Fallback>
      </mc:AlternateContent>
    </p:spTree>
    <p:extLst>
      <p:ext uri="{BB962C8B-B14F-4D97-AF65-F5344CB8AC3E}">
        <p14:creationId xmlns:p14="http://schemas.microsoft.com/office/powerpoint/2010/main" val="14688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D42-8D6F-40B0-8FD7-C81AB49DDAF7}"/>
              </a:ext>
            </a:extLst>
          </p:cNvPr>
          <p:cNvSpPr>
            <a:spLocks noGrp="1"/>
          </p:cNvSpPr>
          <p:nvPr>
            <p:ph type="title"/>
          </p:nvPr>
        </p:nvSpPr>
        <p:spPr/>
        <p:txBody>
          <a:bodyPr/>
          <a:lstStyle/>
          <a:p>
            <a:r>
              <a:rPr lang="en-IN" dirty="0"/>
              <a:t>What is Cloud computing?</a:t>
            </a:r>
          </a:p>
        </p:txBody>
      </p:sp>
      <p:sp>
        <p:nvSpPr>
          <p:cNvPr id="3" name="Content Placeholder 2">
            <a:extLst>
              <a:ext uri="{FF2B5EF4-FFF2-40B4-BE49-F238E27FC236}">
                <a16:creationId xmlns:a16="http://schemas.microsoft.com/office/drawing/2014/main" id="{B84D7092-923F-4EFC-858A-1CBAC5DFC6CC}"/>
              </a:ext>
            </a:extLst>
          </p:cNvPr>
          <p:cNvSpPr>
            <a:spLocks noGrp="1"/>
          </p:cNvSpPr>
          <p:nvPr>
            <p:ph idx="1"/>
          </p:nvPr>
        </p:nvSpPr>
        <p:spPr/>
        <p:txBody>
          <a:bodyPr/>
          <a:lstStyle/>
          <a:p>
            <a:r>
              <a:rPr lang="en-US" dirty="0"/>
              <a:t>Cloud computing is the on-demand availability of computer system resources, especially data storage and computing power, without direct active management by the user. Large clouds often have functions distributed over multiple locations, each location being a data center.</a:t>
            </a:r>
            <a:endParaRPr lang="en-IN" dirty="0"/>
          </a:p>
        </p:txBody>
      </p:sp>
    </p:spTree>
    <p:extLst>
      <p:ext uri="{BB962C8B-B14F-4D97-AF65-F5344CB8AC3E}">
        <p14:creationId xmlns:p14="http://schemas.microsoft.com/office/powerpoint/2010/main" val="363202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226E-7A98-42BE-8A12-785342B7AF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A7F6ED-423F-46E3-8283-98EABE67F70B}"/>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4CE823E-6D14-42B7-9FA1-5B92EAC876DA}"/>
                  </a:ext>
                </a:extLst>
              </p14:cNvPr>
              <p14:cNvContentPartPr/>
              <p14:nvPr/>
            </p14:nvContentPartPr>
            <p14:xfrm>
              <a:off x="431640" y="0"/>
              <a:ext cx="11119320" cy="6795000"/>
            </p14:xfrm>
          </p:contentPart>
        </mc:Choice>
        <mc:Fallback>
          <p:pic>
            <p:nvPicPr>
              <p:cNvPr id="4" name="Ink 3">
                <a:extLst>
                  <a:ext uri="{FF2B5EF4-FFF2-40B4-BE49-F238E27FC236}">
                    <a16:creationId xmlns:a16="http://schemas.microsoft.com/office/drawing/2014/main" id="{84CE823E-6D14-42B7-9FA1-5B92EAC876DA}"/>
                  </a:ext>
                </a:extLst>
              </p:cNvPr>
              <p:cNvPicPr/>
              <p:nvPr/>
            </p:nvPicPr>
            <p:blipFill>
              <a:blip r:embed="rId3"/>
              <a:stretch>
                <a:fillRect/>
              </a:stretch>
            </p:blipFill>
            <p:spPr>
              <a:xfrm>
                <a:off x="422280" y="-9360"/>
                <a:ext cx="11138040" cy="6813720"/>
              </a:xfrm>
              <a:prstGeom prst="rect">
                <a:avLst/>
              </a:prstGeom>
            </p:spPr>
          </p:pic>
        </mc:Fallback>
      </mc:AlternateContent>
    </p:spTree>
    <p:extLst>
      <p:ext uri="{BB962C8B-B14F-4D97-AF65-F5344CB8AC3E}">
        <p14:creationId xmlns:p14="http://schemas.microsoft.com/office/powerpoint/2010/main" val="58669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AEDE-6DFC-4E62-88DA-C5F5C79277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B66EA5-B2D7-49C7-9936-DC6A46E40B40}"/>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583C370-F0AC-4B2B-89C5-D635E2CA84A6}"/>
                  </a:ext>
                </a:extLst>
              </p14:cNvPr>
              <p14:cNvContentPartPr/>
              <p14:nvPr/>
            </p14:nvContentPartPr>
            <p14:xfrm>
              <a:off x="374760" y="0"/>
              <a:ext cx="11792160" cy="6769440"/>
            </p14:xfrm>
          </p:contentPart>
        </mc:Choice>
        <mc:Fallback>
          <p:pic>
            <p:nvPicPr>
              <p:cNvPr id="4" name="Ink 3">
                <a:extLst>
                  <a:ext uri="{FF2B5EF4-FFF2-40B4-BE49-F238E27FC236}">
                    <a16:creationId xmlns:a16="http://schemas.microsoft.com/office/drawing/2014/main" id="{2583C370-F0AC-4B2B-89C5-D635E2CA84A6}"/>
                  </a:ext>
                </a:extLst>
              </p:cNvPr>
              <p:cNvPicPr/>
              <p:nvPr/>
            </p:nvPicPr>
            <p:blipFill>
              <a:blip r:embed="rId3"/>
              <a:stretch>
                <a:fillRect/>
              </a:stretch>
            </p:blipFill>
            <p:spPr>
              <a:xfrm>
                <a:off x="365400" y="-9360"/>
                <a:ext cx="11810880" cy="6788160"/>
              </a:xfrm>
              <a:prstGeom prst="rect">
                <a:avLst/>
              </a:prstGeom>
            </p:spPr>
          </p:pic>
        </mc:Fallback>
      </mc:AlternateContent>
    </p:spTree>
    <p:extLst>
      <p:ext uri="{BB962C8B-B14F-4D97-AF65-F5344CB8AC3E}">
        <p14:creationId xmlns:p14="http://schemas.microsoft.com/office/powerpoint/2010/main" val="110833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96C4-7FF3-472E-A42A-5E218276AA63}"/>
              </a:ext>
            </a:extLst>
          </p:cNvPr>
          <p:cNvSpPr>
            <a:spLocks noGrp="1"/>
          </p:cNvSpPr>
          <p:nvPr>
            <p:ph type="title"/>
          </p:nvPr>
        </p:nvSpPr>
        <p:spPr/>
        <p:txBody>
          <a:bodyPr/>
          <a:lstStyle/>
          <a:p>
            <a:r>
              <a:rPr lang="en-IN" dirty="0"/>
              <a:t>Types of cloud</a:t>
            </a:r>
          </a:p>
        </p:txBody>
      </p:sp>
      <p:sp>
        <p:nvSpPr>
          <p:cNvPr id="3" name="Content Placeholder 2">
            <a:extLst>
              <a:ext uri="{FF2B5EF4-FFF2-40B4-BE49-F238E27FC236}">
                <a16:creationId xmlns:a16="http://schemas.microsoft.com/office/drawing/2014/main" id="{8AA51E93-05C3-4FF4-BF96-F54B323FD7C0}"/>
              </a:ext>
            </a:extLst>
          </p:cNvPr>
          <p:cNvSpPr>
            <a:spLocks noGrp="1"/>
          </p:cNvSpPr>
          <p:nvPr>
            <p:ph idx="1"/>
          </p:nvPr>
        </p:nvSpPr>
        <p:spPr/>
        <p:txBody>
          <a:bodyPr/>
          <a:lstStyle/>
          <a:p>
            <a:r>
              <a:rPr lang="en-IN" dirty="0"/>
              <a:t>Public</a:t>
            </a:r>
          </a:p>
          <a:p>
            <a:r>
              <a:rPr lang="en-IN" dirty="0"/>
              <a:t>Private</a:t>
            </a:r>
          </a:p>
          <a:p>
            <a:r>
              <a:rPr lang="en-IN" dirty="0"/>
              <a:t>Hybrid</a:t>
            </a:r>
          </a:p>
          <a:p>
            <a:r>
              <a:rPr lang="en-IN" dirty="0"/>
              <a:t>Community</a:t>
            </a:r>
          </a:p>
        </p:txBody>
      </p:sp>
    </p:spTree>
    <p:extLst>
      <p:ext uri="{BB962C8B-B14F-4D97-AF65-F5344CB8AC3E}">
        <p14:creationId xmlns:p14="http://schemas.microsoft.com/office/powerpoint/2010/main" val="215521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2038-7624-4182-8F43-32B0564A10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D158BD-98F7-4C4B-9984-3F0A746CC513}"/>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9C9437C-F59D-427C-A625-C62D7CD624B4}"/>
                  </a:ext>
                </a:extLst>
              </p14:cNvPr>
              <p14:cNvContentPartPr/>
              <p14:nvPr/>
            </p14:nvContentPartPr>
            <p14:xfrm>
              <a:off x="57240" y="31680"/>
              <a:ext cx="11442960" cy="6820200"/>
            </p14:xfrm>
          </p:contentPart>
        </mc:Choice>
        <mc:Fallback>
          <p:pic>
            <p:nvPicPr>
              <p:cNvPr id="4" name="Ink 3">
                <a:extLst>
                  <a:ext uri="{FF2B5EF4-FFF2-40B4-BE49-F238E27FC236}">
                    <a16:creationId xmlns:a16="http://schemas.microsoft.com/office/drawing/2014/main" id="{29C9437C-F59D-427C-A625-C62D7CD624B4}"/>
                  </a:ext>
                </a:extLst>
              </p:cNvPr>
              <p:cNvPicPr/>
              <p:nvPr/>
            </p:nvPicPr>
            <p:blipFill>
              <a:blip r:embed="rId3"/>
              <a:stretch>
                <a:fillRect/>
              </a:stretch>
            </p:blipFill>
            <p:spPr>
              <a:xfrm>
                <a:off x="47880" y="22320"/>
                <a:ext cx="11461680" cy="6838920"/>
              </a:xfrm>
              <a:prstGeom prst="rect">
                <a:avLst/>
              </a:prstGeom>
            </p:spPr>
          </p:pic>
        </mc:Fallback>
      </mc:AlternateContent>
    </p:spTree>
    <p:extLst>
      <p:ext uri="{BB962C8B-B14F-4D97-AF65-F5344CB8AC3E}">
        <p14:creationId xmlns:p14="http://schemas.microsoft.com/office/powerpoint/2010/main" val="96768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46B7-C022-4423-B023-6B85FAF0FD63}"/>
              </a:ext>
            </a:extLst>
          </p:cNvPr>
          <p:cNvSpPr>
            <a:spLocks noGrp="1"/>
          </p:cNvSpPr>
          <p:nvPr>
            <p:ph type="title"/>
          </p:nvPr>
        </p:nvSpPr>
        <p:spPr/>
        <p:txBody>
          <a:bodyPr/>
          <a:lstStyle/>
          <a:p>
            <a:r>
              <a:rPr lang="en-IN" dirty="0"/>
              <a:t>Categories of Cloud</a:t>
            </a:r>
          </a:p>
        </p:txBody>
      </p:sp>
      <p:sp>
        <p:nvSpPr>
          <p:cNvPr id="3" name="Content Placeholder 2">
            <a:extLst>
              <a:ext uri="{FF2B5EF4-FFF2-40B4-BE49-F238E27FC236}">
                <a16:creationId xmlns:a16="http://schemas.microsoft.com/office/drawing/2014/main" id="{92A15F3D-8E87-410A-B439-680015FFF971}"/>
              </a:ext>
            </a:extLst>
          </p:cNvPr>
          <p:cNvSpPr>
            <a:spLocks noGrp="1"/>
          </p:cNvSpPr>
          <p:nvPr>
            <p:ph idx="1"/>
          </p:nvPr>
        </p:nvSpPr>
        <p:spPr/>
        <p:txBody>
          <a:bodyPr/>
          <a:lstStyle/>
          <a:p>
            <a:r>
              <a:rPr lang="en-IN" dirty="0"/>
              <a:t>IAAS</a:t>
            </a:r>
          </a:p>
          <a:p>
            <a:r>
              <a:rPr lang="en-IN" dirty="0"/>
              <a:t>SAAS</a:t>
            </a:r>
          </a:p>
          <a:p>
            <a:r>
              <a:rPr lang="en-IN" dirty="0"/>
              <a:t>PAAS</a:t>
            </a:r>
          </a:p>
        </p:txBody>
      </p:sp>
    </p:spTree>
    <p:extLst>
      <p:ext uri="{BB962C8B-B14F-4D97-AF65-F5344CB8AC3E}">
        <p14:creationId xmlns:p14="http://schemas.microsoft.com/office/powerpoint/2010/main" val="337253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242-3A9E-4329-91A8-85A8144F8D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776087-E683-4F08-B5A7-65B97F7F9684}"/>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65BA26E-06E3-4DEA-A0DE-EF9DEA588A1B}"/>
                  </a:ext>
                </a:extLst>
              </p14:cNvPr>
              <p14:cNvContentPartPr/>
              <p14:nvPr/>
            </p14:nvContentPartPr>
            <p14:xfrm>
              <a:off x="158760" y="368280"/>
              <a:ext cx="11633400" cy="6483600"/>
            </p14:xfrm>
          </p:contentPart>
        </mc:Choice>
        <mc:Fallback>
          <p:pic>
            <p:nvPicPr>
              <p:cNvPr id="4" name="Ink 3">
                <a:extLst>
                  <a:ext uri="{FF2B5EF4-FFF2-40B4-BE49-F238E27FC236}">
                    <a16:creationId xmlns:a16="http://schemas.microsoft.com/office/drawing/2014/main" id="{A65BA26E-06E3-4DEA-A0DE-EF9DEA588A1B}"/>
                  </a:ext>
                </a:extLst>
              </p:cNvPr>
              <p:cNvPicPr/>
              <p:nvPr/>
            </p:nvPicPr>
            <p:blipFill>
              <a:blip r:embed="rId3"/>
              <a:stretch>
                <a:fillRect/>
              </a:stretch>
            </p:blipFill>
            <p:spPr>
              <a:xfrm>
                <a:off x="149400" y="358920"/>
                <a:ext cx="11652120" cy="6502320"/>
              </a:xfrm>
              <a:prstGeom prst="rect">
                <a:avLst/>
              </a:prstGeom>
            </p:spPr>
          </p:pic>
        </mc:Fallback>
      </mc:AlternateContent>
    </p:spTree>
    <p:extLst>
      <p:ext uri="{BB962C8B-B14F-4D97-AF65-F5344CB8AC3E}">
        <p14:creationId xmlns:p14="http://schemas.microsoft.com/office/powerpoint/2010/main" val="3773183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6A34-347A-46DB-8991-69F2BDBC4B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7D1AAF-0155-4A3B-8D2C-9F07E9EE8A4C}"/>
              </a:ext>
            </a:extLst>
          </p:cNvPr>
          <p:cNvSpPr>
            <a:spLocks noGrp="1"/>
          </p:cNvSpPr>
          <p:nvPr>
            <p:ph idx="1"/>
          </p:nvPr>
        </p:nvSpPr>
        <p:spPr/>
        <p:txBody>
          <a:bodyPr/>
          <a:lstStyle/>
          <a:p>
            <a:r>
              <a:rPr lang="en-IN" dirty="0"/>
              <a:t>SAAS -&gt; Software as service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C7E784-048D-4612-BA46-765F1DB8AD19}"/>
                  </a:ext>
                </a:extLst>
              </p14:cNvPr>
              <p14:cNvContentPartPr/>
              <p14:nvPr/>
            </p14:nvContentPartPr>
            <p14:xfrm>
              <a:off x="704880" y="870120"/>
              <a:ext cx="10535040" cy="4451400"/>
            </p14:xfrm>
          </p:contentPart>
        </mc:Choice>
        <mc:Fallback>
          <p:pic>
            <p:nvPicPr>
              <p:cNvPr id="4" name="Ink 3">
                <a:extLst>
                  <a:ext uri="{FF2B5EF4-FFF2-40B4-BE49-F238E27FC236}">
                    <a16:creationId xmlns:a16="http://schemas.microsoft.com/office/drawing/2014/main" id="{05C7E784-048D-4612-BA46-765F1DB8AD19}"/>
                  </a:ext>
                </a:extLst>
              </p:cNvPr>
              <p:cNvPicPr/>
              <p:nvPr/>
            </p:nvPicPr>
            <p:blipFill>
              <a:blip r:embed="rId3"/>
              <a:stretch>
                <a:fillRect/>
              </a:stretch>
            </p:blipFill>
            <p:spPr>
              <a:xfrm>
                <a:off x="695520" y="860760"/>
                <a:ext cx="10553760" cy="4470120"/>
              </a:xfrm>
              <a:prstGeom prst="rect">
                <a:avLst/>
              </a:prstGeom>
            </p:spPr>
          </p:pic>
        </mc:Fallback>
      </mc:AlternateContent>
    </p:spTree>
    <p:extLst>
      <p:ext uri="{BB962C8B-B14F-4D97-AF65-F5344CB8AC3E}">
        <p14:creationId xmlns:p14="http://schemas.microsoft.com/office/powerpoint/2010/main" val="189659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21BC-9B70-4C1F-85FD-CAF96FB777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388610-ABF6-4108-A271-97879B240EE2}"/>
              </a:ext>
            </a:extLst>
          </p:cNvPr>
          <p:cNvSpPr>
            <a:spLocks noGrp="1"/>
          </p:cNvSpPr>
          <p:nvPr>
            <p:ph idx="1"/>
          </p:nvPr>
        </p:nvSpPr>
        <p:spPr/>
        <p:txBody>
          <a:bodyPr/>
          <a:lstStyle/>
          <a:p>
            <a:r>
              <a:rPr lang="en-IN" dirty="0"/>
              <a:t>PAAS</a:t>
            </a:r>
          </a:p>
        </p:txBody>
      </p:sp>
    </p:spTree>
    <p:extLst>
      <p:ext uri="{BB962C8B-B14F-4D97-AF65-F5344CB8AC3E}">
        <p14:creationId xmlns:p14="http://schemas.microsoft.com/office/powerpoint/2010/main" val="121039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34C0-09E9-4B19-8DB0-266BB89DCD88}"/>
              </a:ext>
            </a:extLst>
          </p:cNvPr>
          <p:cNvSpPr>
            <a:spLocks noGrp="1"/>
          </p:cNvSpPr>
          <p:nvPr>
            <p:ph type="title"/>
          </p:nvPr>
        </p:nvSpPr>
        <p:spPr/>
        <p:txBody>
          <a:bodyPr/>
          <a:lstStyle/>
          <a:p>
            <a:r>
              <a:rPr lang="en-IN" dirty="0"/>
              <a:t>eLearning</a:t>
            </a:r>
          </a:p>
        </p:txBody>
      </p:sp>
      <p:sp>
        <p:nvSpPr>
          <p:cNvPr id="3" name="Content Placeholder 2">
            <a:extLst>
              <a:ext uri="{FF2B5EF4-FFF2-40B4-BE49-F238E27FC236}">
                <a16:creationId xmlns:a16="http://schemas.microsoft.com/office/drawing/2014/main" id="{5A92D093-EC97-47F9-BFC8-E240CB5298B5}"/>
              </a:ext>
            </a:extLst>
          </p:cNvPr>
          <p:cNvSpPr>
            <a:spLocks noGrp="1"/>
          </p:cNvSpPr>
          <p:nvPr>
            <p:ph idx="1"/>
          </p:nvPr>
        </p:nvSpPr>
        <p:spPr/>
        <p:txBody>
          <a:bodyPr/>
          <a:lstStyle/>
          <a:p>
            <a:r>
              <a:rPr lang="en-IN"/>
              <a:t>https://www.youtube.com/watch?v=usYySG1nbfI&amp;t=166s</a:t>
            </a:r>
            <a:endParaRPr lang="en-IN" dirty="0"/>
          </a:p>
        </p:txBody>
      </p:sp>
    </p:spTree>
    <p:extLst>
      <p:ext uri="{BB962C8B-B14F-4D97-AF65-F5344CB8AC3E}">
        <p14:creationId xmlns:p14="http://schemas.microsoft.com/office/powerpoint/2010/main" val="83882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E907-7953-4136-B009-16D672502D29}"/>
              </a:ext>
            </a:extLst>
          </p:cNvPr>
          <p:cNvSpPr>
            <a:spLocks noGrp="1"/>
          </p:cNvSpPr>
          <p:nvPr>
            <p:ph type="title"/>
          </p:nvPr>
        </p:nvSpPr>
        <p:spPr/>
        <p:txBody>
          <a:bodyPr/>
          <a:lstStyle/>
          <a:p>
            <a:r>
              <a:rPr lang="en-IN" dirty="0"/>
              <a:t>What is data centre?</a:t>
            </a:r>
          </a:p>
        </p:txBody>
      </p:sp>
      <p:sp>
        <p:nvSpPr>
          <p:cNvPr id="3" name="Content Placeholder 2">
            <a:extLst>
              <a:ext uri="{FF2B5EF4-FFF2-40B4-BE49-F238E27FC236}">
                <a16:creationId xmlns:a16="http://schemas.microsoft.com/office/drawing/2014/main" id="{ADF6E7B8-556F-47AA-8F85-D3AECB55D113}"/>
              </a:ext>
            </a:extLst>
          </p:cNvPr>
          <p:cNvSpPr>
            <a:spLocks noGrp="1"/>
          </p:cNvSpPr>
          <p:nvPr>
            <p:ph idx="1"/>
          </p:nvPr>
        </p:nvSpPr>
        <p:spPr/>
        <p:txBody>
          <a:bodyPr/>
          <a:lstStyle/>
          <a:p>
            <a:r>
              <a:rPr lang="en-IN" dirty="0"/>
              <a:t>Desktop</a:t>
            </a:r>
          </a:p>
          <a:p>
            <a:r>
              <a:rPr lang="en-IN" dirty="0"/>
              <a:t>Laptop</a:t>
            </a:r>
          </a:p>
          <a:p>
            <a:r>
              <a:rPr lang="en-IN" dirty="0"/>
              <a:t>Work station</a:t>
            </a:r>
          </a:p>
          <a:p>
            <a:r>
              <a:rPr lang="en-IN" dirty="0"/>
              <a:t>Racks</a:t>
            </a:r>
          </a:p>
          <a:p>
            <a:r>
              <a:rPr lang="en-IN" dirty="0"/>
              <a:t>Data centres</a:t>
            </a:r>
          </a:p>
          <a:p>
            <a:r>
              <a:rPr lang="en-IN" dirty="0"/>
              <a:t>Blade Servers</a:t>
            </a:r>
          </a:p>
        </p:txBody>
      </p:sp>
    </p:spTree>
    <p:extLst>
      <p:ext uri="{BB962C8B-B14F-4D97-AF65-F5344CB8AC3E}">
        <p14:creationId xmlns:p14="http://schemas.microsoft.com/office/powerpoint/2010/main" val="425211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A2BF-0001-439F-9BC9-AD566EE367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7EB14C-0258-411C-A2C6-33449F37F439}"/>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6EDFE0D-DBED-4FAB-824D-91A1E488A903}"/>
                  </a:ext>
                </a:extLst>
              </p14:cNvPr>
              <p14:cNvContentPartPr/>
              <p14:nvPr/>
            </p14:nvContentPartPr>
            <p14:xfrm>
              <a:off x="0" y="0"/>
              <a:ext cx="12008160" cy="6750360"/>
            </p14:xfrm>
          </p:contentPart>
        </mc:Choice>
        <mc:Fallback>
          <p:pic>
            <p:nvPicPr>
              <p:cNvPr id="4" name="Ink 3">
                <a:extLst>
                  <a:ext uri="{FF2B5EF4-FFF2-40B4-BE49-F238E27FC236}">
                    <a16:creationId xmlns:a16="http://schemas.microsoft.com/office/drawing/2014/main" id="{E6EDFE0D-DBED-4FAB-824D-91A1E488A903}"/>
                  </a:ext>
                </a:extLst>
              </p:cNvPr>
              <p:cNvPicPr/>
              <p:nvPr/>
            </p:nvPicPr>
            <p:blipFill>
              <a:blip r:embed="rId3"/>
              <a:stretch>
                <a:fillRect/>
              </a:stretch>
            </p:blipFill>
            <p:spPr>
              <a:xfrm>
                <a:off x="-9360" y="-9360"/>
                <a:ext cx="12026880" cy="6769080"/>
              </a:xfrm>
              <a:prstGeom prst="rect">
                <a:avLst/>
              </a:prstGeom>
            </p:spPr>
          </p:pic>
        </mc:Fallback>
      </mc:AlternateContent>
    </p:spTree>
    <p:extLst>
      <p:ext uri="{BB962C8B-B14F-4D97-AF65-F5344CB8AC3E}">
        <p14:creationId xmlns:p14="http://schemas.microsoft.com/office/powerpoint/2010/main" val="42381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54EC-8FB5-4CC8-A29E-DBA5E58581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8EE3BD-1871-49C0-A316-FAB65C76E8E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AC8133-7DA2-4830-8264-5E1969A63945}"/>
                  </a:ext>
                </a:extLst>
              </p14:cNvPr>
              <p14:cNvContentPartPr/>
              <p14:nvPr/>
            </p14:nvContentPartPr>
            <p14:xfrm>
              <a:off x="0" y="0"/>
              <a:ext cx="11271600" cy="6687000"/>
            </p14:xfrm>
          </p:contentPart>
        </mc:Choice>
        <mc:Fallback>
          <p:pic>
            <p:nvPicPr>
              <p:cNvPr id="4" name="Ink 3">
                <a:extLst>
                  <a:ext uri="{FF2B5EF4-FFF2-40B4-BE49-F238E27FC236}">
                    <a16:creationId xmlns:a16="http://schemas.microsoft.com/office/drawing/2014/main" id="{C4AC8133-7DA2-4830-8264-5E1969A63945}"/>
                  </a:ext>
                </a:extLst>
              </p:cNvPr>
              <p:cNvPicPr/>
              <p:nvPr/>
            </p:nvPicPr>
            <p:blipFill>
              <a:blip r:embed="rId3"/>
              <a:stretch>
                <a:fillRect/>
              </a:stretch>
            </p:blipFill>
            <p:spPr>
              <a:xfrm>
                <a:off x="-9360" y="-9360"/>
                <a:ext cx="11290320" cy="6705720"/>
              </a:xfrm>
              <a:prstGeom prst="rect">
                <a:avLst/>
              </a:prstGeom>
            </p:spPr>
          </p:pic>
        </mc:Fallback>
      </mc:AlternateContent>
    </p:spTree>
    <p:extLst>
      <p:ext uri="{BB962C8B-B14F-4D97-AF65-F5344CB8AC3E}">
        <p14:creationId xmlns:p14="http://schemas.microsoft.com/office/powerpoint/2010/main" val="181058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C684-D599-4E6C-8C56-ACDC84A13A1D}"/>
              </a:ext>
            </a:extLst>
          </p:cNvPr>
          <p:cNvSpPr>
            <a:spLocks noGrp="1"/>
          </p:cNvSpPr>
          <p:nvPr>
            <p:ph type="title"/>
          </p:nvPr>
        </p:nvSpPr>
        <p:spPr/>
        <p:txBody>
          <a:bodyPr/>
          <a:lstStyle/>
          <a:p>
            <a:r>
              <a:rPr lang="en-IN" dirty="0"/>
              <a:t>Dedicated – Users – Application -&gt; System</a:t>
            </a:r>
          </a:p>
        </p:txBody>
      </p:sp>
      <p:sp>
        <p:nvSpPr>
          <p:cNvPr id="3" name="Content Placeholder 2">
            <a:extLst>
              <a:ext uri="{FF2B5EF4-FFF2-40B4-BE49-F238E27FC236}">
                <a16:creationId xmlns:a16="http://schemas.microsoft.com/office/drawing/2014/main" id="{18C70692-86E9-467E-BD7E-EEA50278D47E}"/>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FB548C1-B8C6-4290-B91D-6B4A4BA9B782}"/>
                  </a:ext>
                </a:extLst>
              </p14:cNvPr>
              <p14:cNvContentPartPr/>
              <p14:nvPr/>
            </p14:nvContentPartPr>
            <p14:xfrm>
              <a:off x="781200" y="1295280"/>
              <a:ext cx="10896840" cy="5372640"/>
            </p14:xfrm>
          </p:contentPart>
        </mc:Choice>
        <mc:Fallback>
          <p:pic>
            <p:nvPicPr>
              <p:cNvPr id="4" name="Ink 3">
                <a:extLst>
                  <a:ext uri="{FF2B5EF4-FFF2-40B4-BE49-F238E27FC236}">
                    <a16:creationId xmlns:a16="http://schemas.microsoft.com/office/drawing/2014/main" id="{4FB548C1-B8C6-4290-B91D-6B4A4BA9B782}"/>
                  </a:ext>
                </a:extLst>
              </p:cNvPr>
              <p:cNvPicPr/>
              <p:nvPr/>
            </p:nvPicPr>
            <p:blipFill>
              <a:blip r:embed="rId3"/>
              <a:stretch>
                <a:fillRect/>
              </a:stretch>
            </p:blipFill>
            <p:spPr>
              <a:xfrm>
                <a:off x="771840" y="1285920"/>
                <a:ext cx="10915560" cy="5391360"/>
              </a:xfrm>
              <a:prstGeom prst="rect">
                <a:avLst/>
              </a:prstGeom>
            </p:spPr>
          </p:pic>
        </mc:Fallback>
      </mc:AlternateContent>
    </p:spTree>
    <p:extLst>
      <p:ext uri="{BB962C8B-B14F-4D97-AF65-F5344CB8AC3E}">
        <p14:creationId xmlns:p14="http://schemas.microsoft.com/office/powerpoint/2010/main" val="137833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C542-4557-49A5-9A2B-88970AC4E7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46F70C-B471-45F2-98C3-044D92C3B842}"/>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D45E3E6-9CBD-482D-A06C-09CDDE074E8B}"/>
                  </a:ext>
                </a:extLst>
              </p14:cNvPr>
              <p14:cNvContentPartPr/>
              <p14:nvPr/>
            </p14:nvContentPartPr>
            <p14:xfrm>
              <a:off x="0" y="12600"/>
              <a:ext cx="11709720" cy="5766120"/>
            </p14:xfrm>
          </p:contentPart>
        </mc:Choice>
        <mc:Fallback>
          <p:pic>
            <p:nvPicPr>
              <p:cNvPr id="4" name="Ink 3">
                <a:extLst>
                  <a:ext uri="{FF2B5EF4-FFF2-40B4-BE49-F238E27FC236}">
                    <a16:creationId xmlns:a16="http://schemas.microsoft.com/office/drawing/2014/main" id="{1D45E3E6-9CBD-482D-A06C-09CDDE074E8B}"/>
                  </a:ext>
                </a:extLst>
              </p:cNvPr>
              <p:cNvPicPr/>
              <p:nvPr/>
            </p:nvPicPr>
            <p:blipFill>
              <a:blip r:embed="rId3"/>
              <a:stretch>
                <a:fillRect/>
              </a:stretch>
            </p:blipFill>
            <p:spPr>
              <a:xfrm>
                <a:off x="-9360" y="3240"/>
                <a:ext cx="11728440" cy="5784840"/>
              </a:xfrm>
              <a:prstGeom prst="rect">
                <a:avLst/>
              </a:prstGeom>
            </p:spPr>
          </p:pic>
        </mc:Fallback>
      </mc:AlternateContent>
    </p:spTree>
    <p:extLst>
      <p:ext uri="{BB962C8B-B14F-4D97-AF65-F5344CB8AC3E}">
        <p14:creationId xmlns:p14="http://schemas.microsoft.com/office/powerpoint/2010/main" val="183402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4393-484C-48C5-B94B-871C011BD5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AF665F-CE54-467E-BE45-CCB067365A8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C0A6ACF-67B4-40FB-889C-57DD7DF5E2B6}"/>
                  </a:ext>
                </a:extLst>
              </p14:cNvPr>
              <p14:cNvContentPartPr/>
              <p14:nvPr/>
            </p14:nvContentPartPr>
            <p14:xfrm>
              <a:off x="450720" y="1181160"/>
              <a:ext cx="7963560" cy="5670720"/>
            </p14:xfrm>
          </p:contentPart>
        </mc:Choice>
        <mc:Fallback>
          <p:pic>
            <p:nvPicPr>
              <p:cNvPr id="4" name="Ink 3">
                <a:extLst>
                  <a:ext uri="{FF2B5EF4-FFF2-40B4-BE49-F238E27FC236}">
                    <a16:creationId xmlns:a16="http://schemas.microsoft.com/office/drawing/2014/main" id="{EC0A6ACF-67B4-40FB-889C-57DD7DF5E2B6}"/>
                  </a:ext>
                </a:extLst>
              </p:cNvPr>
              <p:cNvPicPr/>
              <p:nvPr/>
            </p:nvPicPr>
            <p:blipFill>
              <a:blip r:embed="rId3"/>
              <a:stretch>
                <a:fillRect/>
              </a:stretch>
            </p:blipFill>
            <p:spPr>
              <a:xfrm>
                <a:off x="441360" y="1171800"/>
                <a:ext cx="7982280" cy="5689440"/>
              </a:xfrm>
              <a:prstGeom prst="rect">
                <a:avLst/>
              </a:prstGeom>
            </p:spPr>
          </p:pic>
        </mc:Fallback>
      </mc:AlternateContent>
    </p:spTree>
    <p:extLst>
      <p:ext uri="{BB962C8B-B14F-4D97-AF65-F5344CB8AC3E}">
        <p14:creationId xmlns:p14="http://schemas.microsoft.com/office/powerpoint/2010/main" val="410293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BA91-80D7-495E-BDA3-71DA47E48E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16750F-A6A2-4B02-B14B-4E3EE989E574}"/>
              </a:ext>
            </a:extLst>
          </p:cNvPr>
          <p:cNvSpPr>
            <a:spLocks noGrp="1"/>
          </p:cNvSpPr>
          <p:nvPr>
            <p:ph idx="1"/>
          </p:nvPr>
        </p:nvSpPr>
        <p:spPr/>
        <p:txBody>
          <a:bodyPr/>
          <a:lstStyle/>
          <a:p>
            <a:r>
              <a:rPr lang="en-IN" dirty="0"/>
              <a:t>Why we cant install multiple OS on the same hardware and able to work on all those OS at the same time?</a:t>
            </a:r>
          </a:p>
        </p:txBody>
      </p:sp>
    </p:spTree>
    <p:extLst>
      <p:ext uri="{BB962C8B-B14F-4D97-AF65-F5344CB8AC3E}">
        <p14:creationId xmlns:p14="http://schemas.microsoft.com/office/powerpoint/2010/main" val="2937915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283</Words>
  <Application>Microsoft Office PowerPoint</Application>
  <PresentationFormat>Widescreen</PresentationFormat>
  <Paragraphs>42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Cloud Computing</vt:lpstr>
      <vt:lpstr>What is Cloud computing?</vt:lpstr>
      <vt:lpstr>What is data centre?</vt:lpstr>
      <vt:lpstr>PowerPoint Presentation</vt:lpstr>
      <vt:lpstr>PowerPoint Presentation</vt:lpstr>
      <vt:lpstr>Dedicated – Users – Application -&gt;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Hypervisor?</vt:lpstr>
      <vt:lpstr>How it will work?</vt:lpstr>
      <vt:lpstr>Types of Hypervisors</vt:lpstr>
      <vt:lpstr>PowerPoint Presentation</vt:lpstr>
      <vt:lpstr>PowerPoint Presentation</vt:lpstr>
      <vt:lpstr>PowerPoint Presentation</vt:lpstr>
      <vt:lpstr>PowerPoint Presentation</vt:lpstr>
      <vt:lpstr>PowerPoint Presentation</vt:lpstr>
      <vt:lpstr>Types of cloud</vt:lpstr>
      <vt:lpstr>PowerPoint Presentation</vt:lpstr>
      <vt:lpstr>Categories of Cloud</vt:lpstr>
      <vt:lpstr>PowerPoint Presentation</vt:lpstr>
      <vt:lpstr>PowerPoint Presentation</vt:lpstr>
      <vt:lpstr>PowerPoint Presentation</vt:lpstr>
      <vt:lpstr>eLearning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Karthick Selvam</dc:creator>
  <cp:lastModifiedBy>Karthick Selvam</cp:lastModifiedBy>
  <cp:revision>1</cp:revision>
  <dcterms:created xsi:type="dcterms:W3CDTF">2021-07-27T09:35:10Z</dcterms:created>
  <dcterms:modified xsi:type="dcterms:W3CDTF">2021-07-27T12:09:40Z</dcterms:modified>
</cp:coreProperties>
</file>