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1-04-12T09:33:20.786"/>
    </inkml:context>
    <inkml:brush xml:id="br0">
      <inkml:brushProperty name="width" value="0.05292" units="cm"/>
      <inkml:brushProperty name="height" value="0.05292" units="cm"/>
      <inkml:brushProperty name="color" value="#FF0000"/>
    </inkml:brush>
  </inkml:definitions>
  <inkml:trace contextRef="#ctx0" brushRef="#br0">4092 5662 0,'0'18'234,"-35"17"-234,-18 71 16,18-53-16,-36 35 15,-70 88 1,35-17-1,53-88-15,-70 140 16,17 72 0,-88 105-1,106-141 1,0-18 0,17 18-1,36-141 1,-1 35-1,-16 53 1,16-36 0,19-52-1,-36 106 17,35-106-17,-17-18 1,35-53-16,0 1 15,-18-36 1,18 17 0</inkml:trace>
  <inkml:trace contextRef="#ctx0" brushRef="#br0" timeOffset="1344.25">4357 5909 0,'529'159'31,"-370"-71"-31,-36-17 0,-17-19 16,35 37-16,-70-1 16,35 0-16,-1-17 0,1 17 15,106 88 1,-71-70-16,229 194 31,-52-18 0,-195-211 1,160 105-17,-125-53 1,-34-52-1,-36-18 1,-53 0 0,36-18-1,17 36 1,0-1 0,71 71-1,-124-88 1,1 0-1,-19-35 1,1-18 0,-1 17-1</inkml:trace>
  <inkml:trace contextRef="#ctx0" brushRef="#br0" timeOffset="2674.02">7267 7708 0,'0'124'328,"0"-19"-328,0 54 15,0-18-15,0 353 16,0 106 0,0-177-1,0 195 17,0-318-32,0 88 31,0-300-31,-35 212 15,0 35 1,-18 88 0,17-194-1,36-158 1,-17 35 0,17-71-1,0-17 1,0-1-16,-18 19 31,18-19-15,-17 54-1</inkml:trace>
  <inkml:trace contextRef="#ctx0" brushRef="#br0" timeOffset="4873.31">2558 8767 0,'35'105'187,"-17"-34"-187,-1 52 16,1-70-16,35 265 31,-18-195-15,0 36 0,-17-88-1,52 158 1,-17-35-1,71 141 1,-71-141 0,17 0-1,-34 124 1,-1-142 0,-17-35-16,52 88 15,-35-17 1,1 17-1,52 89 1,-71-159 0,1-54-1,17 72 1,-35-89 0,36 0 15,-1 71-16,0-88 1,1 17 0,-36-53-1,17-35 1,-17 18 15,18-18-15,-18 17-16,17-17 15,19 0 1,105-17 0,194-107-1,-35 1 1,17 17 0,-193 53-1,158 0-15,-53 53 31,18 0-15,35 0 0,212 0-1,-353 0 1,36 0 0,-18 0-1,-18 0 1,-35-18-1,176-35 1,-176 36 0,-18-18-1,-53 35 1,-35-18 15,18 18-15,-18-18 31</inkml:trace>
  <inkml:trace contextRef="#ctx0" brushRef="#br0" timeOffset="5963.05">2875 9049 0,'177'-18'47,"246"-105"-31,-70 52-16,88-88 15,-177 89-15,318-160 16,547-228 15,-123 123 0,-654 229-15,-69 18 0,-107 70-1,-105 0 1,17-17-1,-53 35 1,0 0-16</inkml:trace>
  <inkml:trace contextRef="#ctx0" brushRef="#br0" timeOffset="12585.97">4427 10619 0,'-17'-18'141,"17"0"-141,-36 1 16,19-1-16,-71-88 15,-106 0 17,0 89 14,70 17-14,106 0-32,-34 0 31,34 0-31,-70 53 16,-18 70-1,0 54 1,18-54-16,35 0 15,18 36 1,17-71 0,18-35-1,0 0 1,106 35 0,0-17-1,52 52 16,-34-87-15,-36-1 0,-35-17-1,-35-18 1,-1 0 0,71-18-1,-17-17 1,-18-1-1,17-16 1,-70 34 0,36-17-1,-19-18 1,-17 17 0,0 19-1,0-18 1,0 17 15,0-17-15,-17 17-1,-1 18 1,18-18 0,-53 18-1,36 18 1,-36 53-1,17-36 1,19 0 0,17 18-1,0-18 1,53 18 15,0-18-31,-36-35 16,18 18 15,18-18 0,18-70-15,-36-1 0,-35-17-1,18 70-15,-18-52 16,0 17-1,-18 0 1,-17 35 0,0 0-1,17 1 1,-17 17 0,17 0 15,0 0-16,1 0 17,17 17-17,0 1 1,35 35 0,0 0-1,1-53 1,-1 18-1,18-18 1,35-71 0,71-158-1,-106 141 1,0-1 0,-53 72-1,0-1 1,-18 18-1,-17-18 17,-1 18-17,19 0-15,-18 0 16,-18 36 0,-18-1-1,36 18 1,17-35-1,18-1 1,-17 1 0,17-1 31,0 1-47,70 0 15,-35-1-15,54-17 31,34-53-31,18-52 32,-88 16-17,0 54 1,-53 0 0,0 17 15,0 36 0,0 35-15,0 53-1,0 17 1,53 71 0,-35-106-16,105 177 15,-52-71 1,-1-35 15,-52-53-15,-18-36-1,0-52 1,0-1 0,-18-17 15,0 0-16,-52 0 1,35 0 0,-36-88-1,53 35 1,1-88 0,17 0-1,53 53 1,-36 0 15,1 70-31,35-35 16,-53 18-1,18-18 1,-1-18 0,18-17-1,-35 35 1,0-35-1,18 35 1,-18-17 0,0 17-1,0-18 1,0 36 15,-18 35-15,18-18 15,0 53 16,0 1-47,0-1 16,53 177-1,-17-71 1,-1 18-1,-17-107 1,-18-34 0,0 0-1,0-36 17,0 0-17,0-158 1,-18 0-1,18-54 17,0 160-17,0 35 1,0 17 0,18 18-1,-1 0 1,1 0-16,52 0 15,1 0 1,0 35 0,34 36-1,-52-54 1,-35-17 31,0 0-32,-18-35 1,0-71 15,-18-35-15,0 88 0,1 18-1,17 17 16,-18 18-31,0 0 32,18 18-32,0 35 15,18 106 1,17-54 0,-17 1-1,-18-88 16,0 0-15,18-18 15,-1-36 1,36-87-17,88-248 1,-123 248-16,35-36 15,-36 89 1,-17 34 0,36 72 93,-19-36-109,-17 17 16,18 1-16,0-18 15,-1 0 1,1 0 0,0 0-16,17 0 15,18 0 1,0 0-1,17-35 1,-52 35 0,-1-18-1,1 0 1,0 18 0,-1 0 15,1 0 0,0 0-15,-1 0-1,19 0 1,-1 0 0,-18 0-1,19 0 1,17-17-1,-18 17 1,-17-18 0,-1 0-1,1 18 1,0 0 0</inkml:trace>
  <inkml:trace contextRef="#ctx0" brushRef="#br0" timeOffset="14445.75">9119 9437 0,'230'35'218,"140"-35"-218,459 53 32,-564-53-32,-36 0 0,-17 0 15,-89 0-15,53-35 16,36 17-16,35-35 15,-71 18-15,-52-36 0,-18 36 16,158-71 0,195-53 15,-265 107 0,-176 52-31,-36 0 47,0 0-31</inkml:trace>
  <inkml:trace contextRef="#ctx0" brushRef="#br0" timeOffset="15576.73">9613 10001 0,'177'0'94,"793"-88"-79,-723 88 1,1164-18 15,-1076 71-31,-71-35 16,177 0-1,-194 17 1,-158-35 0,-36 0-1,-18 0 1,0 0-1,0 0 1,-17 0-16,53-35 16,-1-1 15,18 19-15,-70-19-1,0 36 16,-1 0-15,-34 0 15</inkml:trace>
  <inkml:trace contextRef="#ctx0" brushRef="#br0" timeOffset="16739.75">13035 7990 0,'106'18'94,"106"106"-94,35 17 15,70 53-15,-88-53 0,230 159 32,546 370-1,-193-211 0,-618-354-15,-88-52-1,-36-35 1,-52 0 0,-18-1 46,0 1 1,-18-18-48,1 17-15,-19 1 0,-17 0 16,-141 70-1,-88 71 1,-106 52 0,-88 89-1,247-141 1,-1-18 0,107-53-1,35-17 1,70-54-16,-35 19 31,35-19-31,1-17 47,-1 0-16</inkml:trace>
  <inkml:trace contextRef="#ctx0" brushRef="#br0" timeOffset="18189.03">18150 7779 0,'53'106'125,"71"141"-125,-1 52 0,-17-69 15,-71-54-15,18 0 16,-17 89-16,-1-106 16,-35-18-16,35 106 31,-35-88 0,0-124 0,0 35 1,0-34-17,0 70 1,-18-54-1,18-34 1</inkml:trace>
  <inkml:trace contextRef="#ctx0" brushRef="#br0" timeOffset="19493.25">21043 7126 0,'18'53'234,"35"0"-234,0 17 16,35 107-16,18 17 15,17 88-15,-52-105 0,-36 34 16,18 36-16,0-35 16,-36-71-16,1-35 15,0-18-15,-1 0 16,36 106-1,18 71 17,-18-177-1,-53-70 0,0-1 47,17-17-78,-17 18 16,0-1 0,0 1 30</inkml:trace>
  <inkml:trace contextRef="#ctx0" brushRef="#br0" timeOffset="21592.29">18944 5168 0,'-70'106'46,"-1"141"-46,36-71 16,-71 18-16,71-70 16,-54 35-16,-52 105 15,53-70 17,-18 53 14,-35 35-14,-18 106-1,124-317-31,0 0 16,-71 105-1,-17 71 1,34-35-1,36-71 1,-17 0 0,70-124-1,-18 1 1,18 0 0</inkml:trace>
  <inkml:trace contextRef="#ctx0" brushRef="#br0" timeOffset="22922.75">19156 5098 0,'229'123'109,"18"1"-93,176 105-16,459 300 15,-88 0 17,-124-53 14,-617-387-46,124 34 16,-36 1 15,-106-107-31,-17-17 16,-1 0 0,1 18 30,0-18-30,-18 18 0,17-18-1,1 17 17</inkml:trace>
  <inkml:trace contextRef="#ctx0" brushRef="#br0" timeOffset="24163.86">18380 10989 0,'194'-35'47,"1323"-336"-31,-1235 318-1,318-88 1,-389 88-16,371-52 31,-105-1 0,-36 53 1,-318 35-1,-70 18-16,-35 0 1,-1-17 15,1 17-31,141-71 16,-106 36 0,70-18-1,-52 17 1,-71 19-1,17 17 1,1 0 0,-53 0 15</inkml:trace>
  <inkml:trace contextRef="#ctx0" brushRef="#br0" timeOffset="27196.84">18556 7126 0,'88'53'63,"106"35"-63,-88 0 16,53 1-16,70 34 15,-105-52 16,-89-71-31,0 35 16,1-17 0,-36-36 109,0-53-110,-18 1-15,0 17 0,-35-106 16,0 0 0,-35 1 15,53 69-16,-18 37 1,35 16-16,-35 19 16,36 17-1,-18-18 1,17 18 15,0 0-15,1 0-16,-19 0 31,19 18-15,-19 17-1,1 18 1,-18 17 0,36-34-16,-1 52 15,0-18 16,18 36-15,-17 0 0,17-35-1,-18-36 1,18 0 0,0-17-1,0-1 16,0 1-15,35-18 47,18 0-48,-17-18-15,16-34 16,54-37-16,18-17 31,140-158-31,-87 52 16,-142 142-1,18-1 1,-18 1 0,-35 52-1,0 0 16,0 1-15,0-1 0,-17 18 15,17 35 16,-18-17-32,18 70 1,0 0 0,0 1-1,0-37-15,0 1 16,0-17 0,18-1-1,-1-35 1,1 18 15,-1-18 0,19-36-15,17-34 0,0-36-1,-1-71 1,1 107 15,-35-18-15,17 141 15,-35-18-15,0 18-1,18 106 1,-18-18-16,0 123 15,0-17 1,-71 0 0,54-141-1,-54 70 1,-17 1 0,53-124-1,-1 0 16,19-53-15,17-18 15,0 0-15,17-87 0,125-160-1,-1 0 1,-18 89-1,1-18 1,-71 88 0,-1 53-1,-34 18-15,-18-18 16,18-18 0,-1-70 15,-17 53-31,0 0 31,0 35-15,-35 35-1,17-17 1,-87 35 0,69 0-1,19 0 1,-1 0-1,53 35 32,1 1-47,34-1 16,36 53 0,-53-35-1,35 35 1,-35 53 15,-53-17-15,-35 87-1,17-122-15,-35 69 16,36-105 0,17-17-1,0-19 1,52-34 15,37-19-15,17-17-1,-1-35 1,-69 71 15,-19-1-31</inkml:trace>
  <inkml:trace contextRef="#ctx0" brushRef="#br0" timeOffset="29961.95">8872 9719 0,'-70'-35'140,"35"17"-140,-18 18 16,17-18-16,19 1 31,-19-1 0,54 18 32,0 0-63,35 0 15,70 0-15,89 0 16,282-35 0,-18-53-1,18-53 1,-353 105 0,-35 19-1,35-19 1,-35 36-1,176 0 17,-53 36-17,-141-19 1,-35-17-16,-17 18 16,-1-18-1,-18 0 1</inkml:trace>
  <inkml:trace contextRef="#ctx0" brushRef="#br0" timeOffset="30842.81">8661 10089 0,'564'0'31,"-423"0"-31,53 18 0,-53-18 16,36 0-16,-89 0 15,35 0-15,-34 0 16,34 0-16,-35 0 0,36 0 16,35 0-16,229-70 31,0 52 0,-89 18 0,125 18 1,-195 34-17,-88-52 1,-70 18 0,-18-18-1,-36 18-15,19-18 16,34 0-1,-17 0 17,0 0-17,-35 0 1,17 0 0,-17 0 30</inkml:trace>
  <inkml:trace contextRef="#ctx0" brushRef="#br0" timeOffset="32968.89">13264 7444 0,'0'-36'0,"0"-87"0,36 52 0,-36 36 16,0 0 0,211-336 15,407-334 0,-213 370 16,-140 194-16,-212 123-31,70-17 16,-17-1-1,71 1 1,-72 35 0,-34 0-1,52 0 1,-17 0 0,159 0-1,-36 35 1,-105 1-1,-54-1 1,-34-17 0,16 17-1,-16-35 1,34 35 0,-34 0-16,34 1 15,-17-1 1,53 18-1,-89-36 1,1 1 0,0 0-1,17-18 1,-35 17 0,35 19-1,-17-19 16,0-17-15,-1 18-16,1-18 31,0 0-15,-18 18 0,17-1-1,18-17 1,-35 18 15,18-1-15,0 1-1,-1-18 17,1 0-17,-18 18-15,0-1 31,18-17-31,17 0 16,-17 18 0,-1-18 15,-17 18-15,18-18-16,-1 17 15,1-17 1,17 18-1,-17-18 17,-18 18-17,0-1 32</inkml:trace>
  <inkml:trace contextRef="#ctx0" brushRef="#br0" timeOffset="35228.69">20990 5662 0,'0'-18'297,"18"-70"-266,0 35-31,17-88 16,71-159 15,-18 142 16,0-1-16,71-53 0,-124 159-31,106-105 16,-17 34 0,87-70-1,54-35 1,-106 105 0,-54 54-1,72-1 1,17 36-1,-35 0 1,264-1 0,-176 36-1,-71 0 17,-123 18-32,124 0 15,-36 17 1,53 53-1,-71-17 1,18 52 0,36 18-1,-54 0 1,1 53 0,105 141-1,-53-35 1,-52-88 15,-89-159-15,-17-18-1,-18-17 17</inkml:trace>
  <inkml:trace contextRef="#ctx0" brushRef="#br0" timeOffset="36258.24">26917 6438 0,'0'53'156,"35"35"-140,0-17-16,124 387 15,265 1289 16,-177-460 1,-177-846-1,-52-282-31,35 106 16,-18-71-1,-17-141-15,-1 35 16,1-18-1,-18-52 1,17 0 0,-17-1 15,36 1-15,-36 0 30</inkml:trace>
  <inkml:trace contextRef="#ctx0" brushRef="#br0" timeOffset="38594.79">30462 5697 0,'71'159'79,"-1"70"-79,19-17 15,-36-53-15,-18 0 16,35 140-1,160 742 17,228 194-1,-264-971-15,-35-52-1,-71-124 1,-52-35-1,-19-35 1,-17-1 93,0 1-77,-17 0 30,17-1-31,-18 1-15,0-18 0,-17 0-1,-18 0-15,0 18 16,-229-18 0,53 0-1,88 0-15,-106-36 16,53 1-1,52 17 1,-34 1 0,88 17-1,-53-18 1,-124 18 0,36 18-1,-71 17 1,212 0-1,-36 18 1,36 0 0,-35 35-1,17 54 17,18-37-32,-36 54 15,-17 106 1,0 17-1,88-176 1,18 17 0,-18 89-1,0-71 1,18-35 0,35-71-16,-53 18 15,53-35 1,-18-1-1,53-17 32,1 0-31,87 0-16,89-70 31,-53 34-31,140-52 16,107-88-1,0 17 1,-230 89-16,106-36 16,-17-18-1,-36 18 1,-141 36 0,1-18-1,52 0 1,-35-18-1,-18 53 1,-18-18 0,-34 54-1,-36-19 1,35 19 15,-35-1-15,53-17-1,-36-18 1,1 35 0,0-35-1,-18 36 1,35-54 0,18-52-1,0 17 1,0 18-1,-36 52 1,-17 1 0,0 17-1,0-17 1,0-18 15,-35 18-15,35 17-1,-17 18-15</inkml:trace>
  <inkml:trace contextRef="#ctx0" brushRef="#br0" timeOffset="41192.98">30427 5662 0,'-53'0'219,"-17"-18"-203,-72 1-16,19-36 15,-36 35-15,-70 1 16,-247-54 0,-212-35 15,-35 36 0,423 52-15,-35 0-1,211 18 1,36 0 15,70 0-31,1 0 0,-36 0 16,17 0 15,1 0-15,18 36-1,-54 34 1,18 54 0,0-54-1,-17 89 1,17 70 0,35-70-1,18 70 1,18-123-1,35 88 1,-36-159-16,19 71 31,-1-35-31,0-18 16,0 0 15,-35-36-15,18-17-1,0 18 1,-1 0 0,71 17-1,18 0 1,35 18 0,36-35-1,-89-1 1,35-17-1,19-17 1,-37 17 0,72-36-1,-71 19 1,52-1 15,-34 1-31,52-19 16,-17 1-1,-88 0 1,123-18 0,0-35-1,70-1 1,54-34 0,-212 105-1,-1-35 1,-87 53-1,0-17 1,-18-1 15,17 18-15,-17-18 0,0 1-1,18-1 16,35-52-15,-18 17 0,-17 0-16,35-35 15,-18 17 1,-17 53 0,-1-17-1,1-18 16,-1-17-15,19-1 0,17-35-1,-36 36 1,19 17 0,-1 35-1,-35-17 16,0-18-15,0 18 0,0-36-1,-53 1 1,35 34 0,-17 19-1,35-19-15,-18 36 16</inkml:trace>
  <inkml:trace contextRef="#ctx0" brushRef="#br0" timeOffset="49272.91">16298 14781 0,'18'-35'0,"0"-18"0,-1 18 0,1-18 15,0 35-15,-18 1 16,0-19 31,-36 1-16,-52 35-15,-53 0-1,-177 53 1,142 0-1,35 18 1,17-1 0,36-35-1,35-17 1,0 0 0,36 17-1,-1 0 1,-52 124-1,52-53 1,-35 88 15,0 70-15,53-158 0,0-53-16,0 53 15,35 0 1,54 0-1,122 70 1,-17-70 0,-17-53-1,52-53 1,-106 0 0,-34-18-1,-1-52 16,-53 17-31,89-71 32,-54 36-17,1 0 1,-18 0 0,-36 52-1,1 36 1,-18-17 15,0-1-15</inkml:trace>
  <inkml:trace contextRef="#ctx0" brushRef="#br0" timeOffset="51321.12">17251 13970 0,'-18'0'235,"18"71"-220,0 17 1,18 18-16,-1 158 16,36 18-16,18 18 15,-1-53-15,72 141 16,-37-70-16,-34-107 0,123 283 31,-18-123 0,-158-336-31,17 36 32,-88-71 77,18-18-109,-35-35 0,-1 18 16,0-18-1,-158-88 1,141 52 0,0 19-1,52-1-15,-34-52 16,-18-1-1,35 19 1,0-54 0,35 106-1,18-35 1,36-53 0,16 17-1,-16 36 1,-1 0 15,0 52-15,36-16-1,-18-19 1,70 18 0,18-35-1,-70 53 1,-18-18-1,-18 35 1,-35 0 15,18 18-15,-1-17 62,1 17-47,0-18-31,17 1 16,53-19 0,-17-52-1,52-18 1,-70 0-1,0 18 1,-35 53 0,-1 17-16,-17-17 31,-17 35 16,17-18-47,-18 18 0,-35-17 15,-17 34 1,-89 72 15,123-72-15,1 36 0,0-35-1,35-1 1,-18 36-1,36 35 1,0-35 0,52 36-1,71 16 1,-17-69 0,34-19-1,-52-17 16,-18-17-31,18-1 32,-88 0-17,0 1 1,-1 17 0,1-18 15,0 1-16,-1-1 1,1 0 0,17 1-1,18-36 1,-53 17 0,35 19-1</inkml:trace>
  <inkml:trace contextRef="#ctx0" brushRef="#br0" timeOffset="53497.07">16404 15787 0,'0'-88'141,"0"17"-141,18-35 15,-18-17-15,35-89 0,-35 124 16,18-194 0,-18 52 15,0 177 0,-18 36-15,0 17 31,1 0-47,-36 53 31,-71 88-15,71-88-1,18 0 1,18-36-16,-1 19 15,0-19 1,1 54 0,17-1-1,35 54 17,35 105-32,89 89 15,-53-71 1,18 35-1,-107-229 1,1 0 15,-18-36-15,0 1 0,0 0 15,0-1-16,17-17 48,-17-17-47,18 17-16,-18-36 15,18-17-15,-1-53 16,1-17-1,-18-18 1,0 106 0,0 17 15,-35-17-15,-1 17-1,-16-17 1,-37 17-1,1-17 1,18 17 0,34 18-1,36-17 1,-17-1 0,17 0-1,35-52 1,106-124-1,-35 106 1,-18-54 0,36 72-1,-107 35 17,18 17-17,-17 18 1,-18-18-1</inkml:trace>
  <inkml:trace contextRef="#ctx0" brushRef="#br0" timeOffset="55820.35">30639 6421 0,'0'-18'250,"17"0"-235,-17 1-15,18-1 16,17 0-16,-17-17 0,17-53 31,53-53 0,-52 35-31,70-176 32,-54 123-1,-52 124-16,18-36 1,17-17 15,18 0-31,-35-18 32,0 53-17,-18 35 1,0-17-1,17 17 1,1 1 0,-18-1-1,0 1 1,0-1 0</inkml:trace>
  <inkml:trace contextRef="#ctx0" brushRef="#br0" timeOffset="59087.88">31609 3316 0,'0'0'0,"-53"0"94,35 18-78,-17 35-16,0-18 15,-53 141 1,-1 1-1,36-1 1,53-70 0,53-18-1,-17-35 1,17 0 0,35 0-1,0 17 1,-53-34-1,18-19 1,18 1 0,-36-18-1,-17 0 17,-1 0-17,36 0 1,53-106-1,-88-17 1,17-54 0,-35 89-16,0-124 15,0 36 1,-18 17 0,-70-141-1,53 53 1,-36-17-1,18 17 1,0 159 0,36 52-1,17 19 32,-18 17-16,18 17 16,0 1-47,0 88 16,18 0 0,-18-18-1,35 124 16,-35-177-31,18 0 16,52 159 0,-17-53-1,-18 71 1,18-18 0,0-123 15,-53-54-31,0 1 15,0 0 17,0-1-17,18-17 63,0-17 1,-1 17-64,18-36 1,-17 19-1,0-19-15,35-34 16,35-107 0,-18 54-1,-52-36 1,-18 142 0,0-1-1,0 0 1,18 18-1,-18-17 1,0 52 62,0-17-62,17 34-16,1 19 15,0 52-15,17 36 16,-17 53 0,17 0-1,-35-177 1,0 0 0,0-53 93,0 1-93,0-18-16,0-54 15,0-105 1,0-70-1,0 34 1,0 178-16,0-90 16,0 54-1,0-35 1,17 17 0,-17 53-1,0 0 1,0 35 15,0 1-15,18 17-1,17-18 1,1 18 15,-1 0-15,35 18-1,1 52 1,0-17 0,-36 0-16,18 18 15,-18-1 1,0-17 0,-17 18-1,0-54 16,-1 1-31,-17 0 32,18 17-17,0-35 17,-18 18-17,0-1 1,35-17-1,-18 36 1,-17-19-16,53 36 16,-35 0-1,35 18 1,-35-71 0,-18 35-1,17-18 1,-17 1-1,18 17 1,-1-35 15,-17 18 1,0 0-32,-17-18 140,-1 0-46</inkml:trace>
  <inkml:trace contextRef="#ctx0" brushRef="#br0" timeOffset="60516.71">32985 2999 0,'-18'35'266,"-17"-17"-266,0-1 0,-1 18 15,36-17-15,-17-18 16,-1 0 15,0 0 63,-17 35 172,35-17-266,-53 17 15,0 1-15,-17 16 16,17-34-16,0 53 15,18-36-15,-18 0 16,17-17-16,-17-1 16,36 1-16,-36 17 15,35-35 32,1 0-47,-1 18 31,18 0 1</inkml:trace>
  <inkml:trace contextRef="#ctx0" brushRef="#br0" timeOffset="63412.68">19562 13864 0,'0'0'0,"-71"88"93,-53 71-93,72-88 16,-72 158 0,54-106-1,34-34 1,19-36-1,17-36 1,0 36 0,35-18-1,-35 1 1,35-19-16,0 36 16,54-18-1,-19 1 1,36-19 15,-35 1-15,-1-18-1,1 0 1,-36 0 0,36-18-1,-19-17 1,-16 0-1,17-71 1,0-70 0,88-318-1,-53 141 1,-53 159 0,-17-35-1,-18 176 16,0 35-15,0 0 0,-18 1-1,1 17 1,17 17 93,0 19-93,0 17-16,17 0 0,36 176 16,35 18 15,18 123-31,-53-246 15,18 87 1,-36-87 0,18-18-1,-36-89 1,-17 1 0,18 0-1,0-18 1,-1 0-1,54-36 17,35-122-17,-18-1-15,124-247 16,-18 36 0,-124 211 15,-70 141-16,0 1 1,-17 34 78,17 19-79,0-19 17,17-17-17,-17 18 1,0 17-16,18-35 16,-1 0-1,1 18 1,0-1 15,-1-17-15,1 18-1,0-18 1,-1 0 0,1 0-1,0 0 1,-1 0-1,1 0 1,-1 0 0,1 0-1,0 0 1</inkml:trace>
  <inkml:trace contextRef="#ctx0" brushRef="#br0" timeOffset="67762">5098 7179 0,'0'-18'297,"0"-17"-297,0-18 0,17 0 16,19 18-16,-19-36 15,1 19-15,17-19 16,-17 0-16,-1 36 16,1 17-16,-18-17 15,18 0-15,-1 35 0,1-35 16,-18-18 31,53 0-16,0 0-31,582-494 31,-318 353-31,71-35 16,-70 17-1,-107 71 1,142-53 0,-123 88-1,175-35 1,266-124 0,-266 124-1,230-88 16,-176 70-15,52 1 0,89-1-1,-177 35 1,-52 36 0,176-53-1,35-18 1,159 0-1,-195 18 1,36 0 0,36 53-1,-265-18 1,-71 36 0,53-1-1,-141 53 1,0-34-1,141 16 17,-123 19-17,88 17 1,-124 0 0,36 0-1,123 17 1,-71 71-1,-70-35 1,142 141 0,-160-123-1,106 17 1,53-35 0,-264-53-1,-18-18 1,-36 1-1,19 17 345,34 0-360,1 0 15,-18 0-15,0 0 16,35 0-16,71 0 16,-18 0-16,0 0 15,441 17 1,441 1 15,529-177 0,-970 124 16,-511 35-47,352 0 32,-370 0-32,159 35 15,-89 1 1,-17-19-1,0 54 1,-36-54 0,1 36-1,88 36 1,88 52 0,17-18-1,-140-70 16,-18 0-31,-53-53 32,35 18-17,0 17 1,35 0 0,-34-35-1,-19 18 1,-52-18 15,-1 0-15</inkml:trace>
  <inkml:trace contextRef="#ctx0" brushRef="#br0" timeOffset="69330.86">27499 2681 0,'212'212'0,"-406"-424"219,211 230-219,1-1 0,0 1 31,17-18-31,-35 18 16,17-1 0,1 1-16,0-18 0,17 0 15,-35 18 1,18-1-16,35 1 16,70 123 15,53 35 0,-123-70 0,-17-71-15,-19 1 0,19-1-1,-19-35 1,-17 35-1,18-35-15,-1 0 16,-17 18 15,18 0-15,-18-1 0,18-17-1,-1 0 1,-17 18 31,-17-1-16,-19 1-15,-281-18-1,-583-35 1,636 35-1,123 17 1,88 1 0,0-18-16,18 18 15,-18 17 1,0 0 0,17-35-1,36 18 1,-35-18-1,18 0 32,-1 0-31,0 0 31</inkml:trace>
  <inkml:trace contextRef="#ctx0" brushRef="#br0" timeOffset="83030.98">4410 1076 0,'35'88'172,"0"0"-156,53 53-16,-17-35 15,0 35-15,-1 53 32,1 53-1,-54-141 0,19-53 0,-36-35 32,0-1-1,0 1 17,17-18-79,-17 18 15,18-1 1,-18 1-1,0 17-15,0 36 16,0-36-16,18 106 16,-1 0-1,-17 53 1,0-105 0,0-19-1,0-52 1,0-1 15,0 1-15,0 0-1,0-1 1</inkml:trace>
  <inkml:trace contextRef="#ctx0" brushRef="#br0" timeOffset="84490.64">5468 794 0,'35'123'250,"18"89"-234,-17-124-16,34 88 15,-52-52-15,17-71 16,0 17-16,-17-17 16,17-17-16,-17 17 15,-1-1-15,36 19 16,-53-36 0,36 18-1,-36-35 32,17-1-31,-17 1-1,18 0 17,17 35-17,-35-18 1,0 0-1,0-17-15,18 17 16,-1 18 0,19 53-1,17 53 1,-53-36 0,35 1-1,-35-107 16,0 1-15,0-1 0,0 1 15,0 0 31</inkml:trace>
  <inkml:trace contextRef="#ctx0" brushRef="#br0" timeOffset="85355.06">4657 2240 0,'105'-35'94,"-34"35"-79,53-53-15,-19 18 16,142-36 15,-70-17 0,17 0 1,-141 70-17,-36 18 1,1-18-1,-18 1 1,18 17 31</inkml:trace>
  <inkml:trace contextRef="#ctx0" brushRef="#br0" timeOffset="86411.9">6544 1693 0,'-35'106'109,"35"-53"-109,-18 35 16,18-17-16,0 17 15,71 53 17,34-35-17,-16-71 1,105 18 0,-124-35-1,36-18 1,-88 0-16,35 0 15,17 0 1,-35 0 0,1-18-1,-1 1 1,-35-1 0,0 0-16,35 1 31,-17-54-31,-18-88 31,0 53-15,0-17-1,-88 0 1,52 87 0,-52-17-1,0 18 1,0 17-1,-88 18 1,105 0 0,36 0-1,-18 0 1,35 0 15,0 0-15</inkml:trace>
  <inkml:trace contextRef="#ctx0" brushRef="#br0" timeOffset="87755.44">8079 1658 0,'70'0'250,"1"-35"-250,-36 35 0,177-159 31,-177 141-31,18-70 16,-18 18-16,18 17 15,18-71-15,-54 71 16,19-17-16,-36 34 0,17-16 16,-17-1-16,0 35 15,-17-35 16,-1 53 16,0 0-47,-17 0 32,17 0-17,1 18 1,-1 17-1,0 18-15,1 17 16,17 72 0,17-54-1,54 35 1,-18-35 0,0-52-1,17 52 16,36-88-31,0 0 16,123-106 15,-88 18-15,1-88 0,-90 123-1,-16-18 1,-36 36-1,0-1 1,0 1 0,0 0-1,-18 0 1,-88-54 0,0-34-1,18 52 1,-18-70 15,71 124-15,17-36-1,1 53 1,17-18 15,-18 0-15</inkml:trace>
  <inkml:trace contextRef="#ctx0" brushRef="#br0" timeOffset="88790.61">7620 423 0,'0'36'141,"18"34"-125,17 36-16,0-35 0,18 140 31,71 248 0,17-230 0,-71-158-15,1-1 0,-54-70-16,1 18 15,0-18 1,-1 0 0,-17 18-1,18-18 1,0 0 15,35 0-15,-18 0 15,-18 0-15,1 0-1</inkml:trace>
  <inkml:trace contextRef="#ctx0" brushRef="#br0" timeOffset="91664.47">10954 882 0,'0'-53'703,"0"-35"-687,0 0-16,0-36 0,0 54 15,-18-19-15,18 36 16,-18 1 31,1 34-31,-1 18 30,1 0-30,-1 0-16,18 18 16,-35 17-1,-18-18 1,17 19 0,19-36-1,-1 17-15,1 1 16,17 0-1,-36 52 1,19 124 0,34 18 15,107 282-15,-36-247-1,-18 17 1,54 36-1,-89-141 1,-17-71 0,-1 53-1,-17-88 1,0 0 0,0-35-1,0-1 1,0 1-1,0 0 1,-52-18 15,-37 0-15,-34-36 0,17-17-1,-88-141 1,106 71-1,0-71 1,88 88 0,17-17-1,36 17 1,-18 35-16,1-35 16,52 53-1,-35-17 1,0 52-1,-18-17 1,18 35 15,-18-18 1,-17 18-17,0 0 16,-1 0 1,1 0-1</inkml:trace>
  <inkml:trace contextRef="#ctx0" brushRef="#br0" timeOffset="92936.55">10954 1764 0,'0'18'266,"0"-1"-250,0 1-1,17-36 95,-17-17-110,0-18 15,0-18-15,18 18 0,-18-17 16,35-159-1,1 105 1,-19 89 0,-17 17-1,0 1 1,0-1 0,18 18-1,-1-18 1,19 18-1,-19-17 1,-17-1 15,18 18-15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B9B61-D8E7-4099-B09F-1F8334F6469B}"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A762ED-9685-4307-BF76-F4431B3A9E3F}" type="slidenum">
              <a:rPr lang="en-IN" smtClean="0"/>
              <a:t>‹#›</a:t>
            </a:fld>
            <a:endParaRPr lang="en-IN"/>
          </a:p>
        </p:txBody>
      </p:sp>
    </p:spTree>
    <p:extLst>
      <p:ext uri="{BB962C8B-B14F-4D97-AF65-F5344CB8AC3E}">
        <p14:creationId xmlns:p14="http://schemas.microsoft.com/office/powerpoint/2010/main" val="35864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B9B61-D8E7-4099-B09F-1F8334F6469B}"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A762ED-9685-4307-BF76-F4431B3A9E3F}" type="slidenum">
              <a:rPr lang="en-IN" smtClean="0"/>
              <a:t>‹#›</a:t>
            </a:fld>
            <a:endParaRPr lang="en-IN"/>
          </a:p>
        </p:txBody>
      </p:sp>
    </p:spTree>
    <p:extLst>
      <p:ext uri="{BB962C8B-B14F-4D97-AF65-F5344CB8AC3E}">
        <p14:creationId xmlns:p14="http://schemas.microsoft.com/office/powerpoint/2010/main" val="423011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8B9B61-D8E7-4099-B09F-1F8334F6469B}"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A762ED-9685-4307-BF76-F4431B3A9E3F}" type="slidenum">
              <a:rPr lang="en-IN" smtClean="0"/>
              <a:t>‹#›</a:t>
            </a:fld>
            <a:endParaRPr lang="en-IN"/>
          </a:p>
        </p:txBody>
      </p:sp>
    </p:spTree>
    <p:extLst>
      <p:ext uri="{BB962C8B-B14F-4D97-AF65-F5344CB8AC3E}">
        <p14:creationId xmlns:p14="http://schemas.microsoft.com/office/powerpoint/2010/main" val="1727358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8B9B61-D8E7-4099-B09F-1F8334F6469B}"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A762ED-9685-4307-BF76-F4431B3A9E3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64333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B9B61-D8E7-4099-B09F-1F8334F6469B}"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A762ED-9685-4307-BF76-F4431B3A9E3F}" type="slidenum">
              <a:rPr lang="en-IN" smtClean="0"/>
              <a:t>‹#›</a:t>
            </a:fld>
            <a:endParaRPr lang="en-IN"/>
          </a:p>
        </p:txBody>
      </p:sp>
    </p:spTree>
    <p:extLst>
      <p:ext uri="{BB962C8B-B14F-4D97-AF65-F5344CB8AC3E}">
        <p14:creationId xmlns:p14="http://schemas.microsoft.com/office/powerpoint/2010/main" val="3211616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B9B61-D8E7-4099-B09F-1F8334F6469B}" type="datetimeFigureOut">
              <a:rPr lang="en-IN" smtClean="0"/>
              <a:t>12-04-2021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A762ED-9685-4307-BF76-F4431B3A9E3F}" type="slidenum">
              <a:rPr lang="en-IN" smtClean="0"/>
              <a:t>‹#›</a:t>
            </a:fld>
            <a:endParaRPr lang="en-IN"/>
          </a:p>
        </p:txBody>
      </p:sp>
    </p:spTree>
    <p:extLst>
      <p:ext uri="{BB962C8B-B14F-4D97-AF65-F5344CB8AC3E}">
        <p14:creationId xmlns:p14="http://schemas.microsoft.com/office/powerpoint/2010/main" val="3629532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58B9B61-D8E7-4099-B09F-1F8334F6469B}" type="datetimeFigureOut">
              <a:rPr lang="en-IN" smtClean="0"/>
              <a:t>12-04-2021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A762ED-9685-4307-BF76-F4431B3A9E3F}" type="slidenum">
              <a:rPr lang="en-IN" smtClean="0"/>
              <a:t>‹#›</a:t>
            </a:fld>
            <a:endParaRPr lang="en-IN"/>
          </a:p>
        </p:txBody>
      </p:sp>
    </p:spTree>
    <p:extLst>
      <p:ext uri="{BB962C8B-B14F-4D97-AF65-F5344CB8AC3E}">
        <p14:creationId xmlns:p14="http://schemas.microsoft.com/office/powerpoint/2010/main" val="1255951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B9B61-D8E7-4099-B09F-1F8334F6469B}"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A762ED-9685-4307-BF76-F4431B3A9E3F}" type="slidenum">
              <a:rPr lang="en-IN" smtClean="0"/>
              <a:t>‹#›</a:t>
            </a:fld>
            <a:endParaRPr lang="en-IN"/>
          </a:p>
        </p:txBody>
      </p:sp>
    </p:spTree>
    <p:extLst>
      <p:ext uri="{BB962C8B-B14F-4D97-AF65-F5344CB8AC3E}">
        <p14:creationId xmlns:p14="http://schemas.microsoft.com/office/powerpoint/2010/main" val="1117440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B9B61-D8E7-4099-B09F-1F8334F6469B}"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A762ED-9685-4307-BF76-F4431B3A9E3F}" type="slidenum">
              <a:rPr lang="en-IN" smtClean="0"/>
              <a:t>‹#›</a:t>
            </a:fld>
            <a:endParaRPr lang="en-IN"/>
          </a:p>
        </p:txBody>
      </p:sp>
    </p:spTree>
    <p:extLst>
      <p:ext uri="{BB962C8B-B14F-4D97-AF65-F5344CB8AC3E}">
        <p14:creationId xmlns:p14="http://schemas.microsoft.com/office/powerpoint/2010/main" val="2797121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58B9B61-D8E7-4099-B09F-1F8334F6469B}"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A762ED-9685-4307-BF76-F4431B3A9E3F}" type="slidenum">
              <a:rPr lang="en-IN" smtClean="0"/>
              <a:t>‹#›</a:t>
            </a:fld>
            <a:endParaRPr lang="en-IN"/>
          </a:p>
        </p:txBody>
      </p:sp>
    </p:spTree>
    <p:extLst>
      <p:ext uri="{BB962C8B-B14F-4D97-AF65-F5344CB8AC3E}">
        <p14:creationId xmlns:p14="http://schemas.microsoft.com/office/powerpoint/2010/main" val="1276735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B9B61-D8E7-4099-B09F-1F8334F6469B}" type="datetimeFigureOut">
              <a:rPr lang="en-IN" smtClean="0"/>
              <a:t>12-04-2021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A762ED-9685-4307-BF76-F4431B3A9E3F}" type="slidenum">
              <a:rPr lang="en-IN" smtClean="0"/>
              <a:t>‹#›</a:t>
            </a:fld>
            <a:endParaRPr lang="en-IN"/>
          </a:p>
        </p:txBody>
      </p:sp>
    </p:spTree>
    <p:extLst>
      <p:ext uri="{BB962C8B-B14F-4D97-AF65-F5344CB8AC3E}">
        <p14:creationId xmlns:p14="http://schemas.microsoft.com/office/powerpoint/2010/main" val="119614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B9B61-D8E7-4099-B09F-1F8334F6469B}"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A762ED-9685-4307-BF76-F4431B3A9E3F}" type="slidenum">
              <a:rPr lang="en-IN" smtClean="0"/>
              <a:t>‹#›</a:t>
            </a:fld>
            <a:endParaRPr lang="en-IN"/>
          </a:p>
        </p:txBody>
      </p:sp>
    </p:spTree>
    <p:extLst>
      <p:ext uri="{BB962C8B-B14F-4D97-AF65-F5344CB8AC3E}">
        <p14:creationId xmlns:p14="http://schemas.microsoft.com/office/powerpoint/2010/main" val="4138430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B9B61-D8E7-4099-B09F-1F8334F6469B}" type="datetimeFigureOut">
              <a:rPr lang="en-IN" smtClean="0"/>
              <a:t>12-04-2021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A762ED-9685-4307-BF76-F4431B3A9E3F}" type="slidenum">
              <a:rPr lang="en-IN" smtClean="0"/>
              <a:t>‹#›</a:t>
            </a:fld>
            <a:endParaRPr lang="en-IN"/>
          </a:p>
        </p:txBody>
      </p:sp>
    </p:spTree>
    <p:extLst>
      <p:ext uri="{BB962C8B-B14F-4D97-AF65-F5344CB8AC3E}">
        <p14:creationId xmlns:p14="http://schemas.microsoft.com/office/powerpoint/2010/main" val="295753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58B9B61-D8E7-4099-B09F-1F8334F6469B}" type="datetimeFigureOut">
              <a:rPr lang="en-IN" smtClean="0"/>
              <a:t>12-04-2021</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FA762ED-9685-4307-BF76-F4431B3A9E3F}" type="slidenum">
              <a:rPr lang="en-IN" smtClean="0"/>
              <a:t>‹#›</a:t>
            </a:fld>
            <a:endParaRPr lang="en-IN"/>
          </a:p>
        </p:txBody>
      </p:sp>
    </p:spTree>
    <p:extLst>
      <p:ext uri="{BB962C8B-B14F-4D97-AF65-F5344CB8AC3E}">
        <p14:creationId xmlns:p14="http://schemas.microsoft.com/office/powerpoint/2010/main" val="163878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58B9B61-D8E7-4099-B09F-1F8334F6469B}" type="datetimeFigureOut">
              <a:rPr lang="en-IN" smtClean="0"/>
              <a:t>12-04-2021</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FA762ED-9685-4307-BF76-F4431B3A9E3F}" type="slidenum">
              <a:rPr lang="en-IN" smtClean="0"/>
              <a:t>‹#›</a:t>
            </a:fld>
            <a:endParaRPr lang="en-IN"/>
          </a:p>
        </p:txBody>
      </p:sp>
    </p:spTree>
    <p:extLst>
      <p:ext uri="{BB962C8B-B14F-4D97-AF65-F5344CB8AC3E}">
        <p14:creationId xmlns:p14="http://schemas.microsoft.com/office/powerpoint/2010/main" val="162522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58B9B61-D8E7-4099-B09F-1F8334F6469B}" type="datetimeFigureOut">
              <a:rPr lang="en-IN" smtClean="0"/>
              <a:t>12-04-2021</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FA762ED-9685-4307-BF76-F4431B3A9E3F}" type="slidenum">
              <a:rPr lang="en-IN" smtClean="0"/>
              <a:t>‹#›</a:t>
            </a:fld>
            <a:endParaRPr lang="en-IN"/>
          </a:p>
        </p:txBody>
      </p:sp>
    </p:spTree>
    <p:extLst>
      <p:ext uri="{BB962C8B-B14F-4D97-AF65-F5344CB8AC3E}">
        <p14:creationId xmlns:p14="http://schemas.microsoft.com/office/powerpoint/2010/main" val="293271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B9B61-D8E7-4099-B09F-1F8334F6469B}" type="datetimeFigureOut">
              <a:rPr lang="en-IN" smtClean="0"/>
              <a:t>12-04-2021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A762ED-9685-4307-BF76-F4431B3A9E3F}" type="slidenum">
              <a:rPr lang="en-IN" smtClean="0"/>
              <a:t>‹#›</a:t>
            </a:fld>
            <a:endParaRPr lang="en-IN"/>
          </a:p>
        </p:txBody>
      </p:sp>
    </p:spTree>
    <p:extLst>
      <p:ext uri="{BB962C8B-B14F-4D97-AF65-F5344CB8AC3E}">
        <p14:creationId xmlns:p14="http://schemas.microsoft.com/office/powerpoint/2010/main" val="421698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58B9B61-D8E7-4099-B09F-1F8334F6469B}" type="datetimeFigureOut">
              <a:rPr lang="en-IN" smtClean="0"/>
              <a:t>12-04-2021</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FA762ED-9685-4307-BF76-F4431B3A9E3F}" type="slidenum">
              <a:rPr lang="en-IN" smtClean="0"/>
              <a:t>‹#›</a:t>
            </a:fld>
            <a:endParaRPr lang="en-IN"/>
          </a:p>
        </p:txBody>
      </p:sp>
    </p:spTree>
    <p:extLst>
      <p:ext uri="{BB962C8B-B14F-4D97-AF65-F5344CB8AC3E}">
        <p14:creationId xmlns:p14="http://schemas.microsoft.com/office/powerpoint/2010/main" val="3967153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5F455-B59B-468F-97A6-1620E1ED0EA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C2541A42-13F7-48A8-A1ED-8877EF9C996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20735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4BE1B-AF1F-4F53-8FA1-EA7BD5464618}"/>
              </a:ext>
            </a:extLst>
          </p:cNvPr>
          <p:cNvSpPr>
            <a:spLocks noGrp="1"/>
          </p:cNvSpPr>
          <p:nvPr>
            <p:ph type="title"/>
          </p:nvPr>
        </p:nvSpPr>
        <p:spPr/>
        <p:txBody>
          <a:bodyPr/>
          <a:lstStyle/>
          <a:p>
            <a:r>
              <a:rPr lang="en-GB" dirty="0"/>
              <a:t>Features of Spark</a:t>
            </a:r>
            <a:endParaRPr lang="en-IN" dirty="0"/>
          </a:p>
        </p:txBody>
      </p:sp>
      <p:sp>
        <p:nvSpPr>
          <p:cNvPr id="3" name="Content Placeholder 2">
            <a:extLst>
              <a:ext uri="{FF2B5EF4-FFF2-40B4-BE49-F238E27FC236}">
                <a16:creationId xmlns:a16="http://schemas.microsoft.com/office/drawing/2014/main" id="{0BC01FE8-CEED-424C-81D3-2AE77B2750DC}"/>
              </a:ext>
            </a:extLst>
          </p:cNvPr>
          <p:cNvSpPr>
            <a:spLocks noGrp="1"/>
          </p:cNvSpPr>
          <p:nvPr>
            <p:ph idx="1"/>
          </p:nvPr>
        </p:nvSpPr>
        <p:spPr/>
        <p:txBody>
          <a:bodyPr/>
          <a:lstStyle/>
          <a:p>
            <a:pPr>
              <a:buFont typeface="Arial" panose="020B0604020202020204" pitchFamily="34" charset="0"/>
              <a:buChar char="•"/>
            </a:pPr>
            <a:r>
              <a:rPr lang="en-GB" b="1" dirty="0"/>
              <a:t>Speed</a:t>
            </a:r>
            <a:r>
              <a:rPr lang="en-GB" dirty="0"/>
              <a:t> − Spark helps to run an application in Hadoop cluster, up to 100 times faster in memory, and 10 times faster when running on disk. This is possible by reducing number of read/write operations to disk. It stores the intermediate processing data in memory.</a:t>
            </a:r>
          </a:p>
          <a:p>
            <a:pPr>
              <a:buFont typeface="Arial" panose="020B0604020202020204" pitchFamily="34" charset="0"/>
              <a:buChar char="•"/>
            </a:pPr>
            <a:r>
              <a:rPr lang="en-GB" b="1" dirty="0"/>
              <a:t>Supports multiple languages</a:t>
            </a:r>
            <a:r>
              <a:rPr lang="en-GB" dirty="0"/>
              <a:t> − Spark provides built-in APIs in Java, Scala, or Python. Therefore, you can write applications in different languages. Spark comes up with 80 high-level operators for interactive querying.</a:t>
            </a:r>
          </a:p>
          <a:p>
            <a:pPr>
              <a:buFont typeface="Arial" panose="020B0604020202020204" pitchFamily="34" charset="0"/>
              <a:buChar char="•"/>
            </a:pPr>
            <a:r>
              <a:rPr lang="en-GB" b="1" dirty="0"/>
              <a:t>Advanced Analytics</a:t>
            </a:r>
            <a:r>
              <a:rPr lang="en-GB" dirty="0"/>
              <a:t> − Spark not only supports ‘Map’ and ‘reduce’. It also supports SQL queries, Streaming data, Machine learning (ML), and Graph algorithms.</a:t>
            </a:r>
          </a:p>
        </p:txBody>
      </p:sp>
    </p:spTree>
    <p:extLst>
      <p:ext uri="{BB962C8B-B14F-4D97-AF65-F5344CB8AC3E}">
        <p14:creationId xmlns:p14="http://schemas.microsoft.com/office/powerpoint/2010/main" val="3849857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9B732-79EF-4FE9-8451-50DBA979D88F}"/>
              </a:ext>
            </a:extLst>
          </p:cNvPr>
          <p:cNvSpPr>
            <a:spLocks noGrp="1"/>
          </p:cNvSpPr>
          <p:nvPr>
            <p:ph type="title"/>
          </p:nvPr>
        </p:nvSpPr>
        <p:spPr/>
        <p:txBody>
          <a:bodyPr/>
          <a:lstStyle/>
          <a:p>
            <a:r>
              <a:rPr lang="en-GB" dirty="0"/>
              <a:t>Apache Spark</a:t>
            </a:r>
            <a:endParaRPr lang="en-IN" dirty="0"/>
          </a:p>
        </p:txBody>
      </p:sp>
      <p:sp>
        <p:nvSpPr>
          <p:cNvPr id="3" name="Content Placeholder 2">
            <a:extLst>
              <a:ext uri="{FF2B5EF4-FFF2-40B4-BE49-F238E27FC236}">
                <a16:creationId xmlns:a16="http://schemas.microsoft.com/office/drawing/2014/main" id="{D0AAC16F-B714-486B-B2B5-523E4936C700}"/>
              </a:ext>
            </a:extLst>
          </p:cNvPr>
          <p:cNvSpPr>
            <a:spLocks noGrp="1"/>
          </p:cNvSpPr>
          <p:nvPr>
            <p:ph idx="1"/>
          </p:nvPr>
        </p:nvSpPr>
        <p:spPr/>
        <p:txBody>
          <a:bodyPr/>
          <a:lstStyle/>
          <a:p>
            <a:pPr>
              <a:buFont typeface="Arial" panose="020B0604020202020204" pitchFamily="34" charset="0"/>
              <a:buChar char="•"/>
            </a:pPr>
            <a:r>
              <a:rPr lang="en-GB" b="1" dirty="0"/>
              <a:t>Standalone</a:t>
            </a:r>
            <a:r>
              <a:rPr lang="en-GB" dirty="0"/>
              <a:t> − Spark Standalone deployment means Spark occupies the place on top of HDFS(Hadoop Distributed File System) and space is allocated for HDFS, explicitly. Here, Spark and MapReduce will run side by side to cover all spark jobs on cluster.</a:t>
            </a:r>
          </a:p>
          <a:p>
            <a:pPr>
              <a:buFont typeface="Arial" panose="020B0604020202020204" pitchFamily="34" charset="0"/>
              <a:buChar char="•"/>
            </a:pPr>
            <a:r>
              <a:rPr lang="en-GB" b="1" dirty="0"/>
              <a:t>Hadoop Yarn</a:t>
            </a:r>
            <a:r>
              <a:rPr lang="en-GB" dirty="0"/>
              <a:t> − Hadoop Yarn deployment means, simply, spark runs on Yarn without any pre-installation or root access required. It helps to integrate Spark into Hadoop ecosystem or Hadoop stack. It allows other components to run on top of stack.</a:t>
            </a:r>
          </a:p>
          <a:p>
            <a:pPr>
              <a:buFont typeface="Arial" panose="020B0604020202020204" pitchFamily="34" charset="0"/>
              <a:buChar char="•"/>
            </a:pPr>
            <a:r>
              <a:rPr lang="en-GB" b="1" dirty="0"/>
              <a:t>Spark in MapReduce (SIMR)</a:t>
            </a:r>
            <a:r>
              <a:rPr lang="en-GB" dirty="0"/>
              <a:t> − Spark in MapReduce is used to launch spark job in addition to standalone deployment. With SIMR, user can start Spark and uses its shell without any administrative access.</a:t>
            </a:r>
          </a:p>
          <a:p>
            <a:endParaRPr lang="en-IN" dirty="0"/>
          </a:p>
        </p:txBody>
      </p:sp>
    </p:spTree>
    <p:extLst>
      <p:ext uri="{BB962C8B-B14F-4D97-AF65-F5344CB8AC3E}">
        <p14:creationId xmlns:p14="http://schemas.microsoft.com/office/powerpoint/2010/main" val="4037143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E9092-34DB-45BF-98C1-01B12717430D}"/>
              </a:ext>
            </a:extLst>
          </p:cNvPr>
          <p:cNvSpPr>
            <a:spLocks noGrp="1"/>
          </p:cNvSpPr>
          <p:nvPr>
            <p:ph type="title"/>
          </p:nvPr>
        </p:nvSpPr>
        <p:spPr/>
        <p:txBody>
          <a:bodyPr/>
          <a:lstStyle/>
          <a:p>
            <a:r>
              <a:rPr lang="en-GB" dirty="0"/>
              <a:t>Spark Components</a:t>
            </a:r>
            <a:endParaRPr lang="en-IN" dirty="0"/>
          </a:p>
        </p:txBody>
      </p:sp>
      <p:sp>
        <p:nvSpPr>
          <p:cNvPr id="3" name="Content Placeholder 2">
            <a:extLst>
              <a:ext uri="{FF2B5EF4-FFF2-40B4-BE49-F238E27FC236}">
                <a16:creationId xmlns:a16="http://schemas.microsoft.com/office/drawing/2014/main" id="{73DDD6A0-B4B3-432F-8344-4A460E791BBE}"/>
              </a:ext>
            </a:extLst>
          </p:cNvPr>
          <p:cNvSpPr>
            <a:spLocks noGrp="1"/>
          </p:cNvSpPr>
          <p:nvPr>
            <p:ph idx="1"/>
          </p:nvPr>
        </p:nvSpPr>
        <p:spPr/>
        <p:txBody>
          <a:bodyPr>
            <a:normAutofit lnSpcReduction="10000"/>
          </a:bodyPr>
          <a:lstStyle/>
          <a:p>
            <a:r>
              <a:rPr lang="en-GB" b="1" dirty="0"/>
              <a:t>Apache Spark Core</a:t>
            </a:r>
          </a:p>
          <a:p>
            <a:pPr lvl="1"/>
            <a:r>
              <a:rPr lang="en-GB" dirty="0"/>
              <a:t>Spark Core is the underlying general execution engine for spark platform that all other functionality is built upon. It provides In-Memory computing and referencing datasets in external storage systems.</a:t>
            </a:r>
          </a:p>
          <a:p>
            <a:r>
              <a:rPr lang="en-GB" b="1" dirty="0"/>
              <a:t>Spark SQL</a:t>
            </a:r>
          </a:p>
          <a:p>
            <a:pPr lvl="1"/>
            <a:r>
              <a:rPr lang="en-GB" dirty="0"/>
              <a:t>Spark SQL is a component on top of Spark Core that introduces a new data abstraction called </a:t>
            </a:r>
            <a:r>
              <a:rPr lang="en-GB" dirty="0" err="1"/>
              <a:t>SchemaRDD</a:t>
            </a:r>
            <a:r>
              <a:rPr lang="en-GB" dirty="0"/>
              <a:t>, which provides support for structured and semi-structured data.</a:t>
            </a:r>
          </a:p>
          <a:p>
            <a:r>
              <a:rPr lang="en-GB" b="1" dirty="0"/>
              <a:t>Spark Streaming</a:t>
            </a:r>
          </a:p>
          <a:p>
            <a:pPr lvl="1"/>
            <a:r>
              <a:rPr lang="en-GB" dirty="0"/>
              <a:t>Spark Streaming leverages Spark Core's fast scheduling capability to perform streaming analytics. It ingests data in mini-batches and performs RDD (Resilient Distributed Datasets) transformations on those mini-batches of data.</a:t>
            </a:r>
          </a:p>
        </p:txBody>
      </p:sp>
    </p:spTree>
    <p:extLst>
      <p:ext uri="{BB962C8B-B14F-4D97-AF65-F5344CB8AC3E}">
        <p14:creationId xmlns:p14="http://schemas.microsoft.com/office/powerpoint/2010/main" val="2520810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C8FE0-52FC-48AF-AC08-A3E5D326058E}"/>
              </a:ext>
            </a:extLst>
          </p:cNvPr>
          <p:cNvSpPr>
            <a:spLocks noGrp="1"/>
          </p:cNvSpPr>
          <p:nvPr>
            <p:ph type="title"/>
          </p:nvPr>
        </p:nvSpPr>
        <p:spPr/>
        <p:txBody>
          <a:bodyPr/>
          <a:lstStyle/>
          <a:p>
            <a:r>
              <a:rPr lang="en-GB" dirty="0"/>
              <a:t>Spark Components</a:t>
            </a:r>
            <a:endParaRPr lang="en-IN" dirty="0"/>
          </a:p>
        </p:txBody>
      </p:sp>
      <p:sp>
        <p:nvSpPr>
          <p:cNvPr id="3" name="Content Placeholder 2">
            <a:extLst>
              <a:ext uri="{FF2B5EF4-FFF2-40B4-BE49-F238E27FC236}">
                <a16:creationId xmlns:a16="http://schemas.microsoft.com/office/drawing/2014/main" id="{1EFC47BD-B619-4155-92F1-82D359768D9B}"/>
              </a:ext>
            </a:extLst>
          </p:cNvPr>
          <p:cNvSpPr>
            <a:spLocks noGrp="1"/>
          </p:cNvSpPr>
          <p:nvPr>
            <p:ph idx="1"/>
          </p:nvPr>
        </p:nvSpPr>
        <p:spPr/>
        <p:txBody>
          <a:bodyPr/>
          <a:lstStyle/>
          <a:p>
            <a:r>
              <a:rPr lang="en-GB" b="1" dirty="0" err="1"/>
              <a:t>MLlib</a:t>
            </a:r>
            <a:r>
              <a:rPr lang="en-GB" b="1" dirty="0"/>
              <a:t> (Machine Learning Library)</a:t>
            </a:r>
          </a:p>
          <a:p>
            <a:pPr lvl="1"/>
            <a:r>
              <a:rPr lang="en-GB" dirty="0" err="1"/>
              <a:t>MLlib</a:t>
            </a:r>
            <a:r>
              <a:rPr lang="en-GB" dirty="0"/>
              <a:t> is a distributed machine learning framework above Spark because of the distributed memory-based Spark architecture. It is, according to benchmarks, done by the </a:t>
            </a:r>
            <a:r>
              <a:rPr lang="en-GB" dirty="0" err="1"/>
              <a:t>MLlib</a:t>
            </a:r>
            <a:r>
              <a:rPr lang="en-GB" dirty="0"/>
              <a:t> developers against the Alternating Least Squares (ALS) implementations. Spark </a:t>
            </a:r>
            <a:r>
              <a:rPr lang="en-GB" dirty="0" err="1"/>
              <a:t>MLlib</a:t>
            </a:r>
            <a:r>
              <a:rPr lang="en-GB" dirty="0"/>
              <a:t> is nine times as fast as the Hadoop disk-based version of </a:t>
            </a:r>
            <a:r>
              <a:rPr lang="en-GB" b="1" dirty="0"/>
              <a:t>Apache Mahout</a:t>
            </a:r>
            <a:r>
              <a:rPr lang="en-GB" dirty="0"/>
              <a:t> (before Mahout gained a Spark interface).</a:t>
            </a:r>
          </a:p>
          <a:p>
            <a:r>
              <a:rPr lang="en-GB" b="1" dirty="0" err="1"/>
              <a:t>GraphX</a:t>
            </a:r>
            <a:endParaRPr lang="en-GB" b="1" dirty="0"/>
          </a:p>
          <a:p>
            <a:pPr lvl="1"/>
            <a:r>
              <a:rPr lang="en-GB" dirty="0" err="1"/>
              <a:t>GraphX</a:t>
            </a:r>
            <a:r>
              <a:rPr lang="en-GB" dirty="0"/>
              <a:t> is a distributed graph-processing framework on top of Spark. It provides an API for expressing graph computation that can model the user-defined graphs by using Pregel abstraction API. It also provides an optimized runtime for this abstraction.</a:t>
            </a:r>
          </a:p>
          <a:p>
            <a:endParaRPr lang="en-IN" dirty="0"/>
          </a:p>
        </p:txBody>
      </p:sp>
    </p:spTree>
    <p:extLst>
      <p:ext uri="{BB962C8B-B14F-4D97-AF65-F5344CB8AC3E}">
        <p14:creationId xmlns:p14="http://schemas.microsoft.com/office/powerpoint/2010/main" val="3921859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653C-38F8-47C1-B916-71AACD7B2323}"/>
              </a:ext>
            </a:extLst>
          </p:cNvPr>
          <p:cNvSpPr>
            <a:spLocks noGrp="1"/>
          </p:cNvSpPr>
          <p:nvPr>
            <p:ph type="title"/>
          </p:nvPr>
        </p:nvSpPr>
        <p:spPr/>
        <p:txBody>
          <a:bodyPr/>
          <a:lstStyle/>
          <a:p>
            <a:r>
              <a:rPr lang="en-GB"/>
              <a:t>Important Topics</a:t>
            </a:r>
            <a:endParaRPr lang="en-IN"/>
          </a:p>
        </p:txBody>
      </p:sp>
      <p:sp>
        <p:nvSpPr>
          <p:cNvPr id="3" name="Content Placeholder 2">
            <a:extLst>
              <a:ext uri="{FF2B5EF4-FFF2-40B4-BE49-F238E27FC236}">
                <a16:creationId xmlns:a16="http://schemas.microsoft.com/office/drawing/2014/main" id="{0C9B952F-2DE4-4E57-9117-0BA9E309EF7F}"/>
              </a:ext>
            </a:extLst>
          </p:cNvPr>
          <p:cNvSpPr>
            <a:spLocks noGrp="1"/>
          </p:cNvSpPr>
          <p:nvPr>
            <p:ph idx="1"/>
          </p:nvPr>
        </p:nvSpPr>
        <p:spPr/>
        <p:txBody>
          <a:bodyPr/>
          <a:lstStyle/>
          <a:p>
            <a:r>
              <a:rPr lang="en-GB" dirty="0"/>
              <a:t>RDD</a:t>
            </a:r>
          </a:p>
          <a:p>
            <a:r>
              <a:rPr lang="en-GB" dirty="0"/>
              <a:t>Data frames</a:t>
            </a:r>
          </a:p>
          <a:p>
            <a:r>
              <a:rPr lang="en-GB" dirty="0"/>
              <a:t>Datasets</a:t>
            </a:r>
          </a:p>
          <a:p>
            <a:r>
              <a:rPr lang="en-GB" dirty="0"/>
              <a:t>Spark Streaming</a:t>
            </a:r>
          </a:p>
        </p:txBody>
      </p:sp>
    </p:spTree>
    <p:extLst>
      <p:ext uri="{BB962C8B-B14F-4D97-AF65-F5344CB8AC3E}">
        <p14:creationId xmlns:p14="http://schemas.microsoft.com/office/powerpoint/2010/main" val="292402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0DD8-3514-42F6-90FF-29699781539F}"/>
              </a:ext>
            </a:extLst>
          </p:cNvPr>
          <p:cNvSpPr>
            <a:spLocks noGrp="1"/>
          </p:cNvSpPr>
          <p:nvPr>
            <p:ph type="title"/>
          </p:nvPr>
        </p:nvSpPr>
        <p:spPr/>
        <p:txBody>
          <a:bodyPr/>
          <a:lstStyle/>
          <a:p>
            <a:r>
              <a:rPr lang="en-GB" dirty="0"/>
              <a:t>Completed Topics</a:t>
            </a:r>
            <a:endParaRPr lang="en-IN" dirty="0"/>
          </a:p>
        </p:txBody>
      </p:sp>
      <p:sp>
        <p:nvSpPr>
          <p:cNvPr id="3" name="Content Placeholder 2">
            <a:extLst>
              <a:ext uri="{FF2B5EF4-FFF2-40B4-BE49-F238E27FC236}">
                <a16:creationId xmlns:a16="http://schemas.microsoft.com/office/drawing/2014/main" id="{D597606C-E9F4-4C24-8437-E56C8ADE6CBA}"/>
              </a:ext>
            </a:extLst>
          </p:cNvPr>
          <p:cNvSpPr>
            <a:spLocks noGrp="1"/>
          </p:cNvSpPr>
          <p:nvPr>
            <p:ph idx="1"/>
          </p:nvPr>
        </p:nvSpPr>
        <p:spPr/>
        <p:txBody>
          <a:bodyPr/>
          <a:lstStyle/>
          <a:p>
            <a:r>
              <a:rPr lang="en-GB" dirty="0"/>
              <a:t>Bigdata Architecture</a:t>
            </a:r>
          </a:p>
          <a:p>
            <a:r>
              <a:rPr lang="en-GB" dirty="0"/>
              <a:t>Hdfs</a:t>
            </a:r>
          </a:p>
          <a:p>
            <a:r>
              <a:rPr lang="en-GB" dirty="0"/>
              <a:t>Sqoop</a:t>
            </a:r>
          </a:p>
          <a:p>
            <a:r>
              <a:rPr lang="en-GB" dirty="0"/>
              <a:t>Hive</a:t>
            </a:r>
          </a:p>
          <a:p>
            <a:r>
              <a:rPr lang="en-GB" dirty="0"/>
              <a:t>HBase</a:t>
            </a:r>
            <a:endParaRPr lang="en-IN" dirty="0"/>
          </a:p>
        </p:txBody>
      </p:sp>
    </p:spTree>
    <p:extLst>
      <p:ext uri="{BB962C8B-B14F-4D97-AF65-F5344CB8AC3E}">
        <p14:creationId xmlns:p14="http://schemas.microsoft.com/office/powerpoint/2010/main" val="2885577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4B2A-A6F5-4043-887F-30A9EF99A6B6}"/>
              </a:ext>
            </a:extLst>
          </p:cNvPr>
          <p:cNvSpPr>
            <a:spLocks noGrp="1"/>
          </p:cNvSpPr>
          <p:nvPr>
            <p:ph type="title"/>
          </p:nvPr>
        </p:nvSpPr>
        <p:spPr/>
        <p:txBody>
          <a:bodyPr/>
          <a:lstStyle/>
          <a:p>
            <a:r>
              <a:rPr lang="en-GB" dirty="0"/>
              <a:t>Apache Spark</a:t>
            </a:r>
            <a:endParaRPr lang="en-IN" dirty="0"/>
          </a:p>
        </p:txBody>
      </p:sp>
      <p:sp>
        <p:nvSpPr>
          <p:cNvPr id="3" name="Content Placeholder 2">
            <a:extLst>
              <a:ext uri="{FF2B5EF4-FFF2-40B4-BE49-F238E27FC236}">
                <a16:creationId xmlns:a16="http://schemas.microsoft.com/office/drawing/2014/main" id="{32D749EA-5345-4AB4-8DF4-F2D4104BC3B0}"/>
              </a:ext>
            </a:extLst>
          </p:cNvPr>
          <p:cNvSpPr>
            <a:spLocks noGrp="1"/>
          </p:cNvSpPr>
          <p:nvPr>
            <p:ph idx="1"/>
          </p:nvPr>
        </p:nvSpPr>
        <p:spPr/>
        <p:txBody>
          <a:bodyPr/>
          <a:lstStyle/>
          <a:p>
            <a:r>
              <a:rPr lang="en-GB" dirty="0"/>
              <a:t>Running an Hadoop Architecture(Mapreduce + HDFS)</a:t>
            </a:r>
          </a:p>
          <a:p>
            <a:r>
              <a:rPr lang="en-GB" dirty="0"/>
              <a:t>Enterprise -&gt; upgraded version of Hadoop</a:t>
            </a:r>
          </a:p>
          <a:p>
            <a:r>
              <a:rPr lang="en-GB" dirty="0"/>
              <a:t>Apache Spark -&gt; Speed based Computing standard instead of Mapreduce we can choose Apache Spark as an option.</a:t>
            </a:r>
          </a:p>
          <a:p>
            <a:r>
              <a:rPr lang="en-GB" dirty="0"/>
              <a:t>If you compare with Apache Hadoop, Spark will be costlier by means of hardware.</a:t>
            </a:r>
            <a:endParaRPr lang="en-IN" dirty="0"/>
          </a:p>
        </p:txBody>
      </p:sp>
    </p:spTree>
    <p:extLst>
      <p:ext uri="{BB962C8B-B14F-4D97-AF65-F5344CB8AC3E}">
        <p14:creationId xmlns:p14="http://schemas.microsoft.com/office/powerpoint/2010/main" val="3118831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B45D9-ADF0-4C01-AEEF-80047B5D83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841081-248A-4E25-AC7A-4D85EF5A101C}"/>
              </a:ext>
            </a:extLst>
          </p:cNvPr>
          <p:cNvSpPr>
            <a:spLocks noGrp="1"/>
          </p:cNvSpPr>
          <p:nvPr>
            <p:ph idx="1"/>
          </p:nvPr>
        </p:nvSpPr>
        <p:spPr/>
        <p:txBody>
          <a:bodyPr/>
          <a:lstStyle/>
          <a:p>
            <a:r>
              <a:rPr lang="en-GB" dirty="0"/>
              <a:t>Apache Spark is faster than Hadoop?</a:t>
            </a:r>
            <a:endParaRPr lang="en-IN" dirty="0"/>
          </a:p>
        </p:txBody>
      </p:sp>
    </p:spTree>
    <p:extLst>
      <p:ext uri="{BB962C8B-B14F-4D97-AF65-F5344CB8AC3E}">
        <p14:creationId xmlns:p14="http://schemas.microsoft.com/office/powerpoint/2010/main" val="3625965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C140E-6FB4-4143-94C7-3F9E6C9A7407}"/>
              </a:ext>
            </a:extLst>
          </p:cNvPr>
          <p:cNvSpPr>
            <a:spLocks noGrp="1"/>
          </p:cNvSpPr>
          <p:nvPr>
            <p:ph type="title"/>
          </p:nvPr>
        </p:nvSpPr>
        <p:spPr/>
        <p:txBody>
          <a:bodyPr/>
          <a:lstStyle/>
          <a:p>
            <a:r>
              <a:rPr lang="en-GB" dirty="0"/>
              <a:t>Apache Spark</a:t>
            </a:r>
            <a:endParaRPr lang="en-IN" dirty="0"/>
          </a:p>
        </p:txBody>
      </p:sp>
      <p:sp>
        <p:nvSpPr>
          <p:cNvPr id="3" name="Content Placeholder 2">
            <a:extLst>
              <a:ext uri="{FF2B5EF4-FFF2-40B4-BE49-F238E27FC236}">
                <a16:creationId xmlns:a16="http://schemas.microsoft.com/office/drawing/2014/main" id="{8F9C5846-CF1F-4517-91DE-D97384E62ABA}"/>
              </a:ext>
            </a:extLst>
          </p:cNvPr>
          <p:cNvSpPr>
            <a:spLocks noGrp="1"/>
          </p:cNvSpPr>
          <p:nvPr>
            <p:ph idx="1"/>
          </p:nvPr>
        </p:nvSpPr>
        <p:spPr/>
        <p:txBody>
          <a:bodyPr/>
          <a:lstStyle/>
          <a:p>
            <a:r>
              <a:rPr lang="en-GB" dirty="0"/>
              <a:t>Apache Spark is a lightning-fast cluster computing technology, designed for fast computation. It is based on Hadoop MapReduce and it extends the MapReduce model to efficiently use it for more types of computations, which includes interactive queries and stream processing. The main feature of Spark is its </a:t>
            </a:r>
            <a:r>
              <a:rPr lang="en-GB" b="1" dirty="0"/>
              <a:t>in-memory cluster computing</a:t>
            </a:r>
            <a:r>
              <a:rPr lang="en-GB" dirty="0"/>
              <a:t> that increases the processing speed of an application.</a:t>
            </a:r>
          </a:p>
          <a:p>
            <a:r>
              <a:rPr lang="en-GB" dirty="0"/>
              <a:t>Spark is designed to cover a wide range of workloads such as batch applications, iterative algorithms, interactive queries and streaming. Apart from supporting all these workload in a respective system, it reduces the management burden of maintaining separate tools.</a:t>
            </a:r>
          </a:p>
          <a:p>
            <a:endParaRPr lang="en-IN" dirty="0"/>
          </a:p>
        </p:txBody>
      </p:sp>
    </p:spTree>
    <p:extLst>
      <p:ext uri="{BB962C8B-B14F-4D97-AF65-F5344CB8AC3E}">
        <p14:creationId xmlns:p14="http://schemas.microsoft.com/office/powerpoint/2010/main" val="3521529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A700B-8D93-419C-AAB4-14FF6C240C0F}"/>
              </a:ext>
            </a:extLst>
          </p:cNvPr>
          <p:cNvSpPr>
            <a:spLocks noGrp="1"/>
          </p:cNvSpPr>
          <p:nvPr>
            <p:ph type="title"/>
          </p:nvPr>
        </p:nvSpPr>
        <p:spPr/>
        <p:txBody>
          <a:bodyPr/>
          <a:lstStyle/>
          <a:p>
            <a:r>
              <a:rPr lang="en-GB" dirty="0"/>
              <a:t>Hadoop</a:t>
            </a:r>
            <a:endParaRPr lang="en-IN" dirty="0"/>
          </a:p>
        </p:txBody>
      </p:sp>
      <p:sp>
        <p:nvSpPr>
          <p:cNvPr id="3" name="Content Placeholder 2">
            <a:extLst>
              <a:ext uri="{FF2B5EF4-FFF2-40B4-BE49-F238E27FC236}">
                <a16:creationId xmlns:a16="http://schemas.microsoft.com/office/drawing/2014/main" id="{82346B34-1E40-4655-A67B-B661F0ED488E}"/>
              </a:ext>
            </a:extLst>
          </p:cNvPr>
          <p:cNvSpPr>
            <a:spLocks noGrp="1"/>
          </p:cNvSpPr>
          <p:nvPr>
            <p:ph idx="1"/>
          </p:nvPr>
        </p:nvSpPr>
        <p:spPr/>
        <p:txBody>
          <a:bodyPr/>
          <a:lstStyle/>
          <a:p>
            <a:r>
              <a:rPr lang="en-GB" dirty="0"/>
              <a:t>Batch Processing -&gt; if you are pulling the data from client end depends on time based</a:t>
            </a:r>
          </a:p>
          <a:p>
            <a:r>
              <a:rPr lang="en-GB" dirty="0"/>
              <a:t>Stream Processing -&gt; data's will be automatically update in our architecture from client end pushing</a:t>
            </a:r>
          </a:p>
          <a:p>
            <a:r>
              <a:rPr lang="en-GB" dirty="0"/>
              <a:t>In Hadoop </a:t>
            </a:r>
          </a:p>
          <a:p>
            <a:r>
              <a:rPr lang="en-GB" dirty="0"/>
              <a:t>Natively supported Stream processing tools that will available on Hadoop </a:t>
            </a:r>
            <a:endParaRPr lang="en-IN" dirty="0"/>
          </a:p>
        </p:txBody>
      </p:sp>
    </p:spTree>
    <p:extLst>
      <p:ext uri="{BB962C8B-B14F-4D97-AF65-F5344CB8AC3E}">
        <p14:creationId xmlns:p14="http://schemas.microsoft.com/office/powerpoint/2010/main" val="321176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30985-CF7E-47CA-9CB3-58318A0EFDD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0C60329-A7CF-462D-B500-BAEF796B690B}"/>
              </a:ext>
            </a:extLst>
          </p:cNvPr>
          <p:cNvSpPr>
            <a:spLocks noGrp="1"/>
          </p:cNvSpPr>
          <p:nvPr>
            <p:ph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D757938-B783-4271-AAF5-3D6AB0A6231D}"/>
                  </a:ext>
                </a:extLst>
              </p14:cNvPr>
              <p14:cNvContentPartPr/>
              <p14:nvPr/>
            </p14:nvContentPartPr>
            <p14:xfrm>
              <a:off x="920880" y="88920"/>
              <a:ext cx="11080800" cy="6109200"/>
            </p14:xfrm>
          </p:contentPart>
        </mc:Choice>
        <mc:Fallback>
          <p:pic>
            <p:nvPicPr>
              <p:cNvPr id="4" name="Ink 3">
                <a:extLst>
                  <a:ext uri="{FF2B5EF4-FFF2-40B4-BE49-F238E27FC236}">
                    <a16:creationId xmlns:a16="http://schemas.microsoft.com/office/drawing/2014/main" id="{0D757938-B783-4271-AAF5-3D6AB0A6231D}"/>
                  </a:ext>
                </a:extLst>
              </p:cNvPr>
              <p:cNvPicPr/>
              <p:nvPr/>
            </p:nvPicPr>
            <p:blipFill>
              <a:blip r:embed="rId3"/>
              <a:stretch>
                <a:fillRect/>
              </a:stretch>
            </p:blipFill>
            <p:spPr>
              <a:xfrm>
                <a:off x="911520" y="79560"/>
                <a:ext cx="11099520" cy="6127920"/>
              </a:xfrm>
              <a:prstGeom prst="rect">
                <a:avLst/>
              </a:prstGeom>
            </p:spPr>
          </p:pic>
        </mc:Fallback>
      </mc:AlternateContent>
    </p:spTree>
    <p:extLst>
      <p:ext uri="{BB962C8B-B14F-4D97-AF65-F5344CB8AC3E}">
        <p14:creationId xmlns:p14="http://schemas.microsoft.com/office/powerpoint/2010/main" val="4246004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403A-F9FE-474D-86BE-A9C1DE376146}"/>
              </a:ext>
            </a:extLst>
          </p:cNvPr>
          <p:cNvSpPr>
            <a:spLocks noGrp="1"/>
          </p:cNvSpPr>
          <p:nvPr>
            <p:ph type="title"/>
          </p:nvPr>
        </p:nvSpPr>
        <p:spPr/>
        <p:txBody>
          <a:bodyPr/>
          <a:lstStyle/>
          <a:p>
            <a:r>
              <a:rPr lang="en-GB" dirty="0"/>
              <a:t>Apache Spark</a:t>
            </a:r>
            <a:endParaRPr lang="en-IN" dirty="0"/>
          </a:p>
        </p:txBody>
      </p:sp>
      <p:sp>
        <p:nvSpPr>
          <p:cNvPr id="3" name="Content Placeholder 2">
            <a:extLst>
              <a:ext uri="{FF2B5EF4-FFF2-40B4-BE49-F238E27FC236}">
                <a16:creationId xmlns:a16="http://schemas.microsoft.com/office/drawing/2014/main" id="{2835A24B-68AC-4853-A515-CFDA09C80038}"/>
              </a:ext>
            </a:extLst>
          </p:cNvPr>
          <p:cNvSpPr>
            <a:spLocks noGrp="1"/>
          </p:cNvSpPr>
          <p:nvPr>
            <p:ph idx="1"/>
          </p:nvPr>
        </p:nvSpPr>
        <p:spPr/>
        <p:txBody>
          <a:bodyPr/>
          <a:lstStyle/>
          <a:p>
            <a:r>
              <a:rPr lang="en-GB" dirty="0"/>
              <a:t>How fast -&gt; once the data originates from the source how fast we are pulling the data from Source</a:t>
            </a:r>
          </a:p>
          <a:p>
            <a:r>
              <a:rPr lang="en-GB" dirty="0"/>
              <a:t> How frequently -&gt; keep on monitoring the client space and if any changes happen in the client environment immediately pull the data</a:t>
            </a:r>
          </a:p>
          <a:p>
            <a:r>
              <a:rPr lang="en-GB" dirty="0"/>
              <a:t>10 minutes -&gt; pull data from client side</a:t>
            </a:r>
            <a:endParaRPr lang="en-IN" dirty="0"/>
          </a:p>
        </p:txBody>
      </p:sp>
    </p:spTree>
    <p:extLst>
      <p:ext uri="{BB962C8B-B14F-4D97-AF65-F5344CB8AC3E}">
        <p14:creationId xmlns:p14="http://schemas.microsoft.com/office/powerpoint/2010/main" val="120814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3B5C-0358-4D86-8A80-1BF0ADB1143A}"/>
              </a:ext>
            </a:extLst>
          </p:cNvPr>
          <p:cNvSpPr>
            <a:spLocks noGrp="1"/>
          </p:cNvSpPr>
          <p:nvPr>
            <p:ph type="title"/>
          </p:nvPr>
        </p:nvSpPr>
        <p:spPr/>
        <p:txBody>
          <a:bodyPr/>
          <a:lstStyle/>
          <a:p>
            <a:r>
              <a:rPr lang="en-GB" dirty="0"/>
              <a:t>Apache Spark</a:t>
            </a:r>
            <a:endParaRPr lang="en-IN" dirty="0"/>
          </a:p>
        </p:txBody>
      </p:sp>
      <p:sp>
        <p:nvSpPr>
          <p:cNvPr id="3" name="Content Placeholder 2">
            <a:extLst>
              <a:ext uri="{FF2B5EF4-FFF2-40B4-BE49-F238E27FC236}">
                <a16:creationId xmlns:a16="http://schemas.microsoft.com/office/drawing/2014/main" id="{E136B5A4-1A9F-424A-B84B-A8108590FF0E}"/>
              </a:ext>
            </a:extLst>
          </p:cNvPr>
          <p:cNvSpPr>
            <a:spLocks noGrp="1"/>
          </p:cNvSpPr>
          <p:nvPr>
            <p:ph idx="1"/>
          </p:nvPr>
        </p:nvSpPr>
        <p:spPr/>
        <p:txBody>
          <a:bodyPr>
            <a:normAutofit fontScale="92500" lnSpcReduction="10000"/>
          </a:bodyPr>
          <a:lstStyle/>
          <a:p>
            <a:r>
              <a:rPr lang="en-GB" dirty="0"/>
              <a:t>Industries are using Hadoop extensively to analyze their data sets. The reason is that Hadoop framework is based on a simple programming model (MapReduce) and it enables a computing solution that is scalable, flexible, fault-tolerant and cost effective. Here, the main concern is to maintain speed in processing large datasets in terms of waiting time between queries and waiting time to run the program.</a:t>
            </a:r>
          </a:p>
          <a:p>
            <a:r>
              <a:rPr lang="en-GB" dirty="0"/>
              <a:t>Spark was introduced by Apache Software Foundation for speeding up the Hadoop computational computing software process.</a:t>
            </a:r>
          </a:p>
          <a:p>
            <a:r>
              <a:rPr lang="en-GB" dirty="0"/>
              <a:t>As against a common belief, </a:t>
            </a:r>
            <a:r>
              <a:rPr lang="en-GB" b="1" dirty="0"/>
              <a:t>Spark is not a modified version of Hadoop</a:t>
            </a:r>
            <a:r>
              <a:rPr lang="en-GB" dirty="0"/>
              <a:t> and is not, really, dependent on Hadoop because it has its own cluster management. Hadoop is just one of the ways to implement Spark.</a:t>
            </a:r>
          </a:p>
          <a:p>
            <a:r>
              <a:rPr lang="en-GB" dirty="0"/>
              <a:t>Spark uses Hadoop in two ways – one is </a:t>
            </a:r>
            <a:r>
              <a:rPr lang="en-GB" b="1" dirty="0"/>
              <a:t>storage</a:t>
            </a:r>
            <a:r>
              <a:rPr lang="en-GB" dirty="0"/>
              <a:t> and second is </a:t>
            </a:r>
            <a:r>
              <a:rPr lang="en-GB" b="1" dirty="0"/>
              <a:t>processing</a:t>
            </a:r>
            <a:r>
              <a:rPr lang="en-GB" dirty="0"/>
              <a:t>. Since Spark has its own cluster management computation, it uses Hadoop for storage purpose only.</a:t>
            </a:r>
          </a:p>
          <a:p>
            <a:endParaRPr lang="en-IN" dirty="0"/>
          </a:p>
        </p:txBody>
      </p:sp>
    </p:spTree>
    <p:extLst>
      <p:ext uri="{BB962C8B-B14F-4D97-AF65-F5344CB8AC3E}">
        <p14:creationId xmlns:p14="http://schemas.microsoft.com/office/powerpoint/2010/main" val="894145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120</TotalTime>
  <Words>914</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PowerPoint Presentation</vt:lpstr>
      <vt:lpstr>Completed Topics</vt:lpstr>
      <vt:lpstr>Apache Spark</vt:lpstr>
      <vt:lpstr>PowerPoint Presentation</vt:lpstr>
      <vt:lpstr>Apache Spark</vt:lpstr>
      <vt:lpstr>Hadoop</vt:lpstr>
      <vt:lpstr>PowerPoint Presentation</vt:lpstr>
      <vt:lpstr>Apache Spark</vt:lpstr>
      <vt:lpstr>Apache Spark</vt:lpstr>
      <vt:lpstr>Features of Spark</vt:lpstr>
      <vt:lpstr>Apache Spark</vt:lpstr>
      <vt:lpstr>Spark Components</vt:lpstr>
      <vt:lpstr>Spark Components</vt:lpstr>
      <vt:lpstr>Important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Karthick Selvam</dc:creator>
  <cp:lastModifiedBy>Karthick Selvam</cp:lastModifiedBy>
  <cp:revision>8</cp:revision>
  <dcterms:created xsi:type="dcterms:W3CDTF">2021-04-12T09:00:28Z</dcterms:created>
  <dcterms:modified xsi:type="dcterms:W3CDTF">2021-04-12T11:01:12Z</dcterms:modified>
</cp:coreProperties>
</file>