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11:41:04.123"/>
    </inkml:context>
    <inkml:brush xml:id="br0">
      <inkml:brushProperty name="width" value="0.05292" units="cm"/>
      <inkml:brushProperty name="height" value="0.05292" units="cm"/>
      <inkml:brushProperty name="color" value="#FF0000"/>
    </inkml:brush>
  </inkml:definitions>
  <inkml:trace contextRef="#ctx0" brushRef="#br0">71 5292 0,'0'17'109,"0"19"-93,0-19-16,0 36 15,17 0 1,-17 18-16,18-1 16,17 54-1,0 52 1,-17-105-16,17 105 16,1-35-1,-19-88 1,1 70-1,17-17 1,-35-88-16,18 70 16,17-17-1,-35-54 1,18 54 0,-1-36-1,-17 0 1,18 54-16,-18-72 15,35 89 1,1 0 0,-19 35-1,18-53 1,-35-52-16,18 16 16,17 54-16,1 35 15,-36-35 1,35 18-1,-17-18 1,-1-71 0,18 106-16,-17-88 15,0 158-15,-1-140 16,1-36 0,0 89-1,-18-71 1,0-36-1,17 54 1,-17-53-16,0 34 16,18-16-1,-18 17 1,18 35 0,-18-35-1,0-18 1,0 0-16,0 1 0,17 52 15,-17-53 1,0 18-16,0 0 16,18 123-1,-18-70 1,17-71 0,-17 1-16,0-1 15,0-17 1,0-1 15,0 1-15,0 0 171,18-18-187,0 17 47,-1-17-31,-17 18-1,18-18 1,-18 17 0,18-17-1,-18 18 1,17-18-16,1 0 15,-18 18 1,18-18 0,-1 17-1,1-17 1,0 0-16,-18 18 16,17 0 30,1-18-30,-1 17 15,1-17-31,0 0 16,-1 18 0,1 0-16,0-18 15,-1 0 1,1 17 15,0-17-15,-1 0-1,1 0 17,-18 18-17,17-18 1,1 0-1,0 0 17,-1 0-17,-17 17-15,18-17 16,0 0 0,-1 18-1,1-18 1,0 0 31,-1 0-47,1 0 15,35 18 1,-18-18 0,-17 17-16,17-17 0,-17 18 15,17-18 1,0 0-1,0 18 1,18-1 0,-17-17-1,-19 0-15,1 18 16,17 0 0,0-18-1,-17 0 1,35 17-1,18-17 1,-1 18 0,-52 0-1,35-18-15,0 0 16,35 17 0,-35-17-1,-18 0 1,53 18-16,-53-18 15,54 0 1,-19 17 0,54-17-1,-89 0 1,71 0 0,-71 0-16,89 18 15,-72-18 1,-16 0-1,52 0 1,0 0 0,-53 0-1,-17 0-15,35 0 0,-18 0 16,-17 0 0,0 0-1,-1 0 1,1 0-16,-1 0 31,1 0-31,0 0 16,52 0-1,-52 0 1,35 0 0,17 0-16,-52 0 15,35 0 1,35 0-1,-53 0 1,54 0 0,-1 0-1,-35 0 1,53 0-16,-54 0 16,19 0-1,52 18 1,-17-18-1,-35 17 1,88-17-16,-1 18 31,-16-18-15,-90 0 0,37 0-1,-1 18 1,-53-18-16,18 0 15,0 0-15,53 0 16,-53 0 0,52 0-1,1 0 1,-17 0 0,16 0-1,-52 0 1,124 17-16,-89-17 15,88 0 1,-17 0 0,-53 18-1,194-18-15,-194 0 16,123 18 0,35-1-1,-140-17 1,88 18-1,34-1 1,-157-17-16,122 18 16,36 0-1,-123-1 1,140 1 0,371 35-1,-476-53-15,176 18 16,0 17-1,-194-35 1,495 35 0,-266 18-1,-176-35 1,229 17-16,300 35 16,-511-70-1,511 36 1,-546-36-1,422 0 1,-69 0 0,-107 35-16,177-35 15,-1 18 1,-440-18 0,406 0-1,34 0 1,-52 0-1,-406 0 1,353 0-16,53 17 16,-406-17-1,177 0 1,-36 0-16,-141 0 16,353 0-1,-371 18 1,318-18-16,-317 0 15,158 0 1,71 18 0,-1-18-1,-175 17 1,493-17-16,-282 0 16,-229 0-1,494 0 1,-336 0-1,-123 0 1,423 0 0,-281 0-16,-178 18 15,-17-18-15,195 0 16,-178 0 0,36 0-1,-141 0-15,18 0 16,105 0-16,-88 0 0,-35 0 15,177 0 1,-125 0 0,-52 0-1,124 0 1,-71-18 0,-53 1-16,193-19 15,-87 19 1,-71 17-1,142-36-15,-1 19 16,0-1 0,-123 0-1,265-17-15,-266 35 16,19-17 0,-36-1-16,177 0 15,-142 1 1,36-1-1,-71 18 1,0 0-16,18 0 16,-18-18-1,1 18 1,-54 0 0,18 0-1,17 0 1,-34-17-16,-1 17 15,-18 0 1,-17-18 0,18 18-1,0 0 1,-1 0 0,1 0-1,0 0 16,-1 0 485,1-18-516,17 18 16,0-17-1,18 17-15,18 0 16,52-18 0,-70 1-16,0-1 15,0 18-15,18 0 16,17-18-1,-70 1 1,17 17 0,-18 0-1,1 0-15,0 0 0,-1 0 16</inkml:trace>
  <inkml:trace contextRef="#ctx0" brushRef="#br0" timeOffset="6041.18">32755 3263 0,'0'53'15,"0"0"-15,0 35 16,89 265 0,-72-177-1,54 124-15,-1 124 16,1 17-16,35 70 16,17 18-1,-17-35 1,0-53-1,-71-265 1,0 1-16,1-36 16,-1 88-16,-17-140 15,-18 34 1,17-52 0,-17-1-16,0-35 15,18 106 1,-18 1-16,0 69 15,18 124 1,-1-229 0,-17 212-16,0-71 15,0-142 1,0-16 0</inkml:trace>
  <inkml:trace contextRef="#ctx0" brushRef="#br0" timeOffset="8898.09">512 3898 0,'0'106'16,"0"-53"-16,0 70 15,0 177 1,-18 53 0,18-159-1,-18 159 1,18-265-16,0 53 15,0-88-15,0 88 16,0-123 0,0-36 187,0-17-188,0-18 1,0 35-16,0-87 16,-17 69-16,-19-140 15,19 88 1,-1-89 0,0 71-1,18-35-15,0 35 16,0 71-1,0 0 1,0 17 0,0 1-1,18 17 1,17-36 0,1 36-1,-1 0-15,-17-17 16,-1 17-1,54 0-15,35-18 16,229 18 0,-141 0-16,176-18 15,247 1 1,-493 17 0,687-53-1,-652 53-15,229 0 16,88 0-16,124-18 15,-459 18 1,247-17 0,-264 17-16,193 0 15,-193 0-15,193 0 0,-193 0 16,352 0 0,-335 0-1,247 0-15,-53 0 16,283 17-1,-195-17 1,-247 18-16,212-18 16,-52 0-1,122 0 1,-299 0-16,335 0 0,211 0 16,-528 0-1,581-35 1,-17 17-1,-71-53 1,-493 71 0,458-70-16,-212 52 15,-247 1-15,318-19 16,230 36 0,-1-17-1,-141-1 1,35-17-1,-123 17-15,106-17 16,70 17 0,-35-17-1,106 17 1,335-70 0,-900 70-16,741-34 15,-299-1 1,-248 0-1,212 17 1,318-52 0,-759 71-1,635-107-15,-300 54 16,-317 52 0,247-53-1,17 18 1,-123 1-1,-71 16 1,36 1-16,17 0 16,-123-1-1,-89 36 1,54-35 0,-36 18-1,-35-1 1,70 18-16,89-18 15,-53 1 1,70-1 0,195-35-1,-213 35 1,71 1 0,36-18-16,-106 17 15,70-17 1,-35 17-1,-124 18 1,-105 0 0</inkml:trace>
  <inkml:trace contextRef="#ctx0" brushRef="#br0" timeOffset="9980.14">15575 5186 0,'0'17'16,"0"19"-1,35-1-15,1 0 16,-1 36 0,88 52-1,71 71 1,-88-123-16,88 35 15,53-18 1,-194-88 0,106 0-1,-88 0 1,34-18-16,107-52 16,176-89-16,-123 36 15,370-195 1,141-52-1,-423 211 1,35-35 0,88 17-1,-335 125-15,-53 16 16</inkml:trace>
  <inkml:trace contextRef="#ctx0" brushRef="#br0" timeOffset="10753.09">22102 6121 0,'0'35'62,"17"0"-62,18 36 32,-35-36-32,36 0 15,17 18 1,-36-35-16,1 0 15,0-18-15,-1 0 16,1 0 0,-1 0-1,54-53-15,-36 0 16,36 0-16,-18 0 16,106-53-1,-1 0-15,-17 36 16,177-107-16,52 1 15,-193 123 1,-19 0 0,-87 35-1</inkml:trace>
  <inkml:trace contextRef="#ctx0" brushRef="#br0" timeOffset="11853.24">25400 7197 0,'35'53'46,"1"-1"-30,52 19-16,-18 0 16,-17-18-16,18-1 15,-18 1-15,-18-35 16,71 35 0,-71-53-1,0 18-15,1-18 16,87 0-1,-88 0-15,230-53 16,229-141 0,-318 88-1,248-159 1,-107 54 0,-193 122-16,87-52 15,-158 88 1,18 18-1,-36 17 1</inkml:trace>
  <inkml:trace contextRef="#ctx0" brushRef="#br0" timeOffset="13384.07">15328 9578 0,'18'0'31,"-1"53"-31,19 0 16,-19 0-16,54 52 31,35 54-16,-53-88-15,17-1 16,1-17 0,-36-17-1,53 16 1,18-34 0,-71 0-1,18-18-15,35 17 16,71-17-16,-35 0 15,176-70 1,123-54 0,-194 36-1,371-106 1,123-18 0,-599 195-16,422-107 15,-281 71 1,-53 18-1,-142 35-15,-35 0 16,1-17 0,-19 34 140,-17 1-140,0-1-16,0 1 15,0 0-15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0T09:13:37.913"/>
    </inkml:context>
    <inkml:brush xml:id="br0">
      <inkml:brushProperty name="width" value="0.05292" units="cm"/>
      <inkml:brushProperty name="height" value="0.05292" units="cm"/>
      <inkml:brushProperty name="color" value="#FF0000"/>
    </inkml:brush>
  </inkml:definitions>
  <inkml:trace contextRef="#ctx0" brushRef="#br0">6703 4992 0,'0'53'110,"53"70"-110,-18 1 15,18 70-15,17 70 16,-17-34 0,53 105-16,0 53 15,123 300 1,1 123-1,-54-264-15,194 511 16,-87-176 0,-195-635-1,159 582 1,-141-406 0,-36-211-1,36 264-15,0-17 16,-53-194-1,53 246 1,-1 36 0,-87-459-1,53 477 1,-36-336-16,-17 88 16,17-52-1,-35-106 1,17 17-1,-17-52 1,18-107 0,-18 18-16,18-35 156,35 0-94,52 0-62,125-17 16,17-1-16,17-35 16,107-17-16,140-18 15,54-54-15,423-52 16,-1-70 0,-493 123-1,124 0 1,-319 52-1,-175 54-15,35 17 16,52-52-16,-140 52 16,-71 1-1,0-1 157,0 0-172,0-70 16,0 35-16,0-17 15,0-71-15,-18-1 16,-17-16 0,-71-213-1,-35-158-15,70 370 16,-105-387 0,35-1-1,88 370 1,-70-334-1,17 140 1,70 177-16,-52-194 16,-18-17-1,71 211 1,-35-53 0,34 53-1,-52-71-15,0-105 16,53 317-1,-54-265 1,19 124 0,70 124-1,-71-124 1,1 17-16,17 54 16,-18-71-1,36 88 1,0-18-1,-36-87 1,18 105 0,0-18-16,18 1 15,-18-18 1,35 106 0,-34-106-1,52 105 1,-36-52-1,-17-71-15,18 106 16,35 18-16,-18-18 16,-52-106-1,70 124 1,-18 0-16,1-18 16,-1-35-1,-35-18-15,35 71 16,18-18-1,-17 35 1,-1-35-16,18 36 16,-17-36-1,-1 17 1,18 1-16,-18 0 0,-35-106 16,53 123-1,-17-17-15,-1-1 16,18 1-1,-18-18 1,1 36-16,17-19 16,-18 19-1,1-54 1,-1 18 0,0 0-1,-17 0 1,0-52-16,35 69 15,-36-34 1,36 34 0,-17 1-1,-19-35 1,19 17 0,-1 17-16,18-34 15,-17 52 1,-1 18-1,18-35 1,0 17 0,0 1-1,-18-19 1,18 19 0,-17-18 15,-1 17-16,18-17 1,-18 17-16,1-17 16,-1-54-1,0 54 1,1 0 0,-18-36-1,35 54 1,-18-1-1,18 0 17,-18 18-17,18-17 1,-17 17 0,17-18-1,-18 18 1,18-17-16,-18-1 15,1 18 1,-1-18 0,-17 1-1,35-1 1,-18 18-16,0-18 16,1 18-1,-1 0 1,1 0-1,-1-17-15,-17 17 16,17 0 0,-17-18-1,-1 18 1,-16 0 0,16 0-1,-17 0-15,0 0 16,1 0-1,-1 0 1,0 0 0,-53 0-1,35 0 1,1 0-16,-71 18 16,52-1-1,1 1-15,-18 17 16,-141 1-1,124-1 1,-283 88 0,142-52-16,105-18 15,-335 106 1,247-71 0,124-53-1,-107 53 1,19-17-1,-107 17-15,265-53 16,-53-17 0,54 17-1,16-35 1,1 18 0,17-18-16,-17 17 15,17-17 1,-17 18-1,0-18 1,-53 35 0,70-17-1,-35 0-15,-106 17 16,124 0 0,-53-17-1,-53 35 1,123-36-1,-35-17 1,0 36-16,36-36 16,-1 0 15,0 17 47,1-17-62,-19 18-1,-16 17 1,34-35-16,-17 18 16,-1-1-16,19-17 15,-1 0 1</inkml:trace>
  <inkml:trace contextRef="#ctx0" brushRef="#br0" timeOffset="1173.06">5521 10442 0,'0'18'47,"0"17"-47,0 0 15,0 18-15,18 18 16,-1-18-16,19 17 15,-1 19-15,0-19 16,71 89 0,-18-71-1,-35-35 1,88 0 0,-53-18-16,-52-35 15,52-17 1,-53-1-1,-35-35 1,18-35 0,-18 70-1,0-88-15,0-17 16,-18 88 0,-35-89-1,18 54 1,17 34-1,-17 1-15,0-18 16,-1 18 0,19 17-1,-19 1 1,19-1 0,-36 0-1,35 18-15,-52-35 16,17 17-1,18 18 1,17 0 0,0 0 15,1 0-15,17 18 30,17-18-30,36 35-16,18-17 16,-18-18-16,35 0 15,-35 0 1,0 0-16</inkml:trace>
  <inkml:trace contextRef="#ctx0" brushRef="#br0" timeOffset="1813.13">6297 10372 0,'-53'0'31,"36"0"-31,-54 0 16,36 53-1,-36-18-15,36 18 16,35-18 0,0 18-1,0-35 1,0-1-16,0 1 15,35 17 1,18-17-16,-18-1 16,54 1-1,16 17 1,-69-35 0,52 36-1,-53-19 1,0 19-16,-17-36 0,17 35 15,1 35 1,-1 1 0,-17-36-1,-18 0 1,-18-17 0,0-18-1,-35 35 1,-35-35-1,70 0 1,-17 18 0,18-18-1,-1 0-15,0 0 16,1 0 0,-1-18-1</inkml:trace>
  <inkml:trace contextRef="#ctx0" brushRef="#br0" timeOffset="5134.85">21114 2963 0,'0'-17'16,"-18"-19"-16,0 19 15,-17-18 1,-159-54 0,0 19-16,18 34 15,-124 19 1,106 17-1,106 0 1,-1 17 0,72 1-1,17 0-15,-18 35 16,36 88 0,-1-88-1,89 70 1,-53-52-1,53-18-15,-18 17 16,71-17-16,-18 18 16,177 52-1,-71-35 1,-89-17 0,54 52-1,-124-17 1,-70-71-16,-1 71 15,-17-35 1,-17-18 0,-177 53-1,-141-36 1,194-70 0,-89 18-16,89-1 0,-141-17 15,229 0 1,0 0-1,35 0 1,1-35 0</inkml:trace>
  <inkml:trace contextRef="#ctx0" brushRef="#br0" timeOffset="5921.07">21978 3193 0,'0'0'0,"0"70"0,0 1 16,0-36-16,0 36 16,0 52-1,18-17 1,-1-18-1,1 0 1,17-17 0,-35-54-16,-17-52 62,-89-71-46,18 18-16,17-35 15,36 34-15,-36-16 16,54 52-16,-19 0 16,19 0-1,17 18 1,17 35 0,-17-18-16,18 18 15,70 0 1,0 18-1,1-1 1,16 54 0,19 70-1,-18-53 1,-71-53-16,71 71 0,88 106 16,-106-142-1,-17 36 1,-36-70-1,-70-36 48,-71-36-47</inkml:trace>
  <inkml:trace contextRef="#ctx0" brushRef="#br0" timeOffset="6233.92">21802 3704 0,'0'0'0,"53"0"16,-18-17-1,-17 17 32,17-18-31,0 18-16,71-18 15,-18-17 1</inkml:trace>
  <inkml:trace contextRef="#ctx0" brushRef="#br0" timeOffset="6916.91">22666 3316 0,'18'0'32,"-1"0"-32,1 35 15,35 36-15,17 35 16,36 35-1,-35 0 1,-36-106 0,-35-17-16,-18-18 62,1-71-62,-54-34 16,18 16-16,0-17 15,0 36-15,18-18 16,35 35 0,0 18-1,0 17 1,53 18 46,-18 0-62,1 0 16,17 18-16,-1-1 16,-34 18-16,53 1 15,17 34-15,71 89 16,-89-71 0,-35-52-1,-17 16 1,0 1-1,-18-35 1,0 0-16,-106-36 47,-176-88-31</inkml:trace>
  <inkml:trace contextRef="#ctx0" brushRef="#br0" timeOffset="7214.8">22613 3581 0,'0'0'0,"18"0"0,-18-18 16,17 18-16,1 0 15,0-18 1,-1 18 0,54 0-1,-1-17-15,124-19 16,-35 1 0,-88 18-1,17-19 1,-53 19-16</inkml:trace>
  <inkml:trace contextRef="#ctx0" brushRef="#br0" timeOffset="7775">23760 2981 0,'0'0'0,"-18"-18"16,0 18-16,-17 0 15,-53 18 1,53 17 0,35 1-16,0 16 15,0-16 1,17-1-16,-17-17 16,71 52-1,-54-52 1,36 17-16,-53-17 15,36-1-15,-19 1 16,1 0 15,-1-1-15,1-17-16,-18 53 16,0 18-1,-53 17-15,0-35 16,-35 0-1,35-36 1,0 19 0,18-19-1,0 1-15</inkml:trace>
  <inkml:trace contextRef="#ctx0" brushRef="#br0" timeOffset="13642.03">11695 6826 0,'17'0'94,"1"0"-78,35 0-1,53-35-15,-18 0 16,106-1 0,458-140-16,-405 123 15,406-106 1,17-52 0,-476 158-1,-35 0-15,-35 18 16,17-36-1,-124 53-15,19 18 16,-1-17 0,-17 17 15,52-36-15,-35 19-16,36-18 15,-18-1 1,-18 19-1,36-19 1,-1 1 0,-52 17-1,35-17-15,-36 35 16,1 0-16,-18-17 16</inkml:trace>
  <inkml:trace contextRef="#ctx0" brushRef="#br0" timeOffset="14350.25">15169 5203 0,'18'0'62,"17"0"-62,18 18 16,71 35-16,-54-18 16,36 18-16,-18 0 15,71 18 1,-88-18 0,-54-18-1,1-17-15,-18-1 31,0 1-15,0-1 15,0 1-15,0 17 0,-35-17-1,17 17-15,-17-17 16,-71 70-1,18-17 1,0-1 0,-1-17-16,54-18 15</inkml:trace>
  <inkml:trace contextRef="#ctx0" brushRef="#br0" timeOffset="18000.02">20267 8149 0,'18'0'47,"105"-35"-31,89-36-16,-18 18 15,176-17-15,107-36 16,369-70-16,-140 17 16,705-123-1,-423 35 1,899-141 0,-511 70-16,-582 159 15,705-140 1,-1164 228-1,230-52-15,-371 87 16,246-52 0,-298 70-1,16-17-15,-122 18 16,-19 17 0,19 158 187,-1 1-188,18 17 1,-18 36-16,0-18 16,18 71-16,0-1 15,-18-70-15,36 159 16,0 88-1,17 88 1,-35-211 0,0 246-16,17-17 15,-35-335 1,-17 352 0,-18-194-1,0-193 1,0 158-1,0-35-15,0-141 16,0 140 0,0-87-1,0-71 1,0 177 0,0-159-1,0-124-15,0 141 16,0-158-1,-18 52 1,1-17 0,17-17-1,0-19 1,0 18-16,0-17 16,-18 17-1,18-17 1,-18-18 31,1 18-47,17-1 15,-53-17-15,35 0 16,-140 36 0,-107 16-1,-370 37 1,194-36-16,-564 52 15,511-34 1,-759 141 0,142-36-1,317-52 1,-511 87 0,335-34-16,176-54 15,-35-17 1,141 17-1,424-87 1,-248 52 0,230-53-1,70-17-15,18-1 16,18-17-16,-71 18 16,88 0-1,-35-18 1,71 0-1,70 0 1,-18 0-16,53 0 16,1 0 15,17-18-15,0 0 15,0 1 0,0-1-15,-18 0-1,-17-34 1,-71-142 0,36 105-16,-36-122 15,17 17 1,19 53-16,-89-195 15,-17-87 1,-106-335 0,158 458-16,-140-494 15,140 459 1,-35-283 0,1-17-1,87 353 1,-35-176-1,-35-124-15,88 370 16,18-35 0,0 53-1,35 141 1,0 0 0,0 18-1,0 17-15,0 1 16,0-19-1,0 1 1,0-53 0,0 53-1,0-18 1,0 17-16,0-70 16,0 71-1,17 18 1,1 17 15,0 0-15,-1 0-1,71 0-15,-35-18 16,71 18 0,123-18-1,-89 18 1,213 0-1,35-17-15,-195 17 16,213-18 0,-160 0-1,-105 1 1,35-1 0,-35 0-1,-36 18-15,106-17 16,-35-1-1,-88 1 1,18 17 0,-71-18-1</inkml:trace>
  <inkml:trace contextRef="#ctx0" brushRef="#br0" timeOffset="18962.02">19138 10160 0,'0'-18'0,"18"18"46,17 0-30,36 0-16,17-17 16,71-1-16,-1 0 15,177-52 1,71 17 0,-265 18-1,194-54-15,-264 54 16,35 0-1,-106 17 1</inkml:trace>
  <inkml:trace contextRef="#ctx0" brushRef="#br0" timeOffset="20077.98">23107 7585 0,'0'35'47,"0"18"-31,18 53-16,-1-36 15,1 107-15,0-89 16,17 88-1,35 212 1,1-105 0,-53-178-16,17-16 15,-35-54 1,-71-17 171,1 17-187,-1-35 16,-35 35 0,-17 0-16,-54 36 15,-17-36-15,-17 18 16,70-18-16,-265 18 16,177 0-1,17-18 1,106-35-1</inkml:trace>
  <inkml:trace contextRef="#ctx0" brushRef="#br0" timeOffset="21273.92">19773 9208 0,'0'-18'78,"18"18"-63,17-18-15,-17 1 16,17-1 0,0 18-16,1 0 15,34 0-15,-17 0 16,71 0-1,-36 18-15,70 87 16,-34-52 0,105 36-1,-70-54 1,-141-35 0,70-35-1,-35-54-15,-18 19 16,18-36-1,0 0 1,-18 88 0,-35 1-1,18 17 17,-1 0-32,19 0 15,-1 17 1,18 1-1,17-18 1,-52 0 0,88-18-16,-36-34 15,-70 34 1,36 0 0,-36 1-1,17 17 1,1 0-16,17 0 15,-17 0 1,17 0 0,-17 0-1,17-36 32,71 19-47,123-54 16,-35 18-1,141-53 1,-70 36 0,-159 35-1,-18-1-15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09:43:44.754"/>
    </inkml:context>
    <inkml:brush xml:id="br0">
      <inkml:brushProperty name="width" value="0.05292" units="cm"/>
      <inkml:brushProperty name="height" value="0.05292" units="cm"/>
      <inkml:brushProperty name="color" value="#FF0000"/>
    </inkml:brush>
  </inkml:definitions>
  <inkml:trace contextRef="#ctx0" brushRef="#br0">2081 2734 0,'18'0'31,"-18"18"-15,18 35-16,-1 0 16,1-1-1,0 19-15,-1 35 16,36 35 0,-53 0-1,18-88-15,-1 70 16,-17-87-1,0-19-15,0 1 16,0 0 0,0-36 77,-53-35-93,18 18 16,0-36-16,17 36 16,-35 0-16,18-54 15,-18 19 1,36-1 0,-54-52-1,36-1 1,17 72-16,18 16 15,0 1 1,0 17 15,0 1-31,0-1 47,18 18-47,35-18 16,17 1-1,1-1 1,35 18 0,-54 0-1,-16 0-15,-1 0 16,-17 0 0,-1 0-1,1 0 1,17 35-1,-17 1 1,17 17-16,0 35 16,-17-53-1,-18 36 1,0-18 0,0-36-1,0 18-15,-18-17 16,1-18-1,-1 18 1,36-18 156,17 0-172,18 0 16,-18 17-16,18 1 15,0 0 1,35 52-1,-17 1-15,-53-54 16,-18 54 0,0-53-1,0-1-15,-18 18 16,-53 1 0,-87 17-1,69-53-15,-69 0 16,-1 0-1,124 0 1,-54 0 0,72 0-1,-1 0 1,-17-18 0,35 0-1,0 1 1</inkml:trace>
  <inkml:trace contextRef="#ctx0" brushRef="#br0" timeOffset="501.44">3069 3140 0,'0'35'78,"0"0"-78,0 1 16,0-1-16,18 0 16,-18 18-16,0-18 15,0 18 1,17-18 0</inkml:trace>
  <inkml:trace contextRef="#ctx0" brushRef="#br0" timeOffset="803.11">2716 2946 0,'18'0'125</inkml:trace>
  <inkml:trace contextRef="#ctx0" brushRef="#br0" timeOffset="1574.32">3545 3016 0,'-35'36'47,"0"-1"-47,17-18 15,18 19-15,-17 17 16,17-36-16,0 19 16,0-1-1,0 0 1,35 0 0,-35-17-16,35 0 15,-17-18 1,-1 0 15,1 0-31,17 0 16,1 0-1,69-71-15,-69 18 16,-1-17 0,0 17-1,-35 35 1,0-17-1,0 17 1,0 1-16,-35-1 16,17 0-1,-17 1 1,-88-1 0,-36 0-1,106 18-15,-35 0 16,52 18-1</inkml:trace>
  <inkml:trace contextRef="#ctx0" brushRef="#br0" timeOffset="2121.27">4286 2787 0,'-17'0'16,"-36"0"-16,17 18 15,19-18-15,-1 17 16,1 1 0,-1 0-1,18 17-15,0-18 31,18 19-15,-1-36 0,107 35-1,-19-17 1,-52-1-16,-17 1 16,-19 0-1,-17-1 1,0 18-1,-35 36 1,-18-36-16,-141 89 16,35-71-1,18 17 1,-35-17 0,88-18-1,52-17 1,19-18-16</inkml:trace>
  <inkml:trace contextRef="#ctx0" brushRef="#br0" timeOffset="2704.22">2910 4128 0,'18'0'0,"0"17"16,-1 18-16,1 1 15,0-19 1,35 107-16,-18-36 16,0 35-1,-17-34 1,-1-19-1,1 18 1,0 1 0,-18-54-1,0 18-15</inkml:trace>
  <inkml:trace contextRef="#ctx0" brushRef="#br0" timeOffset="3071.33">2928 4780 0,'0'-18'62,"71"-17"-62,-1 35 16,54-35-16,-1 0 16,36-36-1,-89 53 1,1 1-16,-36 17 15,-17-18 1</inkml:trace>
  <inkml:trace contextRef="#ctx0" brushRef="#br0" timeOffset="4282.22">2452 6050 0,'17'0'16,"1"18"-1,0-1-15,-1 36 16,36 18 0,35 88-1,-52-54-15,-19-16 0,19-1 16,-1 18 0,-17-71-1,-18 0-15,-18-88 63,18 0-63,-35 1 15,-1-1-15,-17-53 16,-17-35 0,35 52-1,-18 19-15,17-18 0,19-1 16,-1 37-1,18 34 1,0-53 0,0 54-1,0-54 1,106-17-16,-71 70 16,106-70-1,36 35 1,-89 36-1,18-1 1,-18 18 0,-70 0-16,17 53 15,-17-18 1,-18 36 0,0 35-1,-106 88 1,70-159-1,-210 159-15,16-71 16,124-87 0,-17-1-1,52-17 1</inkml:trace>
  <inkml:trace contextRef="#ctx0" brushRef="#br0" timeOffset="4986.99">3140 6138 0,'0'0'0,"-106"53"0,71-17 16,-18-1 0,53-18-16,-18 19 0,18 17 15,0-18 1,18 35-1,105 19 1,36-36 0,-89-36-1,72 1-15,-90-18 16,19 0 0,-36-53-1,-35 18 1,0-36-1,0-35 1,-35 18 0,17 70-1,1-17-15,-1 35 16,0-35 0,-17 17-1,18 18-15,-36 0 16,35 18-1,0-18 1,-17 35 0,35-17-1</inkml:trace>
  <inkml:trace contextRef="#ctx0" brushRef="#br0" timeOffset="5575.26">3651 6156 0,'0'0'0,"-176"106"16,158-89-16,1 1 15,17 0 1,0-1 0,0 1-1,52 0-15,1-1 16,53 1 0,-18 17-1,-52-35 1,-1 35-1,-17-17 1,-18 17-16,0-17 16,0 17-1,0 1 1,-36-1 0,-34 0-1,-36 0 1,-18-17-16,107-18 15,-18 0 1,-1-35 0,19-18-1,-1-71 1</inkml:trace>
  <inkml:trace contextRef="#ctx0" brushRef="#br0" timeOffset="5936.24">4251 5821 0,'0'17'47,"18"19"-47,17-1 16,-35 18-16,35-35 16,-17 17-1,-18 18-15,35 35 16,-35-35-1,18-18 1,-18 18 0,0 0-1,-18-53 1</inkml:trace>
  <inkml:trace contextRef="#ctx0" brushRef="#br0" timeOffset="6349.37">4022 6209 0,'17'-35'47,"1"17"-32,17 0 1,-35 1-16,18 17 16,0-18-1,-1 18-15,1-18 16,-1 1-1,1 17-15,53-36 32,-36 1-17,-17 35-15,-1 0 16,1-17-16,35-36 16</inkml:trace>
  <inkml:trace contextRef="#ctx0" brushRef="#br0" timeOffset="7568.39">5539 4269 0,'35'0'110,"18"-18"-95,17 18-15,54 0 16,17-18-16,0 1 16,-35 17-16,17-18 15,36 0 1,70-17 0,-105 35-1,-54 0-15,-17 0 0,0 0 16,35-17-1,1 17 1,16 0 0,19-18-1,-1 18 1,-52 0-16,88-18 16,-106 18-1,53-17 1,105 17-1,-123-18 1,-52 18-16,69 0 16,-16 0-16,-36-18 15,-36 18 1</inkml:trace>
  <inkml:trace contextRef="#ctx0" brushRef="#br0" timeOffset="8955.16">5503 3951 0,'18'0'78,"35"-18"-63,17 18-15,19 0 16,16 0-16,37 0 16,16 0-1,-34-17-15,52 17 16,159-35 0,-88 17-1,-159 18-15,54 0 16,-54 0-1,0 0 1,-17 0 0,17 0-1,0 0-15,88 0 16,-87 0 0,122 0-1,36 0 1,-159 0-1,36 0 1,-18 0-16,-89 0 31</inkml:trace>
  <inkml:trace contextRef="#ctx0" brushRef="#br0" timeOffset="9769.2">8237 3475 0,'18'0'46,"17"0"-30,18 0-16,71 35 16,-36-17-16,35 35 15,-52-18 1,17-17-16,141 87 16,-87 1-1,-125-106 1,18 36-1,-52-19 110,-1 1-109,-52-1-16,-36 19 16,-18-1-16,-17 18 15,-35 18 1,-142 17 0,36 35-1,159-70-15,-36 35 16,106-52-1,53-19 1</inkml:trace>
  <inkml:trace contextRef="#ctx0" brushRef="#br0" timeOffset="11201.29">10125 3828 0,'17'17'63,"1"19"-63,17-1 15,-17 18-15,17 0 16,-35-18-16,35 18 15,-17 0 1,-18-36 0,0-52 46,0 0-62,-35 0 16,35-18-16,-18 0 15,-17 17 1,17-34-16,1 17 16,-1 18-16,18-36 15,0 36 1,0 17-16,0-17 16,0-18-1,35 18 1,-17 17-1,70-17-15,36 0 16,-19 17 0,37-17-1,-1 17 1,-106 18 0,0 0-1,-17 18 1,-1 35-1,-17-36 1,0 18-16,0-17 16,0 88-1,-17-35 1,-71 17-16,-18 0 16,71-88-1,-36 35 1,89-35 93,52 0-93,-17 18-16,71-18 15,-54 17-15,-17 1 16,35 0-16,-53-1 16,1 1-1,-19 0 1,-17 17 0,0-17-1,0-1-15,0 19 16,-17-19-1,-54 36 1,-17 0 0,-53 18-1,-124 17-15,142-35 16,-18-36 0,70-17-1,54 0 48,17-17-63,-18 17 15,18-18-15,0 0 32</inkml:trace>
  <inkml:trace contextRef="#ctx0" brushRef="#br0" timeOffset="12031.48">11501 4004 0,'0'-18'15,"-18"18"-15,0 0 16,-17 0-16,-18 0 16,-17 53-1,34-17 1,36-1 0,0-17-1,0-1-15,18 36 16,17-35-1,71 17 1,-53-35 0,17 0-16,19 0 15,-36-18 1,-18 1-16,-35-1 31,0 0-15,0 1-1,-18-36 1,-35-18 0,18 54-16,-18-19 0,0 1 15,-53 0 1,36 17 0,-1 18-1,1 0 1,52 0-1,18 18 17,0-1-17,0 1 1,18 17 0,17-17-16,53 53 15,-17-54 1,-36 1-1,0 0 1,71-18-16</inkml:trace>
  <inkml:trace contextRef="#ctx0" brushRef="#br0" timeOffset="12704.03">11800 3863 0,'0'18'31,"0"-1"-15,0 18-16,0-17 16,18 17-1,0 1 1,-1-36-16,1 17 16,17 1-1,-17-18 1,0 0 15,17 0-15,-18-18-1,1 1 1,-18-1 0,0 0-16,0 1 15,0-1 1,0 0-1,-18-17-15,18 18 16,-35-1 0,18 18-1,-36 0 1,-53 0 0,-18 18-1,89-1-15,-53 18 16,53-17-1</inkml:trace>
  <inkml:trace contextRef="#ctx0" brushRef="#br0" timeOffset="13163.22">12347 3475 0,'18'17'31,"-1"19"-31,19-19 15,-19 19-15,19 17 16,-19-18 0,36 53-1,-17 18-15,-19-71 16,18 53 0,-35-17-1,18-36 1,-36-52 31</inkml:trace>
  <inkml:trace contextRef="#ctx0" brushRef="#br0" timeOffset="13493.8">12206 3669 0,'18'0'47,"70"-35"-31,53-1-16,18 1 15,-89 17-15,36-17 16,-53 0-16,-18 35 16,-17 0-1</inkml:trace>
  <inkml:trace contextRef="#ctx0" brushRef="#br0" timeOffset="14865.03">10495 5680 0,'18'35'63,"17"0"-48,-35 18-15,18 0 16,17 0-16,-17-18 16,-18 18-16,17-18 15,1 36 1,-18-106 62,0-53-62,0 52-16,-18-52 15,18-18-15,-17 36 16,17-1-16,0-52 15,0 87 1,0 19 0,35 17 46,0 53-62,0-18 16,18 0-1,0 36-15,0-18 0,18 35 16,-54-35 0,19 35-1,-19-70-15,1-1 16,-18-34 46,0-19-46,0-17-16,-18 18 16,1-35-16,17 17 15,0 0-15,0 18 16,0 17 0,0 0-16,0 1 15,17 17 63,36 53-78,0-36 0,-18 36 16,1-18 0,34 18-16,-52-17 15,17-19-15,0 36 16,-17-18-1,-18 1 1,18-19 0,52-87 62</inkml:trace>
  <inkml:trace contextRef="#ctx0" brushRef="#br0" timeOffset="15579.37">11712 5521 0,'0'0'0,"-70"0"15,52 18 1,0-1-1,-17 36 1,35 53-16,0-88 16,0 87-1,35-34 1,-17-53 0,0-18-1,-1-18 32,1-35-31,17 18-16,-17 0 15,-18 17-15,18-35 16,-1 35 0,-17-52-16,18 17 15,-18 35 1,17 18-1,-17 18 48,18 17-63,0 0 16,-18 18-16,17-17 15,19 34 1,-36-35-1,0-17 1</inkml:trace>
  <inkml:trace contextRef="#ctx0" brushRef="#br0" timeOffset="16225.38">12065 5486 0,'0'0'0,"0"17"31,18 19-31,-18-19 16,17 54-1,19-1 1,-36-34 0,0-19-16,0-52 93,-18-18-93,0 0 16,18 18-16,0-18 16,-17 35-1,17-17-15,0 0 16,0-18 0,0 35-1,17 18 48,36 18-48,-18 0-15,1 17 16,-1-18-16,0 19 16,18-19-16,-53 1 15,35 0 1</inkml:trace>
  <inkml:trace contextRef="#ctx0" brushRef="#br0" timeOffset="16673.46">12594 5115 0,'0'18'0,"-17"17"16,-1 18-16,-17 0 15,35 0 1,-18 18-16,18-19 16,0-16-16,0-1 15,0 0 1,0-17 0,18-36 30,-1 1-30,36-72-16,0 1 16,0-88-1</inkml:trace>
  <inkml:trace contextRef="#ctx0" brushRef="#br0" timeOffset="16937.34">12753 4974 0,'0'18'16,"18"17"0,-18 18-16,17-35 15,-17 17-15,18 18 16,-18 17 0,17-17-1,1-35 1,-18 0 31,88-124-16</inkml:trace>
  <inkml:trace contextRef="#ctx0" brushRef="#br0" timeOffset="17779.16">13123 4939 0,'-17'0'16,"-1"18"-1,0 34-15,1-34 16,-1 35 0,1 0-1,17-18 1,0 0-1,0-17-15,35-53 63,18-36-63,17 1 16,-34 17-16,-1 0 15,-18 18-15,19-18 16,-36 70 46,0 1-46,0 17-16,0 53 16,0-17-1,0 17-15,0 0 16,0 106-1,0-35 1,0-53-16,0 17 16,0-105-1,0 0-15,0-1 16,0 1 0,-53-71 30,-53 18-46,35 0 16,-34-36 0,52 36-1,35 17 1,18 0 0,18-17 30,-1 0-46,89-36 16</inkml:trace>
  <inkml:trace contextRef="#ctx0" brushRef="#br0" timeOffset="18126.24">13600 5168 0,'17'0'16,"-17"-17"46,18-1-46,-18-17 0,35-1-16,-35 19 15,0-36-15,18 35 16,-18-35-1</inkml:trace>
  <inkml:trace contextRef="#ctx0" brushRef="#br0" timeOffset="18420.09">13688 4921 0,'-36'18'16,"1"17"-1,35-17-15,-17 17 16,17-17-1,0 17-15,0-17 16,0-1 0,35 19-1,0-19 1,-17-17 0,17 18-1,0-18-15,-17 0 16,0 0-1,-1-18 1,1 18 0,35-70-1</inkml:trace>
  <inkml:trace contextRef="#ctx0" brushRef="#br0" timeOffset="18749.53">13952 4921 0,'36'18'31,"-36"0"-15,35 17-16,-17-18 16,-1 36-16,1-17 15,-18-19 1,53 71-16,-53-70 15,0-53 64,-36-18-79,36 18 15,-35-36-15,0 1 16,17-19-1</inkml:trace>
  <inkml:trace contextRef="#ctx0" brushRef="#br0" timeOffset="19735.12">13829 3986 0,'18'0'31,"-1"0"-15,36-17-16,0 17 16,35-36-16,-35 19 15,106-1 1,88 1-16,-194-1 16,229 0-1,88-17 1,-140-18-1,34 0 1,-105 36-16,-141-1 16,17 0-1,-17 18 1,-1-17 0,1 17-1,-1 0 1,-17-18-1,18 18 1</inkml:trace>
  <inkml:trace contextRef="#ctx0" brushRef="#br0" timeOffset="21390.41">13917 4163 0,'18'0'156,"-1"0"-140,19 0-16,-1 0 16,0 0-16,18 0 15,0 0-15,0 0 16,70 0-1,-87 0 1,70-18 0,-1 1-1,-34 17-15,35 0 16,-18-18 0,-53 18-1,53 0 1,-17-18-1,-53 18 1,17-17-16,35 17 16,-52-18-1,0 18 1,-1-18 0,36 18-1,0-35 1,-35 35-16,35 0 15,0-18 1,-36 18 0,36-17-1,-35-1 1,35 18-16,0 0 16,17-18-1,-34 1 1,52-1-1,-18 18 1,-34 0 0,69-35-1,-34 17-15,-53 18 16,17-17 0,-18 17-1,-17-18 1,18 18 31</inkml:trace>
  <inkml:trace contextRef="#ctx0" brushRef="#br0" timeOffset="22619">15875 3298 0,'18'0'63,"-1"0"-48,1 0 1,0 0-16,-1 0 15,18 18 1,36 35-16,-36-35 0,18 17 16,71 71-1,-71-71 1,-18-17-16,0 17 16,36 0-1,-54-17 1,1 0-16,0-18 31,-18 17-15,17-17-1,1 0 1,-18 18-16,18-18 47,-18 35 187,-36 36-234,-34-1 16,-1-17-16,36 18 15,-36 17-15,18-35 16,18 0 0,-35 53-1,17-54 1,53-34-16,0 0 16,-18-18 15</inkml:trace>
  <inkml:trace contextRef="#ctx0" brushRef="#br0" timeOffset="25361.39">17745 2805 0,'0'17'78,"0"19"-78,0-19 16,0 18-16,-18 36 16,18-18-16,0 35 15,-35 53 1,35-70 0,-35 70-16,35-53 15,0 0 1,-36 89-1,36-124 1,-17 35 0,-1-18-1,18-34-15,0-19 16</inkml:trace>
  <inkml:trace contextRef="#ctx0" brushRef="#br0" timeOffset="26839.97">18221 2840 0,'0'53'47,"0"0"-47,0 0 15,0 17-15,0-35 16,0 54-16,0-19 15,0 1-15,0 17 16,0 71 0,0-71-1,18-35 1,-18 0 0,-18-71 109,18-17-110,0-18-15,0 35 16,0 1-16,0-19 15,0 1 1,18-53-16,-1 53 16,36-36-1,0 36 1,-35 35 0,17-18-1,-17 0 1,-1 18-16,54 0 15,105 53 1,-88-35 0,-17 0-1,0 17 1,-71-17 46,0-1-62,0 18 16,0 1-16,-18 34 16,0-52-1,1 17-15,-19 18 16,1-18 0,35-17-1,-18-18 1,1 0-1,-1 18 1,0-18 0,-17 0-1,-18 0 1,-53 0 0,36 0-1,-54 0-15,72 0 16,-1 0-1</inkml:trace>
  <inkml:trace contextRef="#ctx0" brushRef="#br0" timeOffset="27864.12">19262 3175 0,'0'0'0,"-53"0"16,17 0-1,19 0 1,-18 35 0,17 18-16,0-35 15,-17 70 1,17 0 0,18-35-1,0 35 1,0-52-16,18-1 15,-18-17 1,18-18 47,35-36-63,-1 1 15,-34 0-15,35-1 16,-35 1-16,17 17 15,-17-34 1,-18 34 0,0 0-1,0 1 17,0-19-17,-18 36 1,18-17-1,-53-19-15,18 19 16,-53-18 0,35 17-1,-18 18 1,53-18 0,-17 18-1,35 18 63,0 0-62,0 17-16,35-18 16,1 1-16,17 35 15,141 0 1</inkml:trace>
  <inkml:trace contextRef="#ctx0" brushRef="#br0" timeOffset="28602.47">19791 3034 0,'-35'0'0,"17"18"16,0 17-1,18-18-15,-17 19 16,17 34-1,-18-52 1,18 35-16,0-18 16,0 36-1,0-36 1,0-17 0,18-54 77,-1 19-77,19-19-16,-36 19 16,17-19-16,1 36 15,-18-35 1,0 0-16,0 17 15,0 1 1,0-1 15,0 0 1,-18 18-32,-70-17 15,-18-1 1,53 18-1,-35 0 1</inkml:trace>
  <inkml:trace contextRef="#ctx0" brushRef="#br0" timeOffset="29170.24">20391 2593 0,'0'18'47,"35"17"-47,-18 35 16,36 36-16,-17-53 15,17 71-15,-18-54 16,18 89-16,-18-53 16,-17-36-16,-1 1 15,1 88 1,-18-106 0,0-36-1,-53-52 16,-17-53-31,-19 17 16,-17-17 0,-105 0-16</inkml:trace>
  <inkml:trace contextRef="#ctx0" brushRef="#br0" timeOffset="29574.96">19967 3246 0,'0'0'0,"18"0"78,52-36-62,89 1-16,-35 0 15,-1-1-15,18 1 16,-17 0-16,-1 17 16,-35 1-1,-70 17 1</inkml:trace>
  <inkml:trace contextRef="#ctx0" brushRef="#br0" timeOffset="31866.27">21960 2805 0,'0'-18'141,"36"18"-126,34-18-15,18-17 16,-17 17-16,17 1 16,-35-1-1,18 18-15,-1-18 16,-17 18-16,0-17 16,-35 17-1,-1-18 32,1 18-31,0 0-16,17 0 15,-17 0 1,-1-17 0,1 17-1,-1 0 1,1-18-16,-18 0 15,18 18 1,-18-17 47</inkml:trace>
  <inkml:trace contextRef="#ctx0" brushRef="#br0" timeOffset="32960.83">21908 2522 0,'17'0'172,"18"0"-157,1 0-15,17 0 16,17 0-16,18 0 16,1 0-1,16 0-15,-87 0 16,0 0 0,-1 0 46,1-17-46,0 17-16,17 0 15,-18 0 1,1 0 15,-18-18-15,18 18-1,-1 0 1,72-35 0,-54 35-1,35-18 1,-34 1 0,-19 17-16</inkml:trace>
  <inkml:trace contextRef="#ctx0" brushRef="#br0" timeOffset="33839.14">22278 1976 0,'18'0'63,"-1"0"-48,1 0-15,-1 0 16,19 35-16,34 0 15,-17 0 1,-35-17-16,52 17 16,1 18-16,17 0 15,-70-35 1,-1 17 0,1-17-1,0 17 1,17 0-1,0 1 1,-17-19 0,-18 1-1,18-1 1,-18 1 15,17-18-31,-17 18 31,0-1-15,0 1 0,18-18-1,-18 18-15,0 17 16,0-17 0,-35 34-1,-54 19 1,54-36-1,-18 18 1,18-35 0,17 0-16,-17 17 0,0-18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09:44:30.205"/>
    </inkml:context>
    <inkml:brush xml:id="br0">
      <inkml:brushProperty name="width" value="0.05292" units="cm"/>
      <inkml:brushProperty name="height" value="0.05292" units="cm"/>
      <inkml:brushProperty name="color" value="#FF0000"/>
    </inkml:brush>
  </inkml:definitions>
  <inkml:trace contextRef="#ctx0" brushRef="#br0">25559 1834 0,'-18'0'47,"18"-17"-47,-18 17 15,1 0 1,-18 0 0,-1 17-1,36 1 1,-53 35 0,18 35-16,17-70 15,18 88 1,0 17-1,0-105 1,53 70 0,-17-35-1,-19-18-15,54 18 16,-36-18 0,36-17-1,-18 0 1,70-1-1,-70-17 1,-35 0-16,17-17 0,35-19 16,-52 1 15,0 35-15,-18-18-16,17 1 15,-17-1 1,0-35-16,0 36 15,-17-36 1,-1 0 0,0 0-1,1 35 1,-1-17 0,1 0-16,17 17 15,-18 0 1,0 18 15,1-17-15,17-1-1,-18 18-15,0 0 16,18-18 0,-17 18-1,-1 0 1,18-17-1,-18 17-15,1 0 94,-1-18-16,1 18-46,17-17-17</inkml:trace>
  <inkml:trace contextRef="#ctx0" brushRef="#br0" timeOffset="763.81">25982 1887 0,'-18'0'62,"18"18"-46,-17-18-16,17 18 15,0-1 1,0 1 0,17 0-1,1-18 1,0 35-16,35-18 15,-36 1-15,19-18 16,52 71 0,-35-71-1,17 70 1,-52-52 0,-1-1-16,1-17 0,-18 18 15,0 0 1,0 17-1,0-17 1,-18 52 0,-17-52-1,-35 35-15,-1 0 16,36-36 0,-36 1-1,54-18 32,-1 0-31</inkml:trace>
  <inkml:trace contextRef="#ctx0" brushRef="#br0" timeOffset="4540.96">25012 1129 0,'-18'0'0,"1"-18"16,-1 18 0,0 0-1,1 0 1,-1 0 0,-17 0-16,17 0 15,-52 71 1,52-54-1,-70 107 1,-18 35 0,71-71-1,-36 35-15,36 1 16,0-18 0,-1 70-1,36 0 1,0-17-1,0 35-15,0-53 16,18-52 0,17 52-1,-17-71 1,17 18 0,-35-52-1,35 17-15,1-18 16,34 71-1,-52-71 1,70 53 0,-53-53-1,36 36 1,-18-18-16,0 0 16,17 0-1,-17-18 1,0 0-1,0 1 1,-35-36 0,-1 17-16</inkml:trace>
  <inkml:trace contextRef="#ctx0" brushRef="#br0" timeOffset="8748.67">27764 864 0,'17'0'16,"1"0"-1,0 0 1,-1 36-1,18-1 1,36 88 0,0 36-16,-1-18 15,-35-35 1,18 35 0,18-17-1,-53-19 1,34 1-1,-34-53-15,-18-35 16,18-18 125,-18 17-110,0 1-15,17 0-1,-17-1 1,18-17-1,-18 18 1,-18-18 125,18-18-126,-17 18-15,17-17 16,-18 17 0,18-18 1874,0 0-1874,-18 18-1,1-35-15,17 18 16,0-1-16,-35-35 16,35 35-1,-18-17 1,18 17 0,0 1-16,0-1 15,0 1 1,0-1-1,0 0 1,0 1 0,0-1 15,0 0 16,0 1-47,0-1 31,0 0 0,0 1 1,0-1-32,0 1 31,18 17-31,-18-18 15,17 18 1,1-35 0,-1 17-1,36-17 1,-17 17 0,-1-17-16,0 17 15,36-17 1,-54 35-1,19-18 1,-19 18 0,19 0-1,16 0-15,-16 0 16,-19 0 0,1 18-16,17-1 15,18 36 1,-53-17-1,35-1 1,-35 36-16,0-36 16,0 71-1,-17-36 1,-1-52 0,-17 17-1,0 0-15,35-17 16,-18-18-1,0 0 64,1 0-64,-19 18-15,19-18 16,-1 0-1,1 0 1,-1 0 15</inkml:trace>
  <inkml:trace contextRef="#ctx0" brushRef="#br0" timeOffset="9755.94">29245 1605 0,'0'0'0,"0"-17"0,-17 17 15,-1 0 16,0 0 16,1 0-31,17 17 0,-36 18-1,36-17-15,-17 53 16,17-54-1,0 19 1,0-19 0,0 18-1,17-17-15,1-18 63,0-18-63,35-17 15,-18 0-15,-17 17 16,17-17-16,-35 17 16,35-17-1,-17 35 95,-1 18-95,-17-1 1,18-17-16,-18 36 16,18-19-1,-18 1-15,0 0 16,0-1-1,35 1 1,18 17 0,-18-17-16,18-18 15,-35 0 1</inkml:trace>
  <inkml:trace contextRef="#ctx0" brushRef="#br0" timeOffset="10329.89">29810 1464 0,'0'0'0,"-18"0"16,0 0 0,1 0-16,-18 0 15,-18 35 1,35-17 0,18 17-1,-18 18 1,18-35-16,0 35 15,18-18 1,0-17 0,35 17-1,-36-17 1,18-1-16,1-17 16,17 0-16,17 0 15,18-53 1,-17-17-1,-36 34 1,-17 1-16</inkml:trace>
  <inkml:trace contextRef="#ctx0" brushRef="#br0" timeOffset="10656.99">30180 1358 0,'0'35'31,"18"18"-16,-1 18-15,-17-53 16,36 35-16,-19-1 16,1-16-1,0 17 1,-1-36-16,1-17 47</inkml:trace>
  <inkml:trace contextRef="#ctx0" brushRef="#br0" timeOffset="11211.22">30462 1305 0,'0'18'31,"0"17"-31,-35 0 16,17 1-16,-17 17 16,0 0-1,17-18 1,36-35 109,17 0-109,36 0-16,17 0 15,-18 0-15,-17 18 16,0-1-16,0-17 15,-35 0 1,0 18 0,-1-18-16,-17 17 15,0 1 1,18-18 78</inkml:trace>
  <inkml:trace contextRef="#ctx0" brushRef="#br0" timeOffset="11997.13">31362 1129 0,'0'18'47,"0"34"-32,18 19-15,-1 0 16,36-1-16,0 36 16,-18-35-16,36 17 15,-1 0-15,-34-70 16,34 34 0,-52-52-1,0 0 1,-1-17-1,1-1-15,35-105 16,-36-18 0,-17 105-1,0-34 1,-17 34 0,17 19-1,-18-1-15</inkml:trace>
  <inkml:trace contextRef="#ctx0" brushRef="#br0" timeOffset="12947.23">31997 1217 0,'18'18'16,"-1"17"-1,19 36-15,-1-19 16,-18 1-16,36 18 15,0 70 1,18 18 0,-36-36-1,-35-70-15,18-18 16,-18 18 0,0-88 46,-18-35-62,-52-54 16,17-35-16,-18 36 15,-17-18-15,35 0 16,18 35 0,-1 53-1,19-18 1,17 54-16,17 17 125,1 0-125,35 0 15,18 35-15,-36-35 16,35 53-16,19-18 16,-37 0-16,19 18 15,-71-17 1,18-36-16,-1 17 16,-17 1-1,0 0 16,-17-1-31,17 1 16,-71 35 0,36-53-1,-18 53 1,18-53 0,17 17-1,0-17 1,1 0-1,-1-53 1</inkml:trace>
  <inkml:trace contextRef="#ctx0" brushRef="#br0" timeOffset="13730.82">32403 318 0,'17'0'16,"71"35"0,1 18-1,87 88 1,-70-71-1,88 89 1,-124-124-16,-34 36 16,17-18-16,0 35 15,0-35 1,-53 0-16,17 0 16,18 88-1,-35-35 1,0 0-16,0 17 15,-35 18 1,35-88 0,-53 0-1,36 18 1,-1-71 0,0 35-16,18-18 15,-17 1 1,-19 0-1,-34-18 1,52 17 0,-17-17-1,0 18-15</inkml:trace>
  <inkml:trace contextRef="#ctx0" brushRef="#br0" timeOffset="18971.79">27129 4304 0,'0'0'0,"-18"-18"15,-17 18 1,-18 0 0,18 0-1,-1 0-15,1 36 16,-18 34 0,0 71-1,-17 36 1,34-72-1,-17 160-15,18 17 16,35-211 0,0 282-1,53-124 1,-18-53 0,71-17-1,18 0-15,-107-142 16,71 19-1,1-19 1,-19-17 0,18-53-1,1-35 1,-72 71-16,71-72 16,-70 72-1,35-71 1,-18 35-1,-35 35 1,18-17 0,-1-36-16,1 18 15,0 36 1,-18-19 0,0 19-1,35-89 1,-17 53-16,-18 18 15,0-71 1,0 35 0,0 36-1,0-53 1,-18-89 0,0 124-1,1-70-15,-36 35 16,53 53-1,-53-54 1,53 54 0,-35-18-1,-18-53-15,35 89 16,-17-36 0,-18-18-1,35 71 1,-17-53-1,0 36 1,35-1-16,-18 18 16,0 0-1,1 0 1,-1 0 0,-52 0-1,52 0 1,0 0-16,1 18 15,17-1 1,-18 19 0,0-1-16</inkml:trace>
  <inkml:trace contextRef="#ctx0" brushRef="#br0" timeOffset="19856.96">27058 5662 0,'0'18'63,"0"-1"-63,0 19 15,0-1-15,0-17 16,0 17-16,0 0 16,18 18-16,-1-18 15,-17-17 1,36-18-1,-36 18 1,17-18 0,19 0-16,-19 0 15,1-18 1,35-35 0,-18 18-1,-17-1 1,-18 1-1,17 18-15,-17-1 16,0 0 0,0 1-1,0-1 1,0-17 0,0 17-1,0-17-15,0 17 16,-17 1-1,-1 17 1,18-18 0,-18 18-1,1 0 17,-1 0-17,18 18 1,-18-18-1,18 17 1,0 1-16,0-1 16</inkml:trace>
  <inkml:trace contextRef="#ctx0" brushRef="#br0" timeOffset="20361.84">28381 4974 0,'0'18'31,"0"35"-31,0-18 16,0 18-1,18 17-15,-18 1 16,35 70 0,0 0-1,-35-105 1,35-1-16,-17-70 78</inkml:trace>
  <inkml:trace contextRef="#ctx0" brushRef="#br0" timeOffset="20713.07">28734 4833 0,'0'18'31,"0"-1"-15,0 19-16,17 17 15,-17-18-15,18 18 16,0 35 0,-1 0-1,-17-53 1,0 18 0,0-17-1,18-36-15</inkml:trace>
  <inkml:trace contextRef="#ctx0" brushRef="#br0" timeOffset="21179.03">28487 4904 0,'17'-18'78,"19"-17"-78,34-1 16,-17 19-16,0-1 16,-18-17-1,1 17-15,-1 18 0</inkml:trace>
  <inkml:trace contextRef="#ctx0" brushRef="#br0" timeOffset="21639.95">28557 5592 0,'36'-36'125,"17"1"-125,35-18 16,-53 18-16,36-18 16,-36 18-16,0 17 15,-17-35 1,-1 35 0,-17-17-16</inkml:trace>
  <inkml:trace contextRef="#ctx0" brushRef="#br0" timeOffset="22681.69">28328 4621 0,'18'18'47,"17"0"-31,-17 17-16,17 18 16,-17-18-16,17 18 15,-18-18-15,19 18 16,-19 0-1,1-18 1,0-35 0,-18-35 46,0-18-62,0 0 16,0 0-16,0-17 15,0 17-15,0 0 16,0 18-16,-36-36 16,36 54-1,0-1 1,0 0 0,18-17 62,17 35-63,1-35-15,-19 35 16,1 0 78,-18 17-94,0 1 15,0 17-15,0 1 16,0 16-16,0-34 16,0 53-1,0-36 1,0-17-1,0 17-15,-18-18 16,18 1-16,0 0 16,0-1-1,0 1 32,0 0-16</inkml:trace>
  <inkml:trace contextRef="#ctx0" brushRef="#br0" timeOffset="23598.86">29245 4815 0,'0'-17'31,"18"17"16,0 0-32,-1 0 1,1 0-16,-1-18 16,1 0-1,123-17 1,177-35 0,-177 34-16,159-52 15,-159 53 1,-53 17-16,-53 1 15,-17-1 1,0 18 15,17-18-15,0 18 0,-17-17-1,-1 17 1</inkml:trace>
  <inkml:trace contextRef="#ctx0" brushRef="#br0" timeOffset="24190.94">30374 4198 0,'18'0'78,"17"0"-62,-17 0-16,35 18 16,17-1-16,18 19 15,-35-19 1,18 19-1,-18-1-15,-36 0 16,1-17 0,-18-1-1,0 1 1,0 17 0,0-17-1,0 0-15,0-1 0,-70 54 16,-1-1-1,-17-17 1,-53 71 0,70-54-1,53-70 1,18 18-16,-17-18 47,-1 0-32</inkml:trace>
  <inkml:trace contextRef="#ctx0" brushRef="#br0" timeOffset="26019.82">31768 3881 0,'0'0'0,"17"0"0,-17-18 15,18 18 1,17-35 0,18 17-16,88-53 15,124-34 1,-212 87 0,141-35-1,-88 18 1,17-1-16,-88 19 15,18-1-15,-53 36 188,0 17-172,0 0-16,0 18 15,0 0-15,18 18 16,-18-36-16,0 36 15,18 17 1,-1 159-16,18-71 16,-35-52-1,36 70 1,-19-18 0,-17-70-1,0-18 1,0-53-16,0-17 0,0 0 15,-17-1 48,-54-17-47,1 0-16,-177 36 15,35-1 1,89 0-1,-36 0 1,71 1 0,35-36-1,35 0 48,-35-18-48,18-35 1,17 18-16,-17 0 16,0-18-16,-36-71 15,36 54 1,-71-89 0,35 0-1,18 36 1,-52-54-16,16 19 15,54 122 1,18-34 0,-1 34-1,0 19 1,18-1 0,0 0 15,0 1-16,18-18 1,52-36 0,19 18-16,52-35 15,0 0 1,-71 35 0,-34 53-1</inkml:trace>
  <inkml:trace contextRef="#ctx0" brushRef="#br0" timeOffset="28199.7">20161 4269 0,'36'0'109,"34"0"-93,1 17 0,34-17-16,1 18 15,18 0-15,35-1 16,140 18 0,-158-35-1,195 18 1,-178 0-16,178-1 15,52 1 1,-159 0 0,106 17-1,177 0 1,-283-17 0,194-1-1,18 1-15,-229 0 16,88-1-1,123 1 1,-247-18 0,107 18-1,122-1-15,-299 1 16,212-18 0,158 18-1,-388-18 1,247 0-1,-53 0 1,-87 0-16,16 0 16,36 0-1,-141 0-15,141 0 16,0 0 0,0 0-1,-124 0-15,-17 0 16,212-18-16,-230 0 15,18 1-15,-1 17 16,-16-18 0,-36 18-1,35-18 1,-53 1 0,-17 17-16,-1 0 0,1 0 15,0 0 16,-18-18-15,17 18 0,1 0-1,0-18-15,34 18 0,1 0 16,-35 0 0,70-17-1,0-1 1,-70 18-1,88-17 1,-18 17-16,-70 0 16,70 0-1,-53-18 1,-17 18 0,17 0-1,-17 0-15,-1 0 16</inkml:trace>
  <inkml:trace contextRef="#ctx0" brushRef="#br0" timeOffset="29802.08">19403 4762 0,'0'36'94,"0"17"-79,0 17-15,0 18 16,0 18-16,17 0 15,-17-18 1,18 159 0,-18-88-16,18-18 15,-18-70 1,0-18-16,17-36 16,-17 36-1,0-18 1,0-17-1,0 0 1,0-1 0</inkml:trace>
  <inkml:trace contextRef="#ctx0" brushRef="#br0" timeOffset="31649.77">19544 4621 0,'0'36'140,"0"-19"-140,18 1 16,-18 0-16,17-1 16,-17 1-16,0 17 15,0 0 1,0-17 0,0 0-16,0-1 15,0 54 1,0-36-16,0 0 15,0 1 1,18 17 0,-18-18-1,0-17 1,0 34 0,0-34-16,0 17 15,0 1 1,17-19-1,-17 19 1,0-1-16,0-17 16,0 52-1,0-52-15,0 17 0,0 18 16,18 17 0,-18-34-1,18 52 1,-18-18-1,17-17-15,-17 36 16,0 16 0,0-87-1,0 70 1,0-35 0,0 18-1,0-18-15,0 17 16,0-52-1,18 17 1,-18-17 47</inkml:trace>
  <inkml:trace contextRef="#ctx0" brushRef="#br0" timeOffset="34011.08">19509 6297 0,'0'18'15,"0"-54"142,0 1-157,0 18 15,0-36-15,0 17 16,-18 1-16,18 17 16,0-17-1,0-18 1,0 18-16,0 17 15,0-17 1,0 17 0,0 1 15,0 70 125,0-18-140,0 18-16,0 0 15,0 0-15,0 0 16,0 0-16,0-1 16,0 1-1,0 0 1,0-35-16,0 0 16,18-1-1,-18-34 95,0-19-95,0-17-15,0 0 16,0 1-16,0-54 15,-18 35 1,18-52 0,-18 34-1,18 54-15,0 18 16,0-1 0,0 36 93,18 17-93,0 18-16,-18 0 15,0-36-15,17 19 16,-17 16-16,18-34 15,-18 35 1,0-35 0,0-1-1</inkml:trace>
  <inkml:trace contextRef="#ctx0" brushRef="#br0" timeOffset="35541.86">18785 6209 0,'18'0'93,"0"0"-77,-1 0 0,1 18-16,35 17 15,-18 0-15,71 53 16,-71-35-1,71 71 1,35-1 0,-105-88-1,52 71 1,-18-35-16,-34-54 16,34 54-1,-70-53 1,18-1-1,-1-17 1,1 0 47,0 0 62,-18-17-110,0-19-15,17 1 31,1 17-31,-18 1 16,35-71 0,-17 35-1,-1 35-15,19-70 0,-1 17 16,18 1 0,-35-1-16,17 18 15,35-88 1,1 35-1,-53 71 1,17-18-16,-17 18 16</inkml:trace>
  <inkml:trace contextRef="#ctx0" brushRef="#br0" timeOffset="42117.18">20532 5203 0,'-18'0'78,"-17"0"-78,-1 0 15,1 0-15,18 0 16,-19 18-16,1 0 16,35-1-1,-18 19 1,1 70-16,-19-54 16,19 19-1,17 17 1,0-35-1,17 0 1,36 18 0,0-54-16,35 1 15,-17-18 1,-36 0 0,36-71-1,-36 36 1,36-71-1,-18 0-15,-36 36 16,1-18 0,-18-1-1,0 36 1,0-35 0,0 0-1,-18 35-15,1 18 16,-1 35-1,18-18 1,0 1 172,0-1-188,0-17 15,-18 17-15,18 0 16,0 1-1,0 52 126,0-17-141,18 17 16,0 36-16,-1-19 15,19 19-15,-1 17 16,35 89 0,-17-72-1,-17-16 1,-1-19-1,-35-35 1</inkml:trace>
  <inkml:trace contextRef="#ctx0" brushRef="#br0" timeOffset="42906.89">21272 5221 0,'-35'0'0,"18"0"16,-1 18 0,0-1-1,18 19-15,0-1 16,0-17 0,0 52-1,0-17-15,0-35 16,0-1-1,18 1 1,0-18 31,-1-53-47,18 0 16,-17 18-16,0-18 15,17-53 1,-35 53-1,0 36 1,18 17 31,-1 0-31,-17 17-1,0 1-15,18-1 16,-18 1-16,0 0 15,35 35 1,-17-18 0,0-17-1</inkml:trace>
  <inkml:trace contextRef="#ctx0" brushRef="#br0" timeOffset="43244.81">21713 4762 0,'0'36'15,"0"-19"1,0 1-16,0 17 16,0 89-1,18-71 1,-18 0-16,0-36 16,18 71-1,-1-35 1,-17 36-16,18-54 15,-18 0 1</inkml:trace>
  <inkml:trace contextRef="#ctx0" brushRef="#br0" timeOffset="43541.73">21519 5133 0,'18'-18'78,"0"1"-63,35 17-15,-18-18 16,35-17-16,1-1 16,35 1-1,-71 18 1,71-1-16</inkml:trace>
  <inkml:trace contextRef="#ctx0" brushRef="#br0" timeOffset="45075.78">22172 4815 0,'0'18'47,"0"0"-32,0-1-15,0 1 16,18 0-1,-1 17-15,36-17 16,0 17 0,-35-18-1,17 19-15,0-1 32,-17 0-32,-18-17 15,18 0-15,-36-36 78,-17 0-62,-1 1-16,19-19 16,-18 19-16,-1-19 15,19 36 110,17 36-109,0-1-16,0-17 15,0 17-15,0 0 16,0 0 0,17-17-1,1 0 1,-18-1-16,18-34 47,-1-19-32,1-16-15,-1 16 16,1-34 0,-18-36-16,0 71 15,0-18 1,0 35 0,0 53 62,18 18-78,-18-35 15,17 35-15,1-18 16,-18 0-16,0 18 16,18-17-1,17 16-15,-17-16 16,-18-19-1,17-17 32,18-70-47,1 35 16,-1-71-16,0-18 16,36-123-1,-53 159 1,-18-18-1,0 89 1,0-1 0,0 53 46,0-17-62,0 0 16,0 17-16,0 0 15,0 0-15,17 18 16,18 0 0,18 35-1,-17-52 1,-19 17 0,19-18-1,-36-17-15,17-1 16,1 18-1,-18-17 1,0 17 0,-18 18-1,1-35-15,-107 52 16,36-34 0,35-1-16,18-17 15,-89 70 1,89-70-1,35-1 1,-18-17-16</inkml:trace>
  <inkml:trace contextRef="#ctx0" brushRef="#br0" timeOffset="52658.63">18803 8184 0,'0'18'47,"0"17"-47,18 18 16,-18-17-16,17 16 15,36 107 1,-35-88-1,-18-54-15,18 89 16,-1-18-16,1 1 16,-18-72-1,0 1 1,0-36 78,-18-17-94,1 0 15,-1-1-15,-17-16 16,17-1-16,-17 17 16,35 19-16,-36-54 15,36 53 1,-17 1-16,-1-1 15,18-35 1,0 18 15,0 0-31,0 17 16,0 0-16,0-34 31,18 34-15,-1 0-1,19-17 1,-19 17-16,19 1 16,-19-1-1,1 18 1,0 0 15,-1 0-31,36 0 16,18 0-1,-18 18 1,17-1 0,-35 1-1,1 0 1,-19-1-16,1 1 16,0 0-1,-18-1 1,17 18-1,-17-17 1,0 17 0,0-17-16,0 53 15,-17-19 1,-19-34 0,-34 35-1,52-18 1,0-35 31,1 0-16,34 0 110,1 0-110,0 0-16,17 18 1,-17-18-16,35 18 16,0-1-1,-1 1 1,1 0 0,-35-1-1,0-17 1,-1 0-1,-17 18 17,0-53 46</inkml:trace>
  <inkml:trace contextRef="#ctx0" brushRef="#br0" timeOffset="53493.65">19579 8378 0,'18'0'15,"17"18"1,-35 17 0,53 18-16,-35 0 15,17-18 1,-17 1-16,-1-1 16,1 0-1,-1 1 1,-17-19-1,0-52 48,-17-36-63,-1 36 16,1 0-16,-1 0 15,18-18-15,0 17 16,-18 1-1,18 0 1,0 17 0,0-17-16,0 17 15,0 1 1,18 17 62,17 0-62,-17 0-1,70 17-15,-53 19 16,18-1-16,-18-18 16,18 19-1,18 34-15,-36-52 16,1 17-1,-19 0 1,1-17 0,-1 0-1,1 17 1,0-35-16,-1 18 16,-17-1-1</inkml:trace>
  <inkml:trace contextRef="#ctx0" brushRef="#br0" timeOffset="53906.62">19844 8661 0,'0'-18'47,"17"18"-32,1 0 1,17-35-16,-17 35 16,52-36-16,-17 19 15,18-1 1,-53 1 0,17-1-1,0 18 1</inkml:trace>
  <inkml:trace contextRef="#ctx0" brushRef="#br0" timeOffset="55117.75">20320 8273 0,'18'0'46,"17"35"-46,-17 18 16,17-18-16,-18 0 16,1 1-16,0 34 15,-1-35 1,1 1-16,0-19 16,-18 19-1,17-19-15,-17-70 78,-17 18-78,17-18 16,0 18-16,0-18 16,-18 18-16,18-1 15,0 19 1,0-1-1,0 1 1,0-1 0,0 0-1,18 18-15,-18-17 32,17 17-17,19 0 1,-19 0-16,36 0 15,-18 35 1,18 18 0,-17-18-1,-19 0 1,19 36 0,-19-36-1,-17-17-15,0-53 63,0-1-48,0 1 1,0-18-16,0 18 16,0 0-16,0 17 15,0 0 1,0-52-1,35 17 1,1 18 0,-19 35 15,19 0-15,87 17-16,-70 1 15,-18-1 1,1-17-16,-19 18 0,36 35 15,-35-18 1,17 18 0,0 35-1,-35-70 1,18 35 0,-18-35-16,-18-18 93,-17 0-77,-71 17-16</inkml:trace>
  <inkml:trace contextRef="#ctx0" brushRef="#br0" timeOffset="56651.66">19932 8943 0,'0'-18'31,"0"1"16,0-1-47,-18 0 15,18 1 1,0-1 0,-17 0-16,17 1 15,0-1 1,-36 1-1,36-1 1,0-17-16,-35 35 0,35-53 16,-18 35-1,1 0 1,-1 1 0,18-19 15,-17 19-31,17-1 15,-18-17 1,0 0 0,18-1-1,-35 1 1,35 0 0,0 17-16,-18-35 15,1 0 1,17 36-1,0-36 1,-18 53 0,18-18-1,18 18 126,-1 0-125,1 0-1,17 18-15,1-1 16,-1 1-16,53 17 15,-53 1 1,1-19 0,-1 1-1,-18-18 1,-17 18-16,18-1 16,0-17-1,-1 18 1,19-18-1,-19 17 1,1 1 0,17 0-16,-35-1 15,53 19 1,-35-1 0,-1 0-16,1-35 15,17 53 1,-35-35-1</inkml:trace>
  <inkml:trace contextRef="#ctx0" brushRef="#br0" timeOffset="57409.59">19914 8714 0,'0'-18'109,"36"0"-93,-1 1-16,-18 17 15,19-18-15,-36 0 16,17 18 0,-17-17-16,18 17 15,0 0 1,-18-18-16,17 18 15</inkml:trace>
  <inkml:trace contextRef="#ctx0" brushRef="#br0" timeOffset="58741.71">11642 8961 0,'0'35'63,"53"18"-63,-36 17 15,1-17-15,35 18 16,-36-18-16,1 0 16,17-18-1,-35 53-15,0-70 16,18-1-1,-89-87 48</inkml:trace>
  <inkml:trace contextRef="#ctx0" brushRef="#br0" timeOffset="59118.78">11289 8855 0,'0'-18'16,"0"0"-16,0 1 0,53-1 15,-18-17 1,18 0-16,0-1 16,0 1-1,88-53-15,-88 53 16,-18 17-1,-17 0 1</inkml:trace>
  <inkml:trace contextRef="#ctx0" brushRef="#br0" timeOffset="59559.75">12083 8961 0,'17'0'0,"1"0"16,0 17 46,-18 1-62,17 17 16,1-17-16,-18-1 16,0 1-16,0 0 15,17-1-15,-17 1 16,0 0 0</inkml:trace>
  <inkml:trace contextRef="#ctx0" brushRef="#br0" timeOffset="59805.66">11977 8484 0</inkml:trace>
  <inkml:trace contextRef="#ctx0" brushRef="#br0" timeOffset="60868.53">12241 8714 0,'18'0'16,"-18"35"-16,18 18 15,-1-53-15,19 70 16,-19-17 0,18 0-1,-35-18 1,0-87 46,0-37-46,0 36-16,0 36 16,-17-1-16,17 1 15,0-1 1,0 0-16,0 1 15,17 52 110,19-17-125,-19 17 16,19 0-16,-36-17 16,17-1-1,1 1-15,-18-36 63,0 1-48,0-19 1,0-16-16,0-1 16,18 0-1,-1 35 1,-17-17 0,18 35-1,0 0 16,-1 0-15,1 0 0,17 0-1,18 17 1,-18 1-16,-17 17 16,17-17-1,-17 0 1,-1-1-1,1-17 1,0 18 0</inkml:trace>
  <inkml:trace contextRef="#ctx0" brushRef="#br0" timeOffset="61495.73">13053 8520 0,'17'0'47,"-17"-36"47,18 19-94,-18-1 16,0 0-16,0 1 15,0-1-15,-18 18 94,-17 35-78,18-17-16,-19 0 15,36 17-15,-17-35 16,-1 35-16,18-17 15,0-1 1,0 1 0,0 17-1,0-17 1,0 0 0,18-18-16,-1 0 15,1 0 1,0 0-1,17 0 1,18-36 0,0-17-1,-53 18-15,53-18 16</inkml:trace>
  <inkml:trace contextRef="#ctx0" brushRef="#br0" timeOffset="61983.96">13582 7585 0,'18'17'31,"17"19"-16,-35-19-15,35 36 16,-17-18-16,35 36 16,-18-18-16,18 35 15,-18 0 1,0 36 0,18 17-1,-35-71 1,0 36-1,-1-53-15,-17-35 16,0-36 15,-17-17-15</inkml:trace>
  <inkml:trace contextRef="#ctx0" brushRef="#br0" timeOffset="62313.81">13635 8114 0,'17'-18'78,"36"-17"-62,18 0-16,-18 17 0,17 0 15,19-17 1,-1 0-16,-18 17 16,36-17-1</inkml:trace>
  <inkml:trace contextRef="#ctx0" brushRef="#br0" timeOffset="62974.8">14305 7708 0,'-35'0'31,"0"18"-15,-18-1-16,35 19 16,0-19-16,18 19 15,-17 17 1,17-18 0,0-17-1,0 17-15,35-18 16,-17-17-1,-1 0 1,19 0 0,-19-17-1,-17-1 1,0 1 0,18 17-1,0 0 63,-1 17-62,1 1-16,-18 17 16,17-35-16,1 35 15,0 1 1,-1-19-16,1 1 15,0-18 1,-1 0-16</inkml:trace>
  <inkml:trace contextRef="#ctx0" brushRef="#br0" timeOffset="63249.75">14482 7497 0,'0'17'31,"0"1"-15,0 17-16,0-17 16,17 17-16,1 18 15,-1 0 1,1 0-1,0-18 1,-18-53 15</inkml:trace>
  <inkml:trace contextRef="#ctx0" brushRef="#br0" timeOffset="64975.61">14623 7373 0,'0'53'32,"0"-18"-17,0 36-15,0-18 16,0 35-16,0 0 15,-18 0 1,0-35 0,1-53 31,17-35-32,0 17-15,0 1 16,0-1-16,0 0 31,17 1-15,19-1-1,-19 18 1,36 0 0,-18 0-1,-17 18-15,0-18 16,17 35-16,-17-35 15,-1 18 1,19-18 31,-19-18-31,18-35-1,18-35 1,-35 70-1,0-17-15,-18 0 32,0 17-17,17 0 157,1 18-125,-18-17-47,0-1 16,0 1-1,0-1 1,0 0 0,0 1 15,-18 17-31,1 0 15,-19 0 1,19 17 0,-1 1-16,0 17 15,1 36 1,17-36 0,17 53-1,1-53 1,17 1-1,-17-19-15,70-17 16,-35 0 0,0 0-1,18-53 1,-18-17 0,-53 35-16,0-54 15,0 54 1,0 18-1,0-1 1,0 36 62,17 17-62,-17 0-1,18 0-15,-1 1 16,-17-19 0,18 1-1,-18-53 63,0-18-78,0 0 16,0 0-16,18-35 16,-18 52-16,17-17 15,1 36 1,-18-1-16,18 18 16,-18-17-16,17 17 31,1 17-16,17 18 1,-17 1 0,17 52-1,0-35-15,-35 0 16,0 0 0,0-18-16,0-17 15,18 17 1,-18-17-1,-35-18 17</inkml:trace>
  <inkml:trace contextRef="#ctx0" brushRef="#br0" timeOffset="66324.75">13406 9931 0,'0'0'0,"0"-18"47,0-17 0,17-1-32,-17 19-15,18-18 16,-1-1-16,1-52 16,17-18-1,-17-70 1,-18 105 0,0-87-1,-18 34 1,1 89-16,-36-36 15,35 71 1,1-17-16,-19 17 31,1 0-15,17 0-16,-17 35 16,0 35-16,0 1 15,35 70 1,0-35-1,0-35 1,0-36-16,17 18 16,18 35-1,1-18-15,-1 19 16,18-19 0,-35-17-1,-18-35-15,52 70 16,-16 35-1,17-17 1,-53-70-16,17 16 16,-17-34-1,0-36 48,-70-70-63,34 35 15,1 18-15,0-35 16,0 34 0,35 19-1,-18-19 1,18 19 78,35-1-94,36-17 15,35-18-15,-71 35 16,106-52 0,-53 34-1,-52 1 1,-19 0-1,1 35-15</inkml:trace>
  <inkml:trace contextRef="#ctx0" brushRef="#br0" timeOffset="66920.97">13882 9454 0,'0'18'47,"-18"-18"-47,18 18 16,0-1-16,0 1 15,0 0 1,0 35 0,18-36-16,-1 1 15,1-1 1,0-17 46,-1-35-46,19 0-16,-19 17 16,1-17-16,-18 17 15,35-17-15,-17 0 16,-18 17 0,0 1-16,0-1 0,0 0 15,0 1 16,0-1-15</inkml:trace>
  <inkml:trace contextRef="#ctx0" brushRef="#br0" timeOffset="67290.95">14235 9172 0,'17'0'31,"19"18"-15,16 35-16,-34-18 15,17 18 1,-17-35-16,0 17 15,-1-53 79,-17-35-94,0 0 16</inkml:trace>
  <inkml:trace contextRef="#ctx0" brushRef="#br0" timeOffset="69281.95">15910 6897 0,'18'-18'63,"0"1"-48,70-19 1,35-70-16,-52 89 16,70-71-16,-35 17 15,176-88 1,-211 106-16,140-70 15,-34 52 1,-107 18 0,-17 18-1,-18 17 1,-35 1 15,18 17-15,0-18-16,-1 18 15,1-17 1,-1-1 0,19 0-1,-36 1-15</inkml:trace>
  <inkml:trace contextRef="#ctx0" brushRef="#br0" timeOffset="69804.73">17216 5715 0,'17'0'62,"1"0"-46,17 0-16,18 0 15,35 35-15,-70-35 16,70 53 0,36 0-16,-89 18 15,-18-36 1,1 18 0,-18 17-1,-70 1 1,52-36-16,-88 36 15,-70-1-15,105-17 16,-70 0 0,88-53-1,35 0 17,1 0-17</inkml:trace>
  <inkml:trace contextRef="#ctx0" brushRef="#br0" timeOffset="70275.33">17833 5203 0,'18'36'47,"17"17"-31,-18-36-16,1 54 16,17-18-1,18 35-15,-17-17 16,-19-19-1,-17-34 1,0 0 0,-53-54 46,-123-87-62</inkml:trace>
  <inkml:trace contextRef="#ctx0" brushRef="#br0" timeOffset="70631.73">17445 5239 0,'0'-18'15,"0"0"1,35 1-16,0-18 16,36 17-16,141-53 15,-177 54 1,71-1-1,-89 18 1,-17 35 15,0 1-15,-88 87 0</inkml:trace>
  <inkml:trace contextRef="#ctx0" brushRef="#br0" timeOffset="71004.73">17604 5997 0,'17'0'47,"-17"-17"-31,18 17-16,0 0 15,17-18 1,-18 0-16,36 1 0,88-36 16,-105 35-1,105-35 1,-53 0-1,-53 36 1,-17 17-16,0-18 0,-18 0 16,0 1-1,0-1 1</inkml:trace>
  <inkml:trace contextRef="#ctx0" brushRef="#br0" timeOffset="71392.8">18186 4992 0,'0'17'31,"0"1"-31,17 17 16,1 36-16,17-1 16,1 72-1,-1-37 1,18 54-1,0 0 1,-53-141-16,17 17 16,-17-141 46</inkml:trace>
  <inkml:trace contextRef="#ctx0" brushRef="#br0" timeOffset="71692.78">18433 5345 0,'0'17'16,"0"1"-1,0 17-15,0 0 16,17 1-16,-17-1 16,0-17-16,36 70 15,-36-71 1,17 19 0,1-19-1,-18-34 32</inkml:trace>
  <inkml:trace contextRef="#ctx0" brushRef="#br0" timeOffset="72378.61">18574 5309 0,'-18'18'32,"18"0"-32,0 35 15,0-36 1,0 18-16,0 1 16,0-1-1,35-17 1,-35-1-1,18 1 1,0 0 0,-1-18-16,1 0 15,0 0 1,17 0 0,-18 0-1,-17-36 1,0 19-1,0-1 1,0-17-16,0 17 16,0-17-1,0-18 1,-17 35 0,-1 18-1,1-17-15,17-1 16,-18 18-1,0 0 1,1 0-16,-1 0 16,-53 0-1,54 35-15,-54 18 16,36 35 0,17-52-1,18 17 1,0-1-1,0-34 1,0 0-16,0-1 16,0 1-1,18-18 1</inkml:trace>
  <inkml:trace contextRef="#ctx0" brushRef="#br0" timeOffset="75926.25">14376 10231 0,'0'17'78,"17"18"-62,1 1-16,-18 17 16,0 53-1,0-36 1,0 18-16,0 0 16,0-70-1,0 0 1,0 17-16</inkml:trace>
  <inkml:trace contextRef="#ctx0" brushRef="#br0" timeOffset="76578.57">14005 10478 0,'0'17'31,"0"18"-15,18-17-16,17 17 16,-17 1-1,35 34 1,-18-35-16,36 54 16,-18-54-1,-18 18 1,124 35-1,-89-53 1,18 1 0,-17-19-16,-36-17 15,18 0 1,0 0 0,0-53-1,-36 18 1,107-88-1,-89 34-15,-17 36 16,35-52 0,-36-36-1,-17 88 1,0-36 0,0 19-16,0 52 15</inkml:trace>
  <inkml:trace contextRef="#ctx0" brushRef="#br0" timeOffset="77664.95">12047 12136 0,'0'17'15,"0"36"-15,18 0 16,17 18-16,53 140 16,-52-123-1,34 54-15,-17-19 16,53 106 0,-35-88-1,-1-35-15,-52-53 16,-18-70 46,0-54-62,0 18 16,0 0-16,0 0 16,17-70-1,19 17 1,-1 71-1,18-36 1,0 36 0,0 0-16,35 35 15,-17 0 1,-36 17 0,35 36-1,19 35 1,-89-70-1,35 70-15,0-35 16,-17 18 0,-18-1-1,0-35 1,-18 1 0,-52 17-16,17-36 15,-53 1 1,-18 0-1,89-18 1,-88 17 0,70-17-1,35 0-15,0 0 16</inkml:trace>
  <inkml:trace contextRef="#ctx0" brushRef="#br0" timeOffset="78353.78">13547 12788 0,'0'0'0,"0"35"0,-36 1 15,19 34 1,17-34 0,0-19-16,0 36 15,0 18-15,35-18 16,0-18 0,1-17-1,-19-18 1,18 0-1,1-36 1,-36-17 0,0-17-1,0 17 1,0-18 0,0 54-1,-18-1 1,18 0-16,-18 18 15,1 0 1,-1 0 15,1 0-15,-1 0-16,0 0 16,18 18-1,-17 0 1,-1-1-1,18 1 1,0 0 0,18 17-1,52 18-15</inkml:trace>
  <inkml:trace contextRef="#ctx0" brushRef="#br0" timeOffset="78899.05">13899 12629 0,'0'0'0,"-17"0"16,17 18-1,-35 17-15,35 18 16,0-17-1,0-1 1,0-18 0,0 19-1,0-19 1,17-17 0,-17 18-16,18-36 62,-18-17-62,17 17 16,-17 1-16,18-18 15,-18-18-15,0 35 16,0-17 0,0 17-1,-18 18 1,1-35-16,-1 35 15,1 0 1,17 17 47</inkml:trace>
  <inkml:trace contextRef="#ctx0" brushRef="#br0" timeOffset="79260.72">14023 12400 0,'18'18'16,"-1"-1"-1,1 36-15,-18 18 16,17-18-16,19 35 16,17 124-1,-53-159-15,17 17 16,1-17-16,-18 18 15,0-36 1,0-17 0,-18-18-1,1 0 1,-36-53 0,-18-36-16</inkml:trace>
  <inkml:trace contextRef="#ctx0" brushRef="#br0" timeOffset="79503.78">13899 12753 0,'0'-18'93,"18"18"-77,17-17-16,18-1 16,0-17-16,-18-1 15,54 19-15,-54-36 16,71-35 0</inkml:trace>
  <inkml:trace contextRef="#ctx0" brushRef="#br0" timeOffset="79874.45">14905 11765 0,'17'35'0,"1"18"16,0 0-1,-18 0-15,35 88 16,-17 18 0,-18-88-1,0 87 1,0-69-1,0 87-15,-18-106 16,18-52 0,-18 17-1,1-35 1</inkml:trace>
  <inkml:trace contextRef="#ctx0" brushRef="#br0" timeOffset="80340.98">14764 12365 0,'17'0'16,"19"0"46,17 0-46,17-18-16,-35-17 15,18 35-15,-17-18 16,-1 1-16,-17-1 16,17 18-1,-35-18 1,17 18 31,1 0-16,0 36-15,-1-19-16,1 1 15,-18 17-15,0 0 16,18-35-1,-18 71 1,0-53 0,0-1-16</inkml:trace>
  <inkml:trace contextRef="#ctx0" brushRef="#br0" timeOffset="80577.13">15205 11924 0,'17'0'94,"36"53"-78</inkml:trace>
  <inkml:trace contextRef="#ctx0" brushRef="#br0" timeOffset="81589.58">15469 12206 0,'0'35'31,"0"1"-31,0-1 16,0 71 0,0-53-1,0 0 1,0-18-16,-17-35 62,-1-35-46,-17-36-16,17 0 16,0-17-16,-17-88 15,35 70 1,0 53-1,0 36 1,0-1 0,18 18 31,17 35-47,-17-17 15,-1 17-15,19 18 16,-19-18-1,-17-17 1,0 0-16,18-18 63,0-18-63,-18-17 15,17-1-15,1-17 16,0 53-16,-1-52 15,18 34 1,-17 0 0,17 18-1,-17 0 1,53 0 0,-19 0-16,-16 18 15,-1-18 1,-35 18 140,0-1-156,0 18 16,0-17-16,0 0 15,0-1 17,0 1-1</inkml:trace>
  <inkml:trace contextRef="#ctx0" brushRef="#br0" timeOffset="84839.42">19597 9913 0,'0'-18'62,"53"-17"-46,17 17-16,36-17 15,0 0-15,0 0 16,-18-1 0,159-34-1,-88 35-15,17-1 16,36-17-1,-54 18 1,89-18 0,36-17-1,-178 52 1,160-53-16,-71 36 16,-88 0-1,194-36 1,-177 36-1,89-18 1,141-53-16,-159 53 16,53-17-1,0-18 1,-177 52 0,-17 36-1,-53 18 173,0 0-188,0 70 15,0-18-15,0 54 16,0 35-16,18-18 16,-18 53-1,17 17-15,-17 1 16,71 353-1,-71-301 1,35 159-16,-17 36 16,-1-230-1,19 124 1,-1-124 0,-17-158-1,-18 0-15,0-19 16,17 54-16,-17-88 15,0 17-15,0-17 16,18 52 0,-18-52-1,0 0-15,0-1 16,0 19-16,0-19 31,-53-17 79,-53 0-110,-70 0 15,88 0-15,-124 18 16,0-18-16,-105 18 15,52-1-15,-687 54 16,546-18 0,-582 35-1,406-18 1,406-52 0,-195 17-1,195-17-15,123 0 0,35-18 16,1 0-1,17-18 142,-18 18-142,18-18-15,-18-17 16,1 0-16,-18-18 16,35 35-1,-89-141 1,19 1-16,17-1 15,-71-70 1,36 35 0,-18-53-1,1-36 1,69 231 0,-34-160-16,17 35 15,53 72 1,-18 69-16,18 1 15,0-106 1,0 17 0,0 36-1,0-53-15,0 88 16,0-88 0,18 53-1,-1 17 1,1 1-1,17-1 1,-17 18-16,0 18 16,17 0-1,-17-18 1,17 53-16,-18-35 16,36-18-1,-17 35 1,69-35-16,125-53 15,-160 71 1,107-18 0,-89 35-1,-17-17-15,-1 35 16,54-17 0,-19 17-16,-69-18 15,52 18 1,-18 0-1,-34 0 1,34 0 0,-17 0-16,-35 0 15</inkml:trace>
  <inkml:trace contextRef="#ctx0" brushRef="#br0" timeOffset="86894.2">22066 11130 0,'18'0'94,"0"-35"-79,17 35 1,0-71-16,0 54 15,-17-19-15,88-52 16,0-71 0,-71 124-1,71-88 1,70-124 0,-123 194-1,35-88-15,53-106 16,-105 194-1,-1-35 1,18-53 0,-35 105-1,17-34 1,-35 34-16,17-34 16,1-1-1,-18 18 1,0-52-1,0 34 1,0 36 0,0-53-16,0-18 15,0 53 1,-35-53 0,17 0-1,1 71 1,-1-36-16,-17 36 15,35 0 1,-36-1 0,19 19-1,-1-1 1,0 1 0,-17-19-1,17 19-15,-17-1 16,18 0-1,-19 1 1,1-1 0,0 18-1,-1-35-15,1 17 16,-53-17-16,53 17 16,-1 18-16,-52-35 31,71 35-16,-36 0 1,17-18-16,19 18 16,-1 0-1,-35-17 1,36 17 0,-1 0-1,-17 0 1,17 0-16,0 0 15,1 0 1,-1 0-16,0 0 31,1 0-15,-1 0 0,-52 0-16,-1 17 15,18 1-15,-35 17 16,0-17-1,52 0 1,19-18 0,-1 0-16,18 17 156</inkml:trace>
  <inkml:trace contextRef="#ctx0" brushRef="#br0" timeOffset="88157.73">21696 7726 0,'-18'35'140,"-17"18"-124,0-18-16,-18 1 16,0 34-16,35-52 15,-35 52-15,18-34 16,-36 34-1,54-52 1,-1-1-16,18 1 16,-18-18-1,89 53 251,0-18-250,17-17-16,-18 17 15,36 18-15,-18-18 16,-17 18-1,105 18-15,-123-36 16,0-17 0,-18-1-1,-17 1 1</inkml:trace>
  <inkml:trace contextRef="#ctx0" brushRef="#br0" timeOffset="135417.79">23372 2328 0,'0'71'47,"0"-1"-32,0 19-15,0 16 16,0 19-16,0 88 16,0-36-16,0 36 15,0 158 1,0-70 0,0-124-16,0 177 15,0 106 1,17-1-16,-17-228 0,35 34 15,-17 283 1,-18-318 0,18 1-16,-18-19 15,0 160 1,0-230-16,17 18 16,-17-124-16,0 159 15,18-71 1,-18-70-1,0-17 1,0-1 0,0-123 77,0 17-77,0-52-16,0-71 16,-18-265-1,1 212 1,-19-317 0,1-177-1,35 459-15,-17-177 16,17-106-1,0 389 1,0-194 0,0 140-1,0 89 1,0-18-16,0 89 16,0 52-1,0-17 1,0 17-1,0 1 1,0-1 0,0 0-16,0-17 15,0-35 1,17 17 0,-17-53-1,0 0 1,0 71-16,0-36 15,18 18 1,-18 36 0</inkml:trace>
  <inkml:trace contextRef="#ctx0" brushRef="#br0" timeOffset="138054.56">688 10283 0,'18'18'94,"-1"0"-78,1 35-1,-18-36-15,35 36 16,-17 0-16,-18-18 16,35 36-16,-35-36 15,35 53 1,-35 1 0,0-54-1,18-17-15,-36-71 94,-17-36-78,17 37-16,-17-37 15,17 54-15,1-18 16,-1 18-1,1-18 1,17 35 0,0 1-16,0-1 15,0 0 1,0 1 0,0-1-1,17 18 1,-17-18-1,18 18-15,-1-17 16,1-1-16,17 18 16,1-17-1,-19-1 1,1 18 0,0 0-1,-1 0-15,1 0 31,-1 0-15,1 0-16,0 0 16,70 18-1,-70-1 1,70 18-16,0 36 16,-53-18-1,-17-18 1,17 18-1,-17-35 1,-1-1-16,-34-69 94,-1-19-94,1 18 15,-1 0 1,18 0-16,-18 18 0,18 0 16,0-1-1,0-34 1,0 35 0,0 17-16,0 0 31,18 18-31,-18-17 15,18-1 1,17 18 0,18-18-16,17 18 15,-34 0 1,-1 0 0,88 36-1,-70 17 1,35 17-1,1 54-15,-72-107 16,54 89 0,-36-71-1,-35-17 1</inkml:trace>
  <inkml:trace contextRef="#ctx0" brushRef="#br0" timeOffset="138962.59">2240 10072 0,'-18'17'47,"18"36"-31,-17-17-16,-1-19 15,18 19-15,-17-1 16,17-18 0,0 1-1,0 0 1,0-1-16,17 1 16,18 0-1,18-18 1,-17 0-1,87-53 1,-52 0-16,-36 0 16,-35 18-16,18-1 15,-1-17 1,-17 36 15,0 34 110,18 1-141,0 17 15,34 89 1,-34-89 0,53 53-1,-54-52-15,1-36 0,0 17 16,17-70 31,18-70-47,0 35 15,0-18-15,17-35 16,-17 70-16,-35 36 16</inkml:trace>
  <inkml:trace contextRef="#ctx0" brushRef="#br0" timeOffset="139789.51">2840 9790 0,'0'52'47,"0"-34"-32,0 0-15,0-1 16,18 19-16,-1-19 16,-17 1-1,35-18-15,-17 18 16,35-18 0,-18 0-1,1-18-15,-19-17 16,36-18-1,-53 35-15,18-17 16,-1 70 109,1 18-109,0 0-16,17 35 15,-35-17-15,18-1 16,-1 1-16,1 17 16,-18 36-1,17-36 1,-17-35-1,0 17 1,0-35 0,-17-17-16,17 0 15,-18-18 1,-35 0 0,-35-36-1,35-16 1,-70-90-16,70 37 15,35 87 1,1-88 0,17 36-1,35 52 1,124-70 0,-107 70-16,54-17 15,106-53-15</inkml:trace>
  <inkml:trace contextRef="#ctx0" brushRef="#br0" timeOffset="140669.51">3775 9648 0,'17'18'46,"-17"17"-30,18 18-16,-18 0 16,0 0-16,0 35 15,-18-35-15,-17-17 16,0 34 0,35-52-1,0-1 1</inkml:trace>
  <inkml:trace contextRef="#ctx0" brushRef="#br0" timeOffset="141688.87">3687 9913 0,'0'18'47,"0"17"-31,0 0-16,0 1 15,0-1-15,17 0 16,-17-17 0,0 17-16,0-17 15,0-89 95,-35-17-95,17 0-15,18-36 16,0 54-16,-17-19 15,17 1-15,0 53 16,0 0 0,17-1-1,1 36 48,0 0-48,-1 0-15,18 36 16,18-1-16,-35-17 16,17-1-1,1 19-15,-19-1 16,1 0-16,17 0 16,-17 1-1,-18-1 1,17 0-1,-17-17 1,18-1 0,-18 1-16</inkml:trace>
  <inkml:trace contextRef="#ctx0" brushRef="#br0" timeOffset="142377.41">4075 9754 0,'17'0'16,"1"0"-16,0 0 62,-1-17-46,1-1-16,52-17 16,-17-36-1,-35 71-15,35-70 16,-36 70 0,-17-18-1,0 36 126,-17 17-141,17 0 15,-18-17-15,18 17 16,0 0-16,0 1 16,0-19-1,0 36-15,0-18 16,0 1 0,35-54 46,54-52-46,-36 17-16,35-18 15,0 1 1,53-72-16</inkml:trace>
  <inkml:trace contextRef="#ctx0" brushRef="#br0" timeOffset="142698.6">4868 9190 0,'18'35'31,"-18"0"-31,35 1 16,-17 34-16,0-34 16,17 34-16,0 71 15,-17-106 1,17 54 0,-35-72-1,-18-17 16,1-35-15</inkml:trace>
  <inkml:trace contextRef="#ctx0" brushRef="#br0" timeOffset="143251.41">4762 9419 0,'18'0'31,"70"-35"0,-17 17-31,17-17 16,88 0-1,-70-18 1,-88 53 109,-18 35-109,0 0-16,18 1 15,-1-19 1,1 54 0,0-36-16,-1 18 15,1-18 1,-18-17-1,-18-89 48,-52-123-47</inkml:trace>
  <inkml:trace contextRef="#ctx0" brushRef="#br0" timeOffset="143504.72">5168 8890 0</inkml:trace>
  <inkml:trace contextRef="#ctx0" brushRef="#br0" timeOffset="144124.4">5803 9137 0,'-17'0'0,"-1"-18"16,-17 18-16,-18 0 15,35 0 1,-88 36 0,53-1-1,18-17 1,17-1-16,18 1 16,0-1-1,0 1-15,0 0 31,0-1-15,18-17 0,-18 18-16,18-18 15,-1 0-15,1 35 16,17-35 0,1 18-1,-19 0 1,18-18-16,-17 0 31,17 0-15,-17 0-1,35 0 1,-18-18-16</inkml:trace>
  <inkml:trace contextRef="#ctx0" brushRef="#br0" timeOffset="144729.6">6403 9084 0,'18'0'15,"-1"-18"-15,18 18 16,-17-17-16,35 17 15,-18 0 1,177-36 0,-106 1-16,70 0 15,-52 0 1,-54 35 0,-52-18-1,-1 18 1,-17-18 46</inkml:trace>
  <inkml:trace contextRef="#ctx0" brushRef="#br0" timeOffset="145286.34">6456 8590 0,'53'35'31,"35"1"-15,-17-19-16,34 19 15,-34-19-15,17 19 16,53-1 0,-88-18-1,-18 19-15,1-36 16,17 53-16,-36-36 15,-17 1 1,18 17 0,-18 18-1,0-35 1,0 35 0,0-36-16,0 1 15,-18 0 1,1-1-1</inkml:trace>
  <inkml:trace contextRef="#ctx0" brushRef="#br0" timeOffset="145722.44">8026 8431 0,'35'36'31,"0"-1"-15,-35-17-16,36 34 15,-1 1 1,-18 0-16,1-17 16,17 17-1,-35-1 1,-17-52 31,-107-70-32</inkml:trace>
  <inkml:trace contextRef="#ctx0" brushRef="#br0" timeOffset="146083.41">7355 8414 0,'18'-18'15,"53"-17"-15,17 17 16,18-17 0,17 0-16,1 17 0,87-53 15,-123 54 1,-35-1-16,-35 1 16,0 17-1</inkml:trace>
  <inkml:trace contextRef="#ctx0" brushRef="#br0" timeOffset="146538.6">7479 9278 0,'0'0'0,"141"-70"0,-70 52 16,-1 0-16,36-35 16,-71 53-1,36-17 1,-36 17 0,0-18-1,1 18 1,-1-18-16,-17 18 15,17 0 1,-18-17 0,36-19-1,-17 19 1,-19 17 0,1-35-16,17-1 15,-17-17 1</inkml:trace>
  <inkml:trace contextRef="#ctx0" brushRef="#br0" timeOffset="147000.54">8572 7973 0,'0'17'15,"0"19"1,18 17-16,-18 0 16,18 35-16,-1 18 15,1-18 1,17 106-16,-17-124 16,-18 19-16,18-37 15,-1 90 1,19-19-1,-1-52 1,-18-36 0</inkml:trace>
  <inkml:trace contextRef="#ctx0" brushRef="#br0" timeOffset="147837.7">9013 8696 0,'0'18'31,"0"-1"-15,0 19-16,18-1 15,-18 0 1,18-17-16,-18 17 16,17 0-16,1 1 15,-18-19 1,18-17 46,-1-17-46,19-1-16,-19-17 16,19-18-16,-36 17 15,0 1 1,17-18-16,-17 36 15,0-1 1,0 0 0,0 1-1,0-1 32,-17 18-47,-1 0 16,0-18-1,1 18-15,-19-17 16,1 17 0,-18 0-1,18 0-15,17 0 16,18 35 62,0-17-62,0-1-16,0 1 15,0 0 1,0-1 15,0 1 32</inkml:trace>
  <inkml:trace contextRef="#ctx0" brushRef="#br0" timeOffset="148929.62">9349 8149 0,'53'0'141,"-1"-17"-126,19-1-15,0 18 16,-19-18-16,37 1 16,-1-1-1,88-17-15,-105 35 16,-36-18-1</inkml:trace>
  <inkml:trace contextRef="#ctx0" brushRef="#br0" timeOffset="149699.06">9807 7726 0,'0'-18'16,"18"18"-1,17 0 1,0 0 0,1 0-16,-1 0 15,53 0 1,18 53-1,-18-35 1,18 35-16,-71-36 16,54 36-1,-89-35 1,17-18 0,-17 35 109,-35 18-110,-53 18-15,35-18 16,-35 17-16,35 1 15,0-18 1,-18 35 0,36-35-1,17-53-15</inkml:trace>
  <inkml:trace contextRef="#ctx0" brushRef="#br0" timeOffset="150504.76">10813 7338 0,'0'17'16,"17"1"-16,-17 17 15,18 1 1,35 69 0,-36-34-16,36 52 15,0 1 1,-17-53 0,-19 17-1,18-53 1</inkml:trace>
  <inkml:trace contextRef="#ctx0" brushRef="#br0" timeOffset="151241.56">11201 7673 0,'-18'70'0,"18"-34"15,0-1-15,0 0 16,0 1-16,35 52 15,-17-71 1,0 19 0,-1-36-1,1 0 1,0 0 0,70-36-16,-53 19 15,36-71 1,-36 17-1,-18 36 1,-17-1 0,0 19-16,0-1 15,0 1 17,-17-1-17,-1 0 1,-35 18-1,36-17-15,-54-19 16,18 36 0,0-17-1,36-1 1,17 36 46,0-1-46,0 1-16,0 0 16,17 17-16,1-35 15,0 18 1</inkml:trace>
  <inkml:trace contextRef="#ctx0" brushRef="#br0" timeOffset="152063.67">11553 7585 0,'18'0'16,"-18"17"-16,0 19 15,18-1 1,-1 18-16,1-36 16,-18 19-16,35-1 15,1-35 1,-36 18-1,35-18-15,-17 0 16,52-36 0,-70 19-1,35-54-15,-17 54 16,0-54-16,-18 36 16,0 17 15,17 18 63,1 35-79,0 1 1,-1-36-1,1 17-15,-1 19 16,1-36 0,0 0-1,-1 0 1,19-18 0,-36 0-16,35-35 15,-35 36 1,0-36-1,0-18 1,-18 36 0,1 0-1,-1 17-15,0 0 16,1-17 0</inkml:trace>
  <inkml:trace contextRef="#ctx0" brushRef="#br0" timeOffset="156206.54">17921 4533 0,'-18'0'297,"1"0"-282,-36 0 1,35 18-16,-17-18 16,0 35-16,-1-35 15,1 35 1,-18 1 0,18-19-1,17 1 1,1 0-16,-1-1 15,0 1 1,1-1 0,-1 19-1,0-1 1,1-17 0,-1 17-16,1-17 15,17-1 1,-18 36-1,0-18 1,18-17-16,-17 17 16,17 18-1,-18-17-15,0 34 16,1-17 0,17-18-1,0 54 1,0-54-1,0 18 1,0 17-16,0 1 16,0-54-1,0 36 1,0-35 0,17 17-1,-17 18 1,18 0-16,0-53 15,-1 18 1,1 17 0,0-17-1,-1-1 1,1 1 0,-1-18-1,1 35 1,17-35-1,-17 18 1,0-18 0,17 35-16,71 0 15,-89-17 1,72 35 0,-1-18-1,-53-17 1,36 0-1,-18 17-15,-36-35 16,1 0 0,0 0 15,-1 0-15,1 0-1,17 0-15,0 0 16,36 0-1,-53 0 1,17 0 0,-18-18-1,1 18 1,0 0 0,-1 0-16,1-17 15,0 17 1,-1 0-1,1 0 1,0 0 0,-18-18-16,17 18 15,18-18 1,18 1 0,-17-1-1,17 0 1,-53 1-1,52-19-15,-16 19 16,-19-19 0,19 19-1,-1-18 1,-17 17 0,-1 0-16,1 1 15,0-1 1,-1-17-1,1 35 1,-18-18-16,17 0 16,1 1-1,-18-1-15,18 1 16,-1-1-16,-17-17 16,18 17-1,0 0-15,-18 1 16,17-36-1,1 0 1,-18 35-16,0-35 16,0 36-1,0-19 1,18-16 0,-18 16-1,0-34 1,0 52-1,0 0 1,0-35 0,0 36-1,0-18 1,0-1 0,0 19-16,-18-19 15,18 19 1,0-1-1,-18 18 1,1-18 0,17 1-16,-18-1 15,0 1 1,18-1 0,-35 0-1,17 1 1,-17-1-1,18 0 1,17 1-16,-18 17 16,-35-36-1,0 1 1,35 17 0,-35-17-1,18 18-15,-18-19 16,-17 1-1,34 17 1,-16-17 0,-1 17-1,35 1 1,-17-1-16,17 18 16,0-17-1,1 17 1,-1 0 46,-17 0-46,17 0 0,1 0-16,-19 0 15,-17 35 1,-35 18-1,53-18-15,-71 36 16,71-54 0,17 18-16,-17 1 15,-18-1 1,18 18 0,17-35-1,18-1 16,-18 1-15,18 0 0,0-1-1,0 1-15,0-1 16,-17 36 0,17-17-1,0-1 1,0-17-1</inkml:trace>
  <inkml:trace contextRef="#ctx0" brushRef="#br0" timeOffset="160475.47">1693 11712 0,'-35'-17'110,"35"-1"-95,-18 18-15,-17 0 16,18 0-16,-1 0 16,-35-18-16,35 18 15,1 0 1,-1 0-16,0 0 16,18 36 109,36-1-110,-1 0-15,0 0 16,53 36-1,-52-36-15,122 53 16,-87-52 0,-36-1-1,1 0 1,-19-17 0,1 0-1,-18-1 1,0 1-1,0-1 1,-53 36 0,-18-17-1,-70 17-15,0-18 16,71 0 0,-54 0-1,106-35 1,1 0-1,-1 0 1</inkml:trace>
  <inkml:trace contextRef="#ctx0" brushRef="#br0" timeOffset="161233.84">2275 11748 0,'-17'0'31,"-36"0"-16,0 0-15,0 0 16,18 17-16,-1 1 16,19-18-16,17 17 109,17 1-93,19 0-16,-1 17 15,0-17-15,1 17 16,-19-17 0,36 17-16,-35 0 15,-18-17 1,17 17-1,1-17 1,-18-1 0,0 1-16,-35-18 78,17 0-63,0 0 1,1 0-16,-1 0 31</inkml:trace>
  <inkml:trace contextRef="#ctx0" brushRef="#br0" timeOffset="162293.54">2575 11677 0,'18'18'47,"0"-1"-31,-1 19-16,1-19 16,-18 18-16,17-17 15,-17 0 1,0-1-16,18-17 15,-18 18 1,0-53 140,0-18-156,0 0 16,0 0-16,18 18 16,-1-1-16,-17 19 15,18-36 1,0 18-1,-1-1 1,1 1-16,0 17 16,35-35-1,17 18 1,-17 35 0,0-17-1,17 17 1,-52 0-16,35 0 15,0 0 1,-35 0 0,17 17-1,-18 18 1,19-17-16,-19 35 16,-17-35-1,0 17 1,0 0-1,0-17 1,0 17 0,-17-17-16,-1-1 15,0-17 1,1 18 0</inkml:trace>
  <inkml:trace contextRef="#ctx0" brushRef="#br0" timeOffset="162954.73">4586 11289 0,'18'0'62,"-1"0"-62,19 0 16,17-18-16,17 1 15,36-1-15,-18 0 16,-17 1-16,-1-1 16,89 0-1,-88-17 1</inkml:trace>
  <inkml:trace contextRef="#ctx0" brushRef="#br0" timeOffset="163532.76">4957 10971 0,'17'0'16,"36"0"-16,18 0 16,-1 0-16,18 0 15,71 0 1,-35 36 0,-107-36-1,19 35-15,-36-17 16,0-1-1,0 18 1,0 1 0,-18-19-1,0 1-15,18 0 16,-53 17-16,36-35 16,-19 35-1,1-17 1,18 0 15,34-18 32,36 0-48,53-36 1</inkml:trace>
  <inkml:trace contextRef="#ctx0" brushRef="#br0" timeOffset="163895.47">6526 10530 0,'0'0'0,"0"71"0,0-18 16,0-35-16,0 87 16,0-69-1,36 34 1,-19-52-1,-17-1 1,-17-17 62</inkml:trace>
  <inkml:trace contextRef="#ctx0" brushRef="#br0" timeOffset="164677.5">6244 10548 0,'0'-18'15,"53"-17"-15,53-18 16,17-17-16,1 17 16,88-35-1,-142 35 1,1 17-1,-54 36-15,-17 36 63,-17-1-47,-1 0-16,-35 53 15,18 1-15,0-1 16,-1-35-16,-17 35 15,-35 0 1,35 18 0,18-88-1,17 17 1,-35 35-16,36-70 16,17 36-1,-18-19 1,36-17 93,-1 0-78,36 0-31,-17 0 16,-1-17-16,0 17 16,18 0-16,-18-36 15,-17 36 1,0 0 0,-18-17-16,0-1 15,0 0 16</inkml:trace>
  <inkml:trace contextRef="#ctx0" brushRef="#br0" timeOffset="165342.46">7161 10213 0,'36'35'16,"-36"18"-16,17-18 0,1 18 15,-18 0-15,18 0 16,-18 53 0,0-35-1,0-36 1,0 35-1,0-52-15,0 17 16,17 1 0,-17-19-1,18-17 32,-1 0 16</inkml:trace>
  <inkml:trace contextRef="#ctx0" brushRef="#br0" timeOffset="165961">7514 10654 0,'0'18'78,"0"-1"-78,0 1 16,0-1-1,18-17-15,-18 18 16,17-18 31,1 0-32,0 0 1,17 0 0,-17 0-1,35-18-15,-53 1 16,17-1-16,1-35 16,-18 18-1,0 17 1,0 1-1,0-1 48,-35 18-47,17-18-16,0 18 15,1 0 1,17-17-1</inkml:trace>
  <inkml:trace contextRef="#ctx0" brushRef="#br0" timeOffset="166502.34">7973 10301 0,'17'0'31,"1"0"-15,0 0-16,17 0 15,-17 0 1,70-35-16,-35 35 16,53-18-1,-1-17 1,-52 17-1,35 1 1,-52-1 0</inkml:trace>
  <inkml:trace contextRef="#ctx0" brushRef="#br0" timeOffset="167101.43">8661 10001 0,'0'0'0,"106"0"15,-36 0-15,36 0 16,-36 36-1,1-1 1,-53-35-16,-1 17 16,-17 1 15,0 0-15,0 17-16,0-17 15,-88 70 1,53-71-16,-36 54 15,1-18 1,52-35 0,0-1-1</inkml:trace>
  <inkml:trace contextRef="#ctx0" brushRef="#br0" timeOffset="167516.29">9349 9596 0,'17'0'16,"1"0"-16,0 35 0,-1 0 15,1 0 1,35 54-16,-18-19 16,0-35-1,1 18 1,-1 0-1,-18-35 1,-17 0 0,18-1-16</inkml:trace>
  <inkml:trace contextRef="#ctx0" brushRef="#br0" timeOffset="168627.42">9807 9931 0,'18'0'31,"-1"-18"63,-17 0-94,18-17 16,0-18-16,-18 18 15,0 17-15,0 1 16,0-1 46,-18 18-46,-17 0 0,0 0-16,17 0 15,18 18-15,0-1 16,0 1-1,0 0 1,0-1 0,0 1-16,18-1 15,-1 36 1,1-35-16,17 17 16,0-17-1,-17 0 1,0-18-1,-1 17 1,1-17-16,17-35 16,1-36-1,-1 1 1,-18 17-16,1 0 16,-18-18-1,0 54 1,0-1 15,0 36 63,18-1-79,-18 1-15,17 0 16,1 17-16,0 0 16,-18-17-1,17 17 1,-17 53 0,0-70-1,0 17 1,-17 1-1,17-19-15,-36 1 16,36-53 47</inkml:trace>
  <inkml:trace contextRef="#ctx0" brushRef="#br0" timeOffset="169040.47">10566 9472 0,'0'0'0,"-53"35"16,35 1-16,1-1 15,-1 35 1,18-52 0,0 35-16,0-35 15,0-1 1,0 19 0,0-19-1,0 1 1,0-1-1,0 19 17,-18-36-32,1 35 15,-1-35 1,-53 35 0,1-17-16,35 0 15,-18-18 1</inkml:trace>
  <inkml:trace contextRef="#ctx0" brushRef="#br0" timeOffset="169997.47">11289 7743 0,'18'0'32,"-1"0"-17,1 0 1,-1 0 15,1 0 47,17 0-62,1 0-16,-19 0 16,1 0-16,17 0 15,-17 0 1,52 0-1,19-17-15,-72 17 16,1-18 0</inkml:trace>
  <inkml:trace contextRef="#ctx0" brushRef="#br0" timeOffset="170676.58">11377 7620 0,'35'0'110,"36"0"-95,35 0-15,-18 0 16,-35 0-16,35 0 15,-35 0-15,70 0 16,-87 0 0,-1 0-1</inkml:trace>
  <inkml:trace contextRef="#ctx0" brushRef="#br0" timeOffset="171777.07">11007 7708 0,'17'0'16,"36"0"-1,18-17-15,-1 17 16,-17 0 0,141-36-1,-141 19-15,35 17 16,-70 0-16,0 0 16,-1 0 30,-17 35-30,0 0 0,-35 71-16,0-53 15,-36 0-15,18 35 16,-88 53 0,106-106-1,17-17-15,1-18 16,-1 0-1,36-18 64,-1 1-64,1 17 1,-18-18-16,18 18 31,-18-17 0,17 17 1,1-18-17,-1 18 16,1 0-15,0-18 15,-1 18-31,19-17 16,-19 17 0,142-53-1,-53 17 1,-18 19-16,-17-18 15</inkml:trace>
  <inkml:trace contextRef="#ctx0" brushRef="#br0" timeOffset="172794.55">12312 6720 0,'0'53'16,"0"-35"-16,0 17 16,0 1-16,0 34 15,35 89 1,0-18 0,71 88-1,-53-70 1,0-71-16,-18 0 15,1-52 1,-19-89 62,-17-35-62,0 52-16,0 19 15,18-19-15,-18 1 16,18 17 0,-18-17-1,0 18 1,17 17-16,1 0 62,0 0 1,-1 0-63,18 17 16,-17 1-16,0-1 15,-18 1-15,17-18 16,-17 18-16,18-18 15,-18 17 17,18-17-1</inkml:trace>
  <inkml:trace contextRef="#ctx0" brushRef="#br0" timeOffset="173110.71">13176 7179 0,'0'35'16,"0"-17"0,0 0-16,0-1 15,0 18 1,18 1 0,-18-1-1,35 0-15,-35-17 16</inkml:trace>
  <inkml:trace contextRef="#ctx0" brushRef="#br0" timeOffset="174327.44">13088 6844 0,'0'18'47,"-18"-1"-47,18 1 16,0-1-16,0 1 15,0 0 1,18-36 78,0 18-79,-1-53-15,-17 36 16,18-36-16,-18 35 16,0 0-1,0 1 1,0-1 31,-18 18-32,1 0-15,-1 0 16,-17 0 0,17 0-16,18 18 78,18-1-47,105 36-31</inkml:trace>
  <inkml:trace contextRef="#ctx0" brushRef="#br0" timeOffset="175684.54">13547 6879 0,'0'0'0,"-53"0"15,17 0-15,19 0 16,-36 18 0,35-1-1,-17 19 1,17-19-16,18 1 15,0 0 64,36-18-64,-19 0 1,19 0-16,-1-18 15,0 0 1,-17 1-16,-1-19 16,1 36-1,-36 36 63,1 17-62,17-18-16,-18 18 16,18-18-16,0 18 15,0 0 1,0 17 0,0-17-1,0-35 1,0 0-16,0-54 94,0 19-94,0-36 15,18 35-15,17-17 16,0-18-16,1 0 15,16 18 1,72-71 0,-36 35-16,-17 19 0,-1-19 15,18 0 1,-70 19 0,-18 34-1,0 36 126,0-1-141,0 1 15,0-1 1,0 1 0,0 0-1,18 35 1,-1 0-16,1-36 16,0 18-1,-18 1 1,0-1-1,0 36 1,-18-71-16,-35 70 16,-53 1-1,89-54 1,-36 1 0,35 17-1</inkml:trace>
  <inkml:trace contextRef="#ctx0" brushRef="#br0" timeOffset="198744.57">27958 9049 0,'0'-18'141,"0"0"-125,35 1-16,-17-1 15,-1 1-15,18-1 16,-17 0-16,0 18 16,-1 0-1,36 0 16,0 36-15,71-1 0,-54-35-16,18 53 15,18 0 1,-53-36-16,53 72 16,-35 16-1,-36-52 1,18 106-1,-36-18 1,-17 141 0,-35-141-16,-53 71 15,17-106 1,-34 0 0,52-53-1,-36-18 1,72-35-1,-36 0-15,0 0 16,-18-18 0,1-17-1,-1 17 1,-17-52 0,53 17-1,-18 18-15,35-1 16,1-17-1,17 18 17,0 18-17,0-19-15,0 19 32,17 17-17,1-18-15,17 18 16,124-18-1,-36 18 1,54 0-16,-36 18 16,0 17-1,-35 1 1,-53-1 0,17 0-1,-34 0 1,-1-17-1,-17-18 1,34-18 47,-52 1-63,36 17 15,-1-36-15,-17 19 16,-1-1-16,1 18 15,0-17 1,-18-19 0,17 1-1,-17 17-15,0-17 16</inkml:trace>
  <inkml:trace contextRef="#ctx0" brushRef="#br0" timeOffset="201025.56">28275 8343 0,'-17'0'0,"-1"0"16,0 0 15,1 0-16,-1 0 17,0 0-17,1 0 1,-1 0 0,0 0-1,-17 0-15,17 35 16,-52 1-1,35-1 1,-1-17 0,-69 70-1,-19 18-15,53-18 16,1 0 0,-54 71-1,89-71 1,-53 71-1,17 52 1,54-122-16,-36 158 16,35 35-1,1-159 1,17 142 0,0-53-1,17-89 1,1-17-16,17-18 15,-17 0-15,-1-35 16,1 35 0,17-52-1,-35-1-15,18-17 16,0 34 0,35-16-16,-1 17 15,1 0 1,53-1-1,-18 1 1,71 0 0,-106-35-16,159 35 15,-18-35 1,-141-18 0,211 0-1,-140 0 1,34 0-1,-87 0-15,-18 0 0,53-18 16,-18 0 0,-35 18-1,17-53 1,-34 36 0,87-36-1,-17-18 1,-18 18-16,36-17 15,34-54 1,-105 71 0,18-17-1,17-18 1,-70 52-16,35-52 16,0 18-1,-36-1 1,19-17-1,-1-89 1,-18 72 0,-17-1-16,53-159 15,-35 195 1,17-160 0,-17 160-1,0-124 1,-18 17-1,0 124-15,0-52 16,0-1 0,0 88-1,-36-88 1,-34 18 0,34 53-16,-16-36 15,-19 1 1,-17 17-1,0 0 1,-36-18 0,36 18-1,-159-35-15,18 35 16,70 18 0,-123 0-1,-1 17 1,125 0-1,-19 18 1,107 0-16,35 0 16,35 18 124,0 0-124,0-1-16,17 19 16</inkml:trace>
  <inkml:trace contextRef="#ctx0" brushRef="#br0" timeOffset="203052.64">29351 9260 0,'0'71'62,"0"-18"-46,0-18-16,0-17 16,18 35-16,-1-18 15,-17 0-15,18 1 16,0 34-1,-1-35 1,19 18 0,-19-17-1,1-19-15,0 18 16,-1-17 0,1-18-1,-18 18 1,0-1-1,17-17 1,-17-17 78,53-36-79,-35 35-15,0-17 16,-1 17-16,1-17 16,0 0-1,-1 17 1,-17 0-16,0-17 16,18-18-16,-18 36 15,0-36 1,0 35-1,0 0 1,0-17-16,-18 18 16,1-36-1,-19 53-15,1-36 16,0 1 0,17 17 15,0 18-16,1 18 95,17 0-95,0-1 1,0 19 0,0-19-1,17 1 1,1 0-16,17-1 16,-17-17-1,35 0 1,-18 0-1,0-35 1,36-53 0,-36 70-16,1-70 15,-19 35 1,1 35 0,-1-52-1,-17 52 1,18 0-1,-36 18 95,-17 0-110,18 0 15,17 18 1,0 0 0,0-1-1,0 1 1,0 0-16,0 35 16,35-18-1,18 35 1,-18-34-1,-17-1 1,35 18-16,-36 0 16,1-18-1,-18-17 1,0 17 0,0 0-1,0 1 1,0-19-16,-53 1 15,0-18 1,0 0 0,-53 17-1,-17 1 1,88-18 0,-36 18-16,18-18 0,35 0 15</inkml:trace>
  <inkml:trace contextRef="#ctx0" brushRef="#br0" timeOffset="211232.49">17163 4198 0,'17'0'31,"1"0"-15,17 0-16,-17 0 15,17 0-15,0 0 16,89-18-16,17 1 16,212-36-1,-194 35 1,317-17-1,-35-18-15,-265 35 16,318-70 0,-141 35-1,-247 18 1,70-18 0,-35 18-1,-106 35-15,-17-18 16,0 18 109,-1 0-125,1 0 15,35-17-15,-35 17 16,52-18-16,-35 18 16,18-18-1,0 18 1,-18-17 0,36-1-1,52 0 1,1 18-16,-1-17 15,142-19 1,-177 19 0,159-19-1,-176 19 1,-54 17 0,-52 0 155,-18 0-155,0 0-16,0 0 16,-53 17-16,-52 1 15,-107 17 1,-52 1 0,105-1-1,-106 18-15,72 0 16,175-36-1,18 1-15,-141 0 16,-71 17 0,160-17-1,-178 17 1,89-17-16,-17-1 16,34 1-1,-105 17 1,212-35-1,-230 35 1,141-17 0,-88 17-16,88-17 15,18 0 1,18 17 0,34-17-1,1 17 1,71-35-1,-89 35-15,18 0 16,-1-35 0,-69 53-1,-72-17 1,177-19 0,-88 1-1,194-18 173,35 0-188,1-18 15,16-17-15,54 17 16,18-17-16,122-18 16,-87 35-1,476-70 1,-476 71-16,193-54 15,142 0-15,-88 19 16,229-37 0,-477 54-1,283-53 1,-247 53 0,-176 17-16,17 0 31,-70 18-16,-1 0 95,1 0-95,0-17 1,-1 17-16,36-18 16,-18 18-16,18-18 15,-35 18 1,35-17 0,-36 17-1,19-18-15,-19 18 16,1 0-1</inkml:trace>
  <inkml:trace contextRef="#ctx0" brushRef="#br0" timeOffset="212644.31">32279 7161 0,'0'36'110,"0"-1"-95,18 0-15,-18-17 16,17 35-16,1-18 16,-18 18-1,35 18 1,-17 17-16,-18-71 16,18 1-1,-18 0 1</inkml:trace>
  <inkml:trace contextRef="#ctx0" brushRef="#br0" timeOffset="213856.36">31891 6791 0,'-18'35'15,"-17"36"1,0 17-16,17-17 16,-17 70-1,35-106-15,-18 88 16,18 1-1,18-71 1,0 70 0,17-70-1,18 35 1,17 1-16,-52-54 16,53 18-1,52 17 1,-88-17-1,106 0 1,-17 0 0,-18-18-16,123 18 15,-53-35 1,-87-18 0,16 0-16,-69 0 15,158-35 1,-159-1-1,71-34-15,-53-54 16,-18-17 0,-17-53-1,-36 0 1,0 141 0,-52-141-1,17 88-15,35 53 16,1 18-16,-71-88 15,70 87 1,-70-87 0,-36 0-1,89 105 1,-36-35-16,-34-18 16,87 54-1,-53-19 1,-35 1-1,71 18 1,18-1-16,-1 18 16,-88 0-16,71 0 15,17 0-15,-17 0 16,-53 0 0,0 53-1,-89 88 1,124-70-16,-70 105 15,87-88 1,-16-53 0,52-17-1,0 0 1,-18 35 0,18-36-16,-18 18 15,1 1 1,17-19-1,0 19 1,0-19 0,0 19-1,0-1-15</inkml:trace>
  <inkml:trace contextRef="#ctx0" brushRef="#br0" timeOffset="-211222.36">17604 15787 0,'0'35'31,"17"0"-31,19 36 16,-1 17-16,53 141 15,-35-105 1,35 105 0,-17-17-1,-36-89 1,-17-17-1,-1-53-15,-17-35 16,0-1 0,0-70 77,0 18-93,0-18 16,0 36-16,0-19 16,-17-17-16,17 18 15,0 18 1,0-54-16,17 53 16,1 1-1,17-19 1,-17 36-1,-1 0 32,19 0-47,-19 18 16,36 17 0,-17-17-16,-1 17 15,18 18 1,-53-35-1,17 17-15,19 0 0,-36 1 16,0 17 0,0-1-1,0-34 1,-36 53 0,1-18-1,17-36-15,-52 18 16,-1 18-1,36-53 1,17 0 0,1 0 31</inkml:trace>
  <inkml:trace contextRef="#ctx0" brushRef="#br0" timeOffset="-210344.45">18591 16898 0,'0'18'0,"0"17"16,0-17-1,0 17 1,18-17-16,-18 17 15,18-35 1,-18 35-16,17-35 16,1 18-16,0-18 15,17 17 1,-18 1 0,19-18-1,-1 0-15,18-18 16,-35 1-1,-18-19 1,0 19 0,0-36-16,0 0 31,0 35-31,0-17 16,-18 0-1,0 0 1,1 17-16,-1 0 15,-17-17 1,-1 17 0,-16 18-1,34 0 1,-70 18 0,52 17-1,36-17 1,-17 35-1,17-36-15,0 1 16,0 0 0,0-1-1,0 1 1,0 0 0,53-1-16,70 19 15</inkml:trace>
  <inkml:trace contextRef="#ctx0" brushRef="#br0" timeOffset="-209552.57">19085 16704 0,'-17'71'0,"-1"-18"16,0-18-16,18 0 16,0 0-16,-17-17 15,17 35 1,0-35 0,0 17-16,17-35 15,1 0 16,0 0 1,-1 0-17,19 0-15,-1-35 0,18 35 16,-36-18 0,19 0 15,-36 1-16,0-1-15,0 0 16,0 1 0,0-1-1,-18 0 1,-17-17 0,35 0-1,-36 35-15,19-18 16,-1 18 31</inkml:trace>
  <inkml:trace contextRef="#ctx0" brushRef="#br0" timeOffset="-209134.48">19614 16545 0,'0'0'0,"0"53"0,18-18 16,17 54-1,1-54-15,-19 36 16,1-36-16,17 18 16,-35-18-1,35 18 1,-35-18-1,0-17 1,0-1 0</inkml:trace>
  <inkml:trace contextRef="#ctx0" brushRef="#br0" timeOffset="-208786.19">19368 16898 0,'17'0'16,"1"-18"-16,17 1 15,-17 17-15,35-18 16,17 1 0,107-19-1,-1-34-15,-141 70 16,18-18 0</inkml:trace>
  <inkml:trace contextRef="#ctx0" brushRef="#br0" timeOffset="-207808.36">17057 16563 0,'0'18'32,"0"34"-17,17-16-15,1 34 16,0 54 0,17 70-16,18 141 15,-18-159 1,18 89-1,-35-230 1,-1 36-16,-17-1 16,0-17-1</inkml:trace>
  <inkml:trace contextRef="#ctx0" brushRef="#br0" timeOffset="-205956.36">20514 16457 0,'0'-18'110,"18"1"-95,17-18 1,-17-1-16,35-17 16,-18 0-16,18-35 15,88-71 1,18-52-1,-18 52 1,35-53 0,0-17-16,-17 35 15,0 0 1,-18 0 0,-123 176-1,88-123 1,-54 18-1,-34 88 1,0-1-16</inkml:trace>
  <inkml:trace contextRef="#ctx0" brushRef="#br0" timeOffset="-204847.44">20779 16598 0,'17'0'0,"1"0"31,0 0 16,17 53-47,0-18 16,0 1-16,18-1 15,0 18-15,-18-18 16,36 0-1,52 89 1,19-1 0,-54-52-16,88 70 15,18 18 1,-141-106 0,124 88-1,-89-53 1,0-35-1,18 17-15,-36-17 16,-17 0 0,18 0-1,-54-35 1,54 35 0,0 0-16</inkml:trace>
  <inkml:trace contextRef="#ctx0" brushRef="#br0" timeOffset="-203526.33">23266 14023 0,'0'35'93,"0"18"-77,0-18-16,0 1 16,0 17-16,0-18 15,0 0 1,0 36-16,0-36 15,0 18-15,0-18 16,35 36 0,-35-36-1,18 0-15,-18 1 16,0-19 0</inkml:trace>
  <inkml:trace contextRef="#ctx0" brushRef="#br0" timeOffset="-202524.46">23601 14270 0,'17'0'62,"1"53"-62,0-36 16,-18 19-16,17-1 15,1 0-15,0-17 16,-18 17-16,17-17 16,1 35-1,0-53 1,-1 0 78,1-18-79,17-17-15,0 17 16,-17-17-16,-18 17 16,18 18-1,-18-35 1,0 17-1,0 1 1,0-1 0,0 0-16,-18 18 15,-35-35 1,0 0 0,18 35-1,17 0 1,18-18-1</inkml:trace>
  <inkml:trace contextRef="#ctx0" brushRef="#br0" timeOffset="-201968.56">24271 14164 0,'-18'35'16,"18"-17"0,0 0-1,0 17 1,18-17-1,-18-1 1,18 1 0,17-1-16,-35 1 15,0 0 32,0-1-47,0 19 31,-18-19-31,-70 54 16,18-18 0,34-36-1,-17 19 1,36-19 0,-1 1-1</inkml:trace>
  <inkml:trace contextRef="#ctx0" brushRef="#br0" timeOffset="-201010.42">25418 14305 0,'0'0'0,"53"-53"0,17 0 16,-35 36-16,1-19 16,52-17-16,-53 18 15,53-18 1,-35 36-1,-53-1-15</inkml:trace>
  <inkml:trace contextRef="#ctx0" brushRef="#br0" timeOffset="-200533.43">25576 13899 0,'106'0'0,"-35"0"16,-18 0-16,0 18 15,-18 17-15,-17-35 16,17 36-1,0 52-15,-35-53 16,0-17 0,0 52-1,0-34 1,-18-36 0,-34 35-16,34 0 15,0-35 1</inkml:trace>
  <inkml:trace contextRef="#ctx0" brushRef="#br0" timeOffset="-200095.59">26282 13917 0,'0'0'0,"18"35"0,-1 1 16,-17 17 0,35-36-16,1 36 15,-19-18 1,19-17-1,-19-18 1,19-53 31,-19 18-31,1-18-16,0 0 15</inkml:trace>
  <inkml:trace contextRef="#ctx0" brushRef="#br0" timeOffset="-199300.33">26793 13106 0,'18'17'31,"0"54"-31,-18 17 16,17-17 0,-17-18-16,36 52 15,17 142 1,-36-211-1,1 34-15,-18-17 0,0-35 16,0-54 47,0-34-48,0 35-15,18-1 16,-1 36 15,1 0 0,-1 0-31,36 0 16,-35 0-16,35 0 16,-35 18-1,17 17 1,0-17-1,-35 17 1,0-17-16,18-1 16,-18 36-1,0-35 1,-53 17 0,-71 18-1,36 0 1,-53 18-16,106-71 15</inkml:trace>
  <inkml:trace contextRef="#ctx0" brushRef="#br0" timeOffset="-197868.44">23213 18380 0,'0'35'16,"0"0"0,0 18-16,17 0 15,1 0 1,0-35-16,-1-1 15,19-17 17,17 0-32,-1 0 15,72-35 1,35-71 0,105-123-16,-176 123 15,54-106 1,-90 124-1,-69 88 64,-36 18-64,18 17-15,-54 0 16,1 36-16,18-18 15,34-35 1,-34 34-16,35-16 16,35-19-1,-18-17 1,18 18 15,18-18 47,87 0-78,37 0 16,404-106 0</inkml:trace>
  <inkml:trace contextRef="#ctx0" brushRef="#br0" timeOffset="-197406.36">24853 17674 0,'0'0'0,"-35"53"15,17-18-15,18 18 16,0 0 0,0-35-1,0-1-15,0 1 16,36 0 0,-19-1-1,1 1-15,-1 0 16,-17-1-1,0 1 1,0 0 0,0-1-1,0 19 1,-17-1 15,-1-35-15,18 17-1</inkml:trace>
  <inkml:trace contextRef="#ctx0" brushRef="#br0" timeOffset="-197041.48">25400 17745 0,'0'0'0,"35"0"15,18-18-15,18 0 16,70-17 0,-106 18-1,71-19 1,-71 19-1</inkml:trace>
  <inkml:trace contextRef="#ctx0" brushRef="#br0" timeOffset="-196567.44">25806 17374 0,'17'0'0,"19"0"31,17 0-31,-1 18 16,54 0 0,-70-18-1,16 35-15,-34-35 16,0 35 0,-18 0-1,0-17 1,-36 53-1,-69 52-15,87-105 16,-17 35-16,17-36 16,-17 19-1,35-19 1,0 1 46</inkml:trace>
  <inkml:trace contextRef="#ctx0" brushRef="#br0" timeOffset="-196112.5">26300 17586 0,'0'0'0,"0"53"15,0-18-15,0-17 16,17 52 0,-17-52-16,18 17 15,-1-35 1,-17 18-1,18-18 1,0 0 0,-1 0-1,19-35-15,-1-18 16,36 0 0</inkml:trace>
  <inkml:trace contextRef="#ctx0" brushRef="#br0" timeOffset="-195754.25">26582 17657 0,'17'0'16,"1"52"0,0-34-16,-1 0 15,1 17 1,0-17-16,-1-1 15,1-34 32,0-1-31,-18 0-16,0-17 16,17 0-16,-17 17 15,18-17 1,-18 17-1</inkml:trace>
  <inkml:trace contextRef="#ctx0" brushRef="#br0" timeOffset="-195415.55">26917 17586 0,'18'0'31,"-1"18"-15,1-1-1,-18 1 1,0 0 15</inkml:trace>
  <inkml:trace contextRef="#ctx0" brushRef="#br0" timeOffset="-195145.57">26829 17321 0</inkml:trace>
  <inkml:trace contextRef="#ctx0" brushRef="#br0" timeOffset="-194125.48">27129 17445 0,'17'17'47,"19"36"-31,-1 18 0,-18-36-16,1-35 15,-18-53 173,0 0-173,35 18-15,-17-18 0,17 0 16,18-17 0,0 34-1,-53 19 1,18 17 15,-1 17-15,19 19-1,-1-1-15,0 18 16,18 17 0,-35-17-1,-1-53-15,-17 18 16</inkml:trace>
  <inkml:trace contextRef="#ctx0" brushRef="#br0" timeOffset="-193485.46">27764 17180 0,'0'18'94,"-18"17"-94,18-17 15,0-1 1,0 1 15,0 0-31,0-1 16,0 19-1,0-19 1,18 19-16,-1-1 16,1 0-1,17-17 1,-17-1 0,-1-34 62,-17-19-78,18 1 15,-18-18-15,18-17 16,-18-1 0,17-105-16</inkml:trace>
  <inkml:trace contextRef="#ctx0" brushRef="#br0" timeOffset="-193203.38">27922 16916 0,'0'35'32,"18"18"-17,-18 0 1,0 0-16,0 0 15,0 17-15,0-35 16,18 18-16,52 36 16,-70-54-1,35 0 1</inkml:trace>
  <inkml:trace contextRef="#ctx0" brushRef="#br0" timeOffset="-192597.37">28258 17445 0,'0'17'15,"-18"36"-15,18-17 0,-18-1 16,18 0-1,0-17 1,0 17 0,0-17-1,18-18 48,-18-18-48,18 18-15,-18-17 16,0-1 0,17 18-16,-17-18 31</inkml:trace>
  <inkml:trace contextRef="#ctx0" brushRef="#br0" timeOffset="-189587.18">8096 16686 0,'0'-17'140,"-35"-1"-124,0 0-16,-36 1 15,-17-1-15,-36 1 16,54-1 0,-124-17-16,88 17 15,0 0 1,71 18 0,0 0-16,17 0 15,-17 0 1,17 0-1,-17 36 1,-18 17 0,18 17-16,-18-17 15,-35 106 1,-1 52 0,36-87-1,36 70-15,-1-88 16,18-53-1,0-18 1,0-17 0,18-18 46,35-71-62,35 0 16,-35 36-16,17-18 15,19 0 1,-54 36-16,0-19 16,-17 1-1,-18 18 17,17-19-1</inkml:trace>
  <inkml:trace contextRef="#ctx0" brushRef="#br0" timeOffset="-188693.25">7391 16792 0,'17'0'125,"-17"53"-109,18 0-16,-18-18 15,18 1-15,-1 17 16,-17 17-16,0-17 15,0 18 1,18 17-16,-18 0 16,18 159-1,-18-177 1,0 142 0,0-71-16,0-88 15,0 18 1,0-36-1,-18-35 95,0 0-110,-17-18 15,0 1-15,-1-1 16,19 0 0,-1 18-16,0-17 15,1-18 1,-18-1 0,17-17-1,-17-17-15,35-1 16,0 54-1,0-19 1,0 1 0,0 17-1,53-17 1,-1-18-16,-34 53 16,17-17-1,1-1 1,-19 18-1</inkml:trace>
  <inkml:trace contextRef="#ctx0" brushRef="#br0" timeOffset="-188125.55">7938 17198 0,'17'18'32,"1"17"-17,-18 18 1,17 0-16,19 0 15,-36-18-15,17 0 16,1 0-16,0-17 16,-1-36 77,-17-17-93,0-18 16,18 0-16,0 0 16,17-35-1,18-53 1</inkml:trace>
  <inkml:trace contextRef="#ctx0" brushRef="#br0" timeOffset="-187668.7">8396 16898 0,'18'0'31,"-18"18"-15,17 17-16,1-17 15,0 17-15,-1-17 16,-17-1-16,36 1 15,-19-18 1,1 0 0,-1-18 31,19-17-47,-19-18 15,19-35 1,-1-53-1,-17 88 1,-1-18 0</inkml:trace>
  <inkml:trace contextRef="#ctx0" brushRef="#br0" timeOffset="-186896.02">8784 16192 0,'18'53'15,"-1"-17"-15,19 17 16,-19 0-16,1-1 16,0 19-16,35 17 15,-36 53 1,18-88-1,-17 18 1,-18-54-16,0-34 78,0-1-62,18-17-16,-1 0 15,1 17-15,17-17 16,-17 17 0,0 18-1,-1 0 17,1 0-17,17 18-15,-17 17 16,52 53-1,-52-70 1,0 35 0,-18-18-1,0 0-15,0-17 16,-18 0-16,0-1 16,-70 18-1,35-17 1,-35 17-16,70-35 15,-87 36-15,87-36 16</inkml:trace>
  <inkml:trace contextRef="#ctx0" brushRef="#br0" timeOffset="-186251.63">10760 15840 0,'17'17'31,"-17"1"-31,18 53 16,17 34-16,-17-34 15,35 141-15,-18-107 16,18 89 0,-35-105-1,-18-72 1,17 19-1</inkml:trace>
  <inkml:trace contextRef="#ctx0" brushRef="#br0" timeOffset="-185429.51">11095 16669 0,'0'17'94,"17"19"-94,1-1 16,-18-17-1,18-18-15,-1 0 78,36-53-62,18 0-16,17-18 0,-35 18 16,18 18-1,-19-18-15,-52 18 16,18 0-1,0-1 1,-18 19 31,0-1-47,-18 0 16,18 1-1,-18 17-15,18-18 16,-35 18-1,35-18 1,-17 18 0,-19 18-1,36 0-15,-35 35 16,17 17 0,1-52-1,17 35 1,0-36-1,0 1 17,0 0-17,17-1 1,1 19 0,17-36-1,18 17-15,-18-17 0,54 18 16,87-53 15</inkml:trace>
  <inkml:trace contextRef="#ctx0" brushRef="#br0" timeOffset="-184814.48">12118 16104 0,'-18'0'15,"1"53"-15,17-18 16,0-17-16,-18 0 16,18 17-1,0-17 1,0 17 0,0-53 62,18-17-78,17 0 15,0-1-15,-17 36 32,-1 0-17,1 0 32,0 36-31,-1-36-16,-17 35 15,18-35 1,17 0 31,-17-18-32,105-87-15</inkml:trace>
  <inkml:trace contextRef="#ctx0" brushRef="#br0" timeOffset="-184452.42">12541 15998 0,'-17'0'15,"17"36"-15,-36-19 16,19 19-16,-1-1 16,0-17-16,18 34 15,0-34 1,0 0 0,0-36 93,18-17-93,0 0-16,-1-1 15,1 1 1,0-53-16</inkml:trace>
  <inkml:trace contextRef="#ctx0" brushRef="#br0" timeOffset="-184255.41">12541 15963 0,'18'0'0,"0"18"16,-1 17 0,1-17-1,-1-1 1</inkml:trace>
  <inkml:trace contextRef="#ctx0" brushRef="#br0" timeOffset="-181050.47">14552 15346 0,'0'-53'63,"18"0"-63,35-18 15,-36 19-15,19 16 16,-19 1-16,18 17 16,36-52-1,-18 17 1,-18 35-1,53-35-15,1 0 16,-36 18 0,70 0-1,36-18 1,-53 18-16,17-1 16,212-69-1,283-19-15,-389 71 16,159-17-1,-71 34 1,230-52 0,-247 53-1,53 0 1,-194 35-16,35 0 16,-53 35-1,-18-18 1,54 36-1,-107-53 1,89 36-16,-71-19 16,106 19-16,-88-19 15,-18-17 1,-53 18 0,-17-18 15,-18 18 16,18-18-47,-1 0 15,1 0 1,0 0 15</inkml:trace>
  <inkml:trace contextRef="#ctx0" brushRef="#br0" timeOffset="-180387.37">20302 13864 0,'0'0'0,"194"124"0,-123-71 15,176 105 1,-159-87 0,53 52-1,-88-70-15,-53-35 16,-35 0 93,-71 34-93,-35 1-16,-18 18 16,53-18-16,-70 17 15,70-34-15,-35 52 16,-124 53-1,89-35 1,88-36 0,70-70-1,-52 53-15</inkml:trace>
  <inkml:trace contextRef="#ctx0" brushRef="#br0" timeOffset="-178996.44">12365 17780 0,'0'0'0,"35"71"0,-17-36 15,-1 0 1,36 71 0,-35-71-16,53 53 15,-1 18 1,-17-35-1,0-18-15,-35-36 16,52 72 0,-35-54-1,54 53-15,-1 0 16,-35-35 0,88 53-1,53 35 1,-88-106-1,-18-35 1,18 0 0,811 0-1,-653 0 1,54 0 0,-89 0-1,142 0 1,34 0-16,-105-35 15,-176 17-15,176-17 16,-53-18 0,70-35-1,18 17 1,-158 19 0,34-37-16,-52 54 15,53-35 1,-159 34-1,-36 36 1</inkml:trace>
  <inkml:trace contextRef="#ctx0" brushRef="#br0" timeOffset="-178058.34">18838 18239 0,'0'0'0,"36"0"0,-36 17 16,35-17-1,-17 18 1,-18 0-16,17-1 47,-17 1-32,0-1 1,0 1 0,0 0-1,-17-1 1,17 1-1,-18 0-15,-17-1 16,-36 19 0,53-19-16,-52 18 15,-54 1 1,107-19 0,-19 1-1</inkml:trace>
  <inkml:trace contextRef="#ctx0" brushRef="#br0" timeOffset="-166165.62">6473 15663 0,'-17'0'63,"-1"0"-48,-17 0 1,17 0-16,1 0 15,-19 0 1,-17 0 0,36 0-16,-36 36 15,0-19 1,18 19 0,-18 16-1,0 37 1,35-72-1,-35 107-15,36-89 16,-19 36 0,1 87-1,35-122 1,-18 52 0,18 35-16,0-87 15,0-1 1,0 35-1,0-52 1,0 70 0,36-17-1,-36-36-15,17 36 16,19 17 0,-19-53-1,1 36 1,0-18-1,-18-18 1,0 0-16,17 0 0,1 18 16,-1-17-1,19 16 1,-36 19 0,17-53-1,1 52 1,0-52-16,-1 17 0,1 0 15,0 36 1,17 0 0,0 17-1,18-18 1,35 71 0,-88-105-16,124 122 15,-124-140 1,35 35-16,-17-18 15,17 18 1,18 0 0,-35-18-1,-1-17-15,1 17 16,-1-17 15,-17 0-15,18-1-1,0 1-15,-1-18 16,1 17 15,0-17-15,-18 18-16,35-18 16,0 35-1,-17-35 1,35 36-16,0-19 15,-18 1 1,35 0 0,54 17-1,-89-35 1,53 18-16,-17-1 16,-36-17-1,124 18 1,-53-1-1,-36-17 1,124 18 0,-52-18-16,122 0 15,71 0 1,-88 0 0,106 0-1,-18-35 1,-211 17-1,211-52-15,-53 17 16,-194 35 0,177-70-1,-107 70 1,-16-52 0,-54 70-16,-35-18 15,194-53-15,-194 36 16,158-35-1,-123 34 1,-52 19 0,70-19-1,-89 19-15,18-1 16,-17 18 0,0 0-1,-18-17-15,35 17 16,18-36-1,35-17 1,-17 18-16,17-35 16,0 34-1,36-70 1,-19 18 0,-69 71-1,52-36 1,-35 0-1,-18 35-15,18-35 16,18 0 0,-36 0-1,18 36-15,-36-36 16,54-18 0,-18 18-16,0 0 15,-18 0 1,0 36-1,1-36 1,-1 0 0,-18 0-1,36-53-15,-35-17 16,-18 70 0,18-106-1,-18 0 1,0 106-1,-18-105 1,-17-19-16,17 142 16,-52-106-1,52 70 1,-17 36 0,-54-88-1,37 34 1,-54-16-16,53 34 15,0 36 1,-71-71 0,36 53-1,71 18 1,-72-18 0,1-18-16,35 71 15,-17-35 1,-1 17-1,36 1 1,-53-1 0,-18 0-16,-53 1 15,53 17-15,36 0 16,-336 0 0,230-18-1,-160 18 1,-16 0-1,211 0-15,-142 0 16,248 0 0,-177 0-1,124 18 1,35-18 0,0 0-1,18 17-15,17-17 16,-34 0-1,16 18 1,1-18 0,17 0-1,-35 0 1,18 0-16,-18 18 16,-17-1-1,52-17 1,-35 0-1,0 0 1,18 0-16,-71 18 16,18 0-1,35-18 1,-212 0 0,71 17-1,89-17 1,-248 36-16,141-36 15,106 0 1,-88 0 0,-123 0-1,246 0 1,-52 0 0,17 35-16,71-35 15,17 0 1,-17 17-1,-1 1 17,1-18-17,0 18-15,-36 17 16,18-17 0,18-1-16,0-17 15,-18 36 1,35-19-1,-17 18 1,0-17-16,17 0 16,-70 88-1,0-18 1,52-71 0,1 36-1,0-17 1,17-19-16,18 1 31,-17-18 16</inkml:trace>
  <inkml:trace contextRef="#ctx0" brushRef="#br0" timeOffset="-212621.93">14728 5609 0</inkml:trace>
  <inkml:trace contextRef="#ctx0" brushRef="#br0" timeOffset="-212404.09">14728 5609 0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09:59:37.004"/>
    </inkml:context>
    <inkml:brush xml:id="br0">
      <inkml:brushProperty name="width" value="0.05292" units="cm"/>
      <inkml:brushProperty name="height" value="0.05292" units="cm"/>
      <inkml:brushProperty name="color" value="#FF0000"/>
    </inkml:brush>
  </inkml:definitions>
  <inkml:trace contextRef="#ctx0" brushRef="#br0">882 3722 0,'0'53'47,"18"-18"-47,-18 36 15,35 34 1,0-52-16,0 53 15,-17-71-15,0 18 16,17 18 0,-17-36-1,-18-70 79,-36-36-78,19 54-16,-36-54 15,53 36-15,-53-53 16,18-1-16,17 54 16,0-35-1,1-1 1,-1 36-1,18 0-15,0-1 16,0 19 0,35 34 93,18 1-109,-18 17 16,18 0-16,18 1 15,-36-19 1,1 36-16,-1-35 0,-18 0 16,19 17-1,-19 0 1,1 0-1,0-17 1,-1 17 0,1-17-16,-18-53 93,0-1-77,0 19-16,-18-36 16,18 0-16,0 18 15,0-18 1,-17 0 0,17 0-16,0 18 15,0-1 1,0 19-1,0-1 1,0 0 0,17 18 31,1 0-32,0 0-15,-1 0 16,36 18-1,-18 0 1,71 70-16,-53-70 16,0 52-1,35 18 1,-70-70 0,17 35-1,0-18 1,-35 0-16,36-17 15,-36 0 17,0-54 46,-36-52-63</inkml:trace>
  <inkml:trace contextRef="#ctx0" brushRef="#br0" timeOffset="568.69">1693 3510 0,'0'18'16,"0"17"-16,0-17 15,18 17-15,17 36 16,1-36-1,-1 35 1,35-17 0,-34-17-1,34-1 1,-52-35 0,-1 0-16,1 0 15,0 0 1,-1-53-1,1 53 1,-18-18 0,35-88-16,-17 89 15,-18-36 1,0-18 0,0 36-1,0 0 1,0-18-1,-18 0-15,1 18 16</inkml:trace>
  <inkml:trace contextRef="#ctx0" brushRef="#br0" timeOffset="1064.08">2117 3193 0,'17'35'0,"19"53"16,-19-88-1,54 141 1,-18-35 0,0-18-16,-36-52 15,1-1 1,-18-18-1</inkml:trace>
  <inkml:trace contextRef="#ctx0" brushRef="#br0" timeOffset="1496.74">2311 3228 0,'17'18'31,"19"17"-15,-1 18-16,-17-36 15,52 72 1,-35-54 0,18 35-16,-17-34 15,-36-1 1,17 0 0,1-17-1,-18 0 1</inkml:trace>
  <inkml:trace contextRef="#ctx0" brushRef="#br0" timeOffset="1830.66">2258 3528 0,'0'-18'16,"35"18"15,-35-18-31,18 18 16,-1 0-1,1 0 1,53-17 0,-36 17-16,0-18 0,18 18 15,-35-17 1,105-36-16</inkml:trace>
  <inkml:trace contextRef="#ctx0" brushRef="#br0" timeOffset="2122">2752 3351 0,'17'0'16,"1"0"-16,0 18 16,-1 0-1,1-1 1,-18 1 0,18-18-1</inkml:trace>
  <inkml:trace contextRef="#ctx0" brushRef="#br0" timeOffset="2363.71">2505 3087 0</inkml:trace>
  <inkml:trace contextRef="#ctx0" brushRef="#br0" timeOffset="4351.75">3052 3246 0,'17'-18'16,"1"18"-1,-1 0-15,19 0 16,-1 0 0,0-35-1,18 35 1,0-18 0,-18 0-16,1 18 15</inkml:trace>
  <inkml:trace contextRef="#ctx0" brushRef="#br0" timeOffset="5258.53">3334 2487 0,'0'35'16,"35"1"-16,-17 34 15,35 18-15,17 18 16,-35-35-16,36 35 15,35 70 1,-71-123 0,0 0-16,-35-36 15,0-52 32,0 18-47,0-19 16,-17 1-1,-1 0-15,18 17 0,0-17 16,-18 0 0,18 17-1,0 0 17,18 1-1,0-1-31,-1 18 15,19 0-15,-1 0 16,35 0 0,-34 0-1,-19 18 1,1-1-16,17 36 16,-17-18-1,-18 18 1,0 0-1,0-35 1,-53 35-16,35-53 16,-87 35-1,-37-17 1,90-18 0,16 0-1,-17 0 1</inkml:trace>
  <inkml:trace contextRef="#ctx0" brushRef="#br0" timeOffset="5739.17">4163 2822 0,'0'36'15,"0"-19"-15,0 18 16,0 1-16,0-19 16,0 72-1,0-54 1,17-35-16,-17 35 16,53-17-1,18-1 1,-36-17-16,36 0 15,-36-17 1,-17-36 0,17 0-1,-35-18 1,-35-17-16,-18 0 16,17 53-1,1-1 1</inkml:trace>
  <inkml:trace contextRef="#ctx0" brushRef="#br0" timeOffset="6491.75">4480 2628 0,'0'18'46,"0"17"-46,0 0 16,0 1-16,0-1 16,0 0-16,0 36 15,18-54 1,17 36 0,0-35-1,-17-18 1,0 0-16,-1 0 15,1 0 1,0-35 0,-1 17-1,-17-70 1,0 53 0,0-1-16,-17-17 0,-19 36 15,-17-36 1,-35 35 15,35 1-15,36 17-1,17 17 17,0 1-17</inkml:trace>
  <inkml:trace contextRef="#ctx0" brushRef="#br0" timeOffset="6866.86">4621 2505 0,'0'17'16,"18"19"-1,17-1 1,-17 0-16,35 36 15,17 17 1,19 35 0,-54-87-16,0 34 15,-35-52 1,-35-36 31</inkml:trace>
  <inkml:trace contextRef="#ctx0" brushRef="#br0" timeOffset="7115.66">4639 2734 0,'18'-18'15,"52"1"1,-35 17-16,36-18 16,0 0-16,-36 1 15,35-18 1,-52 35-16,-18-18 16,0 0-1</inkml:trace>
  <inkml:trace contextRef="#ctx0" brushRef="#br0" timeOffset="7724.59">5980 1940 0,'17'0'47,"1"53"-47,17 18 16,0-1-16,18 18 15,0 1 1,-17-19-16,69 71 16,-87-70-1,53-18 1,-19-18 0,-34-35-1</inkml:trace>
  <inkml:trace contextRef="#ctx0" brushRef="#br0" timeOffset="8379.92">6632 2187 0,'-17'0'16,"-1"18"0,0-1-16,18 19 15,0-19-15,0 54 16,0 0-1,0-54 1,53 18 0,-17 1-1,-19-36 1,36 0-16,-18 0 16,1-36-1,-19-16 1,1 34-1,0-88 1,-18 35 0,0 1-16,-18 17 15,-17 18 1,-1-1 0,-69-16-1,-37 16 1,125 36-16,-36 0 15,35 18 1,1-18 0,17 18-1,0 34 1,0-34 0,0 35-16,17-35 15,18 17 1,36 0-16</inkml:trace>
  <inkml:trace contextRef="#ctx0" brushRef="#br0" timeOffset="9033.75">6862 1958 0,'0'0'0,"0"18"15,0-1-15,0 1 16,0 52 0,0-52-1,52 70 1,37-17 0,-19-36-16,1-17 15,-54-18 1,1 0-1,17-106 1,-35 35 0,0 36-16,0 0 15,0 52 63,0 1-62,0 17-16,18 1 16,17-1-16,-17-18 15,17 19 1,0-1 0,18-17-1,-35-18-15,105 0 16,-34-53-1,-1 0 1,-88 35 0</inkml:trace>
  <inkml:trace contextRef="#ctx0" brushRef="#br0" timeOffset="9642.79">7232 1958 0,'0'0'0,"-18"18"16,1 17-16,17 0 0,0 0 16,0 1-1,17 17 1,36 17-1,-18-35-15,89 54 16,-106-72 0,52-17-1,1-70 1,-18-36 0,-36 0-16,1-17 15,0-160-15,-18 142 16,-36 0-1,36 106 1,0 52 31,0 19-31,0-1-16,0 0 15,18 18 1,17 0-1,36 71 1,-36-71-16,0-1 16,1-16-16,17 34 15,-36-34 1,36-1 0,-18 0-1,-17-35 16,-18-18-15</inkml:trace>
  <inkml:trace contextRef="#ctx0" brushRef="#br0" timeOffset="9891.77">8096 1588 0,'0'17'15,"18"1"-15,0-1 0,-1 36 16,1-35 0,17 35-1,-17-18-15,-1 18 16,1-35 0,-18-1-1</inkml:trace>
  <inkml:trace contextRef="#ctx0" brushRef="#br0" timeOffset="10128.94">7973 1358 0</inkml:trace>
  <inkml:trace contextRef="#ctx0" brushRef="#br0" timeOffset="10794.67">8079 1358 0,'35'35'15,"-17"1"-15,-1-19 16,1 19-1,-1-36-15,19 53 16,-36-36 0,35 19-1,-17-19 1,-18-34 62,0-1-78,0 0 16,0-35-16,17 0 15,-17 36-15,36-54 16,-1 36 0,-18 0-1,1 35 1,0 0 15,17 0-31,18 35 16,0-17-1,70 52 1,1 1 0,-89-54-16,18 1 15,-35 0 1,-1-18-1,1 0 1,0 0 0,70-36-16</inkml:trace>
  <inkml:trace contextRef="#ctx0" brushRef="#br0" timeOffset="11487.22">9190 1182 0,'-53'0'16,"35"0"-16,1 0 15,-1 0 1,18 17-1,-18 1-15,1 0 16,17 17 0,0 18-1,17 0 1,19-36-16,17 19 16,0-36-1,-1-53 1,19-53-1,-53 35 1,17 1 0,-35 52-16,0 1 0,18 52 78,-1 0-78,1 0 15,35 54-15,-36-19 16,19-17-16,17 88 16,-18-88-1,0 53 1,-17 0 0,-18-89-1,0 54-15,0-53 16,-18-18-1,-17 17 1,-18-17 0,-35-17-1,35-1 1,0-17-16,18-18 16,17 18-1</inkml:trace>
  <inkml:trace contextRef="#ctx0" brushRef="#br0" timeOffset="15074.58">2752 5098 0,'0'35'94,"0"35"-94,0-34 15,0 34-15,17-34 16,1 34-16,-18 54 15,0-71 1,35 70 0,-17-17-1,-18-71 1,18 36-16,17 17 16,-35-35-1,0 0 1,17-18-1,1 18 1,-18-18 0,0 0-16,18-35 15,-18 18 1,0 0 0,0-1 30,0 1-14,17-18-32,19 0 187,34 0-171,71-18-16,-17 1 15,-1-1-15,18-35 16,-35 18-16,141-36 16,-194 54-1,0-19-15,-35 36 16,-18-17 78</inkml:trace>
  <inkml:trace contextRef="#ctx0" brushRef="#br0" timeOffset="15952.69">3775 5680 0,'70'17'78,"-17"19"-78,53-1 15,-18 0-15,18 18 16,-18-18-16,18 1 16,-35 17-16,-1-18 15,-17 0 1,-18-17-1,-35-1 17,0 1 77,-17-18-93,-19 35-16,-34 1 15,70-19-15,-53 36 16,-35 18 0,35-36-1,0 18-15,18-35 16,35-1-1,-18 1 1,0-1 0,18 1-1,-17-18 1,-1 18 0,1-1 15</inkml:trace>
  <inkml:trace contextRef="#ctx0" brushRef="#br0" timeOffset="16875.62">5256 5009 0,'0'36'78,"0"17"-78,18 0 16,0-1-16,-1 1 15,19 0-15,-19 53 16,19-53-1,-1 53-15,-18-53 0,36 53 16,-35-71 0,0 0-1,-1-35 17,-17 18 61</inkml:trace>
  <inkml:trace contextRef="#ctx0" brushRef="#br0" timeOffset="18005.68">5680 4639 0,'0'35'47,"0"36"-47,0-18 16,17 35-16,19-17 16,-19 52-1,54 106 1,-18-52-16,-53-142 15,35 71 1,0-71 0,-35-53 62,0-17-63,0 0-15,0-18 16,0 0-16,0 18 16,0 0-16,-17-1 15,17 19 1,0-1 0,17-17-1,1-1 1,35 1-1,0 17-15,-36-17 16,107 18 0,-71-1-1,-36 18 1,54 0 0,-36 18-1,1 17-15,34 35 16,-35-34-1,-17 17 1,-18-18 0,0 18-1,0-18 1,-18-17-16,-17 17 16,-53 0-1,-36 1 1,89-36-1,-88 17 1,17 1 0,88-18-16,1 0 15,-19 0-15,1 0 16,35-18 46</inkml:trace>
  <inkml:trace contextRef="#ctx0" brushRef="#br0" timeOffset="18912.53">6791 4957 0,'-18'0'15,"1"0"-15,17 17 16,-18 18-16,-17 18 16,35 18-16,-18-36 15,1 36 1,-1 35 0,18-18-16,0-71 15,18 19-15,-18-19 16,52 19-1,1-36 1,0 0-16,18 0 16,-1 0-1,1-36-15,-36 19 0,0-19 16,18 1 0,-53 18-1,36-36 1,-36 17-1,17-17-15,-17 18 16,0 0 0,0-18-1,0 35-15,0 1 16,-35-36 0,-36-18-1,-17 18 1,-53 18-16,106 17 15,-89 1 1,89 17 0,18 0-1,17 17 63,0 1-78,0 17 16,17-17 0</inkml:trace>
  <inkml:trace contextRef="#ctx0" brushRef="#br0" timeOffset="19653.74">7743 4727 0,'0'0'0,"0"18"0,-17 17 15,-1-35 1,1 53-16,-1 0 16,18-18-1,18 36 1,-1-36-1,18-17 1,1-1-16,17-17 16,0 0-1,0 0 1,-36 0 0,18-17-1,1-36 1,-36 18-16,0 17 15,0-53 1,0 54 0,-18-72-1,-35 37 1,36 34 0,-72-35-16,36 35 15,-17 1 1,-18 17-1,52 0 1,54 17 78,0 1-79,17-18-15,-17 0 16,70 18 0</inkml:trace>
  <inkml:trace contextRef="#ctx0" brushRef="#br0" timeOffset="20100.5">8149 4233 0,'18'0'15,"35"36"17,-36-1-17,19 18-15,17 35 16,-1 0-16,-16-53 16,-1 18-1,0 18-15,-17-36 16,17 18-1,-35-35-15,0-1 16,0 1 0</inkml:trace>
  <inkml:trace contextRef="#ctx0" brushRef="#br0" timeOffset="20619.72">8202 4621 0,'0'-17'31,"35"-1"-16,-17 0-15,35 1 16,-18-1-16,36-17 16,-1 0-1,-17 17 1,-35 18-16,-1-18 16,1 1-16,17-1 15,-17 18 1,0 0-1,-1 0 1,-17-18 0,18 18-1</inkml:trace>
  <inkml:trace contextRef="#ctx0" brushRef="#br0" timeOffset="24319.8">5115 4621 0,'18'18'94,"0"17"-79,-1 18 1,18 0-16,1 35 15,-19-35-15,36 71 16,-17-71-16,17 123 16,17 0-1,-52-140 1,-1 34 0,19 36-1,-19-71 1,1 18-16,17 53 15,-35-53 1,35 0 0,-35 0-1,18-18 1,0 0 0,-18-17-16,0 0 15,0-1 1,17-17-1,-17 18 1,0 0 15,18-18 1,-18-36 61,-18-17-77,1 0-16,-1-52 16,-17-19-16,0 18 15,17 1-15,-17-19 16,17-35-16,18 71 15,-35-53 1,35 70 0,-18-17-1,0 18 1,18 52-16,0-17 16,0 17-1,-17 18-15,17-18 16,0 1-1,0-1 17,0-17-32,-18 17 15,1 1 1,17-36 0,-18 17-1,0 19-15,18-36 16,-35 0-1,17 0-15,18 18 16,-17 0 0,17 17-1,-18 18 1,18 18 156,0-1-157,0 71-15,0-17 16,0 17-16,0 36 16,0-19-16,18 37 15,17 175 1,-35-229 0,35 159-1,-17-70 1,0-89-16,-1-18 15,-17 18 1,0-70 0,18 17-1,-18-105 157,-18-18-156,-17-18-16,17 0 15,-17-35-15,17 35 16,-17-35-16,-18-88 16,35 123-1,-17-106 1,18 159 0,-1 36-16,18-19 15,0 54 141,0 0-156,0-1 16,0 1-16,0-1 16,18 1-16,-1 0 15,-17 17 1</inkml:trace>
  <inkml:trace contextRef="#ctx0" brushRef="#br0" timeOffset="25479.81">9842 3916 0,'36'0'93,"17"0"-77,17-18-16,-17 1 16,-18-1-16,1 0 15</inkml:trace>
  <inkml:trace contextRef="#ctx0" brushRef="#br0" timeOffset="26098.92">9596 3404 0,'17'0'47,"1"0"-32,52 0-15,19 36 16,69 16-16,1 1 16,35 18-16,18-18 15,-89 0 1,142 35 0,-212-53-16,-36-17 15,-17 0 48,-35 17-48,-35 0-15,17 0 16,-71 54-16,1-36 16,17-1-1,0 37 1,53-72-1</inkml:trace>
  <inkml:trace contextRef="#ctx0" brushRef="#br0" timeOffset="27287.96">11606 3316 0,'0'18'63,"0"-1"-48,18 19-15,0-1 16,-1 18-16,1-18 15,0 18-15,-1-35 16,1 17 0,-18-70 62,0-36-78,-18 1 15,1-1 1,17-52 0,0 70-16,-18-18 15,18 36 1,0 17 0,18 18 62,-1 35-78,19-17 15,16 17-15,1 18 16,18 18-16,-36-18 16,18 0-16,18 17 15,-54-17-15,19-35 16,-36-1-1,0-34 79,0-19-94,0-16 16,-18-1-16,18 0 15,0 0-15,0 18 16,0 17-16,0-53 16,18 54-1,17-1 1,-18 0 0,1 18-1,17 18 32,18 35-47,0-35 16,-53 17-1,88 35 1,-35 19 0,-35-72-16,17 19 15,-17-36 16,0 0-15</inkml:trace>
  <inkml:trace contextRef="#ctx0" brushRef="#br0" timeOffset="27947.23">12735 3104 0,'0'0'0,"-17"0"0,-1 0 15,0 0 1,-17 36 0,17 17-1,1-18 1,17 53-16,0-53 16,0 1-16,0-19 15,17 1 1,1-18 15,17 0-15,1-18-16,17-70 15,-18-18 1,-18 71 0,1 17-1,0 36 79,-18 0-78,17-1-16,19 19 15,-19-19-15,-17 1 16,18-18-16,0 17 15,-1 1 1,1-18 0,0 0-1,-1 0 1,1 0-16</inkml:trace>
  <inkml:trace contextRef="#ctx0" brushRef="#br0" timeOffset="28373.77">13317 2858 0,'0'0'0,"-35"0"15,-18 0-15,18 17 16,17 1 0,1 17-1,17 36 1,0-54 0,0 19-16,0-19 15,0 1-15,0-1 16,53 19-1,-36-36 1,1 17-16,-1-17 16,1 0-1,0 0-15,-1 0 16,1 0-16,17-35 16,-17 0-1,0 0-15,-1-1 16</inkml:trace>
  <inkml:trace contextRef="#ctx0" brushRef="#br0" timeOffset="29424.65">13335 2134 0,'0'18'47,"0"35"-47,0-36 16,0 89-16,0-35 15,0-18 1,0 70 0,18 1-16,-1-71 15,-17-36-15,0 1 16,0 0 0,18-18 93,-18 17-109,18 1 31,-18 0-31,0-1 16,0 1-1,17 17 1,-17-17 0,18-1 62,-18 1-78,0 0 15,17-18 1,1 0 93,-18-18-109,18-17 16,17-1-16,-17 1 16,-1 18-16,1-1 15,0 0 1,17-17 0,0 35 62,-17 18-63,-1 17-15,1-35 16,0 35-16,-1-35 16,1 18-16,-18-1 15,18 1 1</inkml:trace>
  <inkml:trace contextRef="#ctx0" brushRef="#br0" timeOffset="29713.95">13952 2734 0,'0'18'63,"18"-18"-48,0 17-15,-18 1 16,0 0-16,17-1 16,-17 1-1</inkml:trace>
  <inkml:trace contextRef="#ctx0" brushRef="#br0" timeOffset="30692.74">13935 2240 0,'0'0'0,"-18"0"16,0-18 31,1 18-32,-1 0 17,18 18 77,0 17-93,35-17-16,-17 17 15,0-35-15,-18-17 110,0-1-64</inkml:trace>
  <inkml:trace contextRef="#ctx0" brushRef="#br0" timeOffset="31649.76">14446 2540 0,'-17'0'31,"-1"35"-31,0-17 16,18 17 0,0 0-1,0-17-15,0 0 0,0-1 16,0 1-1,-17-18 64,17-18-33,0-17-46,-18-18 16,18 0-16,0 36 16,0-36-16,0 0 15,35 0 1,-17 35 0,0 1-16,-1 17 46,1 17-30,0 1 0,52 88-1,54 52 1,-107-105 0,54 18-16,-36-36 15</inkml:trace>
  <inkml:trace contextRef="#ctx0" brushRef="#br0" timeOffset="31948.69">15099 2558 0,'18'0'16,"-1"0"-1,-17-18 32,18 18-16,-18-18-15,35 1-16,-17-1 16,-1 0-16,36-52 15,-35 35 1,35-54-16</inkml:trace>
  <inkml:trace contextRef="#ctx0" brushRef="#br0" timeOffset="32254.94">15169 2152 0,'0'0'0,"-17"18"15,-1-1-15,1 1 16,-1 17 0,0 0-1,18 1 1,0 52-1,18-53 1,0 0-16,34 1 16,37-1-1,-36-17 1,35-18 0,-35 0-1,70 0-15,-88 0 16</inkml:trace>
  <inkml:trace contextRef="#ctx0" brushRef="#br0" timeOffset="34718.75">7302 8819 0,'0'0'0,"0"36"31,0-1-31,0 0 16,36 36 0,-36-18-16,17 35 15,1-53-15,0 106 16,-18-88-1,17 88 1,1-70 0,-18-36-1,18 71-15,-18-88 16,0-36 62,-18-70-78,-17 0 16,-1-18-16,36 53 15,-35-53-15,0 0 16,17 53 0,-17-88-1,35 88 1,0-35-16,0 18 15,0 34 1,0 19 0,0-1-1,18 18 110,34 35-125,-34 18 16,53 0-16,-36-18 16,0 36-16,18-18 15,0 17 1,18 1-1,-36-18-15,18 0 16,-18-18 0,-35-17-1,18-18 1,-18-53 62,0-18-62,0 1-16,0-19 15,0-52 1,-18 88-16,18 18 0,0-18 16,0-35-1,-18 70 1,18-35-1,0 1 1,0 34 0,0 0-16,18 1 15,0 17 48,35 35-63,0 18 15,35 0-15,-35 0 16,70 53 0,-52-18-1,-1-18-15,-34-34 16,52 105 0,-18-35-1,-70-71-15,36 18 16,-36-36-1</inkml:trace>
  <inkml:trace contextRef="#ctx0" brushRef="#br0" timeOffset="36029.78">8449 8625 0,'0'18'31,"18"0"-15,-18 17-16,35 18 15,-17-18 1,17 36-1,0 17 1,-17-53 0,-1 18-16,-17-35 15,18-18 1,-18-36 78,-18-16-94,-17 16 15,17-52-15,-34 18 16,-37-89 0,72 88-1,-36-35-15,35 53 16,18 36-1,0-36 1,0 18 0,0-1-1,18 1 1,17 0-16,18-18 16,18 18-1,-19 17 1,1 0-16,-17 18 15,34 0 1,-52 0 0,17 0-16,0 0 0,36 36 15,-53-1 1,-1-17-16,19-1 16,-19 54-1,18-1 1,-35-17-1,0 18-15,0-18 16,-17-36 0,17 19-1,-18-19 1,1 1 0,52-18 109,0 0-125,18 0 15,-35 17-15,35 1 16,-18-18-16,-35 18 15,18-18 1,-1 17-16,1 1 16,-18 0-1,0 17 1,0 36 0,-35-54-1,-36 71 1,-70 1-16,53-54 15,-106 18 1,17-36 0,124-17-1,-17 0 1,34-17 0,-34-19-16,35-16 15,35 34 1,0 0-1,0 1 1</inkml:trace>
  <inkml:trace contextRef="#ctx0" brushRef="#br0" timeOffset="37375.71">9525 8026 0,'18'0'0,"-1"17"31,1 19-31,0 17 16,-1-36-16,18 36 16,-17-18-16,0 18 15,70 88 1,-88-105-1,53 52-15,-36-18 16,1-52 0,-53-89 46,0 19-62,-1-1 16,-17-36-16,18 1 15,-18 18 1,0 17-16,36 0 16,-36-53-1,17 53 1,36 36-16,0-36 16,-17 17-1,17 19 16,17-36-15,1 35-16,17 0 16,54-17-1,-37 35 1,54 0 0,-53 0-1,-35 0 1,52 35-16,-17 36 15,36 17 1,-1 18 0,-18-35-1,-34 17 1,-1-18 0,-35-52-16,0 17 15,-53 1 1,-18-19-1,36-17 1,-159 18 0,88-18-1,-35 0-15,71 0 16,34 0 0,54 0 46,17 0-46,18 0-16,18-18 15,87 18 1,-16 0-16,16 0 16,72 0-1,-107 18 1,36 17-16,-89-35 15,-52 0 1</inkml:trace>
  <inkml:trace contextRef="#ctx0" brushRef="#br0" timeOffset="37772.54">10848 8008 0,'0'-18'16,"35"1"31,-17 17-47,70 0 15,35-35-15,1-18 16,-36 53-16,36-53 16,-54 17-1,-52 19 1,-1 17-16</inkml:trace>
  <inkml:trace contextRef="#ctx0" brushRef="#br0" timeOffset="38269.87">10971 7373 0,'53'18'31,"53"17"-31,18 18 16,-36-18-16,35 0 15,71 18 1,36 36 0,-89-19-1,70 18-15,-122-35 16,-72-35 0,-17 0-1,0-1 1,-17 1-1,-54 17 1,-123 18-16,106-18 16,-141 53-1,87-35 1,107-35 0,0-18-1</inkml:trace>
  <inkml:trace contextRef="#ctx0" brushRef="#br0" timeOffset="39417.57">13388 7108 0,'0'71'16,"0"-36"-16,0 18 15,18 0-15,17 35 16,0 18-16,-35-53 16,35 18-1,1 17 1,-19-53-16,-17-70 47,-17 17-47,-1-35 15,-53-35 1,-34-71 0,34 53-16,-35-88 15,71 89 1,17 69 0,18 19-1,0-1 1,0 0-1,18 18 1,0 0 0,-1 0-1,19 0 1,69 71 0,19 35-16,-36-53 15,0 35 1,0 18-1,-88-89 1,36 1 0,-36 0-1,0-54 32,0 19-31,0-19-16,-18 1 15,18-18-15,0 0 16,0 18-16,18-18 16,-1 18-1,36 0 1,-17 17 0,-1 18-1,-18 0 1,36 18-16,-17 17 15,34 35 1,-17-17 0,35 88-1,-17-35 1,-18-53 0,-18-17-16,-35-19 0,18-17 46,-1 0-30,-17-35 0,89-106-16</inkml:trace>
  <inkml:trace contextRef="#ctx0" brushRef="#br0" timeOffset="40070.68">14393 7003 0,'0'0'0,"-35"0"0,0 0 16,17 17-16,1 1 15,17 17-15,-18 18 16,0 18 0,71 70-1,-53-106 1,106 71-16,-35-88 16,-71-1-1,17-17 1,18-53-1,-17 18 1,-18-89 0,18 36-16,-18 18 31,17 70 47,-17 17-62,18 19-16,0-19 15,17 19-15,-17-1 16,17-18 0,18 1-16,-36-18 15,1 0 16,17-53-15,-17-17 0,-18 34-1,0-122-15</inkml:trace>
  <inkml:trace contextRef="#ctx0" brushRef="#br0" timeOffset="40457.8">14817 6879 0,'-18'0'16,"18"18"31,0 17-31,0-17-16,0-1 15,18 1-15,17 17 16,-17-17-16,-1 17 15,54 18 1,-36-18 0,-35-17-1,18 17 1,-18-17 0,0 0-1,-18-18 16,0 0-15,1 0 0,-1-18-1,0 0-15,1-17 16,-1-18 0</inkml:trace>
  <inkml:trace contextRef="#ctx0" brushRef="#br0" timeOffset="40831.61">15399 5838 0,'-18'18'16,"0"-18"-16,18 18 16,0 17-16,0 18 15,0-18 1,0 53-16,18 54 16,0-107-1,35 141 1,-18-70-1,0-18 1,-17-17 0,0 17-16,-18-70 15,0-1 1</inkml:trace>
  <inkml:trace contextRef="#ctx0" brushRef="#br0" timeOffset="41151.74">15099 6632 0,'18'0'78,"17"-17"-78,18 17 16,0-18-16,17 18 15,-35 0 1,-17-18-16,17 18 15,-17 0 1</inkml:trace>
  <inkml:trace contextRef="#ctx0" brushRef="#br0" timeOffset="41991.84">15734 6597 0,'18'0'16,"17"-35"0,18-1-16,-36 19 15,1-19-15,17 19 16,-17-18-1,0-1 1,-18 19 0,0-1-1,-18 18 1,-17-18 0,-1 18-1,19 0 1,-19 0-1,19 18-15,17 17 16,-18 1 0,18 16-1,0-16 1,0-1 0,0-17-1,18-1 1,88 1-16,-53 0 15,88-18 1,-18-71 0,-123 53-1,71-70 1,-36 0-16,-35 53 16,0-1-1,0 19 1,0 52 78,18 0-94,-1-17 15,-17 17-15,18-17 16,0 0-1,-18 17-15,0-53 79,0 1-79,0-1 15,17-53 1</inkml:trace>
  <inkml:trace contextRef="#ctx0" brushRef="#br0" timeOffset="43324.56">17233 3933 0,'0'53'31,"0"-17"-15,0 70-16,18-18 16,17 18-16,0 70 15,-17-70-15,35 70 16,53 247-1,-71-193 1,53 70 0,-52-177-16,-19-17 15,1-71 1,-18-52 62,-18-54-62,1 18-1,-1 0-15,0 18 16,18 17 0,0-35-1,0 0-15,0 36 31,18 17-31,0 0 16,-1-18 0,18 18-1,-17 0 1,53 18 0,-36-18-1,0 35-15,36 18 16,17 0-1,-17 53 1,-54-71 0,18 18-16,-35-35 15,0-1 1,0 1 0,-52-1 15,-19-17-31,36 18 15,-18-18-15,35 0 16,0 0 0</inkml:trace>
  <inkml:trace contextRef="#ctx0" brushRef="#br0" timeOffset="44099.47">18344 5592 0,'0'35'47,"0"-18"-32,0 1-15,18-18 16,-18 35-16,18 1 16,-1-36-1,1 17-15,-18 1 16,35-18 0,-17 0-16,35 0 15,-36 0 1,1-18-1,17-17 1,-17-36 0,17 19-16,-35-1 15,0 35 1,0-17 0,-17-1-1,-54 19 1,36-1-1,-71 18-15,-17 0 16,70 35 0,0 1-1,35 17 1,18-36 0,0 36-1,18-18-15,-1-17 16,36 17-1,0-17 1,18-18 0,17 0-1,-18 0 1,-34-35 0,17-18-1</inkml:trace>
  <inkml:trace contextRef="#ctx0" brushRef="#br0" timeOffset="44681.34">18715 5362 0,'0'0'0,"0"36"15,0-19 1,0 18 0,17 54-16,19-72 15,17 19 1,-18-1-1,18-18 1,-35-17 0,17-17-1,-18-18-15,19-36 16,-36 0 0,0 36-1,0 0 1,-18 0-1,0 17 1,1 18-16,-36 0 16,35 0-1,-17 35 1,17-35 0,1 53-1,-1-18 1,36-35 46</inkml:trace>
  <inkml:trace contextRef="#ctx0" brushRef="#br0" timeOffset="45028.5">19226 4974 0,'0'18'46,"0"-1"-46,0 19 16,18-19-16,17 36 16,-35-35-16,36 35 15,-1 17 1,-17-34 0,-1-1-1,1 0-15</inkml:trace>
  <inkml:trace contextRef="#ctx0" brushRef="#br0" timeOffset="45299.78">19262 5186 0,'0'-18'63,"17"1"-48,1 17-15,17-18 16,1 0-16,-19 18 15,18-17 1,-35-1-16,18 18 16</inkml:trace>
  <inkml:trace contextRef="#ctx0" brushRef="#br0" timeOffset="45886.8">20726 4269 0,'17'17'62,"1"54"-62,-18-18 16,18 17-16,-1-17 16,19 53-16,-19-53 15,36 35-15,-35 0 16,17-70-1,-35 0 1,0-36 15,0-17-15,0-1-16,0-52 16,0-35-1,0 70 1,0 18-1,0-71-15</inkml:trace>
  <inkml:trace contextRef="#ctx0" brushRef="#br0" timeOffset="46220.17">21096 4480 0,'0'0'0,"0"18"0,18-18 62,17-18-30,-17 1-32,-1 17 15,1-18-15,0-35 16,-1 35-16,1 1 16,-18-1-1</inkml:trace>
  <inkml:trace contextRef="#ctx0" brushRef="#br0" timeOffset="46513.5">21255 4322 0,'-18'0'15,"1"0"-15,-1 35 16,0-18 0,18 19-1,0-1-15,0 71 16,18-89-1,17 1 1,0 35 0,1-53-1,-19 0 1,1 0 0,17 0-1,-17-35-15,17 17 16,18-35-1,-18 0-15</inkml:trace>
  <inkml:trace contextRef="#ctx0" brushRef="#br0" timeOffset="46873.52">21590 4145 0,'0'0'0,"-18"18"0,1-1 16,-1 1 0,-17 35-16,35-18 15,0 18-15,0-35 16,0 17-1,17 0 1,-17-17 0,36 0-1,17-18-15,-36 0 0,19 0 32,-1-18-17,-35 0-15,17 1 16,1-19-1</inkml:trace>
  <inkml:trace contextRef="#ctx0" brushRef="#br0" timeOffset="47252.67">21749 4198 0,'0'0'0,"-18"0"0,0 18 15,18-1 1,0 36 0,0-35-1,0 17 1,0 0 0,36-17-16,-1-18 31,-17 0-16,-1 0-15,1 0 16,17-35 0,1 0-16,-36 17 15,17-17 1,-17 17 0,0-17-1,0 17 1,0 0-1</inkml:trace>
  <inkml:trace contextRef="#ctx0" brushRef="#br0" timeOffset="47746.66">21996 4004 0,'17'0'15,"1"0"1,0 18 0,-1 17-16,1-35 15,-18 35 1,35-35-16,-35 18 15,0-36 79,0-17-78,35-89-16</inkml:trace>
  <inkml:trace contextRef="#ctx0" brushRef="#br0" timeOffset="48487.98">22419 3739 0,'0'0'0,"-35"0"16,-18 0 0,18 36-16,17-1 15,0 18 1,18 17 0,0-34-1,0-19 1,18 19-16,17-36 15,0 17 1,-17-17 0,0 0-1,17-53-15,-17 0 16,-1-35 0,-17-18-1,0 18-15,0 53 16,-17-106-1,-19 88 1,19 35-16,17 1 16,0 34 46,0 19-62,17 16 16,1-34-16,0 35 15,-18-35-15,35 17 16,0 18 0,-17-35-1,-1-18 1,1 17-16,0-17 16,-1 0-1,1 0-15</inkml:trace>
  <inkml:trace contextRef="#ctx0" brushRef="#br0" timeOffset="49181.62">22701 3475 0,'0'17'15,"0"19"-15,0-19 16,0 1 0,0 53-16,0-54 15,18 1 1,0 0-1,-1-18 1,18 0 0,36-71-1,-18 0-15,-35-17 16,-1 18 0,-17 52 15,0 71 0,0-35-15,0 34-16,0-16 15,0 52 1,0-17 0,0-19-1,0 19 1,0-18-16,0-35 15,0 17 1,0 18 0,-17-36-1,-19 1 1,19-18 0,-36 0-16,-18 0 15,54 0 1,-1-18-1,-17-17 1,35 17 0,0 1-16,0-18 15</inkml:trace>
  <inkml:trace contextRef="#ctx0" brushRef="#br0" timeOffset="50899.75">22772 3422 0,'0'0'0,"0"-18"16,17 18-1,-17-17-15,0 34 110,36 36-110,-36 0 15,17 18-15,-17-36 16,0 18 0,18 0-16,-18 17 15,0-52 1,18-18 31,-1-18-32,19-35 1,-1-52-16,0 52 16,-17-18-1,-1 53 1,-17 36 31,0 53-32,18-18-15,-18 0 16,0 17-16,0-52 16,0 35-1,0-89 48,0-17-48,0 18 1,35-53-16</inkml:trace>
  <inkml:trace contextRef="#ctx0" brushRef="#br0" timeOffset="52288.48">16916 7285 0,'17'0'47,"-17"17"-16,18 1-15,0 0-16,-18-1 15,0 1-15,35 53 16,-17-18 0,17-1-16,18 54 15,0 18 1,0 17-1,17 0 1,-35-35 0,1-36-1,-36-34-15,17-1 16,-17-70 78</inkml:trace>
  <inkml:trace contextRef="#ctx0" brushRef="#br0" timeOffset="54189.7">17004 7197 0,'0'35'78,"18"-17"-78,-1-1 16,-17 1-16,18 17 15,-1 0 1,-17 1-16,0-1 16,36 18-1,-19 17 1,1-34 0,0 52-1,-1-35-15,-17-36 16,18 36-1,0-17 1,-18-1 0,0 0-1,17-17 1,-17 17-16,18 0 16,-1 1-1,1-1 1,0-17-1,-18 17 1,17 0 0,1 36-16,0-54 15,-1 36 1,19 0 0,-36-35-1,17-1 1,-17 19-16,18-19 47,-18 1 15</inkml:trace>
  <inkml:trace contextRef="#ctx0" brushRef="#br0" timeOffset="54825.8">17110 8343 0,'17'0'78,"1"18"-62,17 17-16,18 0 15,-53-17-15,53 17 16,-35-35-1,35 36-15,-36-19 16,19-17 0,-19 0-1,1 18 1,-1-18 15,19 0-31,-19 0 16,54 0-1,-53-18-15,17 18 0,53-88 16,-53-18 0,-35 71-1,0-53 1,0-53 0,0 105-1,0-105-15,-17 124 16,17-19-1</inkml:trace>
  <inkml:trace contextRef="#ctx0" brushRef="#br0" timeOffset="55617.74">16863 10107 0,'0'35'78,"35"36"-78,-17-1 16,17 36-16,-35-35 16,35 35-16,-17 17 15,17-17-15,18 176 16,-35-229-1,17 141 1,-17-123 0,-18-142 46,0-35-46,0-176-16</inkml:trace>
  <inkml:trace contextRef="#ctx0" brushRef="#br0" timeOffset="56452.65">17163 9419 0,'0'53'16,"0"0"0,17 0-1,-17-18-15,36 53 16,-1 18-16,-18-35 15,54 211 1,-18-70 0,-18-89-16,18 124 15,-35-141 1,-18 0 0,17-71-1,-17-70 32,0-18-47,-17 0 16,-1 0-16,0-53 15,18 71 1,0-36 0,0 1-1,0 35-15,18-1 16,35 19-1,-35-1 1,52 18 0,1 0-1,-36 0 1,18 0-16,0 71 16,-35-71-1,34 105 1,-34-52-1,-18-35-15,18 52 16,-18 1 0,0-18-16,-71 17 15,-70-34 1,106-19 0,-18-17-1,18 0 1,17 0-16</inkml:trace>
  <inkml:trace contextRef="#ctx0" brushRef="#br0" timeOffset="57184.68">18256 10319 0,'-17'0'47,"17"17"-32,-18 36-15,0-17 16,18 17-16,0-1 15,0-16-15,0 17 16,0-36 0,18 36-1,0-18 1,-1-35 15,1 0-15,-18-17-1,18-36 1,34-71 0,-34 19-16,-18 69 15,0 1-15,0 0 16,0 17 0,-18 0-1,-17 1 1,-35-1-1,34 18-15,-34 0 16,-1 18 0,36 17-1,35-17 1,0-1 15,0 1-31,18 17 16,-1 1-1,19-19 1,34 1 0,1 0-1</inkml:trace>
  <inkml:trace contextRef="#ctx0" brushRef="#br0" timeOffset="57797.58">18468 10019 0,'0'0'0,"0"53"0,0-18 15,0-17-15,18 35 16,17 0 0,-35-18-16,35 18 15,18 0 1,-18-36 0,-17 1-16,0-18 15,-1 0 1,1 0-1,-1-53 1,1 35 0,0-17-1,-18-53-15,0 53 16,0-18 0,-36-18-1,-34 18 1,52 53-1,-35-17 1,0-1-16,36 18 16,-1 18-1,1 35 1,17-18 0,0 35-1,0-52 1,0 35-16,17-35 15,1-18 17,17 0-32</inkml:trace>
  <inkml:trace contextRef="#ctx0" brushRef="#br0" timeOffset="58196.7">18979 9507 0,'0'18'47,"18"17"-47,17 18 15,1 18-15,17 17 16,-1 0-16,-16-17 16,52 70-1,-70-71-15,35 19 16,-53-72-1,0 1-15,-18-36 63</inkml:trace>
  <inkml:trace contextRef="#ctx0" brushRef="#br0" timeOffset="58501.88">19103 10054 0,'0'-17'47,"35"-1"-31,0-17-16,-17 17 15,17 0-15,1 1 16,17-19 0,-36 36-16,1 0 15,35-35 1,-36 35 0,-17-18-1</inkml:trace>
  <inkml:trace contextRef="#ctx0" brushRef="#br0" timeOffset="61663.59">17180 7108 0,'0'71'32,"0"-53"-17,0 35-15,0-1 16,0 19-16,0-18 15,0 35 1,53 36 0,-35-19-16,17 19 15,18 17 1,-18-53 0,-35-35-16,18-35 15,17 52 1,-17-17-1,-1 0 1,1-18 0,35 107-1,-35-90 1,-1 1 0,-17-17-16,36-1 15,-19 18-15,1-18 31,-18-17-15,18-18 0</inkml:trace>
  <inkml:trace contextRef="#ctx0" brushRef="#br0" timeOffset="63801.86">19103 6879 0,'18'0'172,"-18"18"-172</inkml:trace>
  <inkml:trace contextRef="#ctx0" brushRef="#br0" timeOffset="67346.5">9966 9613 0,'18'0'93,"-1"0"-77,1 18 0,35 17-16,-18 0 15,18 36 1,-35-36 0,87 89-1,-52-54 1,-35-34-16,0-1 15,17 0 1,-35 0 0,18-17-1,-18 0 1,0-36 125,-18 18-141,18-35 0,-18 17 31,1-17-16,17 17-15,-18-17 16,0 17-16,1-17 16,-1 17-1,18 1-15,-18-19 16,1-17 0,-1 36-1,1-1 1,-1-35-16,18 36 15,-18 17 1,18-18 0,0 0 15,-17 1-15,17-1 15,0 0 0,0 1 0,0-1-15,0 1 0,0-1-1,17 0 16,1 18 32,0-17-47,-1 17 15,1 0 0,17 0-15,0 0-16,-17 0 15,17 0 1,36 53-16,-18-18 16,0 0-1,0 18 1,0 18-1,-36-54 1,1 18 0,-1 18-16,-17-35 15,18-18 1,-36-35 93,1 17-93,-18-35-16,35 0 16,-18 18-16,-17-18 15,35 18-15,-18 0 16,0 17-16,18-35 15,0 18 1,0-1 0,0 19-1,0-1-15,0 1 16,0-1-16,18 18 16,0-18-1,-1 1 1,1 17-1,0-18 1,-1 18-16,1 0 31,-1 0-15,1 0 0,35 18-1,-18-1 1,1 19-16,-1-1 15,0 0 1,0 0 0,-17-17-1,0 17 1,-1-17 0,1 0-16,-18-1 15,0 1 1,18-18 109,-1 0-16,-17 17-93,18-17 15</inkml:trace>
  <inkml:trace contextRef="#ctx0" brushRef="#br0" timeOffset="67994.53">9578 9948 0,'0'0'0,"35"-17"0,-17-1 15,35 0 1,-53 1 0,53 17-16,0-18 15,-36 0 1,18 18-16,-17 0 16,35-17-1,-35 17 1,17-18-1,18 18 1,-35 0-16,52-17 0,-17-1 16,247-53-1,-141 18 1,140-35 0,-69 0-1,-160 70-15,1-17 16,-89 35 109</inkml:trace>
  <inkml:trace contextRef="#ctx0" brushRef="#br0" timeOffset="68867.77">9895 9772 0,'53'0'47,"-35"-18"-32,70-17-15,18-18 0,-53 53 16,176-70 0,-193 52-1,34 0-15,-17 1 0,-53 34 78,18 19-62,-18 16-16,0 19 16,0-36-16,0 53 15,-18-52 1,0 52-16,1-35 16,-1-35-1,18-1 1,18-17 93,52-17-109,18-1 16,71-35-16,0 18 15,-18-36-15,-17 36 16,-19 0 0,19-36-1</inkml:trace>
  <inkml:trace contextRef="#ctx0" brushRef="#br0" timeOffset="71690.42">16104 7655 0,'-17'0'78,"-1"0"-63,0 18-15,-17 35 16,0-36-16,-18 36 16,-71 124-1,54-89 1,-71 71-16,0 35 16,88-106-1,-71 106 1,-17-35-1,53-53 1,-18 35 0,-106 106-16,177-212 15,-124 177 1,18-54 0,-35 72-1,-53 34 1,70-87-16,124-107 15,-124 107-15,0 17 16,106-142 0,-53 72-1,53-71 1,36-18 0</inkml:trace>
  <inkml:trace contextRef="#ctx0" brushRef="#br0" timeOffset="72817.58">11571 11695 0,'0'35'62,"0"18"-62,18 17 16,-18 19-16,0-1 16,0-18-16,0 71 15,0-35-15,0-18 16,0-35-16,0 71 15,0 17 1,0-71 0,0 54-1,0-53 1,0-54 0,0-34 93,0-36-109</inkml:trace>
  <inkml:trace contextRef="#ctx0" brushRef="#br0" timeOffset="74477.7">11942 11677 0,'17'0'63,"1"53"-48,-18 17-15,0-34 16,17 34-16,-17 1 15,0 52 1,18-70 0,-18 71-1,18-71 1,-18-18-16,17 35 16,-17-34-1,0-19 1,0 1-1,0 0 204,18-1-203,-18 1-16,0 0 15,0-1-15,0 1 16,18-18-16,-18 17 16,0 1-1,0 0 1,0-1 0,0-52 124,0 0-124,0 0-16,0-1 15,0 1-15,0 0 16,0-1-16,0 1 16,17-53-1,19 53 1,-19 17-16,54-17 16,-18 17-16,17 0 15,-17 1-15,-18 17 16,18 0-1,0 0 1,-35 0 0,52 35-1,-17 18-15,-53-35 16,36 17 0,-19-35-1,-17 18-15,18 17 31,-18-18-15,0 1 0,0 17-16,-18-17 15,-35 35 1,-70 18 0,35-19-1,-36 1-15,89-35 16,0 0-1,35-36 189</inkml:trace>
  <inkml:trace contextRef="#ctx0" brushRef="#br0" timeOffset="75615.53">12894 12100 0,'0'18'62,"0"0"-62,0 17 16,0 0-1,0 0-15,0-17 16,0 17-16,0 1 16,0-1-1,18 18-15,-1 0 16,1-36 0,-18 19-1,35-19 1,-17-17-1,0 0 1,-1 0 15,1 0-31,-1 0 16,1-17 0,0-36-1,35-18 1,-36 36-16,1 17 15,-18-17 1,0 17 0,0-17-1,0 17 1,0 1-16,-35-36 16,35 35-1,-71-52 1,-35 17-1,71 35 1,17 0-16,-52-17 16,52 35-16,0 0 15,1 0 32,17 18-31,0 52-1,0-52-15,0 0 16,0 17-16,0 0 16,0-17-1,0-1 1,17-17 15</inkml:trace>
  <inkml:trace contextRef="#ctx0" brushRef="#br0" timeOffset="76358.42">13317 11977 0,'0'17'16,"0"1"0,0 17-16,0-17 15,0 70 1,0-70 0,18 17-16,-18-17 15,35 35 1,1-36-1,-19 1 1,18 0 0,-17-18-1,0 0 1,17 0 0,0 0-16,-17-18 15,17-35 1,-17 18-1,-18 17 1,0 0-16,0 1 16,0-1-1,0-17 1,0-18 0,-18 53-1,1-53 1,-1 35-16,-17 1 15,-1-1 1,36 1 0,-53 17-1,18 0 1,18 0 0</inkml:trace>
  <inkml:trace contextRef="#ctx0" brushRef="#br0" timeOffset="77409.19">13000 10848 0,'0'35'125,"0"0"-125,0 1 15,0-1-15,0 36 16,0-36 0,18 53-16,-1 0 15,1 0-15,-18-35 16,35 106 0,-35-124-16,0-17 15,0 0-15,0-1 16,18-17 46,35 0 79,35-53-141,18 0 16,52-17-16,-52 17 15,18-18-15,-1 1 16,-52 35-16,-18-1 15,-36 36 1</inkml:trace>
  <inkml:trace contextRef="#ctx0" brushRef="#br0" timeOffset="83840.27">3757 12047 0,'35'0'156,"36"-17"-140,17-1-16,89-17 15,17 0-15,35-18 16,0 17-16,89-34 15,-107 35 1,336-89 0,-335 89-16,105-36 15,-34 18 1,-248 36 0,71-19-1,-36 19 1,-35 17-1,1-18-15,17 18 16,-18-18 0,35-17-1,19 18 1,-36-19 0,35 19-1,18-36-15,-89 53 16,54-36-1,-54 36 1,-17 18 343,0 0-343,0-1 0,18-17-1,-18 36-15,0-19 16,18 19 0,-18 34-1,17 18 1,1-35-1,17 124 1,-35-19-16,18-87 16,17 105-1,18 1 1,-35-72 0,17 1-1,0 141 1,1-159-16,-1 71 15,0 0 1,0-53 0,1 70-1,-1-17 1,18 53 0,0 35-16,-36-195 15,36 195 1,0-17-1,-53-195 1,36 106 0,-19 0-16,1-123 15,-1 70 1,1 0 0,0-70-1,17 123 1,0 0-1,-17-106-15,-18 36 16,18 0 0,-1-54-1,1 54 1,-18-54 0,0 1-16,0 35 15,17-18-15,-17-17 31,0-1 1,0 19-17,0-19 1,18 54-16,-18-1 16,35 54-1,-35-89 1,0 36-16,18-18 15,-18 17 1,0-52 0,18 70-16,-1-17 15,1-36 1,-18 0-16,0 0 16,0 1-1,0-19 1,0 1-16,-35-18 265,17 0-265,-17 0 16,-1 0-16,-16 0 16,-1 0-16,-71 0 15,-35 0 1,124 0 0,-124 0-1,1 18 1,122-18-16,-122 0 15,-36 17 1,141-17 0,-124 18-1,54-18 1,-36 18 0,71-18-16,35 0 0,-123 17 15,123-17 1,-88 18-1,52 0 1,36-18 0,-70 0-1,88 17-15,-71 1 16,35-1 0,54-17-1,-72 18 1,-87 17-1,123-35 1,-53 18-16,53 0 16,-52 17-1,16-35 1,36 18 0,-17-1-1,-18 1-15,35-1 16,-53 1-1,0 0 1,53-18 0,-106 35-1,107-17 1,16-18-16,-52 35 16,18-17-1,-19-1 1,19 18-1,-1 1 1,18-36 0,0 35-16,36-17 15,-1-18 1,0 0 0,18-36 280,0 1-280,0 0-16,0-18 16,0 0-16,0-18 15,-17 1-15,-1-36 16,-17-106 0,0 1-1,-54-177 1,72 299-16,-18-140 15,17 159 1,-17-160 0,17 89-1,18 71 1,-18-19-16,18 19 16,-17-124-16,17 123 15,0-52 1,-18-124-1,18 212 1,0-124 0,0 18-1,0 35-15,0-18 16,0-17 0,0 18-1,0-1 1,0 36-1,0 0 1,0-18-16,0-17 16,0 87-1,0-105 1,0 53 0,0-35-1,0 34 1,0-34-16,0 88 15,0-36 1,0 18 0,0 36-1,0-54 1,0 53-16,0-35 16,0 18-1,0-18 1,0 0-1,0 18 1,0 17 0,0 1-1,0-18 1,0 17 0,0 0-1,0 1 1,0-1-1,0 0-15,0 1 16,0-1 0,35 18 296,36 0-312,35 0 16,-36 0-16,1 18 15,52-18-15,89 17 16,-159-17 0,70 0-1,-70 0 1,-17 0-16,-19 0 16,1 0-16,17 0 15,-17 0 1,35 0-1,-18 0 1,18 0 0,0 0-1,-18 0-15</inkml:trace>
  <inkml:trace contextRef="#ctx0" brushRef="#br0" timeOffset="85457.51">7056 8908 0,'0'-18'78,"0"0"-63,-36 1 17,19-1-17,-1 0-15,-17 1 16,-18-18 0,-35 17-1,52 18 1,1-18-16,-35 18 15,52 0 1,0 0 0,-17 0-1,17 0 1,1 0-16,-36 0 16,-18 18-1,-17 0 1,0 17-1,53-18 1,-54 36 0,54-53-16,-18 36 15,18-1 1,17 0 0,-17-17-1,0 35 1,17-53-1,-17 70-15,-1-17 16,19-17 0,-18 16-1,-1 1 1,36-35 0,0 0-1,-17-18-15</inkml:trace>
  <inkml:trace contextRef="#ctx0" brushRef="#br0" timeOffset="87396.43">4374 10389 0,'18'-17'0,"-18"-1"16,18 0 0,-18 1-16,0-1 15,0 0 1,0 1 0,0-18-16,0 17 0,0 0 15,0-17 1,0 17-16,0 1 15,0-1 1,-18 18 0,0-18-16,1-17 15,-18 35 1,17-17 0,0 17-1,1 0 1,-1-18-1,0 18-15,1 0 32,-1 0-17,0 0-15,1 0 16,-1 35 0,1-17-1,17-1-15,-18 54 16,18-18-1,0-35 1,0 70 0,18-35-1,17 0 1,18 0-16,123-1 16,-52-34-1,-1-18 1,-88 0-1,18-18 1,-35-17 0,17 18-16,-35-19 15,18 19 1,-18-54 0,0 53-1,-18-35 1,0 36-1,1-1-15,17 1 16,-18 17 0,1 0-1,-1-18 1,18 53 203,0 36-219,18-1 15,-1-17-15,1 71 16,-1-18-16,1-18 16,0 35-1,-1-17-15,-17-18 16,0 36-16,0-71 15,0 52 1,-17-69 0,17-19-1,-18-17 1,-17 18 0,0-18-16,17 0 15,-17 0-15,-71 0 16,88 0-1,-17 0 1,-18-35 0,0-1-1,53 1-15,-53-35 16,36 17 0,-1 17-1,18 1 1,18 17-1,70-52 1,106-36-16,-124 71 16,54 0-1,-71-1 1,-36 36 15</inkml:trace>
  <inkml:trace contextRef="#ctx0" brushRef="#br0" timeOffset="87875.68">4939 10742 0,'18'0'16,"-1"18"-16,1-1 16,-1 19-16,1-1 15,0 18 1,-1-18-16,-17-17 16,36 35-1,-36-36-15,0-52 78,0 0-62,0-1-16,0-16 16,0-1-16,0 17 15,0 19 1,0-36-16</inkml:trace>
  <inkml:trace contextRef="#ctx0" brushRef="#br0" timeOffset="88469.4">5151 10689 0,'0'18'31,"0"-1"-15,17-17-16,1 0 16,-1 36-1,1 17-15,17-36 16,36 54 0,-18-36-1,-35-17 1,52-18-1,-52 0 1,-1 0 0,1 0-16,0-53 15,-1 0 1,1-53 0,-18-53-1,0 124-15,0-18 16,0 18-16,0 0 15,-18-18 1,1 35 0,-1 0-1</inkml:trace>
  <inkml:trace contextRef="#ctx0" brushRef="#br0" timeOffset="89346.08">5468 9984 0,'0'17'16,"18"19"0,17 52-1,-17-35-15,35 70 16,-18-35-1,18 71 1,0-71 0,-53-35-1,35 18 1,-17-54-16,-18-52 62,0 0-46,0-18-16,0 18 16,0 17-16,17-17 15,1-1 1,-1 19-16,1-1 16,17-17-1,18 0 1,-35 35-16,35-36 15,-18 36 1,-17 0 0,17 0-1,-17 0 1,17 0 0,18 53-1,-35-35-15,-1 52 16,-17-34-1,0-1 1,0 0 0,0 18-1,0-35-15,-17-1 16,-19 1-16,1 0 16,0-18 15,17 0-16,0 0 1,1 0 15,-1 0-15,0 0 0</inkml:trace>
  <inkml:trace contextRef="#ctx0" brushRef="#br0" timeOffset="95244.81">5274 8943 0,'18'0'15,"17"35"17,-35-17-32,18 35 15,-1-18-15,1 0 16,-18 1 0,18-1-16,-1 18 15,1 53 1,-1-53-16,36 105 15,-35-70 1,0-35 0,17 18-1,-35-18 1,18-36 0,-18 1-16,0-36 93,17 18-77,1-17-16,-18-1 16,17 18-16,-17-35 15,36 35 1,17-53-1,-18 18-15,-17 35 16,34-36 0,1-16-1,0 16 1,0-17 0,53-17-1,-71 70-15,1-35 16,17-1-1,-36 36 17</inkml:trace>
  <inkml:trace contextRef="#ctx0" brushRef="#br0" timeOffset="99844.81">3863 12629 0,'-18'36'62,"18"-1"-62,0 0 16,0-17-16,0 35 15,0-18-15,0 0 16,18 18-16,17 18 16,0-53-1,-17 17 1,0-35-1,-1-18 64,1 1-64,-18-19-15,0-17 16,0 36-16,18-1 15,-18-17-15,0 17 16,0 0 0,0 1-1</inkml:trace>
  <inkml:trace contextRef="#ctx0" brushRef="#br0" timeOffset="100367.5">4022 12400 0,'0'0'0,"0"141"0,17-88 15,1 0 1,0 53 0,-1-53-16,1-18 0,0 0 15,-18 18 1,17-35-1,-17-36 79,0 1-94,0-19 16</inkml:trace>
  <inkml:trace contextRef="#ctx0" brushRef="#br0" timeOffset="101665.45">4180 12682 0,'0'-17'0,"0"-1"47,18 18-47,0 0 15,-1 0 1,-17 35 93,0-17-109,0 17 16,-17 1-16,-1-1 15,0 0-15,1 0 16,-18 18 0,35-35-1,-18-18 32</inkml:trace>
  <inkml:trace contextRef="#ctx0" brushRef="#br0" timeOffset="102067.03">4463 12700 0,'-18'0'16,"18"35"-1,0-17 1,0 0-16,0 17 16,0-18-1,18 54-15,-1-71 16,1 35 0,0-17-1,-1-18 1,18 0-1,1-53 1,-19 18 0,19-89-16,-36 107 15,0-89 1</inkml:trace>
  <inkml:trace contextRef="#ctx0" brushRef="#br0" timeOffset="102689.75">4710 12629 0,'35'36'0,"-35"-1"15,35-17-15,-35-1 16,18 19-16,-1-36 16,1 35-1,-18-18 1,0-34 46,0-18-62,0-36 16,0 18-16,0 0 16,0 18-1,18 0-15,-18 17 16,17 0-16,1 18 47,0 0-32,-1 18-15,1 0 16,0-1-16,34 54 16,-34-36-1,0 0-15,-1 1 16,1-1-1,-18-17 1</inkml:trace>
  <inkml:trace contextRef="#ctx0" brushRef="#br0" timeOffset="102980.53">5080 12453 0,'0'18'31,"35"-1"-15,-35 19-16,18-1 15,17 0-15,-35 18 16,35-18-1,-17 36 1,-18-36 0,0-17-1,0-1 1,-18-17 15</inkml:trace>
  <inkml:trace contextRef="#ctx0" brushRef="#br0" timeOffset="103227.35">5045 12665 0,'35'-36'0,"0"1"16,-17 35-1,0 0 1,-1 0 0,1 0-1,17 0 1,-17 0 0,52-17-16</inkml:trace>
  <inkml:trace contextRef="#ctx0" brushRef="#br0" timeOffset="103521.42">5345 12524 0,'17'17'31,"1"1"-31,0 35 16,17 0-1,-35-18 1,53 18-16,-18-35 16,0-1-1,18-34 1,-35-1 0,17-17-16,0-54 15,-35-34 1,18 17-16,-18 71 15,0-53-15</inkml:trace>
  <inkml:trace contextRef="#ctx0" brushRef="#br0" timeOffset="105256.43">3933 13582 0,'0'18'63,"0"-1"-63,0 36 15,0-35-15,0 35 16,0-36-16,0 19 15,18 17 1,-18-36 0,18 18-16,-1 1 15,1-19 1,-18 1-16,0 0 16,35-1-1,-17-17 79,0-17-94,-1 17 16,19-36-16,-19 36 15,18-17-15,1-1 16,17 0-1</inkml:trace>
  <inkml:trace contextRef="#ctx0" brushRef="#br0" timeOffset="105659.84">4392 13688 0,'18'17'32,"-18"1"-17,17 17-15,-17 1 16,18-19 0,-18 1-16</inkml:trace>
  <inkml:trace contextRef="#ctx0" brushRef="#br0" timeOffset="105935.58">4163 13282 0,'0'18'78,"17"-18"-62,-17 17-16,36 1 16,34 53-1</inkml:trace>
  <inkml:trace contextRef="#ctx0" brushRef="#br0" timeOffset="107317.59">4498 13635 0,'35'35'47,"-35"-17"-47,35 17 16,-35 18-16,18-35 15,0-1 1,-1 36-16,-17-35 16,0-1-1,18-17-15,-18-17 63,0-18-63,-18-1 15,1-17 1,-1 0-16,18 18 16,0 17-1,0 1 1,0-1 0,18 18 374,17 35-390,-17-17 16,-1 0-16,1-1 15,0 1-15,-1 17 16,18 1 0,-17-1-1,-18-17 1,0-36 312,0 0-328,18 1 16,-18-1-1,0 0-15,0 1 16</inkml:trace>
  <inkml:trace contextRef="#ctx0" brushRef="#br0" timeOffset="107763.65">4798 13600 0,'0'17'31,"0"1"-15,17-1-16,1 1 15,0 0-15,-1 17 16,1-35 0,-18 18-1,18-1 1,-1-17 0,1 0-1,0 0 32,-18-17-31,0-1-1,17 0-15,-17 1 16,18-19 0,-18 19-1,0-18 1,0 17-1,0 0-15</inkml:trace>
  <inkml:trace contextRef="#ctx0" brushRef="#br0" timeOffset="108179.54">5009 13494 0,'18'0'0,"0"0"16,-1 17 0,1 1-1,0 0-15,17 17 16,0 18 0,-17-36-1,-1 1 1,1 0-1,-18-1-15</inkml:trace>
  <inkml:trace contextRef="#ctx0" brushRef="#br0" timeOffset="108645.67">5115 13476 0,'-17'53'62,"-1"-35"-46,18-1-16,0 19 16,-35-1-1,35 0 1,-18 0-1,18 1-15</inkml:trace>
  <inkml:trace contextRef="#ctx0" brushRef="#br0" timeOffset="111550.53">5503 13317 0,'0'-17'140,"18"17"-77,-18-18-63,0 0 15,0 1-15,18-1 16,-18 1 0,0-1-1,0 0 1,-18 1 15,0 17-15,1 0-1,-1 0 1,0 0-16,1 0 31,-18 35-31,17-17 16,18-1-16,0 36 31,0-35-15,0-1-1,0 1-15,0 0 47,18-1 219,17 1-266,-18 17 16,1 0-16,0-17 15,17 53-15,0-36 16,-17 18-16,0-18 15,17 71 1,0-35 0,-35-36-1,0 0 1,-18-53 93,1-17-93,17 18 0,-18-1-1,18 0 1,0-35-1,0 18-15,0 0 16,35-18 15</inkml:trace>
  <inkml:trace contextRef="#ctx0" brushRef="#br0" timeOffset="112264.23">5733 13476 0,'17'18'0,"1"-1"16,-18 19-16,18-1 15,-1-17-15,-17-1 16,18 18 0,-1-17-1,-17-36 48,0 1-63,0-18 15,0-1-15,0 19 16,0-1-16,18-35 16,0 35-1,-1 18 79,1 18-78,0 0-1,17-1-15,-17 19 16,17-19 0,-35 1-16,17-18 15,-17 18 1</inkml:trace>
  <inkml:trace contextRef="#ctx0" brushRef="#br0" timeOffset="112618.56">6174 13406 0,'17'0'16,"1"0"15,0 17-15,-1-17 0,1 0 15,-1 0-16,1 0-15,17 0 16,18-53 0,0 18-1,18-106 1,-18 35 0,-53 88-1</inkml:trace>
  <inkml:trace contextRef="#ctx0" brushRef="#br0" timeOffset="113675.7">3387 12859 0,'0'-18'47</inkml:trace>
  <inkml:trace contextRef="#ctx0" brushRef="#br0" timeOffset="114236.22">2081 13035 0,'36'0'78,"87"0"-62,54 0-16,-19 0 16,36-17-16,-17-1 15,70 0-15,-36-17 16,54 0-1,-159-1 1</inkml:trace>
  <inkml:trace contextRef="#ctx0" brushRef="#br0" timeOffset="114969.63">2293 13776 0,'35'18'62,"54"-18"-46,52 0-16,35 17 15,53-17-15,-35 0 16,336 0 0,-319-17-1,107-19 1,-283 19-1,0 17-15,-35-18 16</inkml:trace>
  <inkml:trace contextRef="#ctx0" brushRef="#br0" timeOffset="115625.43">3422 13441 0,'18'0'62,"17"35"-62,35 0 16,-34 18-16,-1-35 15,18 17-15,-18 0 16,-17-17 0,17 17-16,-17 1 15,-18-19 1,0 1-1,0 0 1,0-1 0,0 36-1,0-18-15,0-17 16,0 0 0,-18-1-1,0-17 1,1 18-1,-18-18 1,-1 18-16,-52-1 16,35 1-1,0 0 1,0-1 0,36 1-1,-1-18 1</inkml:trace>
  <inkml:trace contextRef="#ctx0" brushRef="#br0" timeOffset="116899.34">7761 13018 0,'-18'-18'47,"18"0"-31,-17 18-16,-18-17 15,-18-1 1,35 0-16,-70 18 15,0 0 1,-71 0 0,0 0-1,124 0 1,-159 18 0,141-18-16,0 18 0</inkml:trace>
  <inkml:trace contextRef="#ctx0" brushRef="#br0" timeOffset="118767.61">11254 8837 0,'0'18'109,"35"17"-93,-17 18-16,17 35 15,18 0 1,-18-35-16,88 229 15,-87-211 1,87 246 0,-35-34-1,-17-107-15,52 106 16,-70-158 0,36 70-1,-54-53 1,-18-106-1,1 18 1,-18-35-16,18-18 156,-18 17-140,0 1 0,0 0 15</inkml:trace>
  <inkml:trace contextRef="#ctx0" brushRef="#br0" timeOffset="119366.42">11571 10989 0,'18'18'31,"-18"-1"-31,0 1 16,17 0-16,1 17 15,53 18 1,-18 17-1,17-17 1,36 18 0,-71-54-1,-17-17 1,-1 0 15,1 0-15,-18-17-1,71-54-15,-18-17 16,-18 17 0,-35 19-1,17-19 1,-17 18 0,0 18-1,0 0-15,18 17 16</inkml:trace>
  <inkml:trace contextRef="#ctx0" brushRef="#br0" timeOffset="120435.04">13635 13070 0,'17'36'62,"19"17"-62,17 17 16,-18 1-16,36 17 15,-1 18-15,18 0 16,106 123 0,-123-123-1,17 0-15,53 70 16,53 89-16,35-19 16,-123-104-1,71 69 1,70 54-1,-124-159 1,36 52 0,-89-105-16,-34-35 15,-1 17 1,-17-17 0,17 0-1,-17-18 16,-18 17-15</inkml:trace>
  <inkml:trace contextRef="#ctx0" brushRef="#br0" timeOffset="121651.43">17251 15558 0,'0'17'47,"0"1"-32,0 17-15,0-17 16,17 17-16,-17 0 15,0-17 1,0 0-16,0-1 0,0 1 31,-35-71 47,-18-18-78,-17-17 16,-1 18-16,18-36 16,0 18-16,18-18 15,0-18 1,17 54-16,18 34 16,0-69-16,18 52 15,141-53 1,-1 35-1,-52 36 1,141 17 0,-106 18-1,-88 0-15,0 36 16,-18-19 0,-17 54 15,-18-18-16,0 0-15,0 52 16,-159 72 0,124-142-1,-106 89 1,-36-71 0,89-36-1,-18 1-15,106-1 110,53 1-95,71 35-15,52 0 16,1 0-16,87-18 15,-52 0-15,88 36 16,17-18 0,54-18-16,-230-35 15,-159-17 48,-53-54-48,19 36 1,-1-53-16</inkml:trace>
  <inkml:trace contextRef="#ctx0" brushRef="#br0" timeOffset="122360.33">18838 14817 0,'0'17'32,"18"36"-32,-18 35 15,88 106 1,-53-123-1,1 35 1,-1-18-16,-17-70 16,-18-1-16,0-34 78,-36-54-63,-34-35-15,35 18 16,17 35-16,-17-35 16,17 35-16,0 18 15,18-18 1,0 18 0,0 17-16,18 18 31,0 0-16,52 0-15,18 35 16,36 18 0,17 18-16,18 35 15,-124-89 1,-17 18 0,-18-17-1,17 0 1,-17-1-1,18 1-15,-36-18 94,-88-18-78</inkml:trace>
  <inkml:trace contextRef="#ctx0" brushRef="#br0" timeOffset="122728.5">18697 15099 0,'18'0'94,"-1"0"-79,1 0-15,0-18 16,17 18 0,-17 0-16,17 0 15,36 0 1,140-35 0,-123 17-16,71 1 15</inkml:trace>
  <inkml:trace contextRef="#ctx0" brushRef="#br0" timeOffset="123729.36">19720 14870 0,'18'0'16,"0"0"-16,17 35 15,-18-35-15,1 35 16,35 18-16,-35-35 15,35 70 1,-36-70 0,1-1-16,-18-34 93,-18-19-93,1-17 16,17 0-16,0 18 16,0 17-16,0 1 15,0-1-15,0 1 16,0-1 0,17 18 30,1 18-30,17 17 0,18 18-1,-35-36-15,35 54 16,17 17 0,-35-17-1,-17-54-15,-18-34 78,-35-36-62,35-18-16,-18 1 16,18 34-16,0-34 15,0 17-15,0 0 16,18 35-1,52-70 1,-17 35 0,-17 53-16,-1 0 15,0 0 1,-17 0 0,17 18-1,18 35 1,-35-18-1,35 36-15,17 17 16,-35-18 0,36-17-1,-36 0 1,-17-53 0</inkml:trace>
  <inkml:trace contextRef="#ctx0" brushRef="#br0" timeOffset="124252.45">21237 14958 0,'35'0'63,"18"0"-48,0-18 1,36 18-16,16-18 15,19 1-15,17-1 16,53 1 0,-71-1-1,-87 0-15</inkml:trace>
  <inkml:trace contextRef="#ctx0" brushRef="#br0" timeOffset="124973.82">21872 14464 0,'71'18'47,"17"17"-47,0 0 15,36 18-15,-19-18 16,54 36-16,-18-18 16,0 17-1,-88-52 1,-35 17-16,0-35 15,-18 18-15,17-1 16,-17 1 31,0 0-16,-53-1-15,18 1-16,-35 35 15,-1-18 1,-35 36 0,0 35-1,89-89-15,-36 19 16,17-1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10:03:18.332"/>
    </inkml:context>
    <inkml:brush xml:id="br0">
      <inkml:brushProperty name="width" value="0.05292" units="cm"/>
      <inkml:brushProperty name="height" value="0.05292" units="cm"/>
      <inkml:brushProperty name="color" value="#FF0000"/>
    </inkml:brush>
  </inkml:definitions>
  <inkml:trace contextRef="#ctx0" brushRef="#br0">3616 3669 0,'18'0'93,"-18"-18"-61,17 1-1,-17-1-16,36 18-15,-19-18 16,1 18-16,17-35 16,0 17-1,-17 1 1,88-36-16,-53 18 16,17 17-1,1-17 1,-1 17-1,-52 0 1,70-17-16,-52 17 16,-19 18-1,1 0 188,-18 53-187,35 0-16,-17 0 16,-18 0-16,17 18 15,1-18-15,-18-18 16,18 18-16,-1 0 16,-17 53-1,18-36 1,0-17-16,-1 0 15,1 18 1,-1-19-16,-17-34 16</inkml:trace>
  <inkml:trace contextRef="#ctx0" brushRef="#br0" timeOffset="1175.31">5045 3351 0,'-18'0'0,"0"0"15,1 0-15,-1 0 16,1 18-16,-19 17 15,-17 1 1,36-1 0,17-18-16,-18 19 15,0-19 1,18 1 0,0 17-1,0 1 1,0-19-16,0 36 15,18-35 1,-18-1 0,35 19-1,-17-19 1,0 1 0,17 0-1,0-18-15,-17 0 16,-1 0-1,1 0 1,0 0 0,17 0-1,-17 0-15,-1-36 16,1 19 0,0-1-1,-18 0 1,0 1-1,35-18 1,-35 17-16,17-17 16,-17 17-1,0-35 1,0 18 0,0 17-1,0-17 1,0 17-1,0 1-15,-35-1 16,35 0 0,-35-17-1,17 35 1,1-18-16,-19 1 0,19-1 16,-19 18-1,-16 0 16,-54 0-15,70 0 0,-34 18-16,52 17 15,1-35 1,17 18 0,0-1-1,0 1 1,17-18-1</inkml:trace>
  <inkml:trace contextRef="#ctx0" brushRef="#br0" timeOffset="1818.05">5556 2981 0,'18'0'63,"17"35"-47,0 1-1,1 16-15,52 54 16,-35-18-1,0 18 1,0-18 0,-36-52-1,1-36-15,-36-36 78,1-16-62</inkml:trace>
  <inkml:trace contextRef="#ctx0" brushRef="#br0" timeOffset="3105.34">6121 2716 0,'0'18'47,"0"0"-31,0-1-16,-18 19 16,0-19-16,18 19 15,-17-1 1,-19 53-16,1-17 15,18-19 1,-1-16 0,53-36 171,36 0-187,-1 0 16,1 0-16,-18 0 15,0 0-15,17 0 16,-17 35-16,0-35 16,18 53-1,-18-18 1,-36-17 0,1-1-1,0 1 1,-18 0-1,0-1-15,17-17 16,-17 18 0,0 0-1,0-1 17</inkml:trace>
  <inkml:trace contextRef="#ctx0" brushRef="#br0" timeOffset="12288.03">13741 3687 0,'17'0'204,"1"0"-189,17 0-15,1-18 16,34 0-16,-17 18 15,18-17 1,105-1 0,-105 0-16,105 18 15,0-17 1,-140-1 0,105 0-1,-18 1 1,-70-1-1,53 18-15,-18-18 16,-35 18 0,35-17-1,18-1 1,-53 18 0,-18 0-16,36 0 15,52-17-15,-105-1 16,105 18-1,-17 0 1,-35-18 0,17 18-1,18-17 1,-71-1-16,53 18 16,-17-18-1,17 1 1,-70 17-1,-18 35 376,35 36-375,-35-19-1,18 19-15,-18-18 16,17 18-16,1-19 16,-1 107-1,19-35 1,-19-36-16,-17 18 15,18-18 1,17 53 0,-17-35-1,-18-53 1,18 53-16,-1-1 16,1-69-1,0 52 1,-18-18-1,0-17 1,17 71 0,1-36-1,-18-35-15,17 18 16,1-1 0,-18-35-1,18 18 1,-18 0-1,0-35-15,17-1 16,-17 1 0,0 0-1,0-1 1,0 1 0,0 0 30,-53-18 158,36 0-189,-18 0-15,-1 0 16,19 0-16,-54 17 15,36 1-15,-18 0 16,-53-18 0,0 35-1,36-18-15,17 1 16,-106 0 0,106-1-16,-70-17 15,34 18 1,72 0-1,-19-18-15,19 0 16,-18 17 0,17-17-1,0 0-15,-17 0 0,17 0 16,1 0 0,-19 18-1,-16 0 1,-19-18-1,18 0 1,-18 35-16,1-35 16,-18 17-1,-53 1 1,70 0 0,-52-1-1,34-17 1,36 0-16,-35 0 15,35 0 1,0 0 0,18 0-1,-18 18 1,18-18 0,-18 0-1,35 0 1,-17 18-1,-18-18 1,36 0 0,-54 17-16,36-17 15,-1 0 1,19 0 0,-18 18-1,17-18 1,0 0-1,1 0 1,-1 0 0,0 0 15,18 18-15,-17-18-1,-1 0 1,0-36 218,1-17-218,-36 0-16,18 1 15,35-1-15,-53-18 16,17 1-16,1-1 16,-18-70-1,18 88 1,-18-88 0,0 17-1,18 89-15,0-35 0,35 34 16,-53-70-1,53 71 1,-53-71 0,35 18-1,0 35-15,-17-35 16,-18-18 0,53 71-1,-35-18 1,17-53-1,1 89 1,-1-89-16,-17 35 16,17 36-1,18-36 1,0 36 0,-17 17 15,17 1-31,0-1 47,0 0-32,17 1 173,36-1-173,0 1-15,0-19 16,53 36-16,-71-17 16,53-19-1,36 19-15,-19-19 16,19 1 0,-89 35-1,18 0-15,18-17 16,-54-1-16,19 18 15,-19 0 1,36 0 0,-18-18-1,18 18 1,36-17-16,-72 17 16,19 0-1,-1 0 1,-18 0-1</inkml:trace>
  <inkml:trace contextRef="#ctx0" brushRef="#br0" timeOffset="13187.3">15187 6350 0,'0'18'78,"0"35"-62,18 17-16,-1 1 15,1-18-15,0 52 16,-1-16 0,-17-19-16,18 71 15,-18-17 1,18-18 0,-18-54-16,0 1 15,0-35 1</inkml:trace>
  <inkml:trace contextRef="#ctx0" brushRef="#br0" timeOffset="15272.02">13935 8255 0,'0'-18'0,"35"18"15,-17-17 1,87-36-16,160-18 16,-71 18-1,124-17 1,-160 35-1,230-89 1,-88 53 0,-123 19-16,34-1 15,-17 17 1,-88 19 0,176-19-1,18 1 1,-159 18-16,106-19 15,-53-17 1,-123 36 0,-53-1-1,-18 36 188,0 35-187,17 35-16,-17 0 16,18 18-16,-18 53 15,0-36-15,17 36 16,1 176 0,0-176-1,17 158-15,0-52 16,-35-212-1,18 35-15,0-35 16,-18-36 0,17 1-1,-52-18 157,0 0-156,-18 0-16,-18-18 15,-52 1-15,-54-1 16,36 1-16,0-1 16,-265-35-1,195 35 1,-160 18 0,1 0-1,229 0-15,-194 0 16,141 18-1,123-18 1,-105 35 0,87-17-1,37-18 1,-90 18-16,19-1 16,105 1-1,-140-1 1,69 1-1,-16 0 1,-1-1-16,-18 19 16,54-19-1,-1 1 1,36 0 0,17-1-1,1-17 1,-1 0-1,0 0-15,18-17 141,0-19-125,0 1-1,0-36-15,0-17 16,0 0-16,0 0 16,0-177-1,0 124 1,0-106-1,0 36 1,-17 140-16,17-70 16,-18 70-1,18 36 1,18 0 156,17 17-172,88-35 15,89-17-15,-36 17 16,71-35 0,177-36-1,-230 71-15,141-53 16,-176 53 0</inkml:trace>
  <inkml:trace contextRef="#ctx0" brushRef="#br0" timeOffset="16094.97">19156 4516 0,'35'0'109,"36"0"-109,70-18 16,-18 0-1,1-17-15,70 17 16,0-17-16,-53 0 16,106-36-1,-88 18 1,-142 53-16,-17-17 31,0-1-31,-17 0 16</inkml:trace>
  <inkml:trace contextRef="#ctx0" brushRef="#br0" timeOffset="16637.88">19579 3775 0,'35'0'31,"36"0"-15,105 17-16,-87 1 16,52 0-16,106 17 15,-124-17 1,89 34 0,-71 19-1,-123-36-15,-1 1 16,1-1-1,-1 0-15,-17 0 16,0 54 0,0-19-1,-35-17 1,-18 0-16,-17 0 16,52-53-16,-52 53 15,-72 0 1,72-36-1,35 1-15,17 0 16</inkml:trace>
  <inkml:trace contextRef="#ctx0" brushRef="#br0" timeOffset="18608.91">22507 3510 0,'-17'0'78,"-1"-18"-47,0 18-15,-17-35-16,17 35 0,1 0 16,-19-17-1,-34-1 1,35 18-16,17 0 0,-17 0 15,-1 18 1,-16-1 0,34 1-1,-17 17 1,17-17 0,0 17-16,18 18 15,0 18 16,53 17-15,18-18 0,52 18-1,-52-35-15,52-35 16,-52 17 0,17-17-1,-53-18 1,1 18-1,-19-1 1,-17 1 0,0 0-1,0-1 1,0 1 0,0-1-1,-17 19 1,-54-19-16,-105 19 15,140-36 1,-105 17 0,53 1-1,18-18 1,52 0-16,53-35 125</inkml:trace>
  <inkml:trace contextRef="#ctx0" brushRef="#br0" timeOffset="19359.02">22842 3722 0,'0'0'0,"0"17"0,-17-17 15,-1 36 1,18-19-16,-35 54 16,35-18-16,0 0 15,0 0 1,35 0 0,-17-36-1,35 19 1,0-19-1,-18-17-15,35 0 16,-34-17 0,-1-19-1,0 1 1,-17 0 0,-18 17-16,18-53 15,-18 36 1,0 18-1,0-1 1,-18-17 0,18 17-1,-35-17-15,17 17 16,0 18 0,1-18-1,-19 18 1,19 0-1,-1 0 1</inkml:trace>
  <inkml:trace contextRef="#ctx0" brushRef="#br0" timeOffset="19710.03">23407 3704 0,'0'-17'31,"17"17"-15,-17-18-16,0 0 16,18 18-16,0-53 15,-18 36 1,35-89-1,-35-18 1,0 89-16,0 0 16</inkml:trace>
  <inkml:trace contextRef="#ctx0" brushRef="#br0" timeOffset="20087.93">23354 3069 0,'0'0'0,"-35"18"0,35-1 16,-53 72 0,53-1-1,-18-18 1,18 54-16,18 35 16,-18-106-1,88 88 1,-35-53-1,17 35 1,-17-34 0,-35-72-16,0 18 15,-18-17 1,-18-18 78</inkml:trace>
  <inkml:trace contextRef="#ctx0" brushRef="#br0" timeOffset="20389.93">23248 3986 0,'0'-17'47,"18"17"-32,-18-18 1,17 18-16,19-18 15,-1 18 1,-17 0-16,52-17 16,71-18-1,18-36 1,-141 71 0,70-88-16</inkml:trace>
  <inkml:trace contextRef="#ctx0" brushRef="#br0" timeOffset="20751.25">23918 3422 0,'0'18'32,"0"17"-17,0 0-15,18 18 16,0 0 0,-18 18-16,17-1 15,19 54 1,-19-19-1,-17-52-15,0-35 16,0 0-16,-53-18 47,-123-106-31</inkml:trace>
  <inkml:trace contextRef="#ctx0" brushRef="#br0" timeOffset="21031.06">23601 3810 0,'53'0'78,"17"-18"-78,18 1 16,18-1-16,0 0 16,-53 1-16,53-1 15,-36 18-15,-17 0 16,18-17 0,-36 17-1,-35-18-15</inkml:trace>
  <inkml:trace contextRef="#ctx0" brushRef="#br0" timeOffset="21746.07">24448 3563 0,'0'35'0,"17"18"16,1 0-16,-18-18 16,35 18-16,-17-17 15,-18-1 1,53 35-1,-36-52 1,19-53 15,-36 17-15,17-17-16,18-18 16,-35 18-1,18 35 1,-18-18-16,18 18 62,-1 35-46,1-35 0,0 18-16,-1 0 15,19-18 1,-19 0-1,1 0 1,17 0 0,0-36-1,-35 19-15,18-19 16,-18 19 0,0-18-1,0-1 1,0 1-1,-18 35-15</inkml:trace>
  <inkml:trace contextRef="#ctx0" brushRef="#br0" timeOffset="22531.01">25277 3634 0,'0'0'0,"-53"0"0,17 0 15,19 0-15,-36 0 16,17 35-16,19-17 16,-1 17-1,-17 0 1,35-17 0,0-1-1,0 19-15,0-19 16,18 1-1,17 17 1,-18-35 15,1 0-15,0 0 0,17-35-1,-17 0-15,17-1 16,0-52-1,-17 53 1,-18-18-16,0 18 16,18 35-1,-1 17 48,1 1-63,17 35 15,-17-35-15,-1-1 16,19 36-16,-19-35 16,-17-1-1,18 1 1</inkml:trace>
  <inkml:trace contextRef="#ctx0" brushRef="#br0" timeOffset="22861.88">25471 3598 0,'17'0'15,"1"0"1,-1 18 0,1 0-1,0-1-15,-1-17 16,1 36 0,17-19-1,-35-52 48,18 17-63,0-35 15,35-53 1</inkml:trace>
  <inkml:trace contextRef="#ctx0" brushRef="#br0" timeOffset="23791.15">26053 3422 0,'0'0'0,"17"35"16,1-35-1,17 0 32,-17 0-31,17-35-1,-17 17-15,-1-17 16,1 0 0,-18-1-16,0 1 15,0 18 1,-35 17-1,-36 0 1,36 0 0,-18 17-1,53 36 1,0-35-16,0 17 16,0 18-1,18-35 1,17 34-1,-17-16 1,-1-19-16,18-17 16,18 0-1,-17 0 1,105-105 0,-71-19-1,-70 89 1,18-71-16,-18 71 15,0 17 32,-18 18-15,18 18-17,0-1-15,0 19 16,0-19-1,0 36 1,18-18 0,0 1-1,-1-1-15,1 18 16,-18-35 0,0-1-1,0 18 1,0-17-1,0 0 1,-53-1-16,-18 1 16,36 0-1,-106-1 1,88 1 0,-70 17-1,52 1 1,53-19-16</inkml:trace>
  <inkml:trace contextRef="#ctx0" brushRef="#br0" timeOffset="24587.36">23865 1817 0,'0'35'31,"0"0"-31,0 18 16,0 0-1,18 0-15,0 53 16,17-18-1,0 53-15,-17 0 16,0-88 0,34 53-1,-52-71 1,0-17 0,18-18-16</inkml:trace>
  <inkml:trace contextRef="#ctx0" brushRef="#br0" timeOffset="25269.95">24130 1764 0,'0'18'110,"0"34"-110,0 1 15,0-17-15,0 69 16,18-34-1,-18-18-15,17 0 16,1 106-16,0-71 16,-1-53-1,1 71 1,-18-71 0,17-17-1,-17-1-15,18 1 0,-18 0 16,0-1-1</inkml:trace>
  <inkml:trace contextRef="#ctx0" brushRef="#br0" timeOffset="26347.25">23654 2699 0,'0'0'0,"17"0"109,36 35-93,53 18-1,-18-18-15,36 18 16,-54-35-16,19 35 15,69-18 1,-140-17 0,0-18-16,-1 0 15,1 0 17,0 0-1,-1 0-16,1-18-15,-1 0 16,19-17 0,-1 17-1,-17-17-15,-1 18 16,36-36 0,-18-18-1,-17 18-15,17-17 16,18-1-1,-53 36 1,36-53 0,-19 35-1,-17 35 1,0-17-16,0 17 16</inkml:trace>
  <inkml:trace contextRef="#ctx0" brushRef="#br0" timeOffset="27176.43">27499 3316 0,'0'-18'63,"35"18"-48,1-17-15,-1 17 16,18-18-16,53-17 15,-36 17 1,36-17-16,-53 35 16,-35 0-1,-18-18 48,17 18-48</inkml:trace>
  <inkml:trace contextRef="#ctx0" brushRef="#br0" timeOffset="27786.09">27711 2981 0,'17'0'47,"19"0"-32,-1 0-15,35 18 16,1-18-16,-18 35 16,-18-17-1,36-1-15,-1 18 16,-52-17-1,17 17-15,1-17 16,-36 0 0,17 17-1,-17-17 1,0-1 0,-17-17 15,-1 35-31,-17-35 15,-18 18 1,-18 17-16,18-17 16,18 17-16</inkml:trace>
  <inkml:trace contextRef="#ctx0" brushRef="#br0" timeOffset="28593.14">28945 2663 0,'0'0'0,"-53"0"0,18-17 16,0 17-16,0 0 15,17 17 1,0 1 0,18 17-1,-17-17 1,17 70-16,0-35 15,0-18 1,0 36 0,0-53-1,17-1 1,-17 1-16,18-18 16,17-18 46,-35 1-62,36-36 16,-19 17-16,-17 19 15,18-1-15,-1-17 16,-17 17 0,18 18 77,0 36-93,-1-19 16,1 1 0,0 35-1,17-36-15,-35 19 0,35-19 16,1 1-1,-36 0 1,17-18-16,18 0 16</inkml:trace>
  <inkml:trace contextRef="#ctx0" brushRef="#br0" timeOffset="28929.83">29404 2558 0,'0'17'63,"0"1"-48,18 17 1,-1-17-16,-17 35 15,0-36-15,36 72 16,-36-36 0,17-53-1,-17 17 1,18-17 46,35-106-62</inkml:trace>
  <inkml:trace contextRef="#ctx0" brushRef="#br0" timeOffset="29232.4">29739 2293 0,'0'18'63,"0"17"-48,0-17-15,18 35 16,-18-18-16,0-18 16,0 36-1,0-35 1,0 0-1,0-1 1,0 1-16,0 0 16,0 17-1</inkml:trace>
  <inkml:trace contextRef="#ctx0" brushRef="#br0" timeOffset="30264.22">24130 4621 0,'18'18'47,"17"17"-32,-17 18-15,17-18 16,-35 18-16,35 18 16,0-18-1,1 35-15,-36-35 16,70 53-16,-70-71 15,36 18 1,-36-35 0</inkml:trace>
  <inkml:trace contextRef="#ctx0" brushRef="#br0" timeOffset="31031.87">24483 4480 0,'17'18'63,"-17"35"-63,36 17 0,-19-17 15,1 53-15,0-53 16,-1 35-16,19 0 16,-1 36-1,0 17 1,-17-88-1,17 70 1,-35-87 0,0-1-16,18-17 0,-1-1 15,-17 19 1,0-19 0,18 18-1,-18-17 1,0 0-16,18 17 15,-18-17 1,17 17 0,1 53-1,-1 0 1,-17 18 0,36 53-1,-19-53-15,1 0 16,-18-124 78,-18-17-94,1 17 15,17 0 1</inkml:trace>
  <inkml:trace contextRef="#ctx0" brushRef="#br0" timeOffset="32269.01">24130 4780 0,'0'18'94,"35"17"-94,-17 18 16,17 18-16,0-19 15,1 19-15,-19 35 16,72 123 0,-54-141-1,35 106 1,-34-35-16,-1-53 16,-17 17-1,-1-70 1,19 53-1,-19 35 1,1-88-16,-1-18 16,1 18-16,0 53 15,-1-53 1,-17 0-16,18 0 31,-18-35-15,0-1-16,18-17 0</inkml:trace>
  <inkml:trace contextRef="#ctx0" brushRef="#br0" timeOffset="33207.99">24077 6244 0,'18'0'47,"17"35"-47,-17 1 16,-1-36-16,1 53 16,35 17-16,0 1 15,70 105 1,-105-141-1,35 36-15,17 17 16,19 0 0,-19-17-16,-52-53 15,-1-18 48,1 0-32,0 0-31,-1 0 16,36-36-16,-35 19 15,52-36 1,-52 53 0,35-53-1,-35 0-15,-1 35 16,54-105-1,-18-18 1,-36 88 0,19-88-1,-36 0 1,17-36-16,-17 71 16,0 18-1,0 53 1,0-18-1,0 18 1,0 17 0</inkml:trace>
  <inkml:trace contextRef="#ctx0" brushRef="#br0" timeOffset="34688.11">23954 8537 0,'17'0'32,"1"0"-32,0 0 15,17 0-15,-18 0 32,19-17-32,-1-1 15,-17 0 1,17-17-1,18-18-15,-36 18 0,107-124 16,-89 106 0,1-35-16,-1 53 15,-18-53 1,-17-1 0,0 72-1,0-1-15,0 0 16,-17 18 31,-1 0-32,-17 18-15,0 17 16,-54 54 0,-16 16-1,52-16 1,0 16-1,35 1 1,18-53-16,0 0 16,0 18-1,0-19 1,18-16 0,17-19-1,-17 1 1,-1 0-16,1-18 47,0 0-16,-1 0-31,18-18 16,1-17-16,34-18 15,19-35 1,-37 52-1,-34 1 1</inkml:trace>
  <inkml:trace contextRef="#ctx0" brushRef="#br0" timeOffset="35048.11">24642 8061 0,'17'18'0,"-17"17"16,35 0 0,-17 0-16,0 18 15,-1-53-15,1 36 16,0-19-1,-1-17 48,-17-35-47,18 0-16,17-1 15,-35-16-15,35-72 16,-17 71-1</inkml:trace>
  <inkml:trace contextRef="#ctx0" brushRef="#br0" timeOffset="35675.68">25100 7902 0,'18'0'16,"17"0"62,0-17-78,1-1 15,-1-17-15,-17 17 16,-1 0-16,1-17 16,-18 17-1,0 1-15,0-1 32,-18 18-17,1 0 1,-19 0-1,1 18 1,0 52 0,35-52-16,-18 53 15,18-54 1,0 1-16,0 0 16,0 17-1,18-18 1,-1 1-1,1 0 1,0-1 0,17-17-1,0 0 1,-17 0 0,35-35-16,-18 0 15,-17 17 1,52-123-1</inkml:trace>
  <inkml:trace contextRef="#ctx0" brushRef="#br0" timeOffset="35938.96">25506 7743 0,'0'0'0,"17"0"0,-17 18 16,18 0-1,17 35 1,-17-18 0,0-17-16,-18-1 15,0-52 48,0-36-48,17-52 1</inkml:trace>
  <inkml:trace contextRef="#ctx0" brushRef="#br0" timeOffset="36637">25788 7620 0,'0'0'0,"35"71"16,-35-36 0,18 18-16,17 17 15,-17 19 1,0-72 0,-18-52 46,35-18-62,-18-18 16,19-17-16,-36 18 15,35 17 1,-35 17 0,18 54 46,-1 17-62,-17 1 16,18-1-16,-18 0 15,0-17 1,18 17-16,-1 18 16,-17 35-1,18-35 1,17 35-1,-35-35 1,0-17-16,0 34 16,-18 1 15,-52-18-15,52-53-1,-88 35 1,89-35-1,-18-18 1,-1-17-16,19 0 16,-1-1-1,-17-69 1,35 34 0,0 53-1</inkml:trace>
  <inkml:trace contextRef="#ctx0" brushRef="#br0" timeOffset="37275.11">26441 7020 0,'0'36'78,"0"-1"-62,0 18-16,0 17 15,17 18-15,1 1 16,0-19-16,-18 18 15,35 18-15,-17 53 16,-1-53 0,-17-88-1</inkml:trace>
  <inkml:trace contextRef="#ctx0" brushRef="#br0" timeOffset="37610.05">26441 7726 0,'0'0'0,"0"-18"16,0 1-16,0-1 47,0 0-16,17 18-31,1-35 16,17 35-1,36-71-15,-54 36 16,1 35 0,17-35-1,1-36-15</inkml:trace>
  <inkml:trace contextRef="#ctx0" brushRef="#br0" timeOffset="38285.17">26829 7038 0,'17'0'47,"-17"35"-47,18-17 16,-18 17-16,35 53 15,-17-35 1,-18 18 0,18-54-1,-1 36 1,-17-35-16,0-36 109,0 1-109,0-1 16,18 18-1,-18-18-15,18 18 32,-1 0 15,1 0-32,-1 0-15,-17 18 16,36 0-16,-36-1 15,17 1-15,1 0 16,0-18-16,-1 17 16,-17 1-1,0-36 48</inkml:trace>
  <inkml:trace contextRef="#ctx0" brushRef="#br0" timeOffset="38516.01">27164 7355 0,'18'0'110,"-18"18"-95</inkml:trace>
  <inkml:trace contextRef="#ctx0" brushRef="#br0" timeOffset="38726.14">27164 7091 0,'0'0'0</inkml:trace>
  <inkml:trace contextRef="#ctx0" brushRef="#br0" timeOffset="39664.04">27570 7144 0,'0'17'63,"0"1"-63,0 35 15,0-18-15,0-17 16,0-1 0,0 19-16,0-19 15,-18-34 63,0-19-78,1 19 16,17-1-16,0-17 16,0 0-1,0-1-15,0 19 16,0-1 0,17 18 62,1 18-63,17-18-15,-35 17 16,35 1-16,-17-18 16,0 0-1,-1 0 1,1-18-16,0 18 15,-1-88 1,1 0 0,-18 70-1,0 1-15,0-19 16,0 19-16,-18-1 16,18 106 30,0-35-30,0 106 0,18-53-16,17 141 15,-17-36 1,0-158 0,-18 124-1,0-89 1,0-70-1,0-1-15,-36-17 32,19 0-32,-36-53 15,-36 18 1,54-18-16,0 36 16,-36-125-1,54-140 1</inkml:trace>
  <inkml:trace contextRef="#ctx0" brushRef="#br0" timeOffset="41051.81">7056 6597 0,'17'0'109,"18"0"-93,18 0 0,18-18-16,35 1 15,70-19 1,230-69-1,-177 69 1,71-34-16,-71 17 0,142-18 16,-124 1-1,-212 52 1,-17 0 0</inkml:trace>
  <inkml:trace contextRef="#ctx0" brushRef="#br0" timeOffset="41766">7514 6791 0,'18'0'78,"70"0"-62,-17 0-1,52 0-15,18-18 16,0-17-16,36 0 16,158-36-1,-88 18 1,-194 36-1,105-1-15,-16-17 16,-90 17 0,90 0-1,-54 1 1,-53-1 0,0 1-1</inkml:trace>
  <inkml:trace contextRef="#ctx0" brushRef="#br0" timeOffset="42795.07">8696 5786 0,'53'0'110,"-18"0"-110,36 35 15,52 0-15,18 18 16,0 0-16,-70-18 15,88 36 1,-18-18-16,35 35 16,-141-88-1,1 18-15,-1 17 16,-17-35-16,-18 17 219,0 19-204,-36 34-15,-34 1 16,-1 35-16,1-18 16,-1-35-16,-17 35 15,-106 106 1,106-123-1,0 17-15,52-35 16,19-36 0,-1 1-1,18 0 157</inkml:trace>
  <inkml:trace contextRef="#ctx0" brushRef="#br0" timeOffset="45608.84">10407 2646 0,'18'53'172,"-18"0"-172,0 0 16,17 17-16,1-17 15,0 0-15,-18-18 16,0 18 0,17 0-1,1-35-15,-18-36 141,-18-35-126,1 18 1,-1-18-16,0 18 16,1-1-16,-19-16 15,36-19 1,-17 53 0,-1 1-16,18-1 15,0 0 1,0 36 93,0 35-93,0 0-16,0 0 15,0-18-15,0 18 16,18 18 0,-18-54-16,0 36 15,17 0-15,-17-35 32</inkml:trace>
  <inkml:trace contextRef="#ctx0" brushRef="#br0" timeOffset="46832.8">9666 2240 0,'0'0'0,"-18"0"16,-17 18 0,18-18-1,-72 106-15,19-36 16,35 54-1,-1 17 1,19-18 0,17 124-1,0-194 1,88 212-16,-18-124 16,54 18-1,-18-54 1,105 72-1,-140-142 1,-1 0-16,36 1 16,229 52-16,53-71 15,-264-17 1,35-17 0,-71-36-1,35-35 1,-52-18-16,-36 71 15,-35-89 1,18-35 0,-18 106-1,0-88 1,0 18 0,0 88-16,0-54 15,-35 1 1,17 35-1,-53-53 1,-34-17 0,87 88-1,-106-71-15,-17 0 16,88 71 0,-123-36-1,53 1 1,87 70-1,-105-53 1,53 35-16,70 18 16,-17 0-1,0 0 1,-1 0 15,1 0-15,18 0-16,-89 35 15,35-17 1,-52 53 0,52-19-1,53-34 1,1 0 0,-1-1-16,18 1 15,-17-18 16,17 18-31</inkml:trace>
  <inkml:trace contextRef="#ctx0" brushRef="#br0" timeOffset="48655.13">10460 2840 0,'0'18'31,"0"17"-16,0 18-15,0-18 16,0 88 0,0-87-1,0 122-15,0-122 16,0-1-16,18-17 16,-18-36 62,-36-70-63,19 17 1,-19 18-16,19-52 0,-19 16 16,1 19-1,17-36 1,18 88-16,0 1 15,0 52 79,0 18-94,18 0 16,0 53-16,-1-36 15,1 36-15,0-35 16,17 34 0,-17 19-16,-1-71 15,1-36 1,-18 1-16,0-71 62,0-17-46,-18-1-16,18 0 16,-17-34-16,-1 16 15,0-16 1,18 69 0,0 72 62,18-1-78,0 18 15,-18 0-15,17-18 16,1-17-16,-18 17 16,0-17-1,18-18 1</inkml:trace>
  <inkml:trace contextRef="#ctx0" brushRef="#br0" timeOffset="50625.86">13529 2787 0,'0'-18'141,"0"1"-126,0-19-15,18 1 16,17-18-16,-17 18 16,17 0-16,53-71 15,0 18 1,-17 52-1,52-70 1,-17 54 0,-53 34-1,88-70-15,-53 70 16,159-70 0,-53 35-1,-88 18 1,159-18-1,-107 18 1,-16 17-16,193-35 16,35 0-1,-282 35 1,283-52 0,-124 17-1,-53 35 1,-106 18-16,106-17 0,159 17 15,-71 0 1,212 0 0,-53 35-1,-318-35 1,248 35 0,-1 18-16,-264-35 15,282 52 1,-18 36-1,-299-88 1,211 70 0,-211-70-16,52 35 15,18 17 1,-105-52 0,34 17-1,-35 0 1,-17-35-1,17 36-15,1-1 16,-1 0 0,18 18-1,0 0 1,-18 0 15,0 0-31,-17-53 16,-18 17-16,53 36 15,0 18 1,-53-53 0,17-1-1,-17 1 1,18-18 0,-18 17 30,18-17-46</inkml:trace>
  <inkml:trace contextRef="#ctx0" brushRef="#br0" timeOffset="51769.08">21590 2681 0,'18'0'78,"-1"0"-63,1 0 1,17 18-16,18-1 16,0 36-16,18-17 15,34 52 1,-34-53-1,-18 0 1,-18-17 0,-17-18-1,-1 0 173,-17-35-157,18-18-15,-18 35-16,0-52 15,0 17-15,0 17 16,0-69-16,0 52 16,0-53-1,0-18 1,0 71-16,0 0 15,0-52 1,0 69 0</inkml:trace>
  <inkml:trace contextRef="#ctx0" brushRef="#br0" timeOffset="55121.11">22560 5009 0,'0'53'141,"0"53"-141,18 0 15,-1-18-15,19 18 16,-19 0-16,19-18 15,-1 124 1,-17-89 0,-1-88-1,18 54 1,-35-54-16,18 71 16,17-18-1,-35-53 1,18 71-1,0-53 1,-18-35-16,17 17 16,-17-17 15</inkml:trace>
  <inkml:trace contextRef="#ctx0" brushRef="#br0" timeOffset="56642.89">22684 4939 0,'0'70'156,"0"-17"-156,0-17 15,0-19-15,17 36 16,-17 0-16,18-18 16,-18 36-1,0-18 1,18 17 0,17 19-16,-35-36 15,0-1 1,17 54-1,-17-70 1,18 34 0,0 71-1,-18-106-15,17 89 16,1-71 0,0 0-1,-18 35 1,35-17-1,-35-54 1,0 1-16,0-1 16,18 1-1,-18 0 1,0-1 0,17-17-1,-17 18 1,0 0-1,0-1 142</inkml:trace>
  <inkml:trace contextRef="#ctx0" brushRef="#br0" timeOffset="57681.86">22207 6421 0,'18'0'94,"0"0"-94,-1 17 16,36 36-16,-35-35 15,17 17-15,36 18 16,-54-18 0,89 71-1,-71-88-15,1 17 16,-1 18-16,88 53 16,-70-53-1,-35-36-15,17 19 16,-35-54 124,18-17-140,0-18 16,-18 17-16,35-34 16,-18 17-16,1 0 15,-18-17 1,53-36 0,-53 70-16,35-52 15,-17 0 1,-18 70-1,35-52 1,-35 17 0,18 35-1,-18-17-15</inkml:trace>
  <inkml:trace contextRef="#ctx0" brushRef="#br0" timeOffset="68934.98">12365 13035 0,'0'53'78,"0"0"-78,0 0 16,0 17-16,35 36 16,-17 35-16,17-17 15,36 158 1,-54-211-1,54 229-15,-18-89 16,0-70 0,0 0-1,-36-70 1,-17-53 0,18-18 30</inkml:trace>
  <inkml:trace contextRef="#ctx0" brushRef="#br0" timeOffset="69400.97">12982 13935 0,'0'17'31,"0"19"-31,0 17 16,18-18-16,0 35 15,34 89 1,-52-124-1,36 36 1,-19-53 0,-17-1-1</inkml:trace>
  <inkml:trace contextRef="#ctx0" brushRef="#br0" timeOffset="69683.95">12753 13652 0</inkml:trace>
  <inkml:trace contextRef="#ctx0" brushRef="#br0" timeOffset="70537.81">13564 13035 0,'-17'0'31,"-1"0"-16,0 0-15,-17 18 16,17-1-16,1 19 16,-1-19-1,18 19 1,0-1 0,-17-17-1,17 34-15,-18 90 16,18-90-1,0 54 1,53 159 0,-36-159-1,54 70-15,-18-17 16,17-18 0,-17-35-1,-35-71 1,0-17-1,-18-1 1,-36-34 47,1-19-63,-18 1 15,18 18-15,-18-19 16</inkml:trace>
  <inkml:trace contextRef="#ctx0" brushRef="#br0" timeOffset="70848.14">13317 14252 0,'0'-17'15,"18"17"-15,0-18 0,-1 18 32,-17-18-32,36 1 15,-19 17 1,54-36 0,-54 36-1,89-53 1,-71 36-1,-17 17-15,0-18 16,-1 1 0,1 17-1</inkml:trace>
  <inkml:trace contextRef="#ctx0" brushRef="#br0" timeOffset="71541.92">13741 14005 0,'0'-17'47,"17"17"-47,19 0 16,34-36-1,18 1-15,-35 35 16,71-70-16,-71 52 16,35-17-16,-35-1 15,-36 1 1,-17 17 0,0 1-1,-17 17 16,-18 0-15,17 0-16,-17 0 16,-36 17-1,53-17 1,-17 53 0,17 0-1,18-35-15,-17 35 16,17 17-1,0-34 1,0-19 0,0 19-1,17-19-15,72 36 16,-19-18 0,-17-35-16,35 0 15,36 0 1,-89 0-1,71 0 1,-88-17-16,-1 17 16,-17-18-1,0 0 17,0 1-1</inkml:trace>
  <inkml:trace contextRef="#ctx0" brushRef="#br0" timeOffset="72098.85">16192 13441 0,'36'0'109,"17"-18"-109,70 1 16,1-1-16,-1 0 15,18-17 1,177-36-16,-177 36 16,0-18-1,-123 53 1</inkml:trace>
  <inkml:trace contextRef="#ctx0" brushRef="#br0" timeOffset="72783.03">16369 12965 0,'18'0'31,"105"0"-15,18 0-1,0 0-15,71 17 16,0 1-16,140 17 16,-228 0-1,87 18 1,-193-35-1,0 0 1,-18-1 0,0 36-16,0-35 15,-36 35 1,-34 0 0,17-36-1,-18 19 1,-34 16-16,87-52 15,-53 36 1,54-19 0,-19-17-16,1 0 15,0 18 1,0 0 0,17-1-1</inkml:trace>
  <inkml:trace contextRef="#ctx0" brushRef="#br0" timeOffset="74742.03">19614 11906 0,'0'18'78,"0"0"-63,18 34-15,0-16 16,-1 17-16,1 0 16,17-1-16,1 37 15,-19-36 1,18 17-16,-17-17 16,17 35-1,-17-35 1,17 0-16,-35-18 15,18-17 1,0 0 0,-18-1 15,17-17 0,-17 18-31</inkml:trace>
  <inkml:trace contextRef="#ctx0" brushRef="#br0" timeOffset="75354.05">20391 12171 0,'0'-18'47,"17"-17"-16,1 35-31,-18-18 16,70-17 0,-34 17-16,34-35 15,-34 36 1,-1-1 0,-18 18-1,1-17-15,0 17 16,-1 0-1,-17-18 1</inkml:trace>
  <inkml:trace contextRef="#ctx0" brushRef="#br0" timeOffset="76600.82">21061 11553 0,'0'0'16,"17"-35"-16,1 18 16,0-1-1,-1 0-15,-17 1 16,36 17 0,-19-18-1,19 0-15,-1 1 31,-18 17-15,1 0-16,17 0 16,-17 0-1,17 0 1,36 0 0,-36 0-1,71 70 1,-53-17-16,0 18 15,-18-1 1,0 71 0,-35-105-1,0 70 1,0-54 0,-17-34-16,-71 35 15,52-35 1,-17-1-1,18 1 1,-35-18 0,34 0-1,1 0-15,17-18 16,-17 18 0,0-17-1,-1-36 1,19 35-1,-1 0 1,18 1 0,0-1-1,0 1 1,18-1 0,17 0-1,-17 1-15,17-1 16,18 18-1,-35 0 1,52 0 0,36 0-1,-53 18 1,70 17-16,-70 0 16,-17-35-1,-19 35 1,1-35-1,0 0 95,-1 0-95,-17-17 1,18-1-16,-1 18 16,1-17-16</inkml:trace>
  <inkml:trace contextRef="#ctx0" brushRef="#br0" timeOffset="78237.78">22772 10918 0,'0'-17'31,"0"34"94,0 1-125,0 0 16,0-1-16,0 19 15,17-1-15,19 0 16,-19 36 0,54 17-16,-53-53 15,70 53 1,0-35 0,-35-53-1,53 0 1,-36 0-1,1-35-15,52-53 16,-105 70 0,52-52-16,-52 17 15,0 0 1,-1-35 0,-17 17-1,-17 1-15,17 34 16,-18 19-16,0-1 15,1-17 1,-1 17 0,18 0-1,0 36 63,18 17-78,-1 18 16,19 18 0,-1 17-16,71 141 15,-71-105 1,0-71-16,1 105 16,-1 37-1,-35-143 1,0 107-16,-35-53 15,17-71 1,-53 53 0,-52 1-1,70-89 1,-53 17 0,36-17-16,17 0 15,-35-70 1,-53-18-1,105 70 1,-17-70 0,36 52-1,17 1-15,0 0 16,0-36 0,35 36-1,18-18 1,35 0-1,36-17 1,-36 17-16,-18 0 16,-17 18-1,-18 17 1</inkml:trace>
  <inkml:trace contextRef="#ctx0" brushRef="#br0" timeOffset="79078.03">23795 11201 0,'17'0'78,"-17"-18"-62,18 18-1,17-18-15,1 1 16,-19 17-16,54-53 16,17 0-1,-17-18 1,-36 18 0,18 1-1,-18-1-15,-35 35 16,0 0-1,0 1 1,-18 17 0,18-18-1,-17 18 1,-18 0 0,-1 0-16,-34 18 15,52-1 1,-35 36-1,18-17 1,17 16 0,1 1-16,17-17 15,0-1 1,0 18 0,17-36-1,36 54 1,-18-36-16,1-17 15,17 17 1,17-17 0,-52-18-1,52 0 1,36-18 0,-88 1-16,52-72 15,-17 36 1,-17-35-1,-19 18 1,-17 52 0</inkml:trace>
  <inkml:trace contextRef="#ctx0" brushRef="#br0" timeOffset="79497.88">24606 10777 0,'0'18'78,"18"17"-78,17 1 16,0-19-16,-17 18 15,-18-17-15,35 17 16,-17 1-16,0-19 15,-18-34 48,0-19-47,0-17-16,0-17 15,0 17-15,17-18 16,-17 19-16,18 16 15,0-34 1,-1 52 0,1 18 15</inkml:trace>
  <inkml:trace contextRef="#ctx0" brushRef="#br0" timeOffset="80184.98">25065 10513 0,'0'-18'15,"-18"18"32,1 0-31,-1 0-16,18 18 16,0-1-16,0 1 15,0 0-15,0-1 16,0 1-1,0 17 1,0 1 0,35-19-16,-17 1 15,-1-1 1,19 1 0,-1-18-1,-17 18 1,17-1-1,-17 1-15,-1 0 16,1-1 0,0 19-1,-18-19 1,0 1 0,-18-1-1,0 1 1,-17-18-1,17 0-15,-17 0 16,0 0 0,17 0-1,-17 0-15,17 0 16,1 0 0,-1 0-1,0 0 1,18-18-1,-17 18-15</inkml:trace>
  <inkml:trace contextRef="#ctx0" brushRef="#br0" timeOffset="82365.89">25118 10566 0,'-18'53'140,"18"-36"-140,0 36 16,0-18-16,0 1 15,0-19-15,0 36 16,0-17 0,0-1-16,0 18 0,18-36 15,17 36 1,-17-35 15,-1-18 16,19 0-31,-1-53-16,-17 18 15,-1-18 1,1 0 0,-18 0-16,0-18 0,0 1 15,0 52 1,0 1-16,0-19 31,-18 19-15,1-1-1,-1-17-15,18 52 110,0 54-95,0-18-15,18-18 16,-1 71 0,18-35-1,-17-19-15,0-16 16,-18-19-1,17-17 1,1-17 15,35-1-15,-35-52-16,34 17 16,1-88-1,-17 35 1,-36 53-1,0 0 1,0 18 0,0-1-16,0 19 31,-18 17-15,18 35 46,0-17-62,0-1 16,0 19-16,0-1 15,18-35-15,-1 35 16,1 0 0,35 36-1,-18-18-15,-35-36 16,35 1-1,-35 17 1,0-17 0,18 17-1,-18-17 1,0 0-16,0-1 16,0 1 15,0-1 0,-18-17-15,1 0-1,17 18-15,-18-18 16,-17 0 0,0 0-1,-18 0 1,17 0-16,19 0 78</inkml:trace>
  <inkml:trace contextRef="#ctx0" brushRef="#br0" timeOffset="85015.9">18997 11254 0,'0'-36'47,"-18"-17"-31,18-35-1,0 35-15,0-17 16,0-1-16,0-35 16,0-158-1,0 140-15,0-193 16,18 17 0,0 106-1,35-71 1,35-70-1,-53 212 1,53-124-16,18 0 16,-35 106-1,87-106 1,19-35 0,-71 158-1,123-193 1,-35 87-16,-71 72 15,89-107 1,-18 53 0,106-70-1,-35 17 1,-89 107 0,0-1-16,-17 36 15,-106 70 1,0 0-1,0 17 1,-35 19 0</inkml:trace>
  <inkml:trace contextRef="#ctx0" brushRef="#br0" timeOffset="86033.4">21978 4939 0,'18'0'156,"35"0"-156,-18 0 16,-17 0-1,17 0-15,-18 18 16,1-18-16,17 0 16,-17 17-1,0-17 1,-18 18 124,0-1-124,0 1 15,0 0-31,0-1 16,-18 1-16,18 17 16,-18 1-1,18-19 1,-17 1-1,17 17-15,0-17 16,-36 88 0,1-18-1,35-35-15,-35 53 16,0-54 0,35 1-16,-18-17 15,-17 52 1,35-53-1,0-17 1</inkml:trace>
  <inkml:trace contextRef="#ctx0" brushRef="#br0" timeOffset="88708.09">19173 11501 0,'0'0'0,"-17"17"16,-18 1-16,-71 35 16,-18 0-1,54-18 1,-1 18-1,36-35-15,-18 17 16,35-18 0,-17 19-1,0 34 1,-18 18 0,18 18-1,-18 18-15,53-71 16,-36 194-1,36 35 1,18-141 0,70 88-1,0-70 1,-52-106-16,52 35 16,-53-17-1,36-18 1,17-1-1,-70-52 1,17 53-16,0-53 16,71 53-16,-71-53 15,142 53 1,-36-35 0,-71-18-1,71 18 1,53-18-1,-123 0-15,70 0 16,-106-18 0</inkml:trace>
  <inkml:trace contextRef="#ctx0" brushRef="#br0" timeOffset="90589.98">25153 9454 0,'18'0'31,"17"0"-15,-17 0-16,17 0 16,18 18-16,-18 0 15,0-18-15,1 17 16,69-17 0,-87 18-1,211 53 1,1 17-16,-89-35 15,35 17 1,-70-17 0,-53-35-1,-18 17 1,1 0 0,-1 1-16,71 105 15,-53-18 1,70 71-1,1 124 1,-36-89 0,-53-70-1,0-18-15,-17-35 16,-18-71 0,0 53-1,0 0 1,-18-35-1,1 36 1,-1-54-16,-17 18 0,-1 0 16,1-18-1,-53 53 1,17-35 0,-70 35-1,106-70-15,-53 35 16,-18 17-16,-18-17 15,89-35 1,18-1-16,-72 1 16,19 17-1,52-35 1,-17 0-16,-18 18 0,35 0 16,1-18-1,-1 0 1,0 0-1,-17 17 1,-18 1 0,36-18-16</inkml:trace>
  <inkml:trace contextRef="#ctx0" brushRef="#br0" timeOffset="92763.83">19226 11518 0,'0'-17'141,"18"17"-126,0-18-15,35-17 16,17-1-16,-17 19 16,-18-19-1,124-16 1,17-37-16,-70 54 16,35-18-1,-35 0 1,-53 53-1,71-53 1,34 0 0,-105 36-16,106-54 15,-71 54 1,0-19 0,54 1-1,87-36 1,-176 54-16,141-18 15,123-71 1,-246 106 0,123-53-1,-71 0 1,-34 18 0,87-1-16,-53 1 15,-34 0 1,140-18-1,-176 35 1,70-17-16,-70 35 16,88-53-1,-88 35 1,71 1-16,-54-19 16,-17 36-1,71-35 1,-36 0-1,-53 35 1,124-53-16,-71 35 16,-35 18-1,18-35 1,87 0 0,-122 17-1,52-17 1,-53 35-16,0-18 0,1 18 15,-1-35 1,53 35 0,-70-18-1,35 1 1,-18 17 0,0-18-16,0 0 0,71 1 15,-70-1 1,-19 0-16,18 18 15,1-17 1,-1-1 0,-17 1-1,35 17-15,-36-18 16,19 0-16,-19 18 16,18 0-1,-17-17 1,0 17-1,-1 0 1,1 0 15,0-18-31</inkml:trace>
  <inkml:trace contextRef="#ctx0" brushRef="#br0" timeOffset="94941.9">20249 13899 0,'18'0'93,"17"-17"-93,36-1 16,17 1-16,36-19 16,-19 36-16,89-53 15,-52 36 1,34-19-16,0 1 15,177-35-15,-265 34 16,71 1 0,-35 17-1,-72 18 1,37-17-16,-36-1 16,176 0-1,-123 1-15,158-36 16,1 18-1,-53-1 1,-18 1 0,35 0-1,-123 17 1,35 1-16,0-1 16,-88 18-1,17-18 1,-17 18-1,-17-17 1,17 17-16,-1 0 16,-34 0-1,53-18 1,34-17 0,-34 35-1,35-18 1,-18 0-16,18-17 15,-53 35 1,17-17 0,71-19 15,-123 19-15,35-1-16,0 18 15,-35-18 1,52 1-1,-35-1 1,1 18 0,-1-18-1,0 18-15,-17-17 16,0-1 0,-1 18-1,18-18 1,-17 18-1,0-17 1,-1 17-16,36-18 16,-17-17-1,34 0 1,36-18 0,-36 17-1,-52 19-15,17-1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10:05:07.061"/>
    </inkml:context>
    <inkml:brush xml:id="br0">
      <inkml:brushProperty name="width" value="0.05292" units="cm"/>
      <inkml:brushProperty name="height" value="0.05292" units="cm"/>
      <inkml:brushProperty name="color" value="#FF0000"/>
    </inkml:brush>
  </inkml:definitions>
  <inkml:trace contextRef="#ctx0" brushRef="#br0">4286 2681 0,'-17'0'16,"-1"-18"-16,0 1 15,1 17 1,-1-18 0,0 1-1,1 17-15,-1 0 16,1 0-1,-1 0 1,-17 0 0,-1 17-1,1 36-15,0-53 16,-18 71 0,18-18-1,-18 105 1,35-17-16,18-88 15,0 106 1,35-18 0,1-106-1,52 89 1,53-1 0,-88-87-16,70-1 15,-87-17 1,-1-18-16,18 0 15,17 0 1,-34-18 0,52-53-1,0 1-15</inkml:trace>
  <inkml:trace contextRef="#ctx0" brushRef="#br0" timeOffset="707.98">4798 3193 0,'-53'0'0,"35"17"16,-17 1-16,35 17 16,-18 0-16,18-17 15,0 35 1,0 0-1,0-35 1,36 17 0,-1-18-16,-18 1 15,1-18 1,53 0 0,-54 0-1,54 0 1,-53-35-1,-1 35-15,1-35 16,-18 17 0,0-17-1,0-18 1,0 17 0,0 1-1,-18 18-15,1-19 16,-19 1-1,1 0 1,17 35 0,1-18-1,-19 18-15</inkml:trace>
  <inkml:trace contextRef="#ctx0" brushRef="#br0" timeOffset="1587.06">5203 2875 0,'0'0'0,"-52"0"16,34 18-1,18-1 1,-18 1-1,18 17 1,0-17-16,0 0 0,0-1 31,18 19-15,17-19 0,53 1-1,-35-18 1,0 0-16,-17-18 15,-19 1 1,1-1-16,-18 0 16,0 1-1,17 17 63,-17 17-62,0 36-16,0 0 16,18 0-16,-18 53 15,35 70 1,-35-52 0,0-54-1,-17 36 1,-36-35-1,53-54-15,-18 1 16,-17-18 0,17 0-1,-70-106 1,0-17 0,35 34-1,18 1-15,17 0 16,18 70-1,0 1 1</inkml:trace>
  <inkml:trace contextRef="#ctx0" brushRef="#br0" timeOffset="2266.19">5803 2840 0,'0'53'32,"18"0"-32,-18-18 15,0 18-15,0-18 16,0 18 0,17-18-16,-17-52 78,0-36-63,-17 18-15,17-18 16,0 17-16,0-17 16,0 1-16,0 16 15,0 19 1,0-19-1,17 36 17,19 0-17,17 0-15,-36 0 16,89 0 0,-71 18-1,1 0 1,17 17-16,-18 0 15,-17-17 1</inkml:trace>
  <inkml:trace contextRef="#ctx0" brushRef="#br0" timeOffset="2553.05">6227 2716 0,'17'0'0,"1"0"16,-1 0-16,-17 18 15,18 0 1,0 17-1,-18 0-15,17-35 16,-17 36 0,-17-36 46,-19-36-46</inkml:trace>
  <inkml:trace contextRef="#ctx0" brushRef="#br0" timeOffset="2754.01">6138 2434 0</inkml:trace>
  <inkml:trace contextRef="#ctx0" brushRef="#br0" timeOffset="3948">6526 2505 0,'0'17'16,"18"1"-16,0 0 15,-18-1-15,17 19 16,-17-1-16,18-18 16,0 19-1,-18-54 48,0-17-48,-18 0 1,18-18-16,0 0 16,0-18-1,0 54 1,0-19-16,0 19 78,18 17-62,-1-18-1,19 0-15,-1 1 16,-35-1-1,17 18-15,1 0 79,-18 18-64,18 17 1,-1-17-16,1-1 15,17 19-15,-17-1 16,-18-18 15,18-17 32,17 0-32,-35-17-31,17 17 16,1 0 15,0 17-15,35 19-1,-36 17-15,36 17 16,-35-35-16,-1 18 15,19 36 1,-36-19 0,-18 1-16,0-36 15,1-35 1,-36 18 0,-35-18-1,35 0 1,-53 0-1,71-18-15,17 18 16,18-35 0,0-36-1,0 36 1,18-18 0,70-53-16,-70 88 15,34-34 1,54-19-1</inkml:trace>
  <inkml:trace contextRef="#ctx0" brushRef="#br0" timeOffset="4675.08">7285 2293 0,'-35'0'0,"-1"18"15,36 17 1,-17-17-16,17-1 16,-18 19-16,18-19 15,0 18 1,0-17-1,18-18 1,-1 0 47,1 0-48,17-35-15,-17 0 16,-1-18-1,1 35 1,-18-17-16,0 17 16,18 18 62,-18 18-63,17-1-15,1 19 16,0-1-16,-1 18 16,1-36-1,0 19 1,-1-19-16</inkml:trace>
  <inkml:trace contextRef="#ctx0" brushRef="#br0" timeOffset="5210.07">7461 2170 0,'0'52'16,"0"-34"-1,18 17 1,0 1-16,-1 34 16,-17-52-1,18 0 1,-18-36 62,0-35-78,0 18 16,0-36-16,17 18 15,-17 0 1,18 18-16,0-18 16,-1 35-1,1 18 32,0 0-47,35 18 16,-36 0-16,36 35 15,-35-36 1,17 1-16,-35 0 16,35-1-1,-17 1 1</inkml:trace>
  <inkml:trace contextRef="#ctx0" brushRef="#br0" timeOffset="5504.06">7938 1887 0,'17'0'16,"-17"36"-1,0-19-15,18 19 16,-1-19-16,-17 18 16,36 36-1,-19-36 1,1 18-1,-18 0 1,18-53-16,-18 35 16</inkml:trace>
  <inkml:trace contextRef="#ctx0" brushRef="#br0" timeOffset="5748.07">7938 2134 0,'0'-17'47,"17"17"-32,1-18-15,-1 18 16,1 0 0,0-18-16</inkml:trace>
  <inkml:trace contextRef="#ctx0" brushRef="#br0" timeOffset="6645.13">13917 4075 0,'18'0'16,"-1"35"0,1 0-1,35 71 1,35 53 0,-17-36-1,-36-17 1,36 88-16,-36-106 15,-18-17 1,-17-54 0</inkml:trace>
  <inkml:trace contextRef="#ctx0" brushRef="#br0" timeOffset="7030.16">12471 4075 0,'0'-18'15,"17"18"-15,19-35 16,17 17-16,17-17 16,36-1-1,-18-16-15,141-19 16,-70 36-1,123-53 1,-70 17 0,-106 36-1,-88 35 1</inkml:trace>
  <inkml:trace contextRef="#ctx0" brushRef="#br0" timeOffset="7816.4">14552 4621 0,'18'0'16,"-1"0"-16,-17-17 16,18 17-1,0 0 1,-1-18 0,19 0-1,-1 1 1,0-18-1,36-36 1,-71 36-16,17-18 16,-17 35-1,0 1 1,-35-1 0,-18 0-1,0 18 1,-35 18-16,70 0 15,-52 52 1,17 36 0,53-71-1,-18 71 1,18-35 0,18-54-1,0 1-15,-1-1 16,1-17-1,17 0 1,71 0 0,-71 0-16,71 0 15,-18 0 1,-53-17 0,54-18-1,-54 17 1,18 0-16</inkml:trace>
  <inkml:trace contextRef="#ctx0" brushRef="#br0" timeOffset="8449.21">14834 4251 0,'0'0'0,"-17"35"15,-1 1-15,18-19 16,-18 54-1,18-36 1,0 36 0,53-19-16,-35-34 15,35 17 1,-36-35 0,19 0-16,-19 0 15,54 0 1,-53-88-1,-1 53-15,1-36 16,-18 18 0,0 36 15,18 17 31,-18 35-46,17 0-16,18 1 16,-17-1-16,0-17 15,-18 17-15,35 18 16,-35-36 0,18-17-1</inkml:trace>
  <inkml:trace contextRef="#ctx0" brushRef="#br0" timeOffset="8790">15222 4198 0,'0'35'0,"18"18"16,0 0-16,17 0 15,18 71 1,-18-72 0,-17-16-16,-1 17 15,1-36 1,-18-52 46,0-18-46,0-35-16,0 0 16,0-89-1</inkml:trace>
  <inkml:trace contextRef="#ctx0" brushRef="#br0" timeOffset="9426.14">15487 4092 0,'18'0'0,"-1"0"15,36 36 1,35 52 0,71 53-1,-88-71-15,-1 1 16,-35-1-1,-52-122 48,-1 16-63,1-17 16,-1 18-16,0 0 15,18 0-15,0 17 16,0-17-1,0 17 1,0 0 0,0 1-16,0-1 15,36 0 1,-1 1 0,18-18-1,-36 17 1,1 18-1,17 0 17,1 18-17,-1-1 1,0 36 0,36 18-1,-54-54-15,19 54 16,-19-54-1,-17 1 1,0 0 0,0-1-1</inkml:trace>
  <inkml:trace contextRef="#ctx0" brushRef="#br0" timeOffset="10086.85">14711 5450 0,'17'0'0,"1"0"16,0 0-1,-1 53 1,19 0-16,-19 18 0,1 35 16,52 70-1,-52-53 1,35 124 0,-18 36-1,-17-195 1,-18 212-16,0-159 15,0-18 1,0-52 0,0-36-1,0-70 63,-35-71-62</inkml:trace>
  <inkml:trace contextRef="#ctx0" brushRef="#br0" timeOffset="11247.11">14834 5433 0,'0'17'47,"0"1"-47,0 35 16,0 0-16,18 53 15,0-71-15,-1 88 16,1-34-1,17 211 1,-17-106-16,-1-53 16,1 123-1,-18-123 1,0-88 0,0 0-1,0 0 1,0-35-16,0-1 15,0 19 1,0-19 0,0 1 62,18-18-78,-18 18 15,17-18 1,-17 17-16,0 1 16,0-1-1,18 1 1,-18 17 0</inkml:trace>
  <inkml:trace contextRef="#ctx0" brushRef="#br0" timeOffset="11859.34">14217 7497 0,'0'-18'15,"18"18"48,-1 0-63,19 18 15,16 52-15,-16-52 16,52 52-16,-35-17 16,88 71-1,-106-89 1,53 53-1,-35-53-15,-35-35 47,0 0-31,-1-17-16,36-54 16,18-35-16,-1-35 15,36-70 1,-35 87-1,-36 89-15,0-71 16,-17 35 0,-18 19-1,17 34-15</inkml:trace>
  <inkml:trace contextRef="#ctx0" brushRef="#br0" timeOffset="13538.05">14887 7161 0,'-17'18'94,"-1"17"-78,18 18-16,0-18 15,-18 71-15,18-70 16,0-1 0,0 53-16,0-53 15,0 36 1,0-53-16,0-1 16</inkml:trace>
  <inkml:trace contextRef="#ctx0" brushRef="#br0" timeOffset="15460.15">14781 9190 0,'18'-18'125,"17"-17"-125,-17 17 16,0-17-16,17 17 15,0-17-15,0 0 16,1-18-1,-1 53 1,-35-18 0,-35 36 218,-1 17-218,19-35-1,-1 18-15,-17-1 16,17 1-16,-35 17 16,53-17-16,-35 35 15,17-35 1,1 17-16,17-17 15,-18 34 1,18-34 0,0 0 15,0-1 0,0 1-15,0 0-1,0-1 1,0 1 0,53-18 93,-18 0-109,36-35 16,17 17-16,-17 0 15,-36 1-15,88 17 16,-87 0 0,-1 0-1,-17 17 1,-18 19-1,17-19 1,-17 71-16,0-70 16,0 53-1,-17 17 1,-19-53 0,-52 36-1,0-54 1,70-17-16,-35 18 15,-35-18 1,53 0 0,-71 0-1,71 0 1</inkml:trace>
  <inkml:trace contextRef="#ctx0" brushRef="#br0" timeOffset="16304.21">15452 9119 0,'-18'36'47,"18"17"-31,0-18-1,0 18 1,0-18-16,18 0 16,17 36-16,0-18 15,36 17 1,-1-34 0,-17-19-1,53-17 1,-53 0-16,0-35 15,-18-36 1,-17 54 0,-18-54-1,0 36 1,0 17 0,-18-35-1,-52-35-15,34 71 16,19-19-1,-19 36 1,19-17 0,-1 17-1,-17 0-15,0 0 16,-1 0 0,19 0-1,-1 0 1,0 0 15,1 0 0,17 17-31,0 1 16,0 0 0,17 17-1,19-18 1</inkml:trace>
  <inkml:trace contextRef="#ctx0" brushRef="#br0" timeOffset="17145.45">16245 9013 0,'0'0'0,"-17"0"0,-1 18 16,-17 35-1,0 18 1,35-18-16,0 35 15,0-18-15,0 1 16,0-36 0,0 0-1,0-17 17,17-18 14,1 0-14,-18-18-32,17 1 15,-17-1 1,0 0 0,18-17-1,-18 18 1,0-19-1,0 19 1,0-1 0,0 0-16,0 1 15,0-54 1,-18 54 0,18-19-16,-17 1 31,-1 17-31,1 1 15,17-1-15,-18 0 16,0 1 15,1 17 16,-19 0-47,19 0 16,-19 17-16,19-17 15,-18 36 1,17-36 0,18 17 15</inkml:trace>
  <inkml:trace contextRef="#ctx0" brushRef="#br0" timeOffset="17944.25">15575 10548 0,'0'18'47,"0"17"-32,18 71-15,-1-36 16,-17 1-16,0 70 16,0-35-1,18 158 1,0-52-16,-1-71 16,1-17-1,0-71 1,-18-36-1,17-17 64</inkml:trace>
  <inkml:trace contextRef="#ctx0" brushRef="#br0" timeOffset="18807.89">15363 11959 0,'0'0'0,"18"0"78,0 0-62,-1 0-16,54 71 16,-36-54-16,1 19 15,52 34-15,-53-52 16,36 35 0,-36-36-1,-18-17 63,1-35-62,17 17-16,18-34 16,18-54-1,-36 70-15,18-69 16,-18-1-1,-17 71 1,-18-36 0,0 18-1,0 35 1</inkml:trace>
  <inkml:trace contextRef="#ctx0" brushRef="#br0" timeOffset="19994.06">15487 13317 0,'0'53'47,"0"18"-32,18 35-15,-1-1 16,1 37-16,0-19 16,-1-17-16,18 106 15,-35-124 1,18 18 0,0-71-1,-18-17 1,0-36 46,0-88-62</inkml:trace>
  <inkml:trace contextRef="#ctx0" brushRef="#br0" timeOffset="20409.9">15804 13406 0,'18'0'32,"-18"35"-17,35 18-15,-17 0 16,0-36-16,-1 71 16,1-70-1,17 70-15,-17-35 16,17 53-16,0 0 15,-17-71 1,-18 0 0,0 1-1,0-19 17</inkml:trace>
  <inkml:trace contextRef="#ctx0" brushRef="#br0" timeOffset="20848.97">15787 13917 0,'0'0'0,"53"-18"0,-18 1 15,-17 17 1,-1 0 15,1 0 1,-18-18-32,70 18 15,-52 0 1,53-17-1,-1 17 1</inkml:trace>
  <inkml:trace contextRef="#ctx0" brushRef="#br0" timeOffset="21749.1">16633 13529 0,'0'0'0,"-17"0"16,-1 0 0,1 0-1,-1 18-15,0-1 16,1 1-1,17 0 1,-18-18 0,18 17-16,0 1 0,0-1 15,0 1 1,0 17 0,0 1-1,-18-1 1,18-17-1,0-1-15,36-34 125,-19-1-125,19-17 16,-1-18-16,-18 17 16,19-16-16,-36 34 15,17-17-15,1-1 16,0 36 46,-1 53-46,-17-17-16,18-1 16,0 0-16,-1 0 15,-17 1-15,0-19 16,18 36 0,-18-35-1,0 0 1,18-1-16,-18 1 15,17-18 1,1-53 15</inkml:trace>
  <inkml:trace contextRef="#ctx0" brushRef="#br0" timeOffset="22124.04">16916 13652 0,'17'0'62,"19"36"-46,-19-19-1,1 19 1,0-19-16,17 19 16,-35-19-1,17-52 79,-17 0-94,18-1 16,0-17-16,17-35 15</inkml:trace>
  <inkml:trace contextRef="#ctx0" brushRef="#br0" timeOffset="23144.54">17392 13476 0,'0'-18'16,"-18"1"-16,1 17 15,-1 0 1,0 0-1,1 0 1,-1 0 0,18 35-1,0 0 1,0 18 0,0 106-1,0-124 1,0-17-16,0 0 0,18 35 15,-1-53 32,1 0-31,0-18 0,-1-17-16,1-1 15,17-34 1,-17-36-1,-18 35 1,0-34 0,0-1-1,-18 53-15,1 0 16,17 35 0,0 36 62,0 0-63,17 52-15,1-35 16,-18 18-16,17 0 16,1-18-1,0 54 1,-1-19-16,-17-52 15,18 35 1,35 0 0,-18-36-1,1 1 1</inkml:trace>
  <inkml:trace contextRef="#ctx0" brushRef="#br0" timeOffset="23929.07">17745 13282 0,'0'18'47,"0"-1"-31,0 19-16,0-1 15,0 0 1,17 0-16,1 1 16,0-1-1,-1-35 1,-17 18-16,18-18 16,0 0 30,-1-18-30,1 0-16,17-105 16,0 17-1,-35 88 1,0-34 0,0 34-1,18 36 48,0 17-48,-1 0-15,1-17 16,0 17-16,17 0 16,-17 1-16,17-19 15,35 1 1,-52-18-1,17 0 1,-17 0 0,-18-18-1,35-70-15,-35 0 16,0 35 0,0 0-1,0 18-15</inkml:trace>
  <inkml:trace contextRef="#ctx0" brushRef="#br0" timeOffset="25547.16">18662 12947 0,'0'0'0,"-18"-18"0,1 18 16,-1-17-16,-17 17 16,-1 0-1,19 0 1,-1 0-1,1 17-15,-1 19 16,18 17 0,0-36-1,0 54 1,0-18 0,0-36-1,0 36-15,0-35 16,0-1-1,35-17 17,36 0-17,-1-17 1,-34-18-16,16-18 0,-34 35 16,0-35-1,-18 18 1,0 17-1,0 1 1,17 34 62,-17 18-78,0 1 16,18-1-16,-18-17 15,0-1-15,18 19 16,-1-19 0,1-17-1,0-17 17,-1-54-17,-17 36-15,18-53 16,-18-71-1,0 106 1,0 0 0,0 35-1,0 36 48,18 17-48,-18-17-15,35 35 16,-18-18-16,-17 0 16,0 18-16,0-35 15,36 52 1,-36-34 0,17-19-1,1-17 32,0 0-31,-1-17-16,1-1 15,-18-17-15,35-18 16,-17 35 0,-18-17-16,17 17 0,1-35 15,-18 0 16,0 36-15,0-1 0,18 36 77,-18-1-77,35 19-16,0 17 16,18-18-16,-35-17 15,0-1-15,17 36 16,0-18 0,-17 1-1,-18-1-15,0-17 16,-18-18-1,0 0-15,1 17 16,-71-17 0,52 0-1,19 0-15,-1 0 16</inkml:trace>
  <inkml:trace contextRef="#ctx0" brushRef="#br0" timeOffset="29570.86">4780 494 0,'0'35'141,"0"18"-125,18 0-16,-1 0 15,1 17-15,0-17 16,-18 0-16,17 35 15,36 71 1,-17-35 0,-36-71-1,52 105 1,-16-69-16,-36-54 16,17 18-1,1-36 1,-18 1-1,0 0 1,0-1 0,18-17-1,-18 36 1,17-1 0,1 18-1,-18-18 1,18-17-16,-18 17 15</inkml:trace>
  <inkml:trace contextRef="#ctx0" brushRef="#br0" timeOffset="31132.1">5027 388 0,'0'35'47,"0"-17"-32,0 0 1,0-1-16,0 1 31,0 17-31,0-17 16,18 35-1,-18 0 1,17 17-16,1 54 16,-18-89-1,18 35 1,17 1 0,-35 0-1,18 17-15,-1-53 16,-17-17-1,0 17 1,18-17 0,-18-1-1,0 1-15,17 0 16,-17-1-16,18 1 16,-18-1-1,0 19 1,18-36-1,-18 35 1,0-17 0,17-18-16,-17 17 0,18 1 15,-18 0 1,0-1-16</inkml:trace>
  <inkml:trace contextRef="#ctx0" brushRef="#br0" timeOffset="32161.95">4516 1588 0,'17'17'62,"-17"1"-46,35 35-16,36-18 16,-36 0-16,53 53 15,1-17-15,-1 35 16,71 17 0,-89-70-1,71 18-15,-123-54 16,35 1-1,-35 0 1,-1-36 62,-17 0-62,35-17-16,-35 17 15,36-17-15,-1-18 16,-17 0 0,17-35-16,18-53 15,-18 35 1,0-17 0,-17-18-1,-18 123 1,35-53-1,-35 36-15,0 18 16</inkml:trace>
  <inkml:trace contextRef="#ctx0" brushRef="#br0" timeOffset="34194.24">6703 3634 0,'0'17'78,"0"1"-78,0 35 16,17 0-16,1 53 16,0-36-16,-18 1 15,53 140 1,-36-105 0,1 18-16,0-36 15,-1 88 1,1-52-1,-1-1-15,19 1 16,-36-71 0,0-1-16,17-16 15,-17 52 1,18-88 0,-18 18-16,0-1 15,0 1 48,18-18 171,-1 0-218,1 0-16,70 0 15,-17 0-15,52 0 16,54 0 0,122-18-16,-105 1 15,159-36 1,-124 35-1,89-53 1,70 36 0,-247 18-1,124-1-15,-54 18 16,-122-18 0,140 18-1,-35-17 1,-106 17-1,53 0 1,106-18-16,-176 18 16,87 0-16,19 0 15,105 0 1,-211-18 0,211 1-1,0-36 1,-123 18-16,35-1 15,-53 1 1,-106 17 0,1 18-1,-19 0 1,1 0 0,35 0-16,-36 0 31,1 0-16,0 0 17,-1 0-17</inkml:trace>
  <inkml:trace contextRef="#ctx0" brushRef="#br0" timeOffset="35349.24">12418 4374 0,'17'0'62,"36"18"-46,-17-18-1,122 106-15,-69-53 16,34 35-16,142 88 16,-160-105-1,142 105 1,-53-35-1,-105-52 1,16 34 0,-69-70-16,-89-53 140,-35 18-124,-1 17-16,-34-17 16,-36 17-16,-35 18 15,0 0-15,18-18 16,-212 71-1,88-18 1,229-88 0,1 35-1</inkml:trace>
  <inkml:trace contextRef="#ctx0" brushRef="#br0" timeOffset="39889.04">6562 3634 0,'0'17'31,"0"1"-31,0 0 16,0 17-16,0-18 16,0 1-1,0 0 1,0-1 0,17 1-1,-17 17-15,18-17 16,-18 35-1,0 0 1,18 0 0,-1-18-1,-17 0-15,18 1 16,-18 34-16,18-35 16,-18 1-16,17-19 15,-17 36 1,0-18-1,0 1-15,18-1 16,-1 36-16,-17-19 16,0 19-16,0-36 15,18 36 1,0-18 0,-18-36-16,0 19 15,17 34 1,-17-52-16,0 17 0,0 0 15,0 18 1,0-35 0,0 35-16,0-35 15,0 52 1,0-52-16,0-1 16,0 36-16,0-35 15,0 0 1,0 17-1,0 0 1,0-17 0,0 17-16,0-17 15,0 17 17,0-17-17,0-1 1,0 19-1,0-19-15,0 1 32,18-18 15,-18 17-16,18-17 172,17 18-187,35-18-16,36 18 15,124-18 1,-107 0-16,195 0 15,-142 0 1,-35 0 0,-17 0-1,-1 0 1,-52 0 0,70 0-16,-71 0 15,-17 0-15,71 0 16,17 0-1,-35 0 1,52 0 0,1 0-1,-88 0 1,-18 0-16,-36 0 0,124 0 16,-17 0-1,34 0 1,72 0-1,-89 0 1,53-18-16,0 0 16,-18 1-1,1-1 1,-1 18 0,-123 0-1,141-17 1,-53 17-16,-106 0 15,54-18-15,-72 18 16,89 0 0,-88 0-1,52-18 1,1 18 0,-36 0-16,71-17 15,-53 17 1,0-18-1,0 18 1,0 0 0,17 0-1,1 0-15,-18 0 16,-18-18 0,71 18-1,-71 0 1,-17 0-1,-1 0 64,1 0-17,0 0-62,-1 0 16,1 0-1,0 0 1,-1 0-16,1 0 16,-18-17-1,17 17 1,1 0-1,0 0 32,-1 0 0,-17-18-47,18 18 47</inkml:trace>
  <inkml:trace contextRef="#ctx0" brushRef="#br0" timeOffset="41307.81">12259 4269 0,'0'17'31,"35"-17"-15,1 36-16,-19-19 15,36 18-15,-18-17 16,18 35-16,-17-35 16,69 52-1,1 1 1,-70-36 0,52 36-1,-35-19-15,35 1 16,-35 0-1,53 18 1,-71-18 0,53 17-1,-53-52 1,-17 17-16,17 1 16,-17-19-1,0 1 1,-1-1-1,1 1 1,-18 0 0,17-1-16,1-17 31,-18 18-31,18-18 16,-18 18-1,17-1 1,-17 19-1,18-19-15,0 36 16,-18-35 0,17-18-1,-17 17 32,-17 1 63,-1-18-110,-17 35 15,-36-17-15,-17 17 16,-18 1-16,18-1 15,-18 0 1,-17 18-16,-124 35 16,0 18-1,194-88 1,-53 35-16,71-36 16,-36 36-1,36-35 1,17-1-16,1-17 0,17 18 15</inkml:trace>
  <inkml:trace contextRef="#ctx0" brushRef="#br0" timeOffset="44016.85">21467 12171 0,'-18'17'78,"18"1"-78,0 35 16,0-18-16,0 18 16,0-18-16,0 1 15,0-1-15,0-17 16,0 17 0,0-17-1,0 17-15,0-17 16,18 17-1,-18-18-15,0 1 16,0 35-16,17 18 16,1-36-1,-18-18 1,0 19 0</inkml:trace>
  <inkml:trace contextRef="#ctx0" brushRef="#br0" timeOffset="44588.07">21696 12612 0</inkml:trace>
  <inkml:trace contextRef="#ctx0" brushRef="#br0" timeOffset="45395.81">22260 12100 0,'0'36'94,"18"-1"-94,0 18 15,-18-18-15,35 36 16,-18-54-16,1 36 16,17 18-1,-35-54 1</inkml:trace>
  <inkml:trace contextRef="#ctx0" brushRef="#br0" timeOffset="45996.04">21749 12612 0,'17'0'172,"19"-18"-157,17 1-15,35-1 16,-35 0-16,0 1 15,-18-1-15,-17 18 16,-18-18 0</inkml:trace>
  <inkml:trace contextRef="#ctx0" brushRef="#br0" timeOffset="46491.21">22754 12312 0,'18'-18'141,"-1"18"-126</inkml:trace>
  <inkml:trace contextRef="#ctx0" brushRef="#br0" timeOffset="47270.73">23089 11924 0,'0'-18'156,"-17"18"-140,17-17-1,-18 17 1,0 0 0,-17 17 15,35 1-31,-18 0 15,18 52 1,0-52 0,0 52-1,53 1 1,-53-36-16,53 0 16,-17 18-1,17-17 1,17 16-1,89 54 1,-106-88 0,-18 17-16,-53-35 47,1 18-32,-19-18 1,-87 18-1,35-18-15,-124 0 16,18 0 0,159 0-1,-36-18 1,-140-35-16</inkml:trace>
  <inkml:trace contextRef="#ctx0" brushRef="#br0" timeOffset="47818">20849 12047 0,'0'0'0,"0"18"15,-17-18-15,17 18 16,0-1-16,-18 54 15,18-54 1,0 72 0,0 69-1,0-105 1,35 106 0,53 53-16,-52-124 15,122 106 1,-34-71-1,-18-52 1,70 35 0,53-36-1,-193-52-15,122-18 16,1 0 0,35-71-16,-88 36 15,106-71 1,88-105-16</inkml:trace>
  <inkml:trace contextRef="#ctx0" brushRef="#br0" timeOffset="48738.09">23530 11712 0,'0'0'0,"106"18"16,0 17-16,-88-17 16,34-1-1,-16 1 1,-1 0-16,0-1 16,18 54-1,-17-18 1,-1 0-1,18 35 1,-18-35 0,-17 17-16,-18 1 15,17-1 1,-17-52 0,0 70-1,0-35 1,0-17-1,-17-19-15,-54 71 16,53-70 0,-17 53-1,0-19 1,35-34 0,-35 17-16,17-35 15,0 18-15,-17-18 16,-18 18-1,18-18 1,-53 0 0,-36 0-16</inkml:trace>
  <inkml:trace contextRef="#ctx0" brushRef="#br0" timeOffset="52692.89">29774 741 0,'-17'17'31,"-18"19"-15,35-1-1,-18 18-15,18 0 16,0 17-16,0-34 15,18 70-15,-1-54 16,54 54-16,-18-53 16,88 88-1,-18-70 1,-52-36 0,35 18-1,52-18-15,-69-17 16,193-18-1,-18-18 1,-52-17 0,53-53-1,-18-71-15,-195 124 16,1-71 0,-53 53-1,-17 18 1,-19-36-1,19 36 1,-36 0-16,-18-36 16,36 71-1,-18-35 1,-53-18 0,71 35-1,-36-17 1,-34-18-16,69 53 15,1-35 1,-71 17 0,0-17 15,18 17-15,53 18-16,-36-17 15,1 17 1,35-18-1,-36 18 1,36 0 0,17 0-16,-35 0 15,36 0 1,-72 0 0,-16 35-1,69-17 1,-52 0-1,17 17-15,36-18 16,-53 19 0,70-19-1,-17 1 1</inkml:trace>
  <inkml:trace contextRef="#ctx0" brushRef="#br0" timeOffset="53178.1">30304 1147 0</inkml:trace>
  <inkml:trace contextRef="#ctx0" brushRef="#br0" timeOffset="53652.28">31432 1129 0</inkml:trace>
  <inkml:trace contextRef="#ctx0" brushRef="#br0" timeOffset="54300.82">30992 1217 0,'0'18'94,"0"17"-78,0 0-1,0-17-15,0 17 16,0 0-16,0-17 31</inkml:trace>
  <inkml:trace contextRef="#ctx0" brushRef="#br0" timeOffset="54664.21">30833 1482 0,'17'0'78,"36"0"-78,-17 0 15,-1 0-15,35 0 16,-34-18-16,-19 18 16,36-18-1</inkml:trace>
  <inkml:trace contextRef="#ctx0" brushRef="#br0" timeOffset="55351.92">31115 1799 0,'0'18'63,"0"35"-48,-18 17-15,18 1 16,-17 52 0,-1 36-16,0 0 15,1 0-15,-1 35 16,-35 247-1,36-300 1,-1-18-16,0 1 0,1-19 16,-1-105 77,18-17-77,-18-18 0</inkml:trace>
  <inkml:trace contextRef="#ctx0" brushRef="#br0" timeOffset="55927.13">30762 2928 0,'0'18'63,"-17"17"-63,-19 0 15,19 1-15,-36 16 16,0 19-16,0-18 16,18-18-16,-1 0 15,-52 54 1,18-54-1,52-17 1,18-1 0,-18-17-1,18-17 17,0-1-17,0-17 1</inkml:trace>
  <inkml:trace contextRef="#ctx0" brushRef="#br0" timeOffset="56301.01">30850 2805 0,'18'0'0,"17"17"15,-17 19 1,17-1-16,53 71 16,-17-53-1,52 52 1,-70-69-1,71 52 1,-54-35 0,-17 0-16,0 0 15,-35-36 1,17 18 0,-17 1-1,-18-19-15</inkml:trace>
  <inkml:trace contextRef="#ctx0" brushRef="#br0" timeOffset="56753.78">30727 4427 0,'-18'36'63,"-17"17"-48,35-36-15,-53 54 16,0 17-16,53-53 16,-35 18-16,17-18 15,1-17 1,-19 0-16,36-1 15,-17-17 32,-1-53-47</inkml:trace>
  <inkml:trace contextRef="#ctx0" brushRef="#br0" timeOffset="57168.78">30515 4357 0,'18'0'15,"0"0"1,17 17-16,18 19 16,141 70-1,-159-89 1,71 54-16,0-18 16,35 35-1,-35 0-15,-18-53 16,-18 18-1,-34-17 1</inkml:trace>
  <inkml:trace contextRef="#ctx0" brushRef="#br0" timeOffset="60484.08">30674 5733 0,'18'0'32,"-1"35"-32,-17 35 15,18 19-15,0-1 16,17 141 0,-35-105-1,35 87 1,-17 54-1,-1-142-15,1 36 16,0-53 0,-18-71-1,0-17-15,0-1 16</inkml:trace>
  <inkml:trace contextRef="#ctx0" brushRef="#br0" timeOffset="61064.9">30409 6932 0,'0'53'31,"18"-18"-31,0 18 16,-1 0-16,1-18 15,17 18-15,1 0 16,34 53-1,-52-53 1,105 70 0,-35-34-1,-35-54-15,-17 0 16,-19-35 0,1-35 15,35-53-16,-18 35 1,71-177-16,-18 1 16,-88 176-1,35-70 1,-17 105 0,-18 1-1</inkml:trace>
  <inkml:trace contextRef="#ctx0" brushRef="#br0" timeOffset="61728.96">29704 8396 0,'-18'0'15,"-17"0"-15,-18 53 16,-53 70-16,36-17 16,17-35-16,17-1 15,-16 124 1,52-52-1,17-89 1,54 88 0,-18-106-16,35 35 15,53-34 1,-35-19 0,35-17-1,53-53 1,-159 36-16,106-89 15,-123 88 1,35-87 0</inkml:trace>
  <inkml:trace contextRef="#ctx0" brushRef="#br0" timeOffset="62265.92">30339 8925 0,'-18'0'16,"1"18"0,17 17-1,-18 71 1,18-35-1,0-54 1,0 36-16,0-35 16,18-1-1,17-17 1,18 0 0,-18 0-1,18-17 1,-18-54-16,-35 54 15,18-72 1,-18-16 0,0 87-1,-53-88 1,-53 36 0,53 34-16,-17-17 15,52 36 1,-17-1-1,35 36 17,0-1-17,17 19 1,54 87-16</inkml:trace>
  <inkml:trace contextRef="#ctx0" brushRef="#br0" timeOffset="63126.8">30956 8749 0,'0'-18'16,"0"36"-1,0 17 1,18 89-16,-18-54 16,0-35-16,0 36 15,0 17 1,0-35-1,0-70 48,0-54-63,-35-17 16,17 0-1,0-36 1,1 71-1,17 0-15,0 18 0,35 0 16,-17 35 31,-1 0-47,1 17 16,17 1-1,36 88-15,-54-89 16,19 36-1,-19-35 1,-17-71 78,18 0-94,17-17 15,-17 34-15,-1-17 16,19 18-16,-1 0 16,-17 17-16,17 1 15,-17 17 17,17 17-17,-18 18 1,19 1-16,17 34 15,-36-52 1,19 17 0</inkml:trace>
  <inkml:trace contextRef="#ctx0" brushRef="#br0" timeOffset="63863.11">31574 8590 0,'17'0'16,"1"53"-1,17-18 1,-35 18-16,18 0 16,52 124-1,-34-72 1,52 142-1,-35-88 1,-36-53-16,1-88 16,-18-71 46,-35-36-62,-1-69 16,-16 52-16,16-53 15,-34-35-15,70 141 16,-36-70 0,19 52-1,17-35 1,0 18-16,0 53 16,0 0-1,0 17 1,17 18 31,19 0-16,-36 35-15,17-35-16,1 35 15,0-17 1,-18 17-1,0-17 1,0 0 0,0 17-1,-18-17 1,0-1-16,18 1 16,-35 17-1,35-17 48</inkml:trace>
  <inkml:trace contextRef="#ctx0" brushRef="#br0" timeOffset="65570.83">32385 8343 0,'0'0'0,"-35"18"0,-36 17 16,18-17-16,0 17 15,-35 18 1,53-18 0,35-17-1,0-1 1,0 1-16,0 0 15,0-1 1,0 1 0,0 0-1,18-1-15,-1 1 16,1 0 0,-1-18-1,1 0 1,17-18 15,1 0-31,17-88 16,-18 54-1,-35 16 1,17 54 62,1 35-78,-18-18 16,18 0-16,-18-17 15,0 0-15,0-1 16,0 1-16,17-18 78,-17-53-78,18 18 16,-18-1-1,0 19 1,0 34 62,18 1-78,-18 0 16,17-1-1,-17 1-15,0-36 63,0-35-48,0 18-15,18-35 16,-18 34 0,70-69-1,-34 34-15,17 18 16,-36 53 0,1 0 15,17 35-16,-17 18 1,-1-17 0,1 52-16,17-71 15,-35 1 1,18-18 15,0-18-15,-1-52-16,36-1 15,0-35 1,0 36 0,-53 17-1,0 35 1,18 1 0,-1 52 15,-17 0-16,0 18-15,18 0 16,0-18 0,17-17-1,-17-18-15,17 0 16,-18-35 0,19-71-1,-1 71 1,-35 17-1,18 18 1,17 53 0,0 35-16,1 88 15,-1 124 1,-35-194 0,-35 123-1,-36-87 1,36-72-16,-71 1 15,71-54 1,-1-17 0,-34 0-1,52-35 1,-52-71-16,17-35 16,53 18-1,0 52 1,88-370-16</inkml:trace>
  <inkml:trace contextRef="#ctx0" brushRef="#br0" timeOffset="68482.98">24253 3298 0,'0'18'62,"-17"35"-46,17-18-16,0 36 16,0-36-16,0 53 15,0-70-15,0 70 16,0-35-1,0 0 1,0-35 0,-18-18 46,1-53-62,17 17 16,-18-16-16,0-1 15,1-18 1,17 36-16,0-53 16,0 35-1,0-36 1,17 19 0,1 52-1,0-35-15,34 18 16,-16 17-1,-1 1 1,0 17 0,-17 0-1,53 0 1,-19 35-16,1 0 16,0 36-16,-17-36 15,52 89 1,-71-89-1,19 53 1,-19-17 0,1-54-1</inkml:trace>
  <inkml:trace contextRef="#ctx0" brushRef="#br0" timeOffset="69211.75">24853 3334 0,'18'0'31,"-1"0"-16,-17-18 32,18 0 0,17-17-47,1 0 16,-1 0-16,-17-1 15,17 1-15,-18 0 16,1 0 0,-18-1-1,0 19 1,-18 17 0,1 0-16,-1 0 15,-17 0 1,0 17-1,17 1 1,-17 17 0,17 36-16,18-54 15,0 72 1,0-54 0,0 18-16,18-18 15,17 36 1,0-54-1,-35 1-15,18-1 0,17 1 16,-17-18 0,17 0-16,-17 0 15,70 0 1,0-70 0,-35-1-1,0-35-15,-18 0 16,-17 53-1</inkml:trace>
  <inkml:trace contextRef="#ctx0" brushRef="#br0" timeOffset="69852.92">25453 2910 0,'0'18'32,"0"17"-32,0 18 15,18 35 1,-1-52 0,-17-19-16,35 54 15,-17-53 1,0-1-16,17-17 15,-17 0 1,-1 0 0,54-70-1,-36-54 1,-17 89 0,-18-36-16,0 54 15,0-1 1,0 53 46,0 1-46,17-1 0,1-17-1,-18-1-15,18-17 16,-1 18-1,1-18 1,0 0-16,-1 0 31,19 0-15,-19-18-16,18-35 16,-35 36-1,18-1-15,0-53 16,-18 19-16,0 16 15,0 19 17</inkml:trace>
  <inkml:trace contextRef="#ctx0" brushRef="#br0" timeOffset="70491.95">26264 2805 0,'0'0'0,"18"0"16,0 0-1,-1 0 1,1 0 0,-1 0-1,19-36 1,-19 1 0,-17 0-1,0-18-15,0 18 16,0 17-1,-35-17 1,17 35 0,-34 0-1,34 35 1,-17-17-16,35-1 0,-18 71 16,18-70-1,0 35 1,0 0-1,0-35 1,18 17 0,-1-18-16,1-17 15,0 18 1,17-18 0,-18 0 15,19 0-16,-19-53-15,19 18 16,-19 0 0,36-36-16</inkml:trace>
  <inkml:trace contextRef="#ctx0" brushRef="#br0" timeOffset="70812.88">26529 2611 0,'18'0'15,"-18"17"32,17 1-47,-17-1 16,35 1-16,-35 0 16,18-1-1,-18-52 63,18-53-62,-18 35 0,17-18-16,-17 19 15,0 16 1,0-17-16</inkml:trace>
  <inkml:trace contextRef="#ctx0" brushRef="#br0" timeOffset="72133.78">26652 5027 0,'-17'0'31,"-1"0"-15,0 18 0,1-1-1,-1-17-15,18 53 16,0 18-1,0 35 1,0-18 0,0-18-1,18-34-15,17 34 16,36 1 0,-36-71-1,18 17 1,-18 1-1,-17-18 1,17 0-16,18-18 16,-18 1-1,53-124 1,-52 53 0,-19 35-1,-17-36 1,18 36-16,-18 18 15,0-18 1,0 0 0,0 18-1,-35 0 1,17 17 0,0 1-16,-17 17 15,-18 0 1,0 0-16,-17 17 15,-36 71 1,71-52 0,-1 17-16,19-18 15,17-18 17,0 1-17,0 0 1,0-1-1,53 36 1,-36-53-16,36 53 16,-35-53-1</inkml:trace>
  <inkml:trace contextRef="#ctx0" brushRef="#br0" timeOffset="72538.11">27182 4780 0,'17'0'16,"1"18"-1,-1-1 1,19 72 0,-36-72-16,53 71 0,-36-35 15,19 53 1,-19-35 0,1-18-1,-1-18 1,1 0-1,0-17-15,-1-18 94</inkml:trace>
  <inkml:trace contextRef="#ctx0" brushRef="#br0" timeOffset="73464.84">27852 4904 0,'-18'0'0,"1"0"47,17 17-31,-18 1-16,0-18 15,18 35-15,-17 0 16,-1 1 0,18-19-16,0 72 15,0-37 1,0-34-1,0 0-15,0 35 16,0-18 0,0 0-1,18-17-15,-1-18 16,1-18 15,-18-17-15,18 0-1,-18-18 1,0-53-16,0 35 16,-18-52-1,0 88 1,1-1-16,-1 1 16,-35-53-1,53 53 1,-18 17-16,18 0 0,0 1 15,0 34 64,18 36-79,17-18 15,-17 1-15,35 34 16,-35 1-16,34 17 15,1-35 1,-35-18-16,17 36 16,1-1-16,-1-34 15,-18-54 63,19-17-62</inkml:trace>
  <inkml:trace contextRef="#ctx0" brushRef="#br0" timeOffset="74174.81">28240 5027 0,'18'0'63,"-18"-18"15,17 1-62,1-18-16,-18 17 15,0 0-15,17-17 16,-17 17-1,0 1-15,0-1 16,0 0 0,-17 18-1,-1 0 1,1 0 0,-1 0-16,0 36 15,-17-1 1,35 18-1,-18-35 1,18 17 0,0 0-1,0 0-15,36 1 16,-36-1 0,70 0-1,-52-17 1,-1-18-1,1 0 1,0 0 0,-1 0-16,1 0 15,35-18 1,-18-35 0,-35 0-16,53-194 15</inkml:trace>
  <inkml:trace contextRef="#ctx0" brushRef="#br0" timeOffset="74502.89">28540 4727 0,'17'0'15,"19"35"1,-1 18-1,-17 0 1,34 0 0,-16 18-16,-1-18 15,-35-89 79,-18-16-94,1-1 16,17 0-16,-18 0 31</inkml:trace>
  <inkml:trace contextRef="#ctx0" brushRef="#br0" timeOffset="75213.92">25947 4727 0,'0'0'0,"-71"88"16,18-52-1,36-1-15,-36 18 16,0 35 0,18 36-1,35-72-15,-18 90 16,18-37 0,35 19-1,1-1 1,52 36-1,-53-106 1,-17-18-16,70 89 0,0-36 16,88 35-1,195-17 1,-1-88 0,71-53-1,18-89 1,-265 18-16,-18-35 15,212-212-15</inkml:trace>
  <inkml:trace contextRef="#ctx0" brushRef="#br0" timeOffset="75774.14">29051 4039 0,'0'18'47,"36"17"-31,-1 36-16,18-18 15,17 35-15,-52-35 16,52 53-16,54 88 15,-89-141 1,89 176 0,-89-88-1,-17-70 1,-1 34-16,-17 1 16,-35-53-1,-88 18 1,-124-18-1,105-53 1,-316 17 0,-89-105-16,230 18 15,17-19 1,-759-246-16</inkml:trace>
  <inkml:trace contextRef="#ctx0" brushRef="#br0" timeOffset="77041.14">22648 2910 0,'-17'18'16,"-19"35"-16,19-18 15,-1 18 1,0 88-1,18-35-15,18 88 16,70 0 0,-17-35-1,88 35 1,17-18 0,-35-87-1,-17-19-15,-36-35 16,-71-17-1,36-18 1,-17 0 0,69-18-1,1-35-15,-35 18 16,-36 18 0,53-19-1</inkml:trace>
  <inkml:trace contextRef="#ctx0" brushRef="#br0" timeOffset="78062.82">26652 1482 0,'18'0'47,"17"35"-32,1 0-15,-1 1 16,0-1-16,-17 0 16,35 36-16,-18-18 15,0-1 1,71 125-1,-35-18-15,-54-124 16,19 71 0,-36-36-1,35 18 1,-18-17 0,-17-53-1,0 17-15,0-17 78,0-1-46,0 1-17</inkml:trace>
  <inkml:trace contextRef="#ctx0" brushRef="#br0" timeOffset="83258.07">22631 2963 0,'0'-17'125,"53"-36"-125,17 0 16,1 0-16,17 0 15,18 0-15,0-17 16,141-54 0,-89 71-1,177-123 1,-35 52-16,-106 18 15,212-17 1,0-18 0,-265 106-1,229-71 1,-88 35-16,-176 54 16,53-19-1,-106 36 1,-18 0-1,-17 0 1,17 0 0,-17 0-16,52 0 15,-34 0 1,17 0 0,-36 0-1</inkml:trace>
  <inkml:trace contextRef="#ctx0" brushRef="#br0" timeOffset="85280.74">23689 4357 0,'35'0'78,"-17"17"-62,35 19-16,0-19 15,0 1-15,35 0 16,-18-1-1,195 19-15,-18-36 16,-106 0 0,0 0-16,106-18 15,-35-17 1,-53-1 0,158-34-1,-176 35-15,0-1 0,18 1 16,35-18-1,-18 0 1,-70 18 0,35-18-1,-52 18 1,-36-1-16,17 1 16,-17 0-1,-35 17 1,123-88 15,-88 53-31,0 18 16,-1-18-1,-16 18-15,-36 17 16,88-70 0,-53 53-1,0-18-15,-17 18 16,17 17-16,-17-35 15,-18 35-15,18 1 16,-18-1 0,17-17-1,-17 0 1,0 17 0,18-17-16,-18 17 15,0-17 1,0 17-1,0 1-15,0-1 16,0-17 0,0 17-1,0 0-15,0-17 16,0 17 15,0 1-15,0-1-1,0 1 1,0-1-16,0 0 47,0 1-31,0-1-1,-18 0 1,18 1-1,-17 17-15,17-18 16,-18 18 0,18-18-1,0 1 1,-18-1 0,1 18-16,17-18 15,-18 18 1,18-35-1,-18 35 1,18-17 0,-17-1-1,-1 18 1,18-18 0,0 1-1,-17 17 1</inkml:trace>
  <inkml:trace contextRef="#ctx0" brushRef="#br0" timeOffset="89448.05">21661 9560 0,'0'18'31,"0"17"-15,0 0-1,0 18-15,0 18 16,0-1-16,0-17 15,0 124 1,17-89-16,1 159 16,17 18-1,-35-177 1,18 176 0,-1-158-1,1 71 1,-18-107-16,18 1 0,-18-54 15,0 1 1</inkml:trace>
  <inkml:trace contextRef="#ctx0" brushRef="#br0" timeOffset="90648.11">21996 9560 0,'17'18'110,"-17"17"-95,18 0-15,-18 1 16,0 17-16,18 35 15,-1-35-15,-17 0 16,36 88 0,-1 35-1,-35-70 1,53 141 0,-18-88-16,-17-89 15,17 71 1,-35-52-1,0-54 1,18 0 0,-1 18-16,-17-35 15,0-1 1,0 1 0</inkml:trace>
  <inkml:trace contextRef="#ctx0" brushRef="#br0" timeOffset="91649.96">21131 10989 0,'36'35'109,"-1"18"-109,18 35 16,17-17-16,-52-53 15,53 70-15,-18-18 16,105 107-1,-122-160 1,52 54-16,-53-36 16,-17-35 109,17-35-110,36-18-15,-36 35 0,18-35 16,35-35 0,-18 35-16,54-88 15,-1 18 1,-70 35-16,53-18 15,53-106 1,-36 18 0,-105 124-1,70-142-15,-53 124 16,36-89 0,-36 89-1,-35 35 1,0 35-1</inkml:trace>
  <inkml:trace contextRef="#ctx0" brushRef="#br0" timeOffset="128973.68">3316 9102 0,'18'0'422,"52"-18"-406,124 18-16,124-53 15,-71 18-15,17-36 16,36-17-16,-159 35 15,36-17 1,-160 70 0,-17-18-1,0 36 173,0-1-188,0 19 15,-17 16-15,17 1 16,0-17 0,-18 34-16,18 54 15,0-71 1,0 17 0,0-17-1,0-35 1,0 17-16,0 53 15,18-35 1,35 88 0,17 53-1,-17-70 1,53 140-16,-35-123 16,-54-70-1,36 0 1,-53-54-1,0-52 110,0 17-125,18-17 16,17-71 0</inkml:trace>
  <inkml:trace contextRef="#ctx0" brushRef="#br0" timeOffset="129956.92">5662 9596 0,'0'17'63,"0"1"-48,0 17-15,18 18 16,-1 18-16,1-19 15,0-16-15,17 17 16,35 53 0,-17-71-1,18 18-15,-18-18 16,106-17 0,-54-18-1,1 0-15,-35-36 16,-36 19-1,0-19 1,-17 1 0,-18 18-1,0-19-15,0-17 16,-18-35 15,-17 18-15,0 17-1,-18-18 1,-18 18-16,36 36 16,-18-19-1,18 19 1,17-1 0,1 18 15,-1 0-16,0-18 1,1 18-16,-1 0 16,-53-17-1,54 17 1,-18 0 78,17 0-79,-35 0 1,35 0 0,1 0-1</inkml:trace>
  <inkml:trace contextRef="#ctx0" brushRef="#br0" timeOffset="132642.2">9666 9560 0,'18'0'47,"17"0"-15,-17 0-32,52 0 15,18 18-15,1-18 16,122 35-1,160 0-15,-160-17 16,301 0 0,-353-1-1,193-17 1,-34 0 0,-212 0-1,70 0-15,-105 0 16,-54 0-1,1 0 1,0 0 0,-1 0-1,36 0 1,0 0-16,18 0 16,52 0-1,-35-17 1,-35 17-16,-35 0 15,17-18 1</inkml:trace>
  <inkml:trace contextRef="#ctx0" brushRef="#br0" timeOffset="133662.94">12876 9437 0,'18'0'47,"0"0"-31,17 0-16,0 0 15,89 53 1,140 53-16,-52-54 15,-159-34 1,70 17 0,-34 1-1,-72-19 1,18 19-16,-17-36 16,-18 17 140,-35-17-62,17 18-79,-52 17-15,17-35 16,-53 53-16,0 0 15,0-18-15,0 18 16,-52 53 0,69-53-1,19 0 1,52-36-16,1 1 0</inkml:trace>
  <inkml:trace contextRef="#ctx0" brushRef="#br0" timeOffset="137904.51">1746 13688 0,'18'0'156,"0"-36"-141,-1 36 1,18-17 0,-17 17-16,17-18 0,1 18 15,-1-17 1,0 17 0,-17 0-16,17 0 62,-17 17-62,-1 1 16,36 17-1,0 18-15,-18-18 16,-35-17 0,18 17-1,0 36 1,-18-54-1,-36 72-15,-16-36 16,-19-1 0,-17 37-1,17-19 1,54-70 0,-1 18-1,0-18 48,18 18-32,18-18-15,17 0-16,1 0 15,-1 17-15,18 1 16,-18-1-1,0 1 1,-17 0 0,17 17-16,-35-17 15,0-1-15,18 1 16,-1 52 0,-17-34-1,0 17 1,0 0-1,-35-18-15,-53 18 16,0 0 0,0-36-1,-89 1 1,-34 0 0,122-18-1,-158 0-15,124 0 16,105 0-1,1 0 17,17-18-1,0-35-31</inkml:trace>
  <inkml:trace contextRef="#ctx0" brushRef="#br0" timeOffset="138770.91">2716 13723 0,'0'0'0,"-35"0"15,0 0 1,17 18-1,18-1 1,-17 1-16,17 0 16,0-1-1,0 1 1,0 0 0,0-1-1,17-17 1,18 18-1,1-1-15,17 1 16,0 0 0,-18-1-16,0 1 15,18-18 1,-35 18 0,-1-1-16,1 71 15,0 1 16,-18-36-15,-18-18 0,-35 18-16,-70 0 15,87-36 1,-158 36 0,0 0-1,71-18 1,70-17-1,35-18-15,1 0 16,-1 0 0,0-35-1,18 0 1,0-36-16</inkml:trace>
  <inkml:trace contextRef="#ctx0" brushRef="#br0" timeOffset="139300.87">2522 13776 0,'18'0'46,"17"-18"-14,53 1-17,36-1-15,-36-17 16,89-1-16,-1-16 16,-17 16-16,-54 1 15,125-36 1,-177 36-1,-36 35 1</inkml:trace>
  <inkml:trace contextRef="#ctx0" brushRef="#br0" timeOffset="140450.81">3722 13847 0,'-35'0'0,"17"17"15,0 1 1,1-1-16,-1 1 16,18 0-16,0 52 15,0-52 1,0 17-16,0 0 15,0-17 1,18-18 0,-18 18-16,0-1 0,17-17 15,1 0 1,105 18 0,1-18-1,-71 0 1,88-35-1,-35 17-15,-89 0 16,1-17 0,-18 18-1,0-1 1,0 0 0,-18-17-16,18 17 15,-35 1 1,17-19-1,-17 19 1,18-1 0,-36 18-1,35 0 1,-35-17-16,0 17 16,18 0-1,0 17 1,17-17-1,18 18 48,0 17-47,0-17-1,18 17 1,87 53-1</inkml:trace>
  <inkml:trace contextRef="#ctx0" brushRef="#br0" timeOffset="141225.84">4410 13847 0,'0'17'15,"0"18"-15,0-17 16,0 17-16,0 1 16,0 17-1,53 17-15,-53-35 16,53 1-1,-18 17 1,0-53 0,0 0-1,-17 0 1,17-18 0,-35 0-1,0-17-15,18 0 16,-18-1-1,0 1 1,0 18 0,0-19-16,0 1 15,0 17 1,-18 1 0,18-1-1,-17 0 1,-1 1-1,0 17-15,1-18 32,-36 1-17,0 17-15,-18 0 16,-70-18 0,124 18-16</inkml:trace>
  <inkml:trace contextRef="#ctx0" brushRef="#br0" timeOffset="142056.67">5098 13723 0,'-18'18'15,"0"17"-15,18-17 16,-17 52 0,17 1-1,0-36-15,0 18 16,35 0 0,-35-18-1,35 0 1,-35-17-1,18-18 1,17 0 0,36 0-16,-54 0 15,160-18 1,-107-17 0,89-88-1,-124 70-15,-35 17 16,0 1-1,0 0 1,0 17 0,-35 1-1,35-1 1,-53 0-16,-17-17 16,-36 35-1,71 0 1,-54 0-1,54 0 1,17 0 47,36 35-32</inkml:trace>
  <inkml:trace contextRef="#ctx0" brushRef="#br0" timeOffset="142942.66">6103 13670 0,'0'18'31,"0"-1"-31,0 1 15,0 0-15,0 17 16,0 0-16,0 1 31,0-19-15,18 1-16,-18-1 16,17 1-1,1-18 1,-18 18-1,18-18-15,-18 17 16,17 1-16,1-18 16,17 18-1,18-18 1,-18 0 0,36-18-16,35-53 15,-106 54 1,35-36-1,-17 0 1,-1 18 0,-17 17-1,0-17-15,0 17 32,0-17-17,-17 0 1,-19 17-1,19 18 1,-54-18-16,1 18 16,34 0-1,-17 0 1,18 18 0,18 0-1,-1-1 1,18 1-16,-18-18 15,1 17 1,17 19 0,-18-19-1,0 1 1,18 35-16,0-35 16,-17-1-1,17 1 16</inkml:trace>
  <inkml:trace contextRef="#ctx0" brushRef="#br0" timeOffset="144773.72">7250 13476 0,'0'18'47,"0"-1"-47,0 1 15,0 17 1,0 18-16,17 0 16,18 18-1,18-1 1,0-17-1,71-18 1,-1-17 0,-87-18-16,122-18 15,-69-17 1,-54 0 0,35-36-1,-52 54 1,0-54-16,-18 36 15,0 0 1,0 17 0,0 0-1,0 1 1,0-1 0,-36 0-16,19 18 15,-19-35 1,-87 17-1,70 18 1,-35 0 0,17 0-1,36 0-15,-36 0 16,71 18 62,0 17-31,18 18-31</inkml:trace>
  <inkml:trace contextRef="#ctx0" brushRef="#br0" timeOffset="145586.51">8678 13441 0,'-17'0'15,"-1"17"-15,18 19 32,0-19-32,0 36 15,0 18 1,0-36 0,18-17-1,-1-1-15,1-17 16,0 0-1,17 0 1,0 0 0,106-17-1,0 17 1,-70-18-16,35-17 16,-53 17-1,-18 1-15,-17-1 16,-18 0 15,0 1-31,0-54 16,0 36-1,-36 0-15,1-36 16,0 18-16,17 18 16,-35 0-1,18-1-15,0 1 16,-54 0-1,37-1-15,-19 19 16,18 17 0,35 0 15,-17 0-15,0 0-1,0 17-15,-36 19 16,18-1-1,-88 53 1</inkml:trace>
  <inkml:trace contextRef="#ctx0" brushRef="#br0" timeOffset="146226.56">5856 14041 0,'18'35'16,"17"0"-16,-17-17 15,17 17-15,-17-17 16,-1 17-16,18 36 16,-17-36-1,-18 0 1,0 0 0,0-17-1,0 0 1,0-1-16,0 1 15,-53-18 1,0 0-16</inkml:trace>
  <inkml:trace contextRef="#ctx0" brushRef="#br0" timeOffset="147440.03">3457 14340 0,'18'0'16,"-1"0"0,1 36-16,17-1 15,-17-35 1,0 35-16,-1 1 16,19 16-1,-36-34-15,35 53 16,-35-36-1,18 0 1,-18 18 0,0-35-16,-18-18 15,18 17 1,-18-17 15,1 0-15</inkml:trace>
  <inkml:trace contextRef="#ctx0" brushRef="#br0" timeOffset="151921.44">2981 14658 0,'18'0'16,"-1"0"15,1 0-16,0 0 17,17 0-32,18 0 15,35 0 1,194 18-16,-88-18 16,53 0-16,35 0 15,265 0 1,71-18-1,-407 0 1,371-17 0,-300 0-16,-211 35 15,-36-18 1</inkml:trace>
  <inkml:trace contextRef="#ctx0" brushRef="#br0" timeOffset="152768.87">6879 14023 0,'18'0'78,"17"0"-46,-17 18-32,-1-1 15,-17 18-15,18-17 16,0 0-16,-18 70 15,17-53 1,-17-17-16,0 0 16,0 17-1,0-18 1,0 19 0,0-19-16,-17 1 15,17 17 1,-18-17-1,18 0 1,0-1 0,-18-17-1</inkml:trace>
  <inkml:trace contextRef="#ctx0" brushRef="#br0" timeOffset="154540.6">4851 14288 0,'0'17'47,"17"-17"-31,1 18-16,-18-1 15,18 1-15,-18 17 16,17 1 0,1 17-1,-18-18-15,0 53 16,0-53 0,0 1-1,0 16 1,0-34-1,0 0 1,-18 17-16,1-35 16,17 18 15,-18-18 0</inkml:trace>
  <inkml:trace contextRef="#ctx0" brushRef="#br0" timeOffset="156077.91">2505 14499 0,'0'35'78,"0"18"-62,0-17-16,0 34 15,0-17 1,17 71 0,-17 17-1,0-106-15,0 53 16,-17-35-1,17-35 1,-18-1 0</inkml:trace>
  <inkml:trace contextRef="#ctx0" brushRef="#br0" timeOffset="158400.13">3387 14164 0,'0'0'0,"70"18"110,54-1-110,34-17 15,54 0-15,70 0 16,89-35-16,-142 0 16,247-53-1,371-71 1,-565 106-16,-52 0 0,175-35 16,-70 17-1,-282 54 1,-88 17 62,-89 0-62,-122 0-16,-107 17 15,-18 36-15,-123 0 16,-105 18-16,-883 105 15,1076-123 1,-864 70 0,424-70-1,669-35 1,213 0 31,52-18-47,0 17 15,71-17-15,105 0 16,265 0 0,301-35-1,-478 17-15,266-17 16,-107-18 0,-405 53-1,53 0 1,-142 0-1,1 0 1,17 53-16,54 0 16,-72-18-1,18-17 1,-35 0 15,-17-1-15,-89 36-16,-141 35 15,-564 159 1,281-106 0,-1075 230-1,424-107 1,669-140 0,512-54-16,71-70 31,158-35-31,335-35 15,989-230 1,-354 0 0,882-229-16,512-89 15,-1640 389 1,511-106 0,-970 247-1,-512 88 16,0 0-31,-140 53 16,-371 141 0,-177-18-1,406-88 1,-405 71 0,528-106-1,-35 17-15,177-70 16</inkml:trace>
  <inkml:trace contextRef="#ctx0" brushRef="#br0" timeOffset="163340.87">3951 16792 0,'18'-17'125,"35"-1"-125,-18 0 15,36-17-15,34-18 16,-16 18-16,-1 17 15,0-17-15,106-36 16,-106 36 0,-53 17-1,-17 18 1,0-17 0,-1 17 62,1 0-78,0 35 31,-1 0-15,-17 1-16,0-19 15,0 19-15,0-19 16,0 36-1,-53 0 1,36-35 0,-19-1-16,19 19 15,17-19 95,35-17-95,18 0 1,18 18-16,17-18 16,-18 0-16,-17 18 15,-18-18-15,36 17 16,-36-17-1,-17 35-15,0-17 16,-18 53 0,0-1-1,0 1 1,-53-1-16,-53 54 16,18-89-1,-124 53 1,106-35-1,-141 18 1,71-18-16,158-53 16,-35 17-16,18-17 15,0 0 1,17 0 15,0-17-15,18-1-16,-35-17 15,18-54 1</inkml:trace>
  <inkml:trace contextRef="#ctx0" brushRef="#br0" timeOffset="164126.65">5697 16404 0,'-35'0'0,"17"0"15,-34 0 1,34 18-16,0-18 16,-35 53-1,0 0 1,53-36-16,0 1 16,0 17-1,0-17-15,18 17 16,17-17-1,54 52 1,-54-52 0,18 0-16,-36-18 15,19 17 1,-36 1 0,17-18-1,1 35 1,-18 0-1,0-17-15,-18 0 16,-17 17 0,17-35-1,1 0 32,-1 0-47,-17 0 16,0-18-1,-71 1 1,70-19 0,19 19-1,17-1-15</inkml:trace>
  <inkml:trace contextRef="#ctx0" brushRef="#br0" timeOffset="164552.53">5539 16404 0,'17'0'63,"1"-17"-47,35-1-16,53-35 15,17 0-15,18 18 16,-35-1-1,35-16-15,-17 16 16,17-34 0,-124 70-1,1 0-15</inkml:trace>
  <inkml:trace contextRef="#ctx0" brushRef="#br0" timeOffset="165566.75">6544 16263 0,'0'0'0,"-18"0"0,1 0 16,17 18-1,-18-1 1,0 89 0,18-53-1,0-35-15,0 35 16,0-36-1,36 19 1,-1 16 0,0-52-1,1 36-15,34-19 16,-52-17 0,52 0-1,1-17 1,-53-19-1,34-16 1,-52-19 0,0 53-16,0-35 15,0 1 1,0 34 0,-52-53-1,16 36 1,1 17-16,17 1 15,18-1 1,-17 18 0,-1 0 15,0 0-15,1 18-16,17-1 15,-18-17 1,-35 53-1,53-35 1,-17 0 0,17-1 15,0 1-15,17-18-1,1 0 1,105 0-16</inkml:trace>
  <inkml:trace contextRef="#ctx0" brushRef="#br0" timeOffset="166323.87">7073 16140 0,'0'0'0,"-17"0"16,17 17-16,-18 1 16,18 17-16,0-17 15,0 17 1,0-17-16,0-1 16,18 19-1,34 17 1,-16-36-1,17 18 1,-18-17 0,35 0-1,-52-18 1,17 0 0,18-18-1,-35 0-15,0-34 16,17 16-1,-35 19 1,0-36 0,0 17-1,0 19 1,0-1-16,0 0 16,0 1-1,-35-1 1,-1 18-1,1 0 1,0 0 0,-1 0-16,19 0 15,-18 0 1,17 0 0,0 0 15</inkml:trace>
  <inkml:trace contextRef="#ctx0" brushRef="#br0" timeOffset="167668.44">7620 16016 0,'18'0'16,"-18"18"-1,17-18 1,-17 17 0,18 1-16,0 53 15,-1-54 1,1-17 0,-18 18-1,17-1 1,1-17-1,0 18-15,-1-18 47,1 0-31,0 0 0,-1 0-1,1 0-15,17-18 16,1-17-1,-19 0 1,1 17 0,-18 1-1,0-1 1,0 0-16,17 1 16,-17-1-1,0-17 1,0 17-1,0 1 1,0-1 0,0 0-16,-17 1 15,-1 17 17,1-18-17,-36 18 1,0 0-1,17 0-15,19 0 16,-36 18 0,35-1-1,-17 19 1,17-36 0,1 35-16,-1-18 15,18 1 1,-18 0-1,1 35 1,17-36 0,0 19-1,0-1-15,0-18 16,0 1 0,0 0 15,0-1 47</inkml:trace>
  <inkml:trace contextRef="#ctx0" brushRef="#br0" timeOffset="174740.11">8273 15734 0,'0'18'125,"0"-1"-109,0 18-1,17-17-15,-17 0 16,18-1 0,-18 1-16,18 0 31,-18-1-15,17-17-1,-17 18 1,18-18-16,-1 18 31,1-18-15,0 17-1,17 1 1,0-18 0,-17 0-1,0 0-15,-18 17 16,17-17 46,1 0-46,-18-17-16,17-1 16,-17 1-16,18 17 15,-18-18 1,18 0-1,-18 1 1,0-1-16,0 0 16,0 1 15,0-1-31,0 0 31,0 1 0,0-1 1,-18 1-17,18-1 17,-18 18-32,1 0 15,17-18 1,-18 18-1,1 0 1,17-17 0,-18 17 15,18-18-15,-18 18-16,1 0 15,-1 0 1,18-18-1,-18 18-15</inkml:trace>
  <inkml:trace contextRef="#ctx0" brushRef="#br0" timeOffset="201125.98">9049 15558 0,'0'35'63,"0"-18"-48,0 1-15,0 17 16,0 1-16,0 17 15,35-18-15,-17 0 16,17 0 0,18-17-16,35 0 15,124-1 1,35-34-16,247-142 16,-106-17-1,-247 87 1,141-122-1,-229 122 1,-53 54 0,0 0-16,-18-18 15,-17 35 1,-53-35 0,-18 36-1,-53-1 1,-141 18-1,-105 53-15,175-35 16,-228 35 0,193-18-1,212-17 1,53 17 46,0 18-62,0-18 16,0 18-16,0-18 16,0 71-1</inkml:trace>
  <inkml:trace contextRef="#ctx0" brushRef="#br0" timeOffset="202395.66">7761 16369 0,'0'18'47,"0"17"-47,0-18 16,0 19-16,0-1 15,0 0-15,0 18 16,0 18 0,0-36-1,0 18 1,-18-18-16,-17 1 15,0-19 1,0 1 0,17-1-1,0-17 1,1 0 0</inkml:trace>
  <inkml:trace contextRef="#ctx0" brushRef="#br0" timeOffset="203417.81">6403 16845 0,'18'18'63,"-1"-1"-48,36 36-15,-35-17 16,35-1-16,-36 18 16,1-36-16,35 72 15,-35-36 1,-1-1 0,-17-34-1,0 35 1,-17-18-16,-1-17 15,0-18 1,1 0 0</inkml:trace>
  <inkml:trace contextRef="#ctx0" brushRef="#br0" timeOffset="213117.39">11448 14781 0,'0'18'62,"0"0"-62,0-1 16,17-17-16,-17 18 15,18 17 1,0-35 0,-1 0 15,1 0 16,-1 0-32,1-17 1,0 17 0,-1-18-16,1 18 31,-18-18-15,0 1 30,0-1-30,0 0-16,0 1 16,-35-1-16,17 18 15,-35-35 1,-35 17 0,53 18-1,-89 0 1,-52 0-1,123 0-15,18 0 16,-18 0 0</inkml:trace>
  <inkml:trace contextRef="#ctx0" brushRef="#br0" timeOffset="214042.73">8572 16157 0,'0'18'15,"0"17"-15,36 18 16,-19 18-16,1 17 16,17 18-1,-17 17 1,-18-70-1,0 0-15,0 18 16,0-19 0,0-34-16,-18 17 15,1-17 1</inkml:trace>
  <inkml:trace contextRef="#ctx0" brushRef="#br0" timeOffset="-214282.2">7197 16616 0,'0'17'62,"35"36"-62,-17 0 16,-1-17-16,1 17 15,-18-18-15,0-18 16,0 72 0,0-36-1,0-36 1,-18 18 0</inkml:trace>
  <inkml:trace contextRef="#ctx0" brushRef="#br0" timeOffset="-212490.8">4551 18062 0,'53'-17'47,"53"-19"-47,70-17 15,53 0-15,106-17 16,283-89-16,140-35 16,-35 0-16,89-18 15,1128-281 1,-934 210 0,422-140-1,-70-18 1,-917 265-16,-141 52 15,-247 89 1</inkml:trace>
  <inkml:trace contextRef="#ctx0" brushRef="#br0" timeOffset="-207909.04">19544 16175 0,'18'0'46,"-18"-18"-14,17-17-17,18 0 1,-17-1-16,17 19 16,18-36-1,-17 18-15,34-18 16,89-18-1,35-17-15,-141 70 16,88 1 0,-106 17-1,-17 0 17,-1 17-17,19 36-15,34 71 16,-34-54-1,-19 54 1,1-1 0,-18-52-1,-18 17-15,-35 0 16,36-70 0,-19 17-1,19 0 1,-1-35-1,36 0 142,-1 0-142,19 18-15,-1 17 16,0-17-16,1-1 16,-19 1-16,1 0 15,-1 17 1,1 18-1,-18-18 1,0 36 0,-18-18-16,1 0 15,-36-18 1,-53 35 0,35-70-1,-87 71 1,-19-36-1,89-17-15,-18 0 16,71-18 0,17 0-1,1 0 1,-1-18 0,-17-17-1,17-18-15,18 35 16,0 0-16,0-70 31</inkml:trace>
  <inkml:trace contextRef="#ctx0" brushRef="#br0" timeOffset="-207496.29">21149 16404 0,'0'-17'140,"18"17"-124,-1-18 0,36-17-16,0-18 15</inkml:trace>
  <inkml:trace contextRef="#ctx0" brushRef="#br0" timeOffset="-206882.25">21643 15998 0,'-18'-35'0,"-17"35"15,0 0 1,17 0 0,0 0-1,18 18 1,0-1-1,0 19 1,0 17 0,18-18-1,53 53-15,-36-35 16,-17-18 0,34 18-1,1 18 1,-17-54-1,-19 54-15,-17-36 16,0-17 0,0 0-1,-53-1 1,36-17 0,-54 18-1,18-18 1,36 0-16,-19 0 15,19-35 1,-1-1 0,36-87-16</inkml:trace>
  <inkml:trace contextRef="#ctx0" brushRef="#br0" timeOffset="-206445.32">21661 16034 0,'17'-18'93,"18"-17"-77,1 17-16,17-17 16,17 17-16,-17-17 15,35 0-15,-17-1 16,-1 19-1,-52-1 1</inkml:trace>
  <inkml:trace contextRef="#ctx0" brushRef="#br0" timeOffset="-205658.86">23107 16016 0,'18'0'63,"35"0"-48,35-53-15,35 18 16,54-36-16,17 1 15,35 17 1,318-123 0,-300 105-16,-53-17 0,-71 35 15,-105 35 1</inkml:trace>
  <inkml:trace contextRef="#ctx0" brushRef="#br0" timeOffset="-205083.08">24677 15152 0,'17'0'16,"19"0"-1,52 17 1,-35 1-16,88 35 16,0 0-1,-88-18 1,53 18 0,-89-53-1,1 35 1,0 18-16,-18-17 15,0-1 1,0-17 0,-53 87-1,-35-52 1,35 0 0,-18-18-16,53-17 15,1-18 48,17-18-32,0 1 0</inkml:trace>
  <inkml:trace contextRef="#ctx0" brushRef="#br0" timeOffset="-204141.01">26793 14323 0,'36'53'93,"-19"0"-77,36 0-16,-17 35 16,-19-18-16,36 18 15,0 18-15,-18-35 16,18 35 0,-17-36-1,-36-52 1,0 0-16</inkml:trace>
  <inkml:trace contextRef="#ctx0" brushRef="#br0" timeOffset="-203627.18">27711 14570 0,'0'-18'31,"17"0"32,19-17-47,34 0-16,18-18 15,1 18-15,34-36 16,-70 54-1,106-72-15,-124 72 16,-17 17 0,-1-18-16</inkml:trace>
  <inkml:trace contextRef="#ctx0" brushRef="#br0" timeOffset="-202984.26">29016 13600 0,'18'52'78,"17"1"-78,0 18 16,-17 0-16,17-19 16,18 37-16,-35-36 15,17-1-15,0-16 16,-35-19-16,18 1 16</inkml:trace>
  <inkml:trace contextRef="#ctx0" brushRef="#br0" timeOffset="-202616.31">29757 13741 0,'17'0'141,"-17"-18"-125,36-17-16,17-1 15,70-69 1</inkml:trace>
  <inkml:trace contextRef="#ctx0" brushRef="#br0" timeOffset="-201946.12">30445 13070 0,'0'0'0,"-18"0"15,-35 0 1,-35 71-1,53-71-15,17 53 0,0-53 16,-17 53 0,35 0-1,0-18 17,0 0-17,0-17-15,0 17 0,106 53 16,-35-35-1,105 71 1,-123-71 0,-18-36-1,18 19-15,-18-1 16,-35 0 0,18 0-1,-18 18 1,-35-17 15,17-19-31,0-17 16,-17 0-1,0 0 1,0-35 0,-36-36-1,36 36 1</inkml:trace>
  <inkml:trace contextRef="#ctx0" brushRef="#br0" timeOffset="-201459.08">30515 13106 0,'0'0'0,"0"-18"16,0 0-1,36 1-15,-36-1 16,52-35 0,-16 18-1,105-71-15,-88 88 16,0-34-16,-18 52 15,18-53 1,-35 35 0,-1 0-1</inkml:trace>
  <inkml:trace contextRef="#ctx0" brushRef="#br0" timeOffset="-200672.15">26194 13864 0,'0'0'0,"-36"18"16,36-1-16,-52 36 16,52-35-1,-36 53 1,19 17 0,-1 71-1,18-1 1,0-17-16,0 36 15,0-71 1,18 35 0,35 70-1,-1-70 1,-16 36 0,17-71-16,52 105 15,-69-175 1,70 69-1,-71-52 1,-17-53 78,52 0-79,336 0-15</inkml:trace>
  <inkml:trace contextRef="#ctx0" brushRef="#br0" timeOffset="-199489.11">31009 11765 0,'35'18'32,"18"17"-17,36 36-15,16-1 16,1 1-16,-18 17 15,54 0 1,-37 18 0,-87-71-1,53 36 1,52 105 0,-88-88-16,54 106 15,-37-70 1,19 17-1,0 88 1,-71-123 0,17 18-1,-17 17-15,0-106 16,0 88 0,-35-34-1,17-36 1,-52 70-1,-54 36 1,18-53-16,-35 35 16,18-35-1,88-89 1,-89 89 0,53-53-1,1 17 1,35-52-16,-1 0 15,36-1 32,-35-17-31</inkml:trace>
  <inkml:trace contextRef="#ctx0" brushRef="#br0" timeOffset="-198434.25">26670 10883 0,'18'0'16,"-1"53"-16,19 18 15,16 70 1,-16-53-1,34 124 1,19-1-16,-54-87 16,53 70-1,-35-71 1,0 36 0,0 0-1,-36-106 1,-17-36-16,0 1 0,18 17 15,-18-17 1,18-18 0</inkml:trace>
  <inkml:trace contextRef="#ctx0" brushRef="#br0" timeOffset="-197500.83">27040 10601 0,'0'18'15,"0"17"1,18 18-16,-18-18 15,18 18-15,-1 0 16,36 88 0,0-18-1,-18-52 1,1 70 0,17-35-16,-53-71 15,53 71 1,-36-53-1,1 0 1,-1 35 0,1-53-1,17 18-15,-17 36 0,17 34 16,-17-88 0,17 89-1,0-54 1,-17-34-1,-18-1 1,18-18-16</inkml:trace>
  <inkml:trace contextRef="#ctx0" brushRef="#br0" timeOffset="-195964.67">26582 12418 0,'70'53'156,"1"17"-140,17 1-16,0-18 16,1 0-16,-37 0 15,19-18-15,-36 0 16,1 0-16,-1 1 16,18-1-1,-36-35 1,-17 18-16,18-18 15,0 17 1,-1-17 140,1 0-140,0 0 0,-1 0-16,-17 18 15,35-18 1,-17 0 46,0 0-46,-1 0-16,19 0 16,-19 0-16,1 0 15,35 0-15,0-18 16,-18 18-1,-17-17-15,70-36 16,-70 17 0,17 19-16,53-71 15,-35 17 1,-18 36 0,89-142-1,-36 54 1,-70 70-16,52-71 15,-35 19 1,18-54 0,-17 71-1,-19 17 1,-17 54-16,18-19 16,-18 1-1,0 17 1</inkml:trace>
  <inkml:trace contextRef="#ctx0" brushRef="#br0" timeOffset="-194822.42">28769 15328 0,'18'0'31,"-1"0"-15,1 35-16,0-35 15,-1 36-15,18 17 16,1 17 0,-1 36-1,0-53 1,1 35-1,-1 0-15,0-52 16,-17 17 0,-1-36-1</inkml:trace>
  <inkml:trace contextRef="#ctx0" brushRef="#br0" timeOffset="-194168.66">29175 15205 0,'17'17'78,"1"19"-78,0-1 15,-1 0-15,1 0 16,0 1-16,-1-1 16,1 0-1,17 18-15,-17-35 16,-1 17 0,19 0-1,-36 1 1,35-1-1,18 36 1,-53-54-16,35 36 16,0-35-1,-35-1 1,18-17 0</inkml:trace>
  <inkml:trace contextRef="#ctx0" brushRef="#br0" timeOffset="-193227.35">28910 15804 0,'35'0'78,"-35"18"-63,36 17-15,17 1 16,-18-1-16,-17 18 16,34-18-1,1 53 1,18-35-1,-36-35-15,0 17 16,-17-17 0,0-18-1,17-18 63,-17 0-62,52-52-16,-17 17 16,18 0-16,-18-17 15,35-1-15,35-105 16,-52 70 0,35-124-1,-71 178 1,0-125-1,-35 36 1,0 88-16,0 18 16,0 17-1</inkml:trace>
  <inkml:trace contextRef="#ctx0" brushRef="#br0" timeOffset="-191998.08">23742 17745 0,'18'0'16,"-18"17"0,17 19-1,-17-19 1,0 19-16,18 16 0,-1-16 16,-17-1-1,36-17 1,-1 17-1,-35-17 1,18-1-16,-1-17 31,1 0-15,0 0 0,17 0-1,0 0 1,106-70-16,-105 70 15,122-106 1,-140 88 0,70-52-16,-35 17 15,18-53 1,-18 18 0,-36 17-16,1 1 15,-18 17 1,0 17 15</inkml:trace>
  <inkml:trace contextRef="#ctx0" brushRef="#br0" timeOffset="-191355.33">24853 17216 0,'0'17'31,"0"1"-16,0 17 1,18-17 0,-18-1-16,17 1 15,19 53 1,-19-71 0,36 88-1,-17-53 1,-1 0-1,0 18-15,0 0 16,-35-18 0,0-17-1,0 17 1,0-17 0,-35 0-1,17-1-15,1-17 16,-18 0-1,17 0 1,0 0 0</inkml:trace>
  <inkml:trace contextRef="#ctx0" brushRef="#br0" timeOffset="-190834.8">25135 17445 0,'18'0'16,"0"17"-16,-18 1 15,17 0-15,1-1 16,0 19-1,17-1 1,-17-17 0,-1-1-1,1-17-15,-18 18 32,53-53 14,-18-1-30,18-17-16,0 18 16,-18-35-16,18 17 15,0-36 1,-53 37 0,0 16-1</inkml:trace>
  <inkml:trace contextRef="#ctx0" brushRef="#br0" timeOffset="-188566.79">26053 17110 0,'0'0'0,"-89"0"0,72 0 16,-36 17-16,0 36 15,0-17 1,35-19 0,-34 36-16,52-35 15,-18 17 1,18 0-16,0-17 31,0 0-15,0 34-1,0-34 1,0 0-16,0-1 31,18-17-15,17-17 0,-18-19-1,54-34 1,-36 17-16,18-18 15,-53 54 1,18-18-16,-1 17 16,-17 0-1,18 18 79,0 0-78,-18 18-16,17 17 15,1-17 1,0-1-16,-18 1 16,0 0-1,17-1 1,1-17-1,17 0 1,-17 0 0,17-17-16,18-19 15,0-52 1,0 35 0,-36 18-1,1 0 1,-18 17-16,18-17 15,-18 17 1,-18 18 62,0 18-78,18 0 16,-35 17-16,35 0 15,-17-35-15,17 35 16,0-17 0,35-18 62,0 0-63,-35-18 1,35 18-16,-17-17 16,0 17-16,-1 0 15,-17-18-15,18 18 32,0 0-32,17 35 15,0 54 1,0-54-16,-17 18 15,70 158 1,89 72 0,-107-178-1,18 90 1,-52-54-16,-36-106 16,0-17-1,-36-18 16,-34 0-15,-212-177 0,158 89-16,18 17 15,89 54 1,17-1 0,-18-17-1,18-36 1,0 54-1,0-19-15,0 19 16,18-1-16,-1-17 16,54 0-1,-36 17 1,36-17-16,-18-1 16,105 1-16,19-36 15,-124 54 1,17-18-1,-52 17 1,17 0-16,-35 1 16,0-1 15,0 0 0,0-17-15,-17 35-16,17-18 15,-18 18 1,-35 0-16,18 0 16,-1 0-1,1 53 1,35-35 0,0 35-1,0 88 1,71 18-16,-54-124 15,36 36 1,-35-71 0,0 0-1,-1 0 17,54-36-32,52-34 15,-52 17 1,-36 18-1,-35 52 95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10:14:21.331"/>
    </inkml:context>
    <inkml:brush xml:id="br0">
      <inkml:brushProperty name="width" value="0.05292" units="cm"/>
      <inkml:brushProperty name="height" value="0.05292" units="cm"/>
      <inkml:brushProperty name="color" value="#FF0000"/>
    </inkml:brush>
  </inkml:definitions>
  <inkml:trace contextRef="#ctx0" brushRef="#br0">3881 4480 0,'0'53'156,"0"0"-140,0 0-16,-18 0 16,0 17-16,18-17 15,-35 71 1,17-36-1,18 71 1,-35 70-16,17-123 16,-17 176-1,0 0 1,17-140 0,1 157-1,-19 19 1,1-142-16,17 71 15,-35 124 1,53-318 0,-52 335-1,34-106 1,0-53 0,1-123-16,-1 106 0,18-124 15,-18 176-15,1-158 16,-1 265-1,0-124 1,1 176 0,-1-70-1,18-159-15,-17 17 16,-1 125 0,0-142-1,1 35 1,-1-35-1,18-124 1,-18 160-16,18-124 0,-17 88 16,17 35-1,-18-123-15,18-18 16,-18 124 0,1 52-1,17-140-15,0-36 16,-18 124-16,18-107 15,-17 248 1,17-141 0,-18-106-1,18 52 1,0 125 0,0-213-16,-18 107 15,18-54 1,0-52-1,0 52 1,0-52 0,-17 70-16,17-35 15,-18 17 1,18-52 0,-18 52-1,1 1 1,17-54-1,0 36-15,0 0 16,0-71 0,-18 18-1,18-35 1,0-1 0,0 1 15,0 0 0,18-18 125,-1 0-140,19 0 0,-1 0-1,0 0 1,18 0-16,71 0 15,52 0 1,-35 0 0,-35 17-16,0-17 15,105 0 1,-105 18 0,124-18-16,-54 0 15,-141 0 1,36 0-16,35 0 15,-1 0 1,-16 0 0,-1 0-16,-53 0 15,194 0-15,-176 0 16,106 0-16,-88 0 16,176 0-1,-53 0 1,105 0-1,107 0 1,-282 0-16,352 17 16,35 1-1,-387-18 1,299 35 0,-176-17-1,-18-18 1,-105 0-16,-1 0 15,-105 0 1,-18-18 250,18-35-251,-18 18-15,0-18 16,17-17-16,-17 17 16,18-53-1,0-88-15,-1 88 16,1-141-1,0 18 1,-1 52 0,18-34-1,1-124 1,-19 194-16,19-159 16,-19 159-1,1-159 1,17-35-1,-17 158 1,-1-176 0,1 142-16,-18 52 15,18-53 1,-18 18 0,0 36-1,0-125 1,0-69-16,0 87 15,0-35 1,0 18 0,0 211-1,0-211 1,0-35 0,0 246-16,0-246 15,0 228 1,0 1-16,17-124 15,-17 36 1,18-36 0,-18 142-16,18-1 15,-18-158-15,17 106 16,-17 70 0,0-124-1,0 124 1,0-53-1,18-123 1,-18 159-16,0-1 0,0-35 16,0-53-1,0-70 1,0 0 0,0-36-1,0 159 1,0-211-16,18 17 15,-18 141 1,0 18-16,0-35 16,0-142-1,17 160 1,-17-160 0,0 36-16,0 158 15,0-105 1,0-18-1,0 159 1,0-124 0,0 159-1,0 0-15,0 36 16,-17 17 359,-36 0-375,0 0 16,-18 0-16,18 0 15,-35 0-15,35 0 16,-70 0-1,-1 0-15,1 0 0,-18 17 16,-106-17 0,176 18-1,-105-18 1,35 18 0,105-18-16,-69 0 15,34 17 1,18-17-1,-35 0 1,-18 0 0,88 0-1,-52 18-15,-1-18 16,-70 18-16,18-1 16,-36 1-16,-17 0 15,-142 17 1,230-18-1,-406 54 1,106-18-16,264-35 16,-175 35-1,52-1 1,194-52 0,-88 36-1,35-19 1,70-17-16,-34 18 15,-1 0 1,36-18 0,-53 17-1,17-17 1,18 0 0,-70 36-16,35-19 15,-18 1 1,35-18-1,1 0 1,70 17 375,0 19-329,0 34-46,-18 36-16,18 18 15,-17-36-15,-1 18 16,18-18-16,-18 18 16,-17 88-1,17-53 1,-17 35 0,35-52-16,0-36 15,-18-18 1,1-34-1,17-19 1,0 1 0,0 0-1,0-1 1,0 1 15,0-1-15,-18 19-1,18-1 1,-35 36-16,35-1 16,0 36-16,-18-71 15,-17 142 1,17-54 0,1-52-16,-1 87 15,0 1 1,-17 53-16,35-159 15,-35 70 1,35 1 0,0-89-1,-18 53 1,1-17 0,17-18-16,-18 0 15,0 35 1,18 0-1,-17 106 1,-1-141 0,0 88-1,-17 124-15,35-160 16,-35 107 0,0 106-1,35-230 1,-18 71-1,0-89 1,18 89-16,0-36 16,-17 89-1,17-141 1,-18 87 0,18 36-1,-18-105-15,18 175 16,-17-123-1,17 159 1,-18 18 0,18-160-1,0 160 1,0-18-16,0-177 16,0 230-1,0-212 1,0-88-1,0 141 1,0-71 0,0-70-16,0 71 15,-18 70 1,18-141 0,0 53-1,-17-18 1,17-35-1,-18 70-15,1 71 16,17-141 0,0 71-1,0-71 1,0 35 0,0 35-1,0-70-15,-18 53 16,18 17-1,0-52 1,0 105 0,0 1-1,0 52 1,0-141-16,0 89 16,0-107-1,0 54 1,0-1-1,0-70 1,0-18 0,0 36-16,0-53 15,0 34 1,0-34 0,0 0-1,0-1 1</inkml:trace>
  <inkml:trace contextRef="#ctx0" brushRef="#br0" timeOffset="2629.09">4357 1446 0,'17'-17'94,"19"17"-94,-1-36 16,0 19-16,-17 17 15,-18-18 17,-35 18 186,-18 0-202,17 18-16,19-18 16,17 35-16,-18-35 15,18 18-15,0-1 16,-17 1 0,-1-18-1,18 35 1,0 1-16,0-19 15,0 36 1,0-35 0,0 35-1,0 35 1,0-70 0,0-1-16,0 18 0,0 1 15,0-19 1,18-17 156,17 0-157,18 0-15,-18-17 16,18 17-16,0-18 16,-18 18-16,0-18 15,-17 18 1,0 0-1,-1 0-15,1 0 16,-18 18 0,18-18-1,-18 35-15,17 36 32,-17-36-32,0 0 0,0 18 15,0 18 1,-17-18-1,-1-36 1,0 1 0,-17 0-1,17-18 1,1 0 0,-54 17-1,36 1 1,17-18-1,1 18-15</inkml:trace>
  <inkml:trace contextRef="#ctx0" brushRef="#br0" timeOffset="3568.03">4868 1782 0,'0'17'62,"0"1"-46,0-1-16,18 1 16,-18 0-16,18-1 15,-1 1-15,36 17 31,-35-17-15,35-18-16,-36 0 16,36 0-1,-35 0 1,0 0 31,-18-18-32,17 1 1,-17-1-16,18-17 16,-1 17-1,-17-17 1,0 17 0,0 1-1,0-1 1,0 0 62,-17 18-78,-18 0 16,17 0-16,-35 0 15,35 0 1,-17 0-1,17 0 1,18 18 93</inkml:trace>
  <inkml:trace contextRef="#ctx0" brushRef="#br0" timeOffset="4304.89">5592 1499 0,'0'18'47,"0"17"-31,0-17-1,0 35 1,0-36-1,0 36-15,0-35 16,35 53 0,-18-54-1,19 18 1,34 1 0,-17-1-1,0-35-15,-35 0 16,-1 0-1,1-35 1,17-18 0,-17 0-1,0 0-15,-1 0 16,-17 35 0,0 1-16,0-1 15,-17 1 1,-1-19 15,0 36-31,1-17 16,-19 17-1,-34-18 1,35 18 0,-36 0-1,18 0 1</inkml:trace>
  <inkml:trace contextRef="#ctx0" brushRef="#br0" timeOffset="6857.86">5186 4233 0,'0'89'110,"0"34"-95,-18 0-15,18 36 16,0 18-16,-17-36 16,-1 70-16,18 19 15,-18-19 1,1 1-16,17 17 0,-36 301 16,1-248-1,17 70-15,18-140 16,-35 317-1,35-317 1,-53 423 0,53-141-16,-17-230 15,-1 195 1,0 17 0,18-264-1,-35 229 1,-53 106-1,70-353-15,-17 159 16,17-18 0,1-177-1,-19 160 1,1-18 0,35-247-16,-35 282 15,17-71 1,1-69-1,17 69 1,-18 54 0,18-266-1,0 160-15,-18-35 16,18-54 0,-17 106-1,17-105 1,0 35-1,0-1 1,0-105-16,0 124 16,0-107-1,0 18 1,17 1 0,-17 87-1,0-123 1,18 159-16,0-107 15,-18-52 1,17 88 0,1-88-1,-18-17 1,0 34 0,17-17-16,-17-35 15,18 17 1,-18-53 31,18-35-47,17-70 31</inkml:trace>
  <inkml:trace contextRef="#ctx0" brushRef="#br0" timeOffset="9035.81">6632 4022 0,'0'35'94,"0"0"-94,0 53 15,0 54-15,0-1 16,0 53-16,0 35 16,0 230-1,0-212 1,0 299 0,0-158-1,0 53-15,-17-229 0,-19 776 16,36-477-1,-17 36 1,17-71 0,0 1-1,0-266-15,0 142 16,0 35 0,0-194-1,0 177 1,0-107-1,0-70 1,0 53 0,0 18-16,0-54 15,0 125 1,0-19 0,17 159-1,1-70 1,-18-300-16,35 247 15,-17-71 1,-18-159 0,18 1-1,-1 35 1,-17-142 0,0 71-16,18 18 15,-18-71 1,0 54-1,17-1 1,1-18 0,-18 19-1,18 69-15,-18-122 16,17 158 0,19 88-1,-36-194 1,17 141-1,-17-176 1,18 53-16</inkml:trace>
  <inkml:trace contextRef="#ctx0" brushRef="#br0" timeOffset="11016.66">8537 3634 0,'-17'88'16,"17"-18"-16,-18-34 16,18 34-1,-35 89 1,35 35 0,-18-71-16,18 19 0,0-54 15,0 212 1,0-53-1,0 141 1,0 194 0,0-353-16,0 265 15,0 17 1,0-193 0,-18 123-1,-17 229 1,0-370-1,17 70-15,1 54 16,-1-301 0,0 124-1,-17-53 1,17-70 0,1 70-1,17-18-15,-36-35 16,36 71-1,-17 52 1,17-211 0,0 106-1,0 88 1,0-176-16,0 123 16,-18 17-1,18-122 1,0 122-1,0-34 1,0-72 0,0 1-16,0 0 15,0 18 1,0 122 0,0-104-1,0 52 1,0-18-1,0 53-15,18-35 16,-1 18 0,1 17-1,0-35 1,-1-17 0,1-71-1,0 299-15,-18-175 16,0-107-1,17 71 1,19 106 0,-36-247-1,35 53-15,-35-71 16,0 0 0,0-17-1,17 17 1,-17-17 15,-17-53 47</inkml:trace>
  <inkml:trace contextRef="#ctx0" brushRef="#br0" timeOffset="12055.87">2628 15452 0,'53'-18'63,"88"18"-63,36-18 15,70 1-15,-1-1 16,37 0-16,405-52 15,388 17 1,-829 53 0,723-53-1,-759 53-15,36-18 16,-35 18-16,35-17 16,-88 17-1,-106 0 1,35 0-1,-18 0 1,-52 0-16,88 0 16,105 0-1,-122 0 1,193 0 0,-141-18-1,-123 1 1</inkml:trace>
  <inkml:trace contextRef="#ctx0" brushRef="#br0" timeOffset="13057.77">3316 13935 0,'18'0'16,"17"0"-16,0 0 15,71 0 1,-18-18 0,-17 18-16,-1-18 15,107 1-15,-71 17 16,299-35-1,301-36 1,-406 53 0,282-35-1,-71 18 1,-281 35-16,34-18 0,18 18 16,265 0-1,-247-17 1,-212 17-16,142 0 15,105-18 1,-282 18 0,0 0-16,-18-17 0,-17 17 15,-1 0 32,1 0-16,-1 0-31</inkml:trace>
  <inkml:trace contextRef="#ctx0" brushRef="#br0" timeOffset="14004.95">3210 11800 0,'18'0'62,"70"0"-62,36 0 16,-1 0-16,36 0 16,35 0-16,-53 0 15,300 0 1,-212 0 0,195-17-1,316-18-15,-546 35 16,494-18-1,-141 18 1,-88 0 0,-18 0-1,-89-18-15,-228 18 16,52 0 0,-123 0-1,-17 0 1</inkml:trace>
  <inkml:trace contextRef="#ctx0" brushRef="#br0" timeOffset="14977.16">2681 9454 0,'0'0'0,"300"0"0,-124 0 16,18 0 0,265 18-16,-318-18 15,53 0 1,-88 0 0,-88 0-1,52 0 1,89 18-1,17-1-15,230 19 16,211 17 0,-317-36-1,917 36 1,-793-53 0,916 0-1,-511 0-15,-494 0 16,424 0-1,-424 0 1,-264 0 0,140 0-1,-123 0 1,-52 0-16,-19 0 16</inkml:trace>
  <inkml:trace contextRef="#ctx0" brushRef="#br0" timeOffset="15862.9">1923 7073 0,'0'0'0,"158"18"16,-34-18-16,88 17 15,-71-17-15,106 0 16,141 18-1,53 17 1,-106-17 0,741 35-16,-935-53 15,688 18 1,35 17 0,-317-18-1,123 1 1,389 53-1,-883-54-15,618 1 16,-336-18 0,-228 0-1,140 18 1,-194-18 0,-158 0-1,0 0-15</inkml:trace>
  <inkml:trace contextRef="#ctx0" brushRef="#br0" timeOffset="16927.84">3651 5327 0,'88'0'63,"54"0"-63,-1 0 15,159 18-15,-1-1 16,37-17-16,157 18 16,619 17-1,-777-35 1,688 35-1,-18 1-15,-705-36 16,512 0 0,-319 0-1,-281 0 1,123 0 0,-211 0-1,-36-18-15</inkml:trace>
  <inkml:trace contextRef="#ctx0" brushRef="#br0" timeOffset="25413.85">25806 5345 0,'17'0'141,"1"0"-141,17-18 15,53-17 1,54-18-16,-90 17 15,107-16 1,-18 16-16,0-17 0,106-35 16,-88 35-1,-71 18 1,-17 17 0,-36 1-1,-17 17 1,-18-18-16,17 18 15,1 0 17,0 0-17,-18-18 1,17 18 0,-17-17 15,18 17 172,0 35-187,-1 18-16,19 35 15,-1 0 1,-35-35-16,35 35 15,0 54-15,-17-37 16,17 54 0,18 35-1,-18-70 1,18 34-16,-35-69 16,17-36-1,-35-18 1,0-18 31,-53 1 156,0 0-188,-52 17-15,-1 0 16,-18 1-16,71-19 16,-35 18-1,-53 18-15,88-35 16,-17 17 0,34-35-1,36 18 1,-35-18-1,17 18 1,-17-18 0,0 17-16,-53 1 15,35 0 1,-124 34 0,72-34-1,16-18 1,1 18-16,71-1 15,-1-52 329,-17-53-344,-1 35 16,19 0-16,-19-18 15,1 1 1,18-1-16,-1 18 16,-35-52-1,18 34 1,17 53-16,18-35 0,-35-17 16,17 35-1,18-1 1,0 1-1,-17 17 1,17 1 0,0-18-16,0 17 31,0 0 125,0 1-156,0-1 16,17-17-1,-17 17 1,0-17-16,0 17 16,18 1-1,-18-1-15,0 0 16,0 1 0,0-1 30,0 0-30,0 1 0,17-1 15,-17 0-15,0 1-1,0-1 1,18 1-1,-18-1 1,18 0 0,-1 1-1,1 17 1,17-36 0,18 19-16,-18-1 15,18 18 1,18-35-1,-36 35 1</inkml:trace>
  <inkml:trace contextRef="#ctx0" brushRef="#br0" timeOffset="26207.96">27005 6597 0,'0'35'78,"0"1"-62,0 34-16,18 54 15,-1-36-15,19 70 16,-19-69-16,54 193 16,-53-176-1,17 17-15,-18-35 16,19 18 0,-36-88-1</inkml:trace>
  <inkml:trace contextRef="#ctx0" brushRef="#br0" timeOffset="29731.46">26635 8255 0,'17'0'63,"19"-18"-63,52 18 15,0-35-15,36 0 16,34 0-16,-17-18 16,-70 53-1,158-71 1,-123 36-16,-53 17 16,0 1-16,0 17 15,-53-18 1,17 18-16,1 0 31,0 0-15,-1 0-16,1-18 0,53 1 15,-54 17 1,71-18 0,-35-17-1,-17 35 1,-19 0-1,19-18-15,-1 0 32,-18 1-17,1 17 157,0-18-141,-1 18-31,1-18 16,0 1-16,35-1 16,-18 1-1,71-1 1,-18-17 0,-53 35-1,36-18 1,-71 0-1,17 18-15,-17 18 282,18 70-282,0 36 15,-1-18-15,1-1 16,-1 1-16,1 35 16,0-53-1,-1 36-15,1 17 16,53 71-16,-54-106 15,19-36 1,-19-35 0,-17-17 234,-17-18-188,-36 35-62,-53 1 16,35-1-16,-35-17 15,36-1-15,-54 1 16,19 17 0,-89 18-1,88-35-15,-18-1 16,18 19-16,-35-19 16,35 1-1,71-18 1,0 17-1,17 1 1,1-18 0,-1 0-16,0 0 15,1 18 1,-19-18 0,19 17-1,-19-17 1,-34 18-1,17-18-15,-35 18 16,0-1 0,17-17-1,1 36 1,-1-36 0,53 0-16,1 17 15,-1-17 220,0 18-235,-35-1 15,-17 19-15,-18-1 16,0-17-16,17 17 15,-35 0-15,18-17 16,-36 17 0,89-17-1,35-36 220,0-35-235,-17 18 15,-1-18-15,18 18 16,-18-1-16,18 19 16,0-1-1,-17-52-15,17 52 16,-18-70-1,0 35 1,1 0 0,-1-35-1,-17 0 1,35 35-16,-18-18 16,18 18-1,-17 36 1,17-19-1,0 19 1,0-1 62,0 0-15,0-17-48,0 17 17,17 18-32,-17-17 15,0-1-15,18 18 16,-18-17-1,35-1 1,-17 0 0,-1 1-1,1-1-15,0 18 16,-1-18 0,54 1-1,52-36 1,-87 53-1,158-71 1,-71 18-16,-70 53 16,53-35-1,-36 17 1,-34 18 0,-19-17-1,1 17 1,0 0-16,-18-18 15,17 18 17,1 0-17,0 0 1</inkml:trace>
  <inkml:trace contextRef="#ctx0" brushRef="#br0" timeOffset="34117.8">16228 6985 0,'0'-18'15,"0"1"17,0-1-17,0 0-15,17-17 16,1 0-16,0 17 16,52-88-1,-17 18 1,71-18-16,-89 53 15,177-141 1,35 0 0,-53 53-16,70-53 15,-211 177 1,106-89-16,-124 88 16,71-17-1,-53 17 1,-36 18 15,1 0-15,123 88-1,-35 1 1,88 52 0,-18 35-16,-123-105 15,0 52 1,-35 1-1,-18-89 1,0 71 0,-53 17-1,35-52-15,-17-1 16,0-17 0,123-53 93,53 0-93,53 0-16,-53 0 15,71 0-15,-71 36 16,0 16-16,36 1 15,34 53 1,-105-35 0,-18 52-1,0 54 1,-70-89-16,0 106 16,-18 35-1,0-88 1,-88 159-1,35-159 1,-71 124 0,1-89-16,34-70 15,54-71 1,-53 36 0,35-53-1,18-1 1,0-17-1,70 18 95,18 17-95,35-17-15,-18 52 16,19-17-16,16 35 16,-16-17-1,-19 17-15,-17 0 16,35 159-16,-70-176 16,0 193-1,-71-17 1,17-176-1,-105 176 1,0-124-16,53-52 16,-18 17-1,-35 0 1,88-52 0,-53 16-1,36-34 1,52 0-16,-88-1 15,71-17 1,0 0 0,-18 0-1,18 0 1,-1 0 0,36 36 140,0-1-156,0 18 15,-35 35-15,0-35 16,-18 35-16,18-35 16,-36 35-16,-17-17 15,-71 17 1,0-35 0,89-35-1,-160-1 1,36-17-16,106 0 15,-159-35 1,-70-53 0,123 17-1,-194-52 1,141 35 0,123 35-16,1-36 15,123 72 32,17 17-16,-17-18 94,-35-17-109,-35 17-16,34 1 16,-52-36-1,-18 0-15,-70-71 16,35-35-1,17 18 1,-52-141 0,105 106-1,18 35-15,18-18 16,0-123-16,35 158 16,0-35-16,18 107 15,87-248 1,19 106-1,-18 70 1,70-35 0,18 54-16,-106 69 15,-52 36 1,-36-17 93,0-1-93,-18 0 0,0-17-16,1 17 15,-1 1-15,-17-36 16,-36-53-1,-35-106 1,53 107 0,-17-72-1,-36-123-15,88 195 16,-35-142 0,36 17-1,17 160 1,17-89-1,36 18 1,-17 88-16,87-71 16,-35 36-1,-35 53 1,0 0 0,35 17-1,-70 18 1,53-35-16,-36 35 15,18-18 1,-18 18 0,-17-17-1</inkml:trace>
  <inkml:trace contextRef="#ctx0" brushRef="#br0" timeOffset="35456.98">20232 8184 0,'17'0'94,"1"-17"-79,35-18-15,35-18 16,18 0-16,0 0 16,35 0-16,53-18 15,229-70 1,-17-18-1,-194 71 1,105-35 0,-105 52-1,-89 18-15,71-17 0,71-18 16,-106 52 0,17-34-1,-17 34 1,-106 19-1,53-18 1,-18 17-16,-18 0 16,71-17-1,106-36 1,-211 71 0,158-52-1,-124 16 1,-52 36-16,70-17 15,-88-1 1,18 18 0,-1 0 46,1 0 1</inkml:trace>
  <inkml:trace contextRef="#ctx0" brushRef="#br0" timeOffset="35761.07">25030 6491 0,'35'-18'16,"-18"1"-1,36-1-15,-17 1 16,-19 17-1,1-18-15,17 0 16,-17 18 0,0-17-1</inkml:trace>
  <inkml:trace contextRef="#ctx0" brushRef="#br0" timeOffset="37591.18">20479 7743 0,'17'0'156,"19"0"-156,34-17 16,36-1 0,18-17-16,34 17 15,19 1-15,-54-19 16,106 19-16,107-54 15,-72 36 1,-140 17 0,140-17-1,-87 17 1,-124 1 0,17-1-16,18 0 15,-52 18 1,16-35-1,-16 35 1,52-18 0,18-17-1,70-18-15,-17 18 16,105-36 0,-69 19-1,-90 52 1,89-53-1,-88 17 1,18 1-16,-89 17 0,53 1 16,-53-1-1,36-17 1,-36 17 0,1 1-1,52-36 1,123-18-16,-158 36 15,106-36 1,0 1 0,-71 17-1,-17 18 1,-18 17 0,-18 0-16,-18-17 0,1 35 15,17-18 1,-17 1-1,70-19 1,0-34 0,-52 70-16,17-35 15,-18-1 1,-18 19 15</inkml:trace>
  <inkml:trace contextRef="#ctx0" brushRef="#br0" timeOffset="38921.92">21167 6862 0,'0'17'125,"-18"18"-110,-17 18-15,-53 36 16,-1 16-16,19-16 15,-1-19-15,-17 54 16,-88 70 0,70-53-1,-35 18 1,88-89 0,-18 18-16,36-35 15,0-18 1,17 1-1,0-19 1,1-17 0,-19 36-16,-16-1 15,52-17 1,-53 34 0,70-34 202,89 0-202,88-1-16,18 1 16,52 0-16,-34 17 15,70-17 1,17 34-16,-105-34 15,211 35 1,-282-35 0,-106-18-16</inkml:trace>
  <inkml:trace contextRef="#ctx0" brushRef="#br0" timeOffset="42720.9">29563 1429 0,'0'17'32,"-18"1"-17,18 0-15,0-1 16,0 54-16,0-36 15,0 71 1,18-18 0,-1-35-1,36 18 1,0-54 0,-35 1-16,17-18 15,-17 0 1,-1 0-1,36 0 1,36-71 0,-1 1-1,53-54-15,-106 89 16,18-18-16,0-17 16,-35 34-1,-18 1 1,0 0-1,0-1 1,0 19-16,-18-18 16,0 17-1,-52 18 1,52 0 0,-141 0-1,-35 0 1,141 18-16,-105 34 15,122-34 1,19 0 0</inkml:trace>
  <inkml:trace contextRef="#ctx0" brushRef="#br0" timeOffset="43151.08">29845 1958 0,'0'18'31,"35"52"-15,-35-17-16,0 0 0,18 0 16,0 17-1,-18-17-15,35 106 16,-35-124-1,35 36-15,-17-18 16,17 70 0,-35-105-1</inkml:trace>
  <inkml:trace contextRef="#ctx0" brushRef="#br0" timeOffset="43464.96">29986 2575 0,'-53'88'31,"36"-52"-15,-36 34 0,0 19-16,35-72 15</inkml:trace>
  <inkml:trace contextRef="#ctx0" brushRef="#br0" timeOffset="43802.85">30021 2364 0,'18'0'16,"0"0"-1,-1 0 1,19 35-16,-19-17 15,36 17 1,18 18 0,-54-18-1,54 18 1,-18-18 0,0-17-16,-36-1 15,19 1 1</inkml:trace>
  <inkml:trace contextRef="#ctx0" brushRef="#br0" timeOffset="44149.78">30162 3140 0,'0'17'0,"0"19"16,-17-19-16,-1 36 15,18 0 1,0-18-16,-35 89 15,17-54 1,18-52-16,0 0 31</inkml:trace>
  <inkml:trace contextRef="#ctx0" brushRef="#br0" timeOffset="44435.89">30127 3404 0,'35'0'16,"36"0"-16,0 36 15,-18-1-15,88 35 16,-71-17-16,18 18 16,36 17-1,-89-53 1,18-17 0,-35 17-16</inkml:trace>
  <inkml:trace contextRef="#ctx0" brushRef="#br0" timeOffset="46232.92">6967 15469 0,'18'53'78,"17"18"-63,18 17 1,18 0-16,-1 36 0,-17-36 16,18 35-1,35 54-15,-18 52 16,35 18-1,-105-176 1,52 34 0,-70-69-1,18-54 79,17-35-78,36 0-16,-36 18 15</inkml:trace>
  <inkml:trace contextRef="#ctx0" brushRef="#br0" timeOffset="47183.86">8114 15311 0,'0'-18'0,"-18"18"78,1 53-78,-19 0 16,19 0-16,-36 53 16,-53 52-1,35 1-15,-52 53 16,52-71 0,18-71-16,1 54 15,-54 87 1,53-87-1,-35 35 1,17-18-16,53-106 16,-17 18-1,35-35 1,-18-1 0,1-17-1,17 18 1,0 0 15,-18-18-15</inkml:trace>
  <inkml:trace contextRef="#ctx0" brushRef="#br0" timeOffset="51506.98">7532 17180 0,'0'18'140,"0"35"-140,0 17 16,0 1-1,0 17-15,0 0 0,0 18 16,0 88 0,0-123-1,0-1-15,0 36 16,0-53-16,0-18 16,0 18-1,0-35 1,0 0 46,0-1-46,0 1 0,0-1-1,0 1 16,17-18 173,36 0-189,0 0 1,53-18-16,18 1 15,-36-1-15,53 1 16,-18 17 0,195-36-1,-89 1-15,-52 17 16,70-17 0,-89 17-1,1 1 1,-36-18-1,-17 17 1,-70 18-16,52-18 16,-35 1-1,-36 17 1,72 0 0,-19-18-1,1 18 1,34 0-16,142-35 15,-194 35 1,318-18 0,-160 0-1,72-17 1,175 0 0,-228-18-16,52 35 15,0 1 1,-88-1-1,35 0 1,-17 18 0,-89-17-1,124 17-15,36-18 16,-195 18 0,300-18-1,-18 18 1,-282-17-1,301 17 1,69-18-16,-317 18 16,265 0-1,-300 0 1,-18 0-16,106-17 16,-35 17-1,-124 0 1,18 0-16,-35 0 15,17 0 1,0 0 0,-17 0-1,-1 0 267,-17-18-251,18 0-31,0 1 15,-1-19 1,-17 1-16,18 0 16,0-1-1,35-175-15,-18 34 16,-18 72 0,19-36-1,-1-142 1,-17 125-1,-1-107 1,-17 36 0,18-106-16,-18-1 15,18 107 1,-18-106 0,0-35-1,0 264 1,0-247-16,-18-53 15,18 318 1,0-300 0,-18 35-1,18 265 1,-35-212 0,17 71-16,18 176 15,0-35 1,-17 35-1,17 18 1,-18-1 0,18 1-1,0 17-15,0-17 16,0 17 0,0 1-1,0-1 1</inkml:trace>
  <inkml:trace contextRef="#ctx0" brushRef="#br0" timeOffset="52649.23">17233 11130 0,'-17'0'16,"17"18"46,-18 17-46,-35 71 0,-18 0-16,-17 35 15,18 0-15,-18-18 16,-1 54-16,-52 105 16,53-159-1,17 1-15,54-71 16,-18 0-1,35-106 64,0 0-64,17-18-15,1-34 16,-1 34-16,19-52 15,-19 34-15,54-52 16,52-141 0,-87 159-1,70-71 1,-89 123 0,54-17-16,-54 35 15,-17 35 1,18 18 171,17 0-171,36 71 0,-1-18-16,89 70 15,-18-35 1,212 159-16,-18-17 15,-141-89 1,18-18 0,-159-88-1</inkml:trace>
  <inkml:trace contextRef="#ctx0" brushRef="#br0" timeOffset="54871.75">7020 17321 0,'18'0'78,"-18"-17"-62,35 17-16,-17-36 16,-1 19-16,36-18 15,-17 17-15,-1-17 16,53-36 0,-35 18-1,71-35 1,-19 0-16,-16 35 15,-72 35 1,18 54 172,-35-19-173,18 36-15,0-18 16,-18-17-16,17 17 15,1 18-15,0 0 16,35 35 0,-18-17-1,-17-54 1,-18 1 0</inkml:trace>
  <inkml:trace contextRef="#ctx0" brushRef="#br0" timeOffset="58360.66">6791 15187 0,'18'0'31,"17"35"32,18 18-47,-18 35-16,36 1 15,-18-36-15,17 35 16,1 18-16,-18-18 15,-1 35-15,19 1 16,88 158 0,-106-194-1,17 18-15,-34-53 16,16 70-16,-34-105 16,0 0-16</inkml:trace>
  <inkml:trace contextRef="#ctx0" brushRef="#br0" timeOffset="58974.98">8237 15575 0,'-35'53'47,"-18"0"-47,18 0 15,-36 17-15,18 19 16,-17-19-16,17 1 15,-18 35-15,-123 193 32,53-87-17,71-106-15,34-53 16,-17 17 0,18-17-16</inkml:trace>
  <inkml:trace contextRef="#ctx0" brushRef="#br0" timeOffset="69410.73">24218 12224 0,'0'-36'31,"0"1"-15,0 18-16,35-19 15,1-17-15,-1 18 16,36 0-16,34-18 16,142-106-1,-88 89 1,88-19 0,-176 72-16,87-19 15,-87 36 1,-1 0-1,-17 71 1,36 0 0,-36 34-1,-18-16-15,0 122 16,-35-87 0,0-54-1,-70 54 1,52-107-1,-17 1 1,-1 0-16,1-18 16,17 0-1,-17 0 1,17 0 0,36-18 77,53-17-77,35 17-16,17 0 16,18 1-16,0 17 15,-17 0-15,-36 0 16,71 53-1,-54 35 1,-87-35 0,35 106-16,-53-18 15,0-53-15,0 35 16,-18 213 0,1-195-1,-36 17-15,0-34 16,-35-54-1,35-17-15,-88-17 16,-53-36 0,70 0-1,18 0-15,-35 0 16,-212 0 0,-158 0-1,423 0-15,-194-36 16,211 19-1,-70-19 1,141 19 0,-18 17 15,1-35-15,17 17-16,0 0 15,0-17 1</inkml:trace>
  <inkml:trace contextRef="#ctx0" brushRef="#br0" timeOffset="69949.67">26882 13053 0,'0'-18'63</inkml:trace>
  <inkml:trace contextRef="#ctx0" brushRef="#br0" timeOffset="70709.64">27587 12294 0,'-35'0'16,"-18"0"0,-18 36-16,-17 16 15,-18 1-15,-35 36 16,53-36-1,35 17-15,0-52 16,18 17 0,53-17 62,35-1-78,70 19 15,-17-1-15,35 18 16,-53-18 0,71 36-16,-106-18 15,53 35 1,-71-53 0,-17 36-1,-18-19 1,0-16-1,0 17-15,-36 17 16,-17-35 0,0 1-1,-35-1 1,71-35 0,-36 0-16,35 0 31,0-18-31,18 1 15,-17-54 1,17 36 0</inkml:trace>
  <inkml:trace contextRef="#ctx0" brushRef="#br0" timeOffset="71878.61">29122 12347 0,'-18'0'31,"1"0"-15,-19 0 0,1 0-1,-71 0 1,-17 35-1,87-17-15,-34 17 16,35-17 0,-1 17-1,19-17 1,-36 70 0,53-70-16,0 52 15,-18 19 1,18-54-1,35 18 1,36 35 0,-18-70-1,0 35-15,-18-36 16,18 1 0,-35-18-1,-1 0 1,18-18-1,36-35 1,-18 18-16,53-71 16,17-17-1,-87 87 1,-19 1 0</inkml:trace>
  <inkml:trace contextRef="#ctx0" brushRef="#br0" timeOffset="72320.75">29298 12541 0,'0'-17'16,"18"70"62,-1-18-63,19 0-15,-19-17 16,1 52-16,0-34 16,-18-19-16,17 1 15,-17-36 63,0-35-62,0-35-16,0 18 16,0-19-16,0 36 15,0 18-15,18 17 16,-18 1 15</inkml:trace>
  <inkml:trace contextRef="#ctx0" brushRef="#br0" timeOffset="73011.53">29986 12047 0,'-18'0'15,"1"18"-15,-54 35 16,54 0 0,-19 35-1,19-53 1,17 36 0,0-54-1,0 36-15,0-35 16,17 0-1,-17-1 1,18-17 0,0 0-1,-1 0 1,1-17 0,0 17-1,-1-53 1,1 17-1,-1 19 1,-17-18-16,0-1 16,0 19-1,0-36 1,0 17 0,-35 1-1,0-35 1,-18 34-16,0 1 15,0 0 1,0 0 0,18 35-1</inkml:trace>
  <inkml:trace contextRef="#ctx0" brushRef="#br0" timeOffset="73473.89">29880 11765 0,'0'0'0,"36"18"0,-1 17 15,71 18-15,-71-18 16,18 1-16,17 34 15,-52-52 1,0-1-16,-1 1 31,-17-71 63,0 18-94,0 0 16,18-18-1</inkml:trace>
  <inkml:trace contextRef="#ctx0" brushRef="#br0" timeOffset="74215.75">30551 11695 0,'35'0'62,"18"-18"-46,-18 0-16,36-17 15,17-18-15,-35-17 16,0 34-16,0-17 16,17-70-1,-52 88 1,-18-1-1,-18 36 32,0 0-31,1 0-16,-1 0 16,-17 18-16,17 0 15,-17-1 1,0 54-1,17-36-15,-17 0 16,35 1 0,0-1-1,0 0-15,0-17 16,0 17 0,0 0-1,17-17-15,1 0 16,0 17-1,-1-17 1,36-18 0,-35 17-1,17-17-15,-17 0 16,-1 0 0</inkml:trace>
  <inkml:trace contextRef="#ctx0" brushRef="#br0" timeOffset="77807.42">8555 1658 0,'17'53'62,"-17"0"-46,18 17-16,-18 1 15,18 17-15,-18 18 16,0-35-16,17-1 16,1 89-1,-18-124 1,0 0-16,0-17 0,18-18 16</inkml:trace>
  <inkml:trace contextRef="#ctx0" brushRef="#br0" timeOffset="78382.77">8996 2064 0,'17'0'32</inkml:trace>
  <inkml:trace contextRef="#ctx0" brushRef="#br0" timeOffset="79200.88">9331 1588 0,'18'0'62,"35"17"-46,-1 18-16,1 1 16,-17-19-16,-1 19 15,-17-19-15,17 54 16,-35-36 0,17 53-1,-17-17 1,0-36-1,-52 53-15,-37 18 16,54-71 0,0 36-1,17-53 1,53-18 93,18-36-93,0 1-16,0 17 16,18-17-16,-18 17 15,0 1-15,-18-18 16,53-1-1,-70 19 1</inkml:trace>
  <inkml:trace contextRef="#ctx0" brushRef="#br0" timeOffset="79747.77">10001 1605 0,'0'0'0,"-17"18"15,17-1 1,0 1 0,0 0-1,0-1 1,0 1 0,53 53-1,-36-54 1,36 36-16,-53-35 15,35 35 1,-17-18-16,-18 0 16,0 36-1,0-36 1,0 18 0,-53 0-1,53-36 1,-35 1-16,0 0 15,17-18 1,0-18 15,-17-17-15,35-18-16</inkml:trace>
  <inkml:trace contextRef="#ctx0" brushRef="#br0" timeOffset="80115.89">9984 1605 0,'17'-17'47,"19"17"-31,52-18-16,-35 0 15,0 1-15,-18 17 16,-18 0-16,1-18 15</inkml:trace>
  <inkml:trace contextRef="#ctx0" brushRef="#br0" timeOffset="81014.6">12612 1446 0,'0'0'0,"-53"0"0,35 0 15,1 0 1,-19 18 0,-17 0-1,18 17 1,-35 0 0,17 18-16,0 0 15,-18 35 1,54-52-1,17-1 1,-18 0 0,18 0-1,0 1-15,0-19 16,18 19-16,-1-1 16,107 35-1,-1-34 1,54-36-1,-36 17 1,-36-17-16,-69 0 16,-19 0-1,-17-17 1</inkml:trace>
  <inkml:trace contextRef="#ctx0" brushRef="#br0" timeOffset="81448.82">12876 1817 0,'18'35'47,"0"-17"-31,-1 17-16,1-17 16,0-1-1,-1-87 126,1-1-126,0 18 1,52-105-16</inkml:trace>
  <inkml:trace contextRef="#ctx0" brushRef="#br0" timeOffset="82055.7">13370 1640 0,'-17'18'0,"-19"17"15,19 1-15,-1-19 16,0 36-16,18 0 16,0-35-1,0 17-15,0-17 16,0-1 0,18-34 77,35-1-77,-18-17-16,-17 17 16,17 0-16,-17 1 15,-1-1-15,-17 1 16,0-1-1</inkml:trace>
  <inkml:trace contextRef="#ctx0" brushRef="#br0" timeOffset="82781.73">13776 1623 0,'18'0'63,"-1"35"-48,1-17-15,0 17 16,-1-17-16,-17-1 16,0-34 109,18-36-125,-1 17 15,19-16 1</inkml:trace>
  <inkml:trace contextRef="#ctx0" brushRef="#br0" timeOffset="83295.62">14041 1588 0,'17'0'15,"1"0"16,-1 0-15,1 0-16,17 0 16,1 0-1,-1-18-15,0 0 16,1-17 0,-36 0-1,0 17-15,-53 53 78,17 1-78,19-19 16,-1 19-16,0-1 16,18-18-16,-17 19 15,17 17 1,0-36-1,0 19 1,0-1 0,0-18-16,53 54 15,53 17-15,176 18 16,-159-53 0,142 53-1,-159-71 1,70 36-16</inkml:trace>
  <inkml:trace contextRef="#ctx0" brushRef="#br0" timeOffset="84365.66">25418 2081 0,'0'53'63,"35"53"-48,0-18-15,0 36 16,18-1-16,-17-17 15,17 18-15,-18-1 16,18 71 0,-18-123-16,18 70 15,-18-35 1,-35-71 0,18-18-1,-18 1 1,0 0-1</inkml:trace>
  <inkml:trace contextRef="#ctx0" brushRef="#br0" timeOffset="85665.61">25647 1887 0,'0'18'16,"0"0"0,18 35-1,-18-36 1,0 36-1,17-35-15,1 35 16,-18-18-16,18 35 16,-18-17-1,35 18 1,-35 52 0,35-34-1,-17-54-15,-18 53 16,35-17-1,-17-1-15,-1-17 16,1 71 0,0-107-1,-1 89 1,18-35 0,-17-18-16,-18-18 15,18-18 1,-1 19-1,-17-19 1,0 1 0</inkml:trace>
  <inkml:trace contextRef="#ctx0" brushRef="#br0" timeOffset="86534.88">25312 3228 0,'35'18'62,"0"-18"-46,18 52-16,-17-34 16,52 53-16,-53-54 15,89 71-15,-89-52 16,106 34-1,-88-52 1,-53 0 0,17-18-1,-17-18 17,0-70-17,18 35 1,35-35-1,-18-1-15,1 19 16,-19-18 0,18 52-1,-17-16-15,0-1 16,-1-36 0,19 37-1,-36 34 1</inkml:trace>
  <inkml:trace contextRef="#ctx0" brushRef="#br0" timeOffset="87787.52">26705 5592 0,'0'17'47,"18"18"-47,0 1 16,-1-1-1,18 36-15,-17-36 16,17 35-1,-17 1 1,17-36 0,-17 18-16,0-35 15</inkml:trace>
  <inkml:trace contextRef="#ctx0" brushRef="#br0" timeOffset="91282.67">6844 15293 0,'70'70'62,"19"1"-46,-19 0-16,54 17 15,-54-18-15,18 1 16,1 17 0,175 212-1,-17-35-15,-88-124 16,0 53-1,-89-124 1,-70-52 0,0-36 31,0-17-16</inkml:trace>
  <inkml:trace contextRef="#ctx0" brushRef="#br0" timeOffset="91957.06">8043 15346 0,'-35'70'62,"0"-17"-46,17-17-16,-35 52 15,0 0-15,0 0 16,0 36-16,-35 34 16,-88 160-1,17-54 1,106-211 0,0 53-1,36-106-15</inkml:trace>
  <inkml:trace contextRef="#ctx0" brushRef="#br0" timeOffset="94759.77">7602 17304 0,'18'0'79,"-18"17"-48,18 1-31,-18 35 15,0-18-15,0 0 16,17 1-16,-17-1 16,18 18-1,0 88 1,-18-17-16,0-89 16,0 35-1,0 19 1,0-54-1,0 0 1,0-17 0,0-1-16,0 1 0,0 17 15,17-17 1,-17 0 0,0-1-1,0 1 1,0 0-1,0-1-15,0 1 16,18-18 172,-1 0-173,36 17 1,71 19-16,88-19 15,52 1 1,283 35-16,335-53 16,-424 0-1,742 0 1,-477-53 0,-476 53-1,335-53 1,-194 35-16,-229 18 15,141 0 1,-18 0 0,-106 0-1,142 0 1,-1 0 0,-264 0-16,194-17 15,-88 17 1,35 0-1,53 0 1,-88 0 0,52 0-1,19-18-15,-177 18 16,88-17 0,-18-19-1,-87 19 1,-1-19-1,18 1-15,0 0 16,35-18 0,-18 35-1,-52 1 1,0-1 0,-1 18-1,-17-18 1,0 1 46,0-1-62,0-17 16,0-1-16,0 19 16,0-54-16,0 18 15,18-105 1,-18 52-1,18 0-15,-1 0 16,18-141 0,-17 71-16,0-36 15,35-141 1,-36 247 0,54-317-1,-36 88 1,-17 229-1,-1-264-15,-17-1 16,18 124 0,0-52-1,-18-1 1,0 211 0,0-140-1,0 0-15,0 176 16,0-212-1,0 124 1,0 35 0,-36-246-1,19 17-15,-1 282 16,18-71 0,0 71-1,0 36 1,0-19-1,0 19 17,0-1-17,-18-17 1,18-1 0</inkml:trace>
  <inkml:trace contextRef="#ctx0" brushRef="#br0" timeOffset="95313.1">17374 11165 0,'-35'18'16,"0"35"-1,-36 70-15,-52 36 16,-54 106 0,72-124-1,-54 106-15,53-106 16,106-123-1,-18-18 1</inkml:trace>
  <inkml:trace contextRef="#ctx0" brushRef="#br0" timeOffset="95866.66">16916 10989 0,'17'18'94,"54"35"-79,-1-18-15,19 35 16,-19-17-16,36 18 16,-53-1-16,88 19 15,-35 16 1,123 90-16,89 69 16,-195-140-1,124 87 1,-141-105-1,0-35 1</inkml:trace>
  <inkml:trace contextRef="#ctx0" brushRef="#br0" timeOffset="97837">6897 15522 0,'17'0'62,"1"18"-62,35 17 16,-18 0-16,1 1 16,-1-1-16,53 53 15,141 141 1,-105-105-1,-18-18-15,52 53 16,19-18 0,-71-53-16,-36-35 15,-52-36 1</inkml:trace>
  <inkml:trace contextRef="#ctx0" brushRef="#br0" timeOffset="99152.99">8220 15399 0,'0'17'78,"-18"1"-78,-35 53 16,36-1-16,-54 36 15,36-53-15,17-18 16,-17 18-16,17-18 15,-35 18 1,18-17 0,17-19-1,1 1 1,17-1-16,-36-17 16,19 36-1,-1-19 1,-35 19-1,-35 52 1,70-71 0,-17 19-16,0-1 0,0 18 15,-1-18 1,1 18 0,0-18-1,-1 1 1,-17 34-1,1-17-15,16-18 16,19 1 0,-36-1-1,35-17 1,18-1 0,-18 1-1,1-18-15,-1 18 16,18-1-1,0 1 1</inkml:trace>
  <inkml:trace contextRef="#ctx0" brushRef="#br0" timeOffset="102271.69">3933 5697 0,'36'18'47,"-36"17"-47,53 18 15,-36-18-15,54 54 16,-1-19-16,-52-17 16,88 71-1,-36-36 1,-17-18-16,0 19 15,-35-72 1,-18 1 0</inkml:trace>
  <inkml:trace contextRef="#ctx0" brushRef="#br0" timeOffset="102870.65">4357 5733 0,'-18'17'47,"1"19"-47,-36 52 15,35 0-15,-35-18 16,-17 72-16,17-19 15,0-35 1,-18 53-16,18-52 16,-53 87-1,71-105-15,0-1 16,17-52 0</inkml:trace>
  <inkml:trace contextRef="#ctx0" brushRef="#br0" timeOffset="105611.57">8396 600 0,'-18'0'47,"-17"17"-32,18 19-15,-19 17 16,1-18-1,0 18-15,-18 17 16,-71 107 0,54-89-1,17 18-15,0 0 16,-88 193-16,88-157 16,-71 140-1,54 35 1,35-176-1,17 0-15,18 124 16,0 53 0,106 87-16,-53-211 15,141 177 1,-106-230 0,0-35-1,-53-71 1,-17-35 15,35-18-15,88-70-16,35 35 15,89-17 1</inkml:trace>
  <inkml:trace contextRef="#ctx0" brushRef="#br0" timeOffset="106784.73">14005 600 0,'36'17'62,"16"36"-62,37 0 16,17 35-1,-1 1-15,19-1 16,-36-18-16,71 71 16,52 36-1,-140-89 1,0-53-16,34 89 0,1-18 16,-71-53-1,54 70 1,-19-35-1,-52-17 1,17-18 0,36 70-16,-54-70 15,36 35 1,-17 18 0,-19-35-1,1-1 1,-1 1-1,-17-1-15,0 19 16,-35-1 0,18-53-1,-54 88 1,-52 36 0,87-124-16,-105 107 15,0-1 1,106-124-1,-53 72 1,52-54 0,19-18-1,-36 19-15,35-19 16,-53 36 0,36-53-1,-124 53 1</inkml:trace>
  <inkml:trace contextRef="#ctx0" brushRef="#br0" timeOffset="108992.79">8784 2963 0,'88'0'203,"106"0"-187,36 18-16,52-18 15,212 35-15,-106-35 16,176 0-16,-211 0 16,670-53-1,229 0 1,-705 36-1,88-36 1,36-18-16,-530 71 16,194-35-1,-194 35 1,-88-18 0,17 18-1,-52 0 16,0 0 16,-1 0-47,1 0 16,0 0 0,-1 0-16</inkml:trace>
  <inkml:trace contextRef="#ctx0" brushRef="#br0" timeOffset="110687.09">24783 15487 0,'17'-18'47,"54"-17"-32,17 17-15,88-52 16,1 17-16,-36 0 16,71 0-1,229-88-15,-212 70 16,424-105 0,-318 70-1,-124 53-15,213-70 16,211-54-1,-177 19 1,-246 69-16,423-87 16,-441 106-1,229-54 1,-105 18 0,-36 18-1,194-53-15,18-35 16,-406 158-1,300-141 1,-123 53 0,-106 18-1,70-35 1,36-18 0,-212 105-16,141-70 15,-106 53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19T11:34:01.306"/>
    </inkml:context>
    <inkml:brush xml:id="br0">
      <inkml:brushProperty name="width" value="0.05292" units="cm"/>
      <inkml:brushProperty name="height" value="0.05292" units="cm"/>
      <inkml:brushProperty name="color" value="#FF0000"/>
    </inkml:brush>
  </inkml:definitions>
  <inkml:trace contextRef="#ctx0" brushRef="#br0">4692 2769 0,'0'18'109,"0"17"-109,0 1 16,0-19-16,0 18 15,0 1-15,0-19 16,0 107 0,0-71-1,0 35 1,-18 124-16,1-142 16,-1 107-1,0-36 1,1-36-1,-1 72 1,-35 158 0,53-247-16,-35 89 15,17 17 1,1-71 0,-1 71-1,18 0 1,-18-106-1,18 124-15,-17-106 16,-1 158 0,0 19-1,18-107 1,-17 124 0,-1 176-16,1-370 15,-1 159 1,-17 211-1,17-353 1,0 89 0,1-18-1,-1-88-15,0 194 16,1-106 0,-1-71-1,1 71 1,-19 35-1,36-140 1,-17 17-16,-1-18 0,0 141 16,1-141-1,-1 159 1,0-123 0,-17 140-1,0 54 1,17-177-16,-35 141 15,0 18 1,36-159 0,-36 124-1,0-1 1,18-123-16,-18 159 16,0-18-1,17-105 1,-16 158-1,-19-53 1,36-158 0,17 87-16,-35-34 15,36-89 1,-19 53 0,19-35-1,17-18 1,-18 0-1,18-53-15,0 1 16,0 17 0,-18-36-1,18 1 1,0 0 0,0 17-1,0-17-15,0 17 16,0-18-1,0 1 1,0 0 0,18-1-1,0 1 1,-1 0 15,-17-1-31,0 1 16,18-18-16,0 18 15,-1-1 1,1 1 0,-1-1-16,19-17 15,-1 18 1,-17 0 0,17-18-1,0 0 1,89 35-1,34-17-15,19-1 16,-1 1 0,89 0-1,17-1 1,-194-17 0,177 0-16,-159 18 15,264-1-15,-246-17 16,281 18-1,1 0 1,-283-18 0,336 0-1,-53 0-15,-318 0 16,106 0 0,-18 0-1,-17 0 1,35 0-1,-123 0 1,105 0-16,-35 0 16,-70 0-1,35 0 1,-54 0 0,19 0-1,-53 0 1,87 0-16,-69 0 15,105 0 1,-35 0 0,-89 0-1,36 0-15,-35 0 16,0 0 0,-1 0-16,1 0 15,-1 0 1,1 0-1,17 0 1,-17-18 0,0 18-1,-18-18 1,17 18 0,1-35-1,-18 0 1,18 35-1,-1-53-15,1-70 16,-1 87-16,19-70 16,-1-70-1,18-18 1,17-71 0,-52 160-1,88-319-15,0 19 16,-89 281-1,72-352 1,-54 352 0,53-422-1,18-1 1,-88 406-16,70-353 16,-53 176-1,18-35 1,-18 54-1,1-142 1,-19 317 0,18-158-16,18-230 15,-35 354 1,17-125 0,1-16-1,16-142 1,1 105-16,0-52 15,-35 194 1,70-405 0,-35 422-1,-35 36-15,17-300 16,0 159 0,36-282-1,-54 422-15,1-122 16,17-177-1,-35 353 1,18-106 0,-18 17-1,0 107-15,0-142 16,0 159 0,0-35-16,0 17 15,0-52 1,0-1-1,0 72 1,0-54-16,-18 35 16,1 53-1,17-34 1,-18 34 0,0-17-1,18 17 1,-17 0-1,17 1 1,-35-1 0,35 0-1,-36-17 1,19 18 0,-19-19-16,19 36 15,-1-35 1,-17 35-1,-1-18 1,19 18 0,-1-17-16,1-1 15,-19 18-15,19 0 16,-36-18 0,-18 1-1,36 17 1,-18 0-1,-123 0 1,123 0-16,-141 17 16,0 1-1,-124 17 1,-35 36 0,248-53-1,-266 52-15,18-17 16,265-35-1,-247 17 1,159 0 0,70-35-1,-106 18-15,142-1 16,-177-17-16,176 0 16,-35 0-1,-53 0 1,107 0-1,-37 0 1,-69 0 0,105 0-16,-71 0 15,-17 0 1,53 0 0,-177 0-1,124 0 1,88 0-1,-70 0-15,70 0 16,18 0-16,-18 0 16,-35 0-1,52 0 1,-34 0 0,34 0-16,19 0 15,-18 0 1,-18 0-1,17 0 1,19 0 0,-19 0-1,-17 0 1,18 0 0,18 0-1,-19 0 1,-34 0-1,34 0 1,-122 0-16,34 0 16,-52 18-1,52 0 1,71-18 0,1 0-16,-19 17 15,53-17 1,18 18 62</inkml:trace>
  <inkml:trace contextRef="#ctx0" brushRef="#br0" timeOffset="1432.91">6509 2769 0,'0'53'93,"-18"0"-77,18 18-16,-18 35 16,18-36-16,0 54 15,0-36 1,0 106-16,0-159 15,0 36-15,-17 17 16,17 0 0,0-70-1,0-1-15,-18 1 32,1 0 61,-1-1-93,0-17 16,-35 35 0,0-17-16,1 0 15,-90 35 1,-34 17-1,-106 18 1,229-88-16,0 18 16,-106 17-16,71-35 15,-53 18 1,0 17 0,70-17-1,18-18 1,18 0-16</inkml:trace>
  <inkml:trace contextRef="#ctx0" brushRef="#br0" timeOffset="3230.75">6544 2963 0,'0'36'94,"0"-1"-94,0 35 15,0-17-15,0 36 16,0 34-16,0-35 16,0 0-16,0 18 15,0 124 1,18-160-1,-18 71 1,0-53 0,17-52-1,-17-19-15,0 1 0,0 0 16,0-1 0,18-17 155,17 0-155,53 0 0,-17 0-16,-18 0 15,35 0 1,106 0-16,-18-17 16,-70-1-1,0-17 1,-35 17-1,-54 0 1,1 18-16,0 0 47,-1 0-31,1-35-1,0 35 1,17-17-1,-18 17-15,1 0 0,-18-18 16,18 0 0,17 1-1,-17-1 1,17-35 0,0-18-1,18-17-15,-53 53 16,53-53-1,-35-18 1,-18 88 0,17-88-1,-17 1-15,0 52 16,0-53 0,0 35-1,0 54 1,0-1-1,0 0 1,0 1 0,0-1-1,0 1 1,0-19-16,0 19 16,0-19-1</inkml:trace>
  <inkml:trace contextRef="#ctx0" brushRef="#br0" timeOffset="4347.5">8132 2787 0,'0'35'63,"0"18"-63,0-18 15,0 18-15,0 18 16,17 17-16,1 0 15,17 0-15,-35 36 16,53 105 0,-18-52-1,-35-160 1,36 71 0,-36-52-16,0-19 15,17-17 173,1 0-188,17 0 15,0 0-15,71 0 16,0-17 0,194-36-16,-106 0 15,-106 0 1,0 18-1,-35-1 1,-35 36 0,17-35-1,-35 18 1,18 17-16,-18-36 16,17 36-1,-17-17-15,18-19 31,0 19-15,-18-36-16,17 53 0,1-88 16,-18 52-1,0-70 1,0-35 0,0 106-1,0-88 1,0 17-16,0 71 15,-35-18 1,17 17 0</inkml:trace>
  <inkml:trace contextRef="#ctx0" brushRef="#br0" timeOffset="5465.68">9613 2452 0,'0'35'63,"0"18"-48,0-18 1,0 53-16,0-35 16,0 53-16,35 18 15,18 140 1,36 36-1,-37-176-15,19 52 16,-36-105 0,-17-36-1,0-35 110,-18 17-125,17-17 0,54 18 16,-18 0-16,35 17 16,177 0-1,-142-17 1,106-18-1,-52 0 1,-124 0-16,17-18 16,-52 1-1,17-1 1,0-17-16,-17 35 16,88-141-1,-53 105 1,105-228-16,-52 70 15,-70 141 1,52-159 0,-35 89-1,-36-36 1,1 35 0,-18 36-1,0 18-15,0-18 16,0 70-1,0-17 1,0 17 15,0 0 1</inkml:trace>
  <inkml:trace contextRef="#ctx0" brushRef="#br0" timeOffset="7058.05">6544 3881 0,'0'17'62,"0"18"-62,0 1 16,0 52-1,-18 141 1,1-88-16,-19 124 16,1 52-1,18-123 1,-1-35 0,0-53-1,1-106 1,17 18-16,-36-18 62,1 0-46,-35 0-16,-1 0 16,-53 0-16,19 0 15,-1 0-15,-18 35 16,19-17-1,-107 70 1,35-18 0,107-52-16,17-18 15,-35 18-15,-36 17 16,54-35 0,-36 18-1,0-18 1,18 17-1,-71-17-15,36 0 16,70 0 0,35 0-1,1 0 32,-1 0-31,-17 0-16,-1 0 15,1 0 1,17 0 0</inkml:trace>
  <inkml:trace contextRef="#ctx0" brushRef="#br0" timeOffset="8056.78">8149 3739 0,'0'18'31,"0"35"-15,0-18-16,0 36 16,0-18-16,0 17 15,0 54 1,0-36-16,0 18 0,0 123 16,0-88-1,0 141 1,-35-35-1,17-158 1,-17-36 0,17-18-1,1-35 17,-1 0-17,-17 0-15,-36 0 16,-70 0-1,18 0-15,-160 17 16,178-17 0,-195 36-1,-53-19 1,88-17 0,107 0-1,16 0-15,107 0 16,18 0-1</inkml:trace>
  <inkml:trace contextRef="#ctx0" brushRef="#br0" timeOffset="9012.52">10354 3440 0,'0'17'31,"-18"1"-15,1 17-16,-1-35 16,18 35-1,-53 36 1,36 52 0,17-87-16,-18 17 0,18 0 15,-18 141 1,1-141-1,-1 176 1,18-123 0,0-53-1,0 105-15,0-70 16,0-70 0,0 53-1,-18-71 63,1 0-78,-1 0 16,-52 0-16,34 0 16,-87 0-1,-195 0-15,160 0 16,-195 0-1,71-18 1,193 18 0,54-18-1,17 18 1</inkml:trace>
  <inkml:trace contextRef="#ctx0" brushRef="#br0" timeOffset="9808.27">5080 3510 0,'0'-18'16,"0"1"0,0-1-16,0-17 0,35 0 15,36-106 1,70-89-1,-106 142 1,159-194 0,-141 158-1,18 36-15,-1-18 0,124-176 16,-35 53 0,123-142 15</inkml:trace>
  <inkml:trace contextRef="#ctx0" brushRef="#br0" timeOffset="10358.71">7285 3228 0,'17'-35'16,"1"17"0,0-17-16,17-1 15,18-34-15,35-54 16,124-140 0,35-18-1,-88 70-15,158-194 16,-141 177-1,54-89 1,-124 195 0</inkml:trace>
  <inkml:trace contextRef="#ctx0" brushRef="#br0" timeOffset="10782">8661 2946 0,'0'0'0,"35"-53"0,-17 18 16,17 17-16,53-123 15,36 17 1,-19 36-1,72-88 1,34-18 0,-122 105-1,87-69-15,-88 87 0,71-70 16,-36 35 0</inkml:trace>
  <inkml:trace contextRef="#ctx0" brushRef="#br0" timeOffset="11261.19">10319 2222 0,'17'0'63,"1"-17"-48,53-71-15,34-18 16,37-71-16,-1 54 16,176-212-1,-211 194 1,88-71-1,-71 71-15,-87 106 16,-36 17 0,17 18-1</inkml:trace>
  <inkml:trace contextRef="#ctx0" brushRef="#br0" timeOffset="15920.78">2364 1217 0,'0'18'63,"17"35"-48,19-18-15,-19 18 16,18 0-16,-35-36 16,36 36-16,-19-17 15,54 105 1,-36-35-1,0-36-15,-17 1 16,35 17-16,0 0 16,-53-70 15</inkml:trace>
  <inkml:trace contextRef="#ctx0" brushRef="#br0" timeOffset="16318.66">2928 1693 0</inkml:trace>
  <inkml:trace contextRef="#ctx0" brushRef="#br0" timeOffset="17157.12">3246 1341 0,'0'-18'16,"0"0"15,0 1-31,0-1 16,0 0 0,17 1-1,-17-1 1,18 18-1,-18-18 1,17 18-16,1-17 16,17-1-1,-17 18 1,0 0 31,-1 18-32,1-1 1,-18 36 0,18 71-16,-18-71 15,0 0-15,0 0 16,-18 35 0,0-18-1,36-70 110,17-17-109,18-1-16,0 0 15,-35-17-15,17 35 16,18-53 0,-35 53-1,-1-17-15,1-19 16,-1 36 0</inkml:trace>
  <inkml:trace contextRef="#ctx0" brushRef="#br0" timeOffset="17705.89">3933 970 0,'-17'0'16,"17"18"-1,-18 17 1,1-17 0,17 17-16,0 0 15,17 18 1,1-35-1,17-1 1,18 36 0,-53-35-1,71 17-15,-71-17 16,35 17 0,0 0-1,-35-17 1,18 35-1,-18-35-15,0-1 16,-18-17 0,1 0-1,-1 0 1,0 0 0,1 0-1,-54-35-15,53 0 16,1 17-1</inkml:trace>
  <inkml:trace contextRef="#ctx0" brushRef="#br0" timeOffset="18133.04">3986 1023 0,'18'-18'47,"35"1"-31,0-1-16,0 0 15,-18 18-15,-17-35 16,17 18 0,-17 17-16,-1 0 15,1 0-15</inkml:trace>
  <inkml:trace contextRef="#ctx0" brushRef="#br0" timeOffset="22260.65">5574 9878 0,'0'35'31,"18"0"-15,-1 18-1,-17-17-15,0 16 16,18-16-16,-1 17 16,-17-18-1,0-17 1</inkml:trace>
  <inkml:trace contextRef="#ctx0" brushRef="#br0" timeOffset="22715.78">5327 9507 0,'0'18'78,"0"0"-62</inkml:trace>
  <inkml:trace contextRef="#ctx0" brushRef="#br0" timeOffset="23559.03">6103 9842 0,'0'0'0,"-35"0"16,17 0-1,-17 0 1,17 18-1,1 0 1,-19 17 0,36-17-16,0-1 31,0 1 16,36 0-47,-1-18 15,0 17-15,89 36 16,-89-53 0,18 35-1,-36-17 1,1 0 0,-18-1-1,-18-17 16,-34 0-15,-1 0 0,-71 0-1,54 0 1,-1 0-16,18 18 0,35-18 16</inkml:trace>
  <inkml:trace contextRef="#ctx0" brushRef="#br0" timeOffset="24231.42">6950 9578 0,'0'18'31,"0"17"-15,17 0 0,1 18-16,0-35 15,-1 35 1,1-18-1</inkml:trace>
  <inkml:trace contextRef="#ctx0" brushRef="#br0" timeOffset="24479.9">6826 9208 0</inkml:trace>
  <inkml:trace contextRef="#ctx0" brushRef="#br0" timeOffset="25066.68">7197 9578 0,'17'53'15,"1"-18"-15,17 18 16,-17 0-1,-1-35-15,-17-1 16,0-34 47,-35-54-48,35 18-15,-17 18 16,17 0-16,-18-1 15,53 36 79,18 0-94,-18 18 16,-17 17-16,17-17 15,1-1 1,17 36-16,-36-35 16,18 17-1,-17-17 1,0 0-16,-1-18 16,1 0-1,0 0 1</inkml:trace>
  <inkml:trace contextRef="#ctx0" brushRef="#br0" timeOffset="25841.68">7973 9313 0,'17'0'15,"1"0"-15,0 0 31,-1 18-15,1-18-16,17 53 16,1-18-1,16 0 1,-16-17-16,-1-18 16,18-53-1,-18 0-15,18-105 16,-18 69-1,-17 54 1,0 35 15,-18 35 1,0 18-32,0 0 15,0 159 1,0 52-1,-18-158 1,0 194 0,-35-106-16,18-88 15,-18-18 1,18-70 0,0-36-1,-18-17 1,-18-106-1,18 35-15,-17-53 16,70 106 0,0-88-1,0 88 1,17 0 0,19 36-1,17-1-15,-18 18 16,35 0-1,142 0 1</inkml:trace>
  <inkml:trace contextRef="#ctx0" brushRef="#br0" timeOffset="26227.35">8837 9454 0,'-18'18'31,"1"17"-16,17-17-15,0 0 16,0 17 0,0-17-1,17 52-15,1-70 16,0 35 0,17-35-16,0 18 15,106-53 1,-105-53-1,-19 35 1,1 0 0</inkml:trace>
  <inkml:trace contextRef="#ctx0" brushRef="#br0" timeOffset="26427.73">8908 9278 0,'0'0'0,"-36"0"15,36 35-15,-17-17 16,17 0-16,-18-1 16,18 36-1,0-35 1,0-1 0,18 19-1</inkml:trace>
  <inkml:trace contextRef="#ctx0" brushRef="#br0" timeOffset="26862.81">9349 9243 0,'0'17'16,"0"19"-16,0-1 15,0 0-15,17 1 16,1-1 0,-18 0-1,18-17 1,34-18-1,-34 17-15,35-17 16,-18-35 0,1-35-1,-19-54 1,-17 18 0,0 53-16,-17 0 15,17 36 1</inkml:trace>
  <inkml:trace contextRef="#ctx0" brushRef="#br0" timeOffset="27202.95">9895 9013 0,'18'0'31,"0"18"-31,-18 0 16,17-1-16,19 36 15,-19-35-15,-17 0 16,36 70 0,-36-71-1,0-34 17,0-18-17,-36-36-15,19 18 16,17-53-1</inkml:trace>
  <inkml:trace contextRef="#ctx0" brushRef="#br0" timeOffset="28176.58">5715 11148 0,'18'0'62,"35"0"-46,70 0-1,0-18 1,107 0-16,-19 1 16,795-124-1,352-106 1,-547 70-16,459-122 15,-229 34 1,-706 159 0,-52 0-1,-266 106 1</inkml:trace>
  <inkml:trace contextRef="#ctx0" brushRef="#br0" timeOffset="32043.73">22384 2522 0,'-18'0'16,"0"0"-1,1 18 1,17 17 0,0-17-1,0 0 1,0 70 0,17-53-16,19 36 15,-1-18-15,71 52 16,-89-69-1,142 69 1,-106-69 0,-18-1-1,18-35-15,-35 0 16,17 0 0,1 0-1,-1-18 1,18-17-1,17-106 1,-70 106-16,36-36 16,-36 18-1,0 0 1,0 18 0,0 17-1,-18-17-15,-35-35 16,35 70-1,-52-53 1,-18 0 0,35 53-1,-18-36 1,36 19-16,-36 17 16,36 0-1,17 0 16,1 0-15,-1 0 0,0 0-16,1 35 15,17-17 1,-18-18 0,1 17-16</inkml:trace>
  <inkml:trace contextRef="#ctx0" brushRef="#br0" timeOffset="32605.87">22931 3334 0,'0'17'31,"17"36"-15,1-17-16,-18-1 15,17 0-15,1 18 16,0 35 0,-18-35-1,35 35 1,-17-35 0,-18-35-16,0 17 15,0-17 1,0-1-1,0 1-15</inkml:trace>
  <inkml:trace contextRef="#ctx0" brushRef="#br0" timeOffset="33062.94">23072 3757 0,'-18'0'63,"0"0"-63,-17 35 15,17 1-15,-17-1 16,18-17-16,-19 34 15,1 37 1,0-72-16,35 19 16,-36-1-16,36-17 15,-17-18-15</inkml:trace>
  <inkml:trace contextRef="#ctx0" brushRef="#br0" timeOffset="33592.78">22983 3828 0,'18'0'0,"0"0"16,17 17-1,0 19-15,1-36 16,17 52 0,-36-34-16,36 0 15,0 17 1,-35-35-16,-1 0 15,-17 18-15,18-18 16,0 0 0,-1 17-16,1 1 15,35 35 1,35 17 0,-53-17-16,0-35 15,-17 0 1,17-1-16,-35 1 0,18 0 15</inkml:trace>
  <inkml:trace contextRef="#ctx0" brushRef="#br0" timeOffset="34042.81">23213 4163 0</inkml:trace>
  <inkml:trace contextRef="#ctx0" brushRef="#br0" timeOffset="34887.78">23142 3898 0,'-17'35'31,"17"1"-31,0-19 16,0 36-16,0-17 16,0 87-1,0 18 1,0-53-1,35 106 1,-35-158-16,18 69 0,-1 37 16,1 52-1,-1 0 1,1-88 0,-18 35-1,0-88 1,0 52-1,0-87 1</inkml:trace>
  <inkml:trace contextRef="#ctx0" brushRef="#br0" timeOffset="35357.78">23248 5609 0,'-18'0'63,"1"0"-63,-1 18 16,-52 52-1,52-34-15,-70 87 16,35-52-1,18-36 1,-36 53 0,36-35-1,17-35 1,0-1-16,1 1 0,-1 0 16</inkml:trace>
  <inkml:trace contextRef="#ctx0" brushRef="#br0" timeOffset="35821.74">23142 5733 0,'18'17'16,"0"-17"-16,17 18 16,-18 35-1,36-18-15,-35 0 0,70 18 16,53 53 0,-105-71-1,87 54 1,-70-54-1,17 0 1,-52-17-16,0-1 16</inkml:trace>
  <inkml:trace contextRef="#ctx0" brushRef="#br0" timeOffset="39508.61">22454 3722 0,'-17'0'219,"-1"-18"-203,-17 1-16,17 17 15,0-18 1,-17 0-16,18 18 16,-19-17-16,1-1 15,-124-70 1,1 0-1,69 70 1,-69-70-16,69 52 16,-69-16-1,-1-19 1,-18-17 0,89 53-1,-88-18-15,-124-53 16,177 71-1,-54-18 1,54 17 0,-18 1-16,17 17 15,-176-52 1,247 70-16,-176-35 16,35 17-1,71 18 1,-36 0-1,18 0 1,17 0 0,-17 0-16,-18 0 15,89 0 1,-177 35 0,-35 18-1,176-35 1,-247 35-16,-88 35 15,353-70 1,-283 52 0,195-17-1,88-35 1,-106 35-16,141-36 16,-35 18-1,-106 18-15,88 0 16,53-35-1,-71 52 1,36-17 0,0-17-1,53-1-15,-142 71 16,54-36 0,35-17-1,-89 53 1,89-71-1,-194 124 1,141-71-16,53-52 16,-1 34-1,-16-17 1,52-18 0,-18 18-1,1-17 1,34-19-16,-17 36 15,18-35 1,0-1-16,-18 19 31,35-19-15,-17 1-16,0 17 0,-53 18 16,17 0-1,-17 0 1,-18 0-1,88-36 1,-17 1 0,0 17-16</inkml:trace>
  <inkml:trace contextRef="#ctx0" brushRef="#br0" timeOffset="40726.74">12806 3933 0,'-18'18'63,"-17"17"-48,-18 18-15,18 18 16,-1-36-16,-16 71 15,16-53 1,-70 106 0,36-36-1,52-70-15,-70 88 16,35-53 0,35-70-1,18 0 1,0-1-1,0 1 204,36 52-203,-1-34-1,53 52-15,-53-35 16,54 0 0,34 70-16,-70-105 15,18 35-15,-36-36 16,35 19 0</inkml:trace>
  <inkml:trace contextRef="#ctx0" brushRef="#br0" timeOffset="46218.68">18309 10266 0,'18'0'109,"35"-18"-109,70 1 16,18-19-16,-17 1 15,52 0-15,-70-1 16,-35 1 0,-36 18-16,0 17 15,-53 0 79,-52 0-94,17-18 16,0 18-16,0 0 15,18 0-15,-18 0 16,-18 0-1,36 18 1,0-18-16,0 17 16,-1 18 15,1 1-15,-18-1-1,35 18 1,-34 0-16,16 17 15,19-52 1,-1 35 0,0-35-1,18-1-15,0 1 16,0 17 0,0 0-1,0 1 1,0-19-1,0 1 1,18-18 109,0 0-109,17-35-16,18 17 15,53 0 1,-36 1 0,160-18-1,-89 35 1,-88 0-16,35 0 15,-53 35 1,0 0 0,-17 18-1,-18-18 1,0-17-16,0 0 0,-53 52 16,0-17-1,-53 18 1,-35-1-1,88-35 1,-53 1 0,53-19-16,36-17 15,-1 0 48,1 0-63</inkml:trace>
  <inkml:trace contextRef="#ctx0" brushRef="#br0" timeOffset="47065.99">19614 10248 0,'0'0'0,"-35"0"0,18 0 16,-1 0-16,0 35 16,1-35-1,-1 53 1,18 0 0,0-35-16,0 35 0,35 17 31,36-34-16,-36-1 1,53 0-16,-70-35 16,70 0-1,-70 0-15,-1 0 16,1 0 0,-18-17-1,18-54 1,-18 36-1,0-18-15,0-18 32,0 54-32,-36-19 0,36 19 15,-53-19 1,36 19 0,-18-1-1,-18-17 1,35 35-16,-53 0 15,36 0 1,18 0 0,17 18 62</inkml:trace>
  <inkml:trace contextRef="#ctx0" brushRef="#br0" timeOffset="47714.5">20479 9807 0,'0'18'47,"17"35"-31,1 17-1,17 1-15,1-1 0,-1-17 16,53 106 0,-53-88-1,-17-36-15,0 0 16,17 1 0,-35-19-16</inkml:trace>
  <inkml:trace contextRef="#ctx0" brushRef="#br0" timeOffset="48756.81">20902 9754 0,'-35'0'16,"70"0"-16,-88 0 0,36 0 16,-1 0-1,-17 18 1,35 17 0,-18 18-1,18-18-15,0 54 16,0-36-1,18-1-15,35 37 16,-1-36 0,-34-36-1,35 1 1,-18-18 0,-17 0-16,17-35 15,0-36 1,-17 18-1,0-17-15,-18 52 16,17-70 0,-17 35-1,0 35-15,0-17 16,0 52 78,0 19-94,0-1 15,18 18-15,17 0 16,-17-18-16,0 0 16,17 18-16,0-17 15,0-1 1,18-17-1,-17-18 1,-19 0 0,19-18-1,16-106-15</inkml:trace>
  <inkml:trace contextRef="#ctx0" brushRef="#br0" timeOffset="49048.74">21608 9490 0,'0'70'0,"0"-34"15,0 16-15,35 1 16,-17 0-16,34 53 15,1-18 1,-53-70 0,18 0-16,0-1 15,-1-17 17,1-35-17</inkml:trace>
  <inkml:trace contextRef="#ctx0" brushRef="#br0" timeOffset="49555.71">21978 9349 0,'-18'88'16,"-17"-53"-1,35 18-15,-35 0 16,-18 88 0,18-70-1,35-36 1,-18-18-16,18-34 78,18 17-15,-1 0-63,36 0 15,18 17-15,-36-17 16,36 18-16,-54 0 15,19-18 1,-1 0 0,-18 0-16</inkml:trace>
  <inkml:trace contextRef="#ctx0" brushRef="#br0" timeOffset="50288.01">22172 9155 0,'0'35'15,"0"0"1,18 53 0,-18-52-1,35 122 1,-17-87-16,17 35 16,-17-36-1,-18-123 79,0 18-94,0 0 16,0 0-1,0 17 1,0 0-16,0 1 15,17 17 1,1 0 78,-1 17-79,-17 1-15,18 17 16,-18-17 0,18 17-1,-18-17 1,35 35-16,0-18 16,-17-17-16,17 17 15,0 0 1,-17-17-1,-18-1-15</inkml:trace>
  <inkml:trace contextRef="#ctx0" brushRef="#br0" timeOffset="50794.55">22895 9507 0,'18'0'63,"-18"-17"-48,18 17 1,-1 0-1,1-36-15,17 36 16,0-17 0,-17-1-1,17 1-15,-17-1 16</inkml:trace>
  <inkml:trace contextRef="#ctx0" brushRef="#br0" timeOffset="51364.77">22948 9208 0,'18'0'31,"17"0"-31,18 0 16,71 17 0,-54-17-1,18 53-15,-70-53 16,0 35-16,-18-17 31,0 0-15,0-1-1,-18 36 1,18-35-16,-53 52 16,-53 1-1,71-53 1,-53 34 0,52-52-1</inkml:trace>
  <inkml:trace contextRef="#ctx0" brushRef="#br0" timeOffset="52274.82">23883 8855 0,'-18'0'16,"18"17"-1,0 1 1,0 0 0,0 35-1,0-36-15,53 107 16,-35-89 0,35 36-1,0-1 1,-53-52-16,35-1 15,-35 1 1</inkml:trace>
  <inkml:trace contextRef="#ctx0" brushRef="#br0" timeOffset="52603.99">24377 9031 0,'0'-18'47,"18"18"31,-18-17-62,70-18-16</inkml:trace>
  <inkml:trace contextRef="#ctx0" brushRef="#br0" timeOffset="53078.17">24606 8678 0,'0'0'0,"-53"0"16,53 18-16,-35 0 16,35-1-1,-18 1 1,18 0-16,0-1 15,0 36 1,0-18 0,0 18-16,18 0 15,53 35 1,-36-70 0,18 17-1,-36 1 1,1-36-1,-18 17 32,-35-17-15,0 0-17,-1 0-15,-17 0 16,-17 0-1</inkml:trace>
  <inkml:trace contextRef="#ctx0" brushRef="#br0" timeOffset="53932.93">24007 9084 0,'0'-35'15,"17"-1"1,36 1-16,-35 18 16,211-89-1,18-18 1,-141 107 0,17-72-16,-140 89 93,-36 0-77,-53 53-16,-35 0 16,70-35-1,-246 105 1,140-17-1,107-71-15,70-17 94,17 0-78,36 17-16,0-35 15,-35 18-15,17-1 16,18-17 0,-35 18-1,-1 0 1,-17-1 0,18 1-1,-18 0 1,0-1-1</inkml:trace>
  <inkml:trace contextRef="#ctx0" brushRef="#br0" timeOffset="55120.88">23812 7355 0,'0'18'31,"0"53"-15,0-18-16,18 35 16,35 70-1,-18-52 1,36 71 0,-71-142-1,53 71-15,-53-71 16</inkml:trace>
  <inkml:trace contextRef="#ctx0" brushRef="#br0" timeOffset="55894.68">24306 7444 0,'-17'0'0,"-19"0"16,19 0-16,-1 0 15,1 0-15,-1 17 16,0 1-1,1 17 1,-1 0 0,18 1-1,0-19-15,18 1 0,52 53 32,-35-54-17,18 18 1,-17 18-1,-19-35 1,19 35-16,-19 18 16,1-54-16,-18 18 15,0 36 1,-18-36 0,18-17-1,-17 0 1,-1-18 15,-17-36-15,17 19-1,-17-89 1,35 71-16,0-18 0,0 17 16,35-34-1,53-1 1,-52 36-1,34-36 1,-35 36 0,-17 17-16</inkml:trace>
  <inkml:trace contextRef="#ctx0" brushRef="#br0" timeOffset="57404.4">19579 7091 0,'0'17'16,"18"19"-1,35 34 1,-18 36 0,36 18-16,-19-1 0,54 159 15,35 53 1,-88-211 0,53 158-1,-53-123 1,-35-124-16,17 53 15,-17-70 17</inkml:trace>
  <inkml:trace contextRef="#ctx0" brushRef="#br0" timeOffset="59055.06">19720 6879 0,'0'35'62,"18"1"-62,0 52 16,-1-18-16,18 19 16,18 34-16,-17-35 15,-1 71 1,71 141-16,-53-159 15,17 88 1,1-70 0,-36-106-1,-17 18 1,-18-54 93,17-17-93,-17 18-16,0-1 16,18 19-1,0-1-15,-18 0 16,17 18-1,1-17-15,-18-1 16,18-35-16</inkml:trace>
  <inkml:trace contextRef="#ctx0" brushRef="#br0" timeOffset="59970.39">19685 8661 0,'53'17'78,"0"19"-78,17 17 15,19 17-15,-19-52 16,36 52-16,-35-17 16,70 35-1,0-35 1,-106-35-1,0-18-15,-17 0 16,17-18 62,-17 1-78,0-1 16,17-17-1,0 17-15,18-52 16,0 17-16,-18 17 16,106-140-1,-53 0 1,1 34-16,-19-87 16,18-18-1,-88 194 1,36-123-1,-36 105 1,17 71 62</inkml:trace>
  <inkml:trace contextRef="#ctx0" brushRef="#br0" timeOffset="62549.68">21625 10742 0,'0'35'94,"18"1"-79,0-1-15,-18 18 16,35-18-16,-18 18 16,36 70-1,-17-34 1,17 34 0,0 1-1,-53-107-15,17 19 16,-17-19-1</inkml:trace>
  <inkml:trace contextRef="#ctx0" brushRef="#br0" timeOffset="64763.54">21713 10707 0,'0'35'109,"0"18"-93,0-35-1,0 52-15,0-17 16,0 18 0,0-18-1,0-36-15,0 18 16,0 18 0,0 0-1,0-17 1,18-1-1,-18-17 1,0 34-16,18-34 16,-18 0-1,0-1 1,17 1 0,-17 0-1,0-1 1,18-17-16,-18 18 15,0 0 345,35 17-345,-17-35-15,-18 17 16,18 1 0,-1-18-1</inkml:trace>
  <inkml:trace contextRef="#ctx0" brushRef="#br0" timeOffset="65817.27">21184 11518 0,'18'0'16,"0"0"-1,-1 0 1,1 18-16,-18-1 16,70 19-1,-34-1 1,-1-17-16,36 52 15,17-17-15,0 18 16,0-18 0,36 35-1,-89-88 1,0 35 0,-35-53 155,18 1-155,-1-36-16,1 18 16,17-1-16,-17-17 15,17-17 1,1-18-16,-1-1 16,-18 19-16,36-54 15,-17-70 1,-1 18-1,-17 105-15,-1 1 16,-17 52 0</inkml:trace>
  <inkml:trace contextRef="#ctx0" brushRef="#br0" timeOffset="66809.06">21978 13476 0,'0'18'31,"0"-1"-15,0 36-16,0-17 15,0-19-15,18 71 16,-18-35-16,35 36 16,-35-72-1,0 1 1</inkml:trace>
  <inkml:trace contextRef="#ctx0" brushRef="#br0" timeOffset="67735.56">21696 12982 0,'0'18'32,"-18"0"-32,18-1 15,0 1 1,0-1-1,0 1-15,18 0 16,-18-1 0,17-17-1,1 0-15,0 0 94,-1-35-78,1 17-1,0-17-15,-18 0 16,0 17-16,0-17 16,0-18-1,0 35 1,0-17-16,0 17 15,-18 18 1,18-35 0,-35 35-1,17-17 1,0 17 62,1 0-78,17 17 16,-18 18-16,18-17 15,0 17-15,0 54 16,0-54 0,0 0-1,0 18 1,0-35-1,18-1-15,-1-17 16</inkml:trace>
  <inkml:trace contextRef="#ctx0" brushRef="#br0" timeOffset="68596.55">22207 13229 0,'0'0'0,"0"88"15,0 1-15,18 16 16,0-34-16,-1 35 15,19-18 1,-36-53 0,17-17-1,-17-36 32,0 1-31,0-19-16,-35-52 15,17 0 1,1 53-16,17-1 16,0-34-1,0 35 1,0 17-16,0-17 16,17 35 46,1 0-46,17 0-16,0 17 15,1 1-15,17 0 16,17 17 0,-17 0-1,0 18 1,18 0-16,-54-35 15,-17-1 1,18 1 0,0-1-1,-1 19 1</inkml:trace>
  <inkml:trace contextRef="#ctx0" brushRef="#br0" timeOffset="69480.12">22931 12118 0,'0'18'31,"0"17"-15,35 18-16,0 53 15,0 17-15,-17-52 16,17 52 0,36 1-16,-18 17 0,35 141 15,-17-70 1,-36-107 0,-18-52-1,-17-35 1,0-36 15,0 1-31,0-54 16,-17 18-1,17-17-15,-18 34 16,1-87 0,17 105-1,0-17-15,0 17 0,0-17 16,0 17-1,17 18 48,1 0-63,-1 0 16,19 18-16,-19 0 15,54 17 1,-18 18-1,-36-18 1,54 36 0,-53-54-16,17 19 15,-17-36 17,-18 17-17</inkml:trace>
  <inkml:trace contextRef="#ctx0" brushRef="#br0" timeOffset="69779.56">23830 13106 0,'18'0'31,"-1"17"1,-17 1-32,18 17 15,0-17-15,-18 17 16,17 18-1,1-35 1,-18-36 31,-53-105-31</inkml:trace>
  <inkml:trace contextRef="#ctx0" brushRef="#br0" timeOffset="69980.53">23848 12876 0</inkml:trace>
  <inkml:trace contextRef="#ctx0" brushRef="#br0" timeOffset="70607.1">24042 12823 0,'0'0'0,"-35"0"16,17 0-16,0 18 15,-17 35 1,35-18-16,0 18 16,0-35-1,0 0 1,0-1-1,18-17-15,-1 18 16,1-1-16,0-17 16,-1 18-1,1 0 1,35 35 0,-18-36-1,0 54 1,-17-36-1,-18-17 1,0-1 15,-18-17-15,1 0 0,-54 0-16,1 0 15,17 0 1,17 0-1</inkml:trace>
  <inkml:trace contextRef="#ctx0" brushRef="#br0" timeOffset="72215.7">25259 12418 0,'-18'-18'16,"18"0"-1,0 1 1,0-1 78,-17 18-79,17-17-15,0-1 32,-18 0-32,18 1 15,-18-1 1,1 0 15,-1 1-15,0 17-1,1 0 1,-1 0 0,0 17-1,1 1 1,-54 70-1,36 18 1,17-88-16,-17 123 16,35-35-1,0-89 1,0 54 0,18-36-1,-18 0 1,17-35-16,1 18 0,0-18 15,-1 0 17,1-53-17,17-17 1,-35 17-16,18-18 16,17-123-16,-35 176 15,18-87 1,-1 69-1,-17 1 1,18 35 62,0 18-62,17 35-16,-17-1 15,17 19-15,0-36 16,0 54-16,-17-19 16,35 71-1,-53-70 1,35-18 0,-35-18-1,0-70 32</inkml:trace>
  <inkml:trace contextRef="#ctx0" brushRef="#br0" timeOffset="72577.75">25418 12347 0,'0'18'32,"17"35"-32,19-18 15,34 89 1,-35-72-16,-35-16 15,36 17-15,-1 0 16,-35-71 31,0 0-31,0-88-16,-18-35 15,18 35 1,0 36-1</inkml:trace>
  <inkml:trace contextRef="#ctx0" brushRef="#br0" timeOffset="73084.66">26070 12118 0,'-53'0'16,"36"0"-1,-1 35 1,-17 53 0,35-52-16,-18 87 15,1-52 1,17 17-1,0-70 1,0 17 0,17-35-1,1 0 17,-1 0-32,1 0 15,35-106 1,0 0-1,-35 71-15</inkml:trace>
  <inkml:trace contextRef="#ctx0" brushRef="#br0" timeOffset="73767.7">26194 11642 0,'0'35'16,"17"36"-1,19-19 1,-36 19-16,17 0 16,1-1-16,17 71 15,-17-35 1,-1-35-16,36 87 15,-17-69 1,-19-54 0,-17-18-16,0-34 31,0-1-15,-17-88-1,-19 18 1,36 35-16,-17 0 15,-1 0-15,18 36 16,0-19-16,-18 1 16,18 18-1,36 34 79,-19 1-78,19-1-1,-1 19-15,0-19 0,53 36 16,-35-17 0,-17-19-1,-36-34 79</inkml:trace>
  <inkml:trace contextRef="#ctx0" brushRef="#br0" timeOffset="74047.11">26688 11994 0,'17'18'16,"1"17"-1,17 18 1,0 0-16,-35-35 15,53 88 1,-53-36 0,0-52-16,-17-53 62,-36-107-62</inkml:trace>
  <inkml:trace contextRef="#ctx0" brushRef="#br0" timeOffset="74280.55">26582 11695 0,'17'0'109,"1"0"-93</inkml:trace>
  <inkml:trace contextRef="#ctx0" brushRef="#br0" timeOffset="75511.58">27199 11959 0,'0'-17'47,"0"-1"0,-17 0-16,-1 18 0,0 0-15,1 0 0,-1 0-1,0 0-15,-17 0 16,17 18-1,1 0 1,-1-1 0,-17 18-1,17 1 1,18-1-16,0 0 16,0 18-1,0-18 1,0-17-1,18 17 1,0-17 0,-18 0-1,17-18-15,18 0 32,-17 0-32,17 0 15,18 0 1,88-36-1,-35 1-15,-35 0 16,-54 17-16,1-17 16,0 17-1,-1-35 1</inkml:trace>
  <inkml:trace contextRef="#ctx0" brushRef="#br0" timeOffset="75885.03">27517 11324 0,'0'18'16,"0"17"-1,17 0-15,19 18 16,-36-35 0,52 105-16,1-17 15,-53-70 1,53 69 0,-53-69-1,36 69 1,-36-52-1,0-35-15,-36-36 63</inkml:trace>
  <inkml:trace contextRef="#ctx0" brushRef="#br0" timeOffset="76180.55">27428 11942 0,'18'-36'0,"0"19"15,17-1-15,-17 0 16,-1 1-16,19 17 15,-19-18 1,1 18-16,-1 0 16,1 0-16,0-18 15,17 18 1,-17 0 0,-1 0-1</inkml:trace>
  <inkml:trace contextRef="#ctx0" brushRef="#br0" timeOffset="76819.67">27958 11677 0,'0'18'31,"0"35"-31,0-36 16,0 36 0,0 18-16,53-18 15,-36-18 1,1 0-1,17-35 1,-17 0 0,-1 0-16,54-123 15,-53 105 1,17-141 0,-17 36-1,-18 87 1,0 1-16</inkml:trace>
  <inkml:trace contextRef="#ctx0" brushRef="#br0" timeOffset="77218.64">28416 11501 0,'0'0'0,"18"0"47,17 17-31,0 36-1,-17-18 1,35 18-16,-53-35 16,18-18-16,-18 18 15,17-71 32,-17 0-31,18 17-1,35-52-15</inkml:trace>
  <inkml:trace contextRef="#ctx0" brushRef="#br0" timeOffset="77686.98">28892 11483 0,'0'0'0,"36"18"15,-19-1-15,1-17 16,0 0 0,17-17-1,0-1 1,-17-53 0,0 18-1,-18 1-15,0 16 16,0 1-1,-36 35-15,36-18 16,-35 18 0,-36 18-1,71 17 1,-35 18 0,35 18-1,0-36 1,35 18-16,-35-35 15,18 17 1,17 0 0,-17-35 15,17 0-31,-17 0 16,-18-18-1,0 1 1</inkml:trace>
  <inkml:trace contextRef="#ctx0" brushRef="#br0" timeOffset="79369.07">1817 2752 0,'17'0'46,"1"0"-14,0 0-17,-1 0 1,54 0 0,70-18-1,53-35 1,-70 35-16,52-34 15,124-37 1,-159 54 0,123-35-1,54-1 1,-106 0 0,176-17-16,-53 0 15,-265 70 1,177-52-1,-211 52 1,-19 1 0</inkml:trace>
  <inkml:trace contextRef="#ctx0" brushRef="#br0" timeOffset="80668.89">18503 11730 0,'0'-18'110,"18"18"-110,17-17 15,53-19-15,-17 1 16,35-18-16,52 18 15,54-36-15,0 1 16,423-124 0,-53 17-1,-459 142 1,124-71 0,-229 106-16,0 0 0,-18-17 109,17 17-93,1-18-1,-1 18-15,19-18 16,-19 1-1,19-1-15,-1 18 16,71-35-16,-53 17 16,17-17-1,54 0 1,-71-1 15,-36 36-15</inkml:trace>
  <inkml:trace contextRef="#ctx0" brushRef="#br0" timeOffset="105891.5">24253 3775 0,'18'0'16,"-18"-18"15,18 0-16,-1 18-15,107-52 16,-54-1 0,354-89-1,87-52-15,-176 71 16,247-53 0,1-71-1,-442 211 1,35-69-1,-141 87-15,-17 18 16,0 0 15,-1-18-15,1 18-16,-18-17 16,18 17-16,-1 0 31,1 0-16,-18-18 1,17 18 0</inkml:trace>
  <inkml:trace contextRef="#ctx0" brushRef="#br0" timeOffset="107141.02">24183 3545 0,'35'0'109,"0"0"-93,18 0-16,0-17 15,53-1-15,-53 0 16,71-17-16,70-18 16,-89 18-1,89-18 1,-141 53-1,71-35-15,-71 17 16,141-52-16,-124 52 16,160-53-1,-36 36 1,-89 0 0,19 0-16,-18-1 15,53-17 1,-142 53-16,18-17 0,1 17 15,17-35 1,-36 35 0,1 0-1,17-36 1,0 36-16,54-35 16,-36 0-1,-18 35 1,18-36-1,0 19 1,-18-1 0,0 0-16,18 1 15,-35 17 1,17-18 0,-17 1-1</inkml:trace>
  <inkml:trace contextRef="#ctx0" brushRef="#br0" timeOffset="108876.82">24624 3016 0,'-18'36'109,"1"-1"-109,-19 18 16,19-18-16,-19 18 15,19 17-15,-54 36 16,18-35-1,-35 70 1,53-70 0,-18-19-16,35-16 15,-17 17 1,17-36-16,71-17 344,35 0-329,54 0-15,-1 0 16,0 0-16,88 0 16,-70-17-16,17-19 15,71 1 1,-194 17-1,-35 18 1,-18-17 15</inkml:trace>
  <inkml:trace contextRef="#ctx0" brushRef="#br0" timeOffset="110398.9">27446 3492 0,'35'36'47,"-35"-1"-47,36 36 16,-19-36-16,1 35 15,17-34 1,-17 34 0,-1-34-1,-17-54 63,0-17-62,0-18-16,0 17 16,0-16-16,0-1 15,0 0-15,0 0 16,0 0-1,0 0 1,18 0-16,0 18 16,-18 17-1,17 18-15,1-18 16,17-17 0,1 35-1,-1 0 1,0 0-1,0 0 1,18 53 0,53 35-1,-53-35 1,0 53 0,-18-35-16,-17-1 15,-18-35 1,0-52 46,-18-1-46,18-17-16,-17 0 16,-1-1-16,18-17 15,0 36 1,0-54-1,0 18-15,0 18 16,18 0 0,-1 17-1,1 0 1,17 18 0,-17 0-1,35 0 1,-18 0-16,0 0 15,1 0 1,-19 36 0,19-19-1,-19 19-15,18 17 16,1-18-16,-19 0 16,19 18-1,-36-35 1,0-1-1</inkml:trace>
  <inkml:trace contextRef="#ctx0" brushRef="#br0" timeOffset="110822.14">28716 3228 0,'35'35'16,"-35"-17"-1,36 35-15,-19-18 16,-17-17-1,36 52 1,-19-17-16,-17-35 16,0-36 46,0-17-46,0-18-1</inkml:trace>
  <inkml:trace contextRef="#ctx0" brushRef="#br0" timeOffset="111433.64">28663 2946 0,'-17'0'32,"17"17"-17,0 1-15,0 0 16,0-1-1,0 1 17,17-18 15,1-18-47,52-35 15,-70 36-15,18-19 16,0 36-16,-18-35 15,0 18 1,0-1 0,0 0-1,-18 1 1,0 17-16,-105-18 16,70 18-1,18 0 1,-1 18-1,19-1 1,17 1 0,-18-18-16,1 35 15,17-17 1,0 17 0,35 36-1,-35-36 1</inkml:trace>
  <inkml:trace contextRef="#ctx0" brushRef="#br0" timeOffset="112211">29192 3069 0,'-17'0'15,"-19"0"1,19 35 0,-1-35-16,-17 36 0,-18-1 15,35-17 1,-17 52-1,0-35 1,35-17 0,-18 17-1,18 1 1,0-19-16,0 1 16,18 17-1,17-17 1,0-1-1,36 1 1,-36-18-16,36 0 16,17 0-1,-53-35 17,-17 17-17,-18 1 1,0-19-1</inkml:trace>
  <inkml:trace contextRef="#ctx0" brushRef="#br0" timeOffset="112618.54">29298 3157 0,'18'0'31,"17"0"-31,18 36 16,-18-19-16,1 19 15,-1-19-15,0 18 16,-17 1-16,-1-19 16,19 19-1,-36-72 63,-18 1-78,18 17 16,-18-70 0,18 35-1</inkml:trace>
  <inkml:trace contextRef="#ctx0" brushRef="#br0" timeOffset="113348.83">29739 3034 0,'0'0'0,"-17"0"16,-19 35 0,19 0-1,17-17-15,0 17 16,0 71-1,0-88 1,0 35 0,17 0-1,-17-36-15,36 1 16,-19-18 0,1 0 15,17-18-16,-17 1 1,-1-19-16,1 1 16,0 0-16,-18 17 15,0 1 1,0-1 0,0-17-1,0 17 1,0 0-16,-36 1 15,19-1-15,-19-17 16,19 35 0,-18 0-1,17-18 1,0 18 15</inkml:trace>
  <inkml:trace contextRef="#ctx0" brushRef="#br0" timeOffset="113995.54">30198 2946 0,'-18'0'16,"0"0"-1,18 17-15,0 1 16,-17-18 0,17 18-16,0-1 15,0 1 1,0 0-1,0 17 1,53 18 0,17-18-1,1 0 1,-1 1 0,-34-19-16,-19-17 15,54 35 1,-71-17 15,-18 0-15,-35-1-16,18 1 15,-18-18 1,-70 35 0,-1-35-16,71 0 15,-17 0 1</inkml:trace>
  <inkml:trace contextRef="#ctx0" brushRef="#br0" timeOffset="114633.84">30621 2999 0,'-35'0'0,"35"17"16,-18 36-16,1-18 15,17-17 1,0 53-1,0-54 1,17 36 0,18-18-16,-17-35 31,17 0-15,-17 0-16,0 0 15,52-35 1,1-53-1,-71 70-15,0-35 16,0 18 0,0 18-1,-18-1 1,18 0 0,-35 18-16,-18-17 15,18-1 1,-18 18-16,0 0 0,-18 0 15,-17 0 1,53 0 0</inkml:trace>
  <inkml:trace contextRef="#ctx0" brushRef="#br0" timeOffset="115371.84">31150 2858 0,'0'-18'78,"0"-17"-78,0 17 15,0 0-15,0-17 16,-17-18-16,17 0 16,0 18-1,-18-18-15,-17 35 16,35-17-16,-36 17 16,19 1-16,-18-1 15,-36 1 1,0 17-1,19 17 1,34 18-16,-17 36 16,17-18-1,18 53 1,0 0 0,18-18-1,17-18 1,71 89-16,-36-71 15,1 18 1,-1-18 0,1-17-1,-53-54 1,-1-17 0,-17 18-16,-17-18 62,-1-18-31</inkml:trace>
  <inkml:trace contextRef="#ctx0" brushRef="#br0" timeOffset="115696.04">30921 3228 0,'18'-18'31,"-1"1"-16,19 17 1,16-18 0,1 0-1,88-17 1,-52 0 0,-72 17-16,19 1 15</inkml:trace>
  <inkml:trace contextRef="#ctx0" brushRef="#br0" timeOffset="116099.5">31538 2611 0,'18'0'16,"0"0"0,-1 0-1,-17 17-15,36 1 0,16 52 16,1 1-1,-35-18 1,17 0 0,1-18-1,-36-17 1,17 35-16,-17-36 16,0 1-1,0 0 1,0-1-1</inkml:trace>
  <inkml:trace contextRef="#ctx0" brushRef="#br0" timeOffset="116489.63">31644 2946 0,'0'0'0,"0"-18"15,0 0 16,18 1-15,17-1-16,36 1 16,-36-19-1,0 36-15,18-17 0,0-19 16,-18 36 0,1-35-1,-1 35 1</inkml:trace>
  <inkml:trace contextRef="#ctx0" brushRef="#br0" timeOffset="126787.16">27587 2840 0,'-17'0'79,"-1"18"-64,0-1-15,1-17 16,-1 18-16,-17-1 15,-18 1-15,35 17 16,-17-35 0,17 18-16,1 0 15,-19-1 1,19-17 0,17 18-16,-18 0 0,0-1 15,1 1 1,-18-1-16,17 1 31,0 17-15,1-35-16,17 18 15,-18 17-15,0-17 16,1 0-16,17-1 16,-53 89-1,53-71 1,-18 36-1,1-1 1,17-34-16,0 34 16,0 18-1,0-52 1,0 34 0,0-17-1,0 0 1,17-18-16,1-17 15,-18 0 17,17-18-17,-17 17 1,0 1-16,36 0 16,-1-18-1,18 53 1,70 17-1,-87-70 1,52 35-16,-53-17 16,36 0-16,17 17 15,0-17 1,-17-1 0,-1 1-1,1-1 1,-36-17-1,0 0 1,18 0 0,71 0-16,34 0 15,-34 0 1,17 0 0,-106 0-1,142 0-15,-142 0 16,71 0-1,53-17 1,35-18 0,-18 17-1,124-35-15,-230 35 16,230-52 0,-18 17-1,-193 18 1,193-18-1,-106 17 1,1-17 0,-36 18-16,-71 18 15,71-54-15,-105 71 16,87-53 0,18-17-1,-70 52-15,-1 0 16,72-52-16,52-19 15,-142 72 1,1-18 0,-17 17-1,-1-17-15,-17 17 32,-1 0-32,1 18 15,-18-17-15,35-19 16,18-34 15,-53 52-15,18-17-16,-1 35 15,-17-53-15,18 35 16,-18 1 0,0-18-1,0-1 1,0 1 15,0 0-31,0 17 16,0 0-1,0-34 1,0 34 0,0 0-1,-35 1 1,35-1-16,0 0 0,-36-17 15,19 0 1,-19-18 15,19 35-15,-1 1 0,1-19-16,-1 36 15,-17-35 1,17 17-1,0 18 1,1-17 0,-1-1-16,-17 18 15,17-35 1,-17 17 0,0 18-1,-1-17 1,-17-19-1,36 36-15,-54-35 16,1 17 0,17 1-1,17-1-15,1 18 16,-35-18 0,34 1-1,-52-1-15,53 18 16,-36 0-1,-17-18 1,35 18 0,-17 0-1,-19-17 1,54 17 0,0 0-16,-53 0 15,17 0 1,-17 0-1,53 17 1,-18-17 0,18 0-16,-71 18 15,-18 17 1,-17-17 15,-35 35-15,87-35-16,19-1 15,-1 1 1,-17 0 0,35-1-16,0 1 15,0-18 1,-17 35-16,17-17 16,-18-18-16,19 17 15,-19 1 1,18 0-16,-88-1 15,70 19 1,18-19 0,-52 1-1,-1 17 1,53-17 0,0-1-1,-18-17 1,54 18-1,-36-18 1,18 18-16,-1-18 16,1 0-16,0 17 15,-18 1 1,0-18 0,0 18-1,-53-18 1,53 17-16,0 1 15,-53 0 1,89-18 0,-18 0-1,17 0 1,0 0 0,18 17-16,-17-17 31,-1 0-16,0 18 1,-17-18 0,17 17-1,1-17-15,-18 18 16,-18 0 0,17-1-1,19-17 1,-19 18-1,19-18-15,-1 18 16,-35-18-16,36 0 16,17 17-1,-36-17 1,19 18 0</inkml:trace>
  <inkml:trace contextRef="#ctx0" brushRef="#br0" timeOffset="129074.63">27111 3986 0,'-35'36'125,"-1"-1"-109,19 0-1,-18 18-15,17 0 16,-17-18-1,17 18-15,0 0 16,-70 106 0,70-106-1,1 17-15,-36 71 16,35-88 0,-35 159-1,36-71 1,-1-35-1,-17 53-15,17 35 16,18-106 0,-17 35-1,17-52 1,-18 0-16,18 17 16,0 53-16,0 35 15,0-52 1,0 87-1,0-105 1,0-53-16,18 71 16,-18-36-1,17 0 1,-17-53-16,18 53 16,-18 1-1,0-72 1,17 36-16,-17-35 15,0 52 1,0-34 0,0 17-1,-17-18-15,17 0 16,-18 18-16,18-35 16,-17-1-1,-1 19-15,0-19 16,1 19-16,-1-19 15,0-17-15,-17 36 16,17-19 0,1-17-1,-19 35 1,19-35-16,-71 53 16,70-35 15,-17 0-31,35-1 0,-36-17 15,36 18-15,-17 0 16,-18-1 0,17 1-16,0-1 31,1-17-31,17 18 16,-18-18-16,0 0 31,1 18-16,-1-18-15,0 0 16,-34 17 0,-1 1-1,35-18 1,0 0 15</inkml:trace>
  <inkml:trace contextRef="#ctx0" brushRef="#br0" timeOffset="130168.06">25823 7938 0,'0'17'141,"0"1"-125,0 17-16,-17-17 15,-1 17-15,0 0 16,1 1-16,-1-1 16,1-18-1,-1 19-15,0-36 16,1 35-1,17-17 1,0-1 62,70 1 141,54 17-219,-1 0 16,-35-17-16,71 17 15,-18-17-15,-35 17 16,-18-17-1,36 0 1,-107-1-16</inkml:trace>
  <inkml:trace contextRef="#ctx0" brushRef="#br0" timeOffset="-176813.42">15893 6738 0,'0'-18'47,"0"1"-16,0-1-15,-18 18-1,0-17 1,1 17 0,17-18-1,-18 18-15,0 0 0,-17 0 16,0 0-1,0 0 1,17 0 0,0 0-1,1 0 1,-19 18-16,19 17 16,-1 0-1,1-17 1,-19 52-1,-52 124 1,70-158-16,1 175 16,-19-123-1,19 36 1,17-18 0,0 17-1,0-52 1,0-54-16,17 19 15,1-36 1,-18 17 0,18-17-1,17 0 1,-17 0-16,35 0 16,17 0-16,1 0 15,52-35 1,-52 0-1,-36 17 1,36-17 0,-54 17-1,18 18-15,-35-17 0,18-1 16,-18 0 0,18 18-1,-1-35-15</inkml:trace>
  <inkml:trace contextRef="#ctx0" brushRef="#br0" timeOffset="-176395.64">16140 6950 0,'0'17'15,"0"19"-15,0-19 16,0 54-16,17-36 15,1 36 1,-18-36 0,35 71-16,-17-71 15,-1-17 1,1 17 0,0-35 30</inkml:trace>
  <inkml:trace contextRef="#ctx0" brushRef="#br0" timeOffset="-175665.2">16351 7197 0,'0'17'16,"18"1"-1,0 17 1,17 0 0,0-17-1,0 0-15,-17-18 16,0 0-16,-1 0 31,1 0-15,-18-18-1,0 0 1,35-52 0,-35 35-16,0-36 15,0 36 1,0 17-1,0 1 1,0-19 0,-17 19-1,-1 17-15,0-18 16,-17 0 0,0 18-1,17 0 1,0 0-1,1 0 1,-1 18-16,18 0 31,0-1 1,-17-17-32,17 18 31,0 0-31</inkml:trace>
  <inkml:trace contextRef="#ctx0" brushRef="#br0" timeOffset="-175171.46">16563 6985 0,'0'18'16,"0"-1"0,35 54-1,18-18-15,0 0 16,-18-36-16,36 36 15,-18-53 1,0 18 0,35-18-1,-35 0 1,-18-35-16,-17-1 16,17 1-16,-17-71 15,-1 36 1,-17 17-1</inkml:trace>
  <inkml:trace contextRef="#ctx0" brushRef="#br0" timeOffset="-174084.5">17551 6703 0,'0'0'0,"-36"0"0,19 0 15,-1 17-15,18 1 16,-53 35 0,0 18-1,36-54 1,-19 89-16,36-88 15,-17 17 1,17-17-16,0 34 16,0-34-1,0 0-15,53 17 16,-36 0 0,1-35-16,0 0 0,34 0 15,1 0 1,-35-17-1,70-89 1,-52 35 0,-19-17-16,18-53 15,-35 0 1,0 88 0,-35-71-1,-18 36 1,53 53-1,-17 35-15,17 18 94,0 17-94,0 0 16,0 0-16,0 18 15,0-17-15,17 34 16,-17-17 0,36 35-1,-36-35 1,17 18-16,18 35 16,-17-53-1,35-1-15,18 37 16,-19-36-1,-52-36 1</inkml:trace>
  <inkml:trace contextRef="#ctx0" brushRef="#br0" timeOffset="-172884.22">15963 4727 0,'0'35'16,"0"-17"-16,0 0 16,0 35-1,0 17 1,0 71-1,18-52-15,-1 34 16,36 142 0,-35-212-1,0 17-15,-1-17 16,-17 70 0,18-105-1,-18 0 1</inkml:trace>
  <inkml:trace contextRef="#ctx0" brushRef="#br0" timeOffset="-172202.8">16104 4657 0,'0'35'16,"-17"-17"-16,17 17 15,0 18 1,0 17-1,0-52-15,0 70 16,0 36 0,0 34-1,0-105 1,0 53-16,0-71 16,17 89-1,-17-71-15,0-36 16,18 1-16,-18 17 15,0-17 17,0 0-17,0-1 17</inkml:trace>
  <inkml:trace contextRef="#ctx0" brushRef="#br0" timeOffset="-171611.28">15910 5609 0,'0'18'31,"0"17"-15,0 18-16,18 0 15,35 0 1,-18 17-1,0-34 1,1-1-16,-19-35 16,1 18-16,0-1 31,-1-34 16,-17-19-32,35-17-15,1 0 16,-36 18-16,35-71 16,18-35-1,-35 88 1</inkml:trace>
  <inkml:trace contextRef="#ctx0" brushRef="#br0" timeOffset="-170685.15">15734 8202 0,'0'18'31,"0"17"-31,0 18 16,-18 159-1,18-142 1,-17 71-16,17 53 0,-18 159 16,18-212-1,0 194 1,0-194-1,0-52 1,0-72 0</inkml:trace>
  <inkml:trace contextRef="#ctx0" brushRef="#br0" timeOffset="-169203.3">15240 9648 0,'18'0'31,"-1"36"-31,19 17 15,-1-18-15,-18 18 16,54 17 0,17 54-1,-35-89-15,-18 18 16,-17-53-16,0 18 16,-1-18 30,1-36-30,35 1-16,53-88 16,-53 52-1,17 18-15,1-35 16,17-53 0,-18 35-1,-70 88 1,36-34-16,-36 34 15</inkml:trace>
  <inkml:trace contextRef="#ctx0" brushRef="#br0" timeOffset="-167489.12">14235 11148 0,'0'70'0,"0"71"16,17 18-16,1 229 16,17-88-1,18 141 1,-35-123 0,-18-248-1,0-17-15,0-18 0,0-70 78,0-159-78</inkml:trace>
  <inkml:trace contextRef="#ctx0" brushRef="#br0" timeOffset="-167102.68">14534 11818 0,'18'35'47,"0"1"-47,17 87 16,-35-52 0,53 70-16,-53-88 15,18 52-15,34 54 16,-34-141-1,-18 52-15,0-52 16,0 17 0,0-17-1,0 0-15</inkml:trace>
  <inkml:trace contextRef="#ctx0" brushRef="#br0" timeOffset="-166086.72">14076 12400 0,'0'0'0,"17"0"0,1 0 62,0 0-62,-1-18 16,1 18-1,0 0-15,-1 0 16,19 0 0,-19-17-1,1 17 1,35 0 0,53-18-16,17 1 15,-35-1-15,177-17 16,-195-1-1,107 19 1,-124-19 0,-36 36-1</inkml:trace>
  <inkml:trace contextRef="#ctx0" brushRef="#br0" timeOffset="-165196.39">15346 12030 0,'0'-18'16,"-18"18"31,1 18-32,-1 17 1,0-35-16,18 18 15,-17 17-15,-1-17 16,-35 105 0,35-88-1,1 1 1,-1 16 0,18-34-1,35-36 63,-17-17-62,17 18-16,1-36 16,-19 17-16,19 1 15,-19 17-15,-17 1 16,0-18-1,18 35 64,-18 17-64,17 18 1,1 1-16,0 17 15,-18-36-15,53 71 16,-53-52 0,17-19-1</inkml:trace>
  <inkml:trace contextRef="#ctx0" brushRef="#br0" timeOffset="-164836.45">15540 12118 0,'18'0'46,"-18"18"-30,17 17-16,1-18 16,-18 19-16,17-19 15,1-17-15,-18 18 16,0-36 46,0 1-46,18-19-16,-1-16 16,1-1-16,35-53 15,-35 18 1,87-36 0</inkml:trace>
  <inkml:trace contextRef="#ctx0" brushRef="#br0" timeOffset="-164051.33">16298 11712 0,'-17'0'16,"-1"0"-16,-17 0 15,-1 0 1,36 18-16,-52 35 15,16 0 1,36-36-16,-35 72 16,17-37-1,18 19-15,0-53 16,0 17-16,0 0 16,18-17-1,0-1 1,-1-17 15,19-17-31,-1-54 16,53-87-16,-35 52 15,0-159 1,-53 142 0,0 87-1,0-17 1,0 36-1,0 34 32,0 19-47,0-19 16,0 54 0,0-18-1,18 35-15,-18-53 16,0 18-16,0-17 15,17-1 1,-17 0 0,18-17 31,52-18-16</inkml:trace>
  <inkml:trace contextRef="#ctx0" brushRef="#br0" timeOffset="-162980.39">16792 11606 0,'0'0'0,"-17"0"0,-19 0 16,-17 18 0,36-18-1,-19 0-15,19 18 16,-1-1 15,18 1-15,0 0 15,0-1-15,18-34 93,-18-1-93,0 0-1,0 1 1,0-1 0,0 36 46,0 70-46,0-53-16,0 0 15,0-17-15,0 0 16,0 35 0,35-36-1,-35 1-15,18-18 16,17 18-1,0-18-15,18-18 16,0-35 0,-18 18-1,-35-1 1,18 36 0,-18 18 62,0 0-63,18-18 1,-1 0 0,1 0-1,-18-18 1,35-17-1,1-18 1,-19 18-16,1 17 16,-18 0-1</inkml:trace>
  <inkml:trace contextRef="#ctx0" brushRef="#br0" timeOffset="-161714.75">17251 11571 0,'0'-18'15,"-18"36"32,1 17-31,-1-17-16,18 35 16,-18-35-16,18 17 15,-17-17-15,17 34 16,0-34-1,0 0-15,17-18 63,19-18-63,-1-17 16,-18 0-16,1 17 15,-18 0-15,18-17 16,-18 53 62,0-1-62,17 1-1,1-18 32,-18-18-31,18 1-16,-18-19 15,17 1-15,1-18 16,0 18 0,-18 17-16,0 1 15,17 34 63,1 1-46,-1 17-17,1-17-15,0 17 16,-1-17-16,19-1 15,17 19-15,-36-1 16,54-17 0,-36-18-1,36 0 1,-54 0-16,1-36 0,17 19 16,-17-36-16,-18 35 15,17-70 1,-17 53-1,0 17 1,0 36 31,-17-1-31,-1 18-1,18 1-15,0-19 16,-17 1-16,17 0 15,0-1 1,17-17 78,1-17-79,-1 17-15,1-36 16,0 19-16,-1-1 16,1 0-1,-18 1-15,0-1 16</inkml:trace>
  <inkml:trace contextRef="#ctx0" brushRef="#br0" timeOffset="-148006.75">15857 13159 0,'0'17'63,"0"36"-47,0 18-16,0-1 15,-17 1-15,17 35 16,-18-36-16,0 177 15,18-176 1,0 229 0,-17-53-1,17-89 1,0-17 0,0-35-16,0-71 0,0 1 15,0-1 1,0-17-1,0-1 48,0 1-1,0 0-15,0-1 0,17-17 172,54 0-203,-18-17-16,17 17 15,1-18 1,88-35-1,-71 53-15,0-35 16,-35 17 0,-18 18-1,-17-18 1,0 18 0</inkml:trace>
  <inkml:trace contextRef="#ctx0" brushRef="#br0" timeOffset="-147226.95">16422 14605 0,'0'0'0,"88"35"0,-70-17 0,-1 0 16,36 17-1,18 18 1,-36-18 0,-17-17-1,17-1-15,-35 1 16,18-18 0,-18 18-1,0-1 79,0 1-78,0-1-16,-18 1 15,0 0-15,1 17 16,-19-17-16,1 17 15,-35 36 1,34-54 0,-34 54-1,17 17 1,53-53 0,-18-17-16,18-1 15,0 1 1,0 0-1</inkml:trace>
  <inkml:trace contextRef="#ctx0" brushRef="#br0" timeOffset="-146513.62">17762 14799 0,'0'18'15,"0"-1"1,0 19 0,0 52-1,18-35-15,-18-36 16,0 1-16,0 17 16,18-35-1</inkml:trace>
  <inkml:trace contextRef="#ctx0" brushRef="#br0" timeOffset="-145931.95">17357 14270 0,'-18'0'16,"18"18"-1,-35-1-15,35 1 16,0 17 0,0-17-1,0-1 1,0 1 0,17-18 46,1-18-46,-18 1-16,18-1 15,-18-17 1,17 0 0,-17-1-1,0 19 1</inkml:trace>
  <inkml:trace contextRef="#ctx0" brushRef="#br0" timeOffset="-145212.33">18009 14781 0,'0'18'32,"0"0"-32,0 35 15,0-18-15,0 0 16,0 18 0,0-35-1,0-36 48,0-17-48,0-36-15,0 18 16,0 18-16,18 0 16,35-18-1,-35 18 1,34-1-16,-16 36 15,-19 0 1,19 0 0,-19 0-1,1 0-15,35 18 16,-18 35 0,0-36-16,18 36 15,18 18 1,-1-18-1,-34 0 1,17-36-16,-36 1 16,1 0-1</inkml:trace>
  <inkml:trace contextRef="#ctx0" brushRef="#br0" timeOffset="-144714.79">19032 14605 0,'0'18'31,"18"17"-15,-18-17-16,18 17 15,-18-18-15,35 72 16,-17-54 0,17 35-1,-18-34 1,-17-1-16,0-17 15,18 35-15,0-53 16,-18 17 0</inkml:trace>
  <inkml:trace contextRef="#ctx0" brushRef="#br0" timeOffset="-144428.78">19015 14834 0,'0'-17'78,"35"-19"-62,18 36-16,-53-35 15,53 0 1,17-53-16</inkml:trace>
  <inkml:trace contextRef="#ctx0" brushRef="#br0" timeOffset="-143774.75">19368 14164 0,'17'18'0,"18"52"16,-17-17-1,0-18-15,17 71 16,0-18 0,18 36-1,-35-18 1,-1-71-1,1 0-15,-18 1 16,0-1-16,0-18 16,0-34 31,0-1-32,18-35-15,-1 18 16,-17 17-16,18-17 15,0 17 1,-18 1 0,17-1-1,1 18 1,0 0 15,-1 0-15,36 53-1,-18-18 1,-17 1-16,17-19 16,1 36-16,-19-35 15,-17-1-15,18-17 47,17-35-31,-35 18-1,71-89 1</inkml:trace>
  <inkml:trace contextRef="#ctx0" brushRef="#br0" timeOffset="-143576.48">20144 14676 0,'17'0'31,"1"0"-15,-18 17-16,18 18 16,-18-17-1,17 0 1,1 17-16</inkml:trace>
  <inkml:trace contextRef="#ctx0" brushRef="#br0" timeOffset="-143342.02">20197 14323 0,'0'17'78,"35"1"-63,0 35-15,18-18 16,70 106 0</inkml:trace>
  <inkml:trace contextRef="#ctx0" brushRef="#br0" timeOffset="-142532.46">20549 14693 0,'18'0'32,"0"0"14,-1 0-30,1-17 0,0-19-16,-1 19 15,-17-54 1,0 53 0,0 1-1,0-1-15,-17 18 16,-36 18-1,17 17 1,1 53 0,17 18-1,18-88 1,0 35-16,0-36 16,18 36-16,-18-35 15,53 17 1,0-17-1,0-18 1,70-18 0,-52-35-1,-18-17-15,0-36 16,-36 53 0,-17 35-1,18 1 1,0-1-1,-1 18 64,-17 35-79,18-17 15,-1 35-15,-17-36 16,0 36-16,18-35 15,-18 17 1,0-70 62,0-53-78,0 35 16,0-18-16,0-52 15,53-106 1</inkml:trace>
  <inkml:trace contextRef="#ctx0" brushRef="#br0" timeOffset="-141680.62">19279 16051 0,'0'-17'15,"-17"17"-15,17-18 16,-71 18-1,-17 0 1,-141-18 0,52 36-16,107 17 15,-19 18 1,37 0 0,34 0-1,18-18 1,18 54-1,-1-54 1,1-17-16,17 17 0,141 53 16,-17-53-1,159-35 1,-36-17 0,-141-19-1,-88 19-15,70-89 16</inkml:trace>
  <inkml:trace contextRef="#ctx0" brushRef="#br0" timeOffset="-141307.16">19967 16016 0,'0'35'31,"0"1"-31,18 17 16,-18-1-16,0 72 15,17-71 1,-17-18-16,18 0 16,0 54-1,-18-72 1,17-17 0,1 36-1,0-36 1</inkml:trace>
  <inkml:trace contextRef="#ctx0" brushRef="#br0" timeOffset="-140797.28">20285 16175 0,'-18'0'16,"0"17"0,1 36-16,-1 36 15,18-72 1,0 36-16,0-35 16,0 52-1,0-52 1,18 0-16,-18-1 15,17-17 1,72 0 0,-72-17-1,19-1-15,34-53 16,-35 19 0,-17 16-16,0-87 15,-18 35 1,-36 52-1,1 1 1,17 35 0,18-18-1,-17 18-15,-1 0 0,1 0 32,17 18-17,0 17 16</inkml:trace>
  <inkml:trace contextRef="#ctx0" brushRef="#br0" timeOffset="-140452.28">20849 16016 0,'0'-18'15,"0"36"1,0 0-16,0 70 16,18-35-1,-1-18 1,1-17-1,0-18 17,-1 0-32,19-71 15,-1 18 1,0-88 0,-17 53-1</inkml:trace>
  <inkml:trace contextRef="#ctx0" brushRef="#br0" timeOffset="-139785.72">21484 15804 0,'-70'0'0,"17"0"15,-71 89 1,107-54-1,-36 53 1,35-35-16,0-18 16,18-17-16,0 52 15,0-52 1,18 0-16,0-1 31,-1-17-15,19 0-16,-1-35 0,124-212 15,-89 106 1,36-106 0,-53 141-1,-35 106 17,-1 36-1,-17 52-16,18-18-15,-18 1 16,17-18-16,-17 17 16,0 19-1,0-54-15,18 53 16,70 0 0,18-17-1,106 17 1,-106-53-1,52-17-15</inkml:trace>
  <inkml:trace contextRef="#ctx0" brushRef="#br0" timeOffset="-136778.02">17727 13547 0,'0'0'15,"-35"0"-15,17-18 0,1 18 16,-19 0 0,19 0-1,-72 0 1,1 53 0,35-35-16,0 34 15,-88 90 1,106-107-1,-36 88 1,-34 89 0,87-141-16,-35 211 15,35-18 1,1-52 0,17 70-1,0 36 1,0-212-1,17 176-15,-17-88 16,36 35 0,-19-70-1,36 35 1,18 71 0,-36-124-1,0 0-15,1-53 16,17 71-1,-18-124 1,53 141 0,-35-87-1,53 52 1,-89-106-16,54 36 16,-53-54-1,105 54 1,-35-18-1,53 0 1,89 35 0,-160-53-16,142 18 0,-106-35 15,229 70 1,0-35 0,-229-36-1,194 36 1,-194-53-1,229 35-15,-35-35 16,-212 0 0,106 0-1,176-35 1,-158 0 0,52-36-16,-140 54 15,-18-1 1,17-17-16,-52 17 15,211-88 1,-176 71-16,70-71 16,-105 36-1,35 17-15,-18-35 16,18 17-16,-53 0 0,-18 54 16,35-71-1,-52 52 1,17-17-1,-17-35 1,17 53-16,-17-71 16,35-70-1,-18 70 1,-17-35 0,17-53-1,-17 0 1,-1 17-16,1 19 15,-18 52 1,18 0 0,-18 71-1,0 17-15,0-17 16,0-1 0,0-16-16,0-1 15,-36-18 1,-17-52-1,36 105 1,-1-53 0,-35-17-1,18 53-15,-18-53 16,18 70 0,-36-88-1,-52 0 1,87 71-1,-140-88-15,-18-18 16,123 88 0,-176-106-1,106 53 1,-35 18 0,35 0-1,-88-18-15,140 88 16,19-17-1,-36-18-15,-212-70 16,230 105 0,-70-53-1,-19 18 1,124 36-16,-53-1 16,53 1-1,-105-36 1,52 17-1,53 36 1,-35-35 0,-18 0-16,71 35 15,-54-18 1,-16 0 0,69 1-1,1 17-15,0 0 16,-36-18-1,1 1-15,-1 17 16,-17-18 0,35 0-1,-53 1 1,-53-1 0,71 18-1,-106 0-15,88 0 16,18 0-16,18 0 15,-71 0 1,105 0 0,-17 0-16</inkml:trace>
  <inkml:trace contextRef="#ctx0" brushRef="#br0" timeOffset="-134897.97">9155 17286 0,'0'18'94,"17"17"-94,1 0 16,0 1-16,-1-19 15,-17 18-15,18-35 16,-18 36 0,17-36-1,1 17-15,0-17 141,-1-17-126,1 17 1,-18-18-16,35-17 16,-35 17-1,36-17-15,-19 17 16,-17 1-16,0-1 16,0 36 93,18 17-93,-18-17-16,0-1 15,17 1-15,-34-53 110,-1-36-95,-17 36-15,0-18 16,17 18-16,0 17 15,1 0 1</inkml:trace>
  <inkml:trace contextRef="#ctx0" brushRef="#br0" timeOffset="-133978.3">9066 17092 0,'18'18'94,"-18"35"-78,35 0-16,-17-1 15,0-16-15,17 17 16,-17-18 0,17 0-16,-18-17 15,1 17 1,-18-17-16,18-18 125,-18-36-110,17 1-15,-17 0 0,0 0 16,18-1 0,0-17-16,-18 18 15,0 0-15,17 0 16,1-54 0,0 37-1,-18 34 1,0 0-1</inkml:trace>
  <inkml:trace contextRef="#ctx0" brushRef="#br0" timeOffset="-133595.62">9525 17180 0,'0'0'0,"71"159"15,-36-106-15,-18-18 16,19 18-16</inkml:trace>
  <inkml:trace contextRef="#ctx0" brushRef="#br0" timeOffset="-133316.68">9684 16775 0</inkml:trace>
  <inkml:trace contextRef="#ctx0" brushRef="#br0" timeOffset="-132868.41">9807 17004 0,'18'0'15,"-1"0"16,19 35-31,-1 18 16,0 35 0,18 18-1,-35-88 1,0 17 0,-18-88 46,0-17-46,0 17-16,17-18 15</inkml:trace>
  <inkml:trace contextRef="#ctx0" brushRef="#br0" timeOffset="-132555.43">10266 16722 0,'0'0'15,"35"53"-15,-35-18 0,35 35 16,1 1-16,-36-36 15,17 1-15,1-1 16,0 35 0,-1-34-1,-17-19 17</inkml:trace>
  <inkml:trace contextRef="#ctx0" brushRef="#br0" timeOffset="-132303.78">10301 17039 0,'18'-17'31,"-1"17"-31,54-18 16,52 0 0,-70 1-1,-17-1 1,52-35-16</inkml:trace>
  <inkml:trace contextRef="#ctx0" brushRef="#br0" timeOffset="-132010.72">10777 16792 0,'18'18'31,"-18"0"-16,0-1-15,18 1 16,-1 17-16,1-35 16,0 18-1,-1 17-15,1-35 0,-1 0 16,19 0 15,17-71-15,0 19-1,-53 34-15,17-35 16,1 0-16</inkml:trace>
  <inkml:trace contextRef="#ctx0" brushRef="#br0" timeOffset="-131389.68">11359 16581 0,'0'0'0,"-35"0"15,18 35-15,-1-18 16,18 1-16,-35 17 16,35 1-1,-18 17 1,18-18-16,0-17 15,0 17-15,0-18 16,18 19 0,35-72 31,17-69-32,-35 69-15,1-17 16,-19 36-1,1 17 17,0 17-1,-1 19-31,36-1 16,-53-17-1,35-1 1</inkml:trace>
  <inkml:trace contextRef="#ctx0" brushRef="#br0" timeOffset="-131090.08">11730 16369 0,'0'35'0,"0"0"16,18 18 0,-18 0-16,0-17 0,0 69 15,0-69 1,0 17-1,0-18 1,-18-17 0,0-18 15,-17-36-15</inkml:trace>
  <inkml:trace contextRef="#ctx0" brushRef="#br0" timeOffset="-130833.28">11677 16633 0,'0'0'0,"18"0"0,-1 0 15,1-17-15,0 17 16,-1 0 0,1 0-1,-1 0-15,1-18 16</inkml:trace>
  <inkml:trace contextRef="#ctx0" brushRef="#br0" timeOffset="-129890.22">12136 16581 0,'17'35'32,"-17"-18"-17,0 36-15,18-35 16,-18 0-16,17 17 16,-17-17-1</inkml:trace>
  <inkml:trace contextRef="#ctx0" brushRef="#br0" timeOffset="-129653.72">12259 16140 0</inkml:trace>
  <inkml:trace contextRef="#ctx0" brushRef="#br0" timeOffset="-128992.38">12453 16281 0,'-18'35'31,"1"-17"-15,-1 17 0,18 18-16,0 88 15,0-106 1,18 18-16,-1 0 0,36 0 15,-17-35 1,-1-18 0,0 0-1,0-71 1,-17 18 0,35-88-16,-53 88 15,18-70-15,-1 87 16,-17-70-1,-17 18 1,-1 71 0,0-1-1,1 18 17,-1 0-17,18 18-15,-18-1 16,1 19-1,17-19 1,-18 36-16,18-18 16,0-17-1</inkml:trace>
  <inkml:trace contextRef="#ctx0" brushRef="#br0" timeOffset="-128659.7">13088 16157 0,'-18'53'0,"18"-35"15,0 17 1,0-17-16,0-54 94,0-17-79</inkml:trace>
  <inkml:trace contextRef="#ctx0" brushRef="#br0" timeOffset="-128416.77">13194 16034 0,'18'0'31,"-18"35"-31,17-35 15,1 35-15,-1 1 16,19 16-16,-36-16 16,35-1-1,-17 53 1,-1-70-16,-17 0 0,0-1 16</inkml:trace>
  <inkml:trace contextRef="#ctx0" brushRef="#br0" timeOffset="-127614.7">11060 14005 0,'0'0'0,"0"106"15,0 0-15,-18 17 16,18 195 0,0-177-16,0 88 15,18-70-15,34 159 16,-34-177 0,17 17-1,-17-105 1,-18-141 31,0 35-32</inkml:trace>
  <inkml:trace contextRef="#ctx0" brushRef="#br0" timeOffset="-126155.63">10636 15769 0,'0'0'0,"124"106"16,-89-71-16,36 1 16,-19-1-1,-34-35 1,0 0-1,-1 0 1,1 0 0,0 0-1,-1 0 1,1 0 0,0 0-1,-1-18-15,36-17 16,18 0-1,-54 35-15,72-71 16,-19 18 0,-35-17-1,18 17-15,-35 17 16,88-122 0,-89 105-1,36-18-15,-17 18 16,-36 36 15</inkml:trace>
  <inkml:trace contextRef="#ctx0" brushRef="#br0" timeOffset="-125396.68">10583 12735 0,'0'18'15,"0"35"1,0-18-16,0 0 16,0-17-16,0 17 15,0-17 1,18 53 0,0-19-16,-18-34 15</inkml:trace>
  <inkml:trace contextRef="#ctx0" brushRef="#br0" timeOffset="-125098.14">10001 12171 0</inkml:trace>
  <inkml:trace contextRef="#ctx0" brushRef="#br0" timeOffset="-124470.45">10548 12312 0,'0'0'0,"88"159"0,-52-71 0,16 0 15,19 53 1,35 18 0,-53-53-16,-36-89 15,1 19-15,0-36 16,-18-53 46,0-18-62,0 18 16,0-35-16,0-18 16,35 18-1,-17 35 1,-1 36-1,1 17 48,-1 17-63,1 1 16,0 17-16,-18-17 15,35 17-15,-17-17 16,-18 17-16,35 18 15,-35-36 1</inkml:trace>
  <inkml:trace contextRef="#ctx0" brushRef="#br0" timeOffset="-124159.39">11483 11994 0,'0'18'16,"0"0"-16,0 17 15,0 18-15,0 0 16,18 35-16,-1-17 16,54 176-1,-36-124 1,18 18 0,-35-17-1,-18-107 1</inkml:trace>
  <inkml:trace contextRef="#ctx0" brushRef="#br0" timeOffset="-123821.68">11448 12647 0,'0'-18'109,"17"1"-93,1-1 0,0 1-16,-1-19 15</inkml:trace>
  <inkml:trace contextRef="#ctx0" brushRef="#br0" timeOffset="-123067.53">12294 12241 0,'-17'0'31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07-20T08:51:44.762"/>
    </inkml:context>
    <inkml:brush xml:id="br0">
      <inkml:brushProperty name="width" value="0.05292" units="cm"/>
      <inkml:brushProperty name="height" value="0.05292" units="cm"/>
      <inkml:brushProperty name="color" value="#FF0000"/>
    </inkml:brush>
  </inkml:definitions>
  <inkml:trace contextRef="#ctx0" brushRef="#br0">8326 3951 0,'0'71'125,"0"17"-125,0 0 15,0 36 1,0 17-16,0 0 15,35 229 1,-35-193-16,0 246 16,0-53-1,0-158 1,0 141 0,0 17-1,0-229 1,0 318-16,0-106 15,0-1 1,-18 36 0,1-70-1,17-247 1,-18 246 0,0-158-16,1 246 15,17-105 1,0-35-1,-18 141 1,0 17 0,1-176-1,17 0-15,0-159 0,-18 177 16,-17 87 0,35 54-1,-18-282 1,1 281-1,-1 1 1,18-141-16,-18 52 16,1-52-1,-19 105 1,36-264 0,-17 229-1,-1-141 1,0 18-16,18-71 15,0-71 1,-35 213 0,35-142-1,0-88 1,-17 70-16,17-35 16,0-70-1,17-18 266,18 0-265,107 0-16,69 0 16,1-18-16,0 1 15,34-19-15,583-34 16,-176 35 0,-124-1-1,-52 19 1,16 17-1,-369 0 1,70-18-16,-106 18 0,124 0 16,-53 0-1,70 0 1,0 0 0,-88 0-1,159 0 1,-123-18-16,17 18 0,-124 0 15,389 0 1,-177 0 0,177 0-1,193 0 1,301-35 0,-777 17-16,353 1 15,-264-1 1,-53 1-1,-195 17 1,-17-18 140,0 0-124,18-17-17,-18-53-15,17-36 16,1-17-16,0 0 15,-1-35-15,1-54 16,0-228 0,-1 228-1,-17-334 1,0-265-16,0 141 16,0 459-1,0-441 1,0 193-1,0 213 1,-17-460 0,-19 266-16,19 352 15,-1-370 1,18 246 0,-18-316-1,1 175 1,17 142-1,0-106-15,0 0 16,0 105 0,0-105-1,0-18 1,0 124 0,0-71-1,0-17-15,0 229 16,0-248-1,17-34 1,-17 264 0,36-247-1,-19 159 1,1-17-16,-18 17 16,18-106-1,-18 229 1,0-123-1,0 159 1,0-36-16,0 1 16,0 52-1,0-17 1,0 17 0,0 1-1,0-1 1,0 0-16,0-17 15,0 0 1,0 0 0,0 17-1,0-17 1,0 17 0,0 0-16,0 1 15,0-19 1,0 19-1,-18-54 1,0 1 0,18 52-1,-17 18 1,-1 0 78,0-18-79,1 18-15,-18 0 16,17 0-16,-35 0 16,53-17-1,-53 17 1,35 0-16,-17 0 15,17 0 1,1 0 0,-1 0-1,-52 0 1,52 0 0,-70 0-16,53 0 15,-54 0 1,1 0-1,35 0 1,-70 0 0,-18 0-16,70 0 15,-105 0 1,88-18 0,-36 18-16,36 0 15,-212-18 1,0 1-1,141 17-15,-193 0 16,16-18 0,142 18-1,-123 0 1,141 0 0,-124 0-1,35 0-15,-35 0 16,159 0-1,-141 0 1,106 0 0,-107 0-1,-17 0 1,159 0-16,-176 0 16,35 0-1,35 0 16,-18 18-15,159-18-16,-17 0 16,-18 0-1,105 0 1,-34 0 0,-54 0-1,89 0 1,-35 0-16,-89 17 15,123-17 1,-69 0 0,34 18-1,-35-18 1,18 18 0,35-18-16,0 0 0,0 0 15,-35 17 1,0-17-1,53 18 1,-54-18 0,54 18-1,0-18-15,17 0 32,1 0 14,-1 17-30,-17-17-16,17 0 16,-17 18-16,0 0 15,-1-18 1,19 17 0,-36 1-1,0-18 1,17 18-16,1-1 15,0 1 1,0-18 0,17 17-1,-17-17 1,17 0 0,0 18-1,1 0-15,-1-18 16,-35 35-1,18-35 1,0 18 0,-18-1-16,35 19 15,0-36 1,1 17 0,-1-17-1,1 35 1,-1-35-1,0 18-15,1 17 16,-1-35 0,18 18-1,-53 35 1,35-18 0,1 1-1,-18 34-15,-1-35 16,19-17-1,-19 70 1,19-53 0,17 18-1,-36 36 1,19-37-16,-1 1 16,1 18-1,-19 35 1,36-71-1,-17 18 1,-1-18 0,0 18-16,1 53 15,17-53 1,-18 35 0,18-35-1,0 18 1,-18 34-16,18-52 15,0 18 1,0 17 0,36 88-1,-1-87 1,-17-19-16,-1 1 16,1-36-1,-18 0 1,0-17-1,18-18 1,-18 18 0,17-18 31</inkml:trace>
  <inkml:trace contextRef="#ctx0" brushRef="#br0" timeOffset="780.39">11659 6668 0,'0'17'47,"0"54"-47,0 17 15,0 35-15,0-17 16,0-18 0,0 18-16,0 53 15,18 0 1,0-124 0,-18 18-1,17-18 1,-17-17-1</inkml:trace>
  <inkml:trace contextRef="#ctx0" brushRef="#br0" timeOffset="1753">11836 7056 0,'0'35'31,"-18"-18"-16,18 1-15,0 17 16,0 18-16,0 0 16,18 18-1,-1-54 1,1 36 0,0-35-16,-1 0 15,1-18 1,0 0 31,-1 0-16,-17-18-31,35 0 16,-35-17-1,53 0 1,0-18-1,-53 18 1,36 17-16,-36-17 0,17 17 16,-17-17-1,0 17 1,0-17 0,0 17-1,0-17 1,-17 17-1,-19-17 1,1 0 0,17 35-1,1-18 1,-1 18-16,0 0 47,1 0-16,-1 0-15,1 0-1,-1 35 1,0 1-16,1-36 16,17 35-1,0-17 1,0 17-1,0 35-15</inkml:trace>
  <inkml:trace contextRef="#ctx0" brushRef="#br0" timeOffset="2662.86">12241 6809 0,'0'17'63,"0"19"-63,0-19 15,0 1-15,0-1 16,18 36-16,0-17 16,-1-1-16,19 35 15,-19-52 1,-17 0-1,35 17 1,-17-35 0,0 0-1,-1 0 1,1-35 0,0-1-1,-1 1 1,1 0-1,-18 17 1,0 1-16,0-36 0,0 35 16,0-17-1,0 0 1,-18 17 0,1 0-1,17 1 1,-36 17-16,19 0 31,-1-18-15,-35 18-1,36 0-15,-19 0 16,1 0 0,17 18-16,1-18 15,17 17 16,-18 1-15,18 0 0,0-1-1</inkml:trace>
  <inkml:trace contextRef="#ctx0" brushRef="#br0" timeOffset="3632.18">12647 6668 0,'-18'0'31,"18"17"-31,0 1 16,0 17-16,0 0 15,0 1 1,18-1-16,0 0 0,17 18 15,0 0 1,-17-35 0,35 17-1,-53-17 1,53-1 0,-18-17-16,18 0 31,-18-35-16,-17 17 1,0-17 0,-18 0-1,0-1-15,0 19 16,0-36 0,0 35-1,0-17 1,-36-18-1,19 53 1,-1-18-16,0 1 16,1 17-1,-19-18 1,19 18 0,-1-17-1,-17 17 1,17 0-1,1 0 1,-1 0 0,0 0-16,1 0 31,-1 17-31,18 1 62</inkml:trace>
  <inkml:trace contextRef="#ctx0" brushRef="#br0" timeOffset="4380.92">13247 6544 0,'0'0'0,"-18"18"15,1-18 1,17 53 0,0-36-16,0 19 0,0-19 15,0 36 1,0-18 0,17 18-1,36 18 1,-18-54-1,18 19-15,0-19 16,-18-17 0,18 0-1,18-17 1,-53-1 0,17-17-16,0-18 15,-35 35 1,0-35-1,0 0 1,0 36 0,-18-36-1,-17 18-15,35 17 16,-70-35 0,52 53-1,-105-53 1,70 53-1,-53-18-15</inkml:trace>
  <inkml:trace contextRef="#ctx0" brushRef="#br0" timeOffset="6644.2">12277 7285 0,'0'17'172,"35"36"-156,-35-17-16,0-1 15,18 0-15,-1 1 16,-17 16-16,18 1 16,-18 18-1,0-18 1,0-18-1,0-17 1,0-1-16,0 1 16,0 0-1,0-1 17,0 1-1</inkml:trace>
  <inkml:trace contextRef="#ctx0" brushRef="#br0" timeOffset="13969.9">21149 4921 0,'0'-17'109,"-18"17"63,1 0-172,-1 0 16,-17 17-16,0 19 16,-18-19-16,17 18 15,-17-17 1,36 0-16,-1-1 15,18 1-15,-17-18 16,17 18 47,0-1-48,0 19-15,0-19 16,0 1-16,17 17 15,1 0 1,-1-17 0,1 0-1,17 17-15,1-17 16,-19-1 15,1-17-15,0 0-1,-18 18 1,17-18 15,18 0-15,-17 0 46,-18-18-46,18 1 0,-1-1-16,19-53 15,-19 36 1,1 0 0,17-18-16,-35 0 15,0 18 1,0 17-1,0-17 1,0 0 0,0 17-16,0-17 0,0-18 15,-17 35 1,-1-53 0,18 54-1,-18-1 1,18 1-1,-17-19-15,17 19 16,0-1 0,0 0-1,0 1 17,-18 34 139,18 19-155,0 17-16,0-1 16,0 37-16,35 52 15,-17 0 1,0-88 0,17 53-1</inkml:trace>
  <inkml:trace contextRef="#ctx0" brushRef="#br0" timeOffset="14403.35">21502 5080 0,'0'18'109,"17"-1"-93,-17 19-16,0-19 15,0 1-15,0-1 16</inkml:trace>
  <inkml:trace contextRef="#ctx0" brushRef="#br0" timeOffset="14706.31">21502 4798 0,'0'0'0</inkml:trace>
  <inkml:trace contextRef="#ctx0" brushRef="#br0" timeOffset="15518.35">21819 4992 0,'0'-18'78,"0"-17"-62,0 0-16,0-18 16,0 0-1,0-18 1,0 36-16,0-18 16,0 18-1,0-1 1,-17 36-1,17-17 1,-18 17 93,-17 35-93,-1-17-16,36 17 16,-17 0-1,-1 53 1,18 18 0,0-70-16,0-1 0,0 18 15,18 17 1,-18-52-1,35 35 1,-17-18 0,-18-17-1</inkml:trace>
  <inkml:trace contextRef="#ctx0" brushRef="#br0" timeOffset="15836.03">21661 5115 0,'0'-17'172,"0"-1"-172,52-17 16,107-71-1</inkml:trace>
  <inkml:trace contextRef="#ctx0" brushRef="#br0" timeOffset="16557.28">22207 4762 0,'0'-17'47,"0"-18"-32,0-1 1,0-17-16,0 18 15,0-35-15,0 34 16,0 1-16,0-36 16,0 54-1,0-1 1,-17 18 78,-1 0-79,-17 0-15,0 35 16,17-17-16,0 0 16,18 17-16,-35 0 15,35 36 1,0-18-1,0 53 1,18-18 0,17 35-1,-17-70-15,-1 18 16,1-36 0,-18-17-16,17-1 15,-17 1 1</inkml:trace>
  <inkml:trace contextRef="#ctx0" brushRef="#br0" timeOffset="16843.89">22084 5062 0,'18'-17'15,"-1"-1"1,36-17-16,-35 35 15,17-18 1,18 1 0,-53-1-1,35 18-15,-35-18 0</inkml:trace>
  <inkml:trace contextRef="#ctx0" brushRef="#br0" timeOffset="17651.22">22331 4904 0,'17'-18'31,"19"0"-15,-19 1-16,-17-1 16,36 0-16,-1-17 15,-35 17 1,18 18-1,-18-17 1,0-1 0,-18 36 234,18-1-250,0 19 15,0-1 1,-18-35-16,18 18 16,0 17-1,0-17 1,36-18 62,16 0-62,-34 0-16,17 0 15,-17 0-15,0-18 16,-1 0-16,1 1 15,0 17 1,-18-18 0</inkml:trace>
  <inkml:trace contextRef="#ctx0" brushRef="#br0" timeOffset="18316.98">22701 4762 0,'0'36'47,"0"-19"-32,0 36 1,0-35-16,0 0 15,0-1-15,0-34 79,0-19-64,0 1-15,0 0 16,0-1-16,0 1 15,0 18-15,0-36 16,18 53 0,0 0 93,34 35-93,-16 0-16,-19-17 15,19 17-15,-19 0 16,1-35 62,0 0-15</inkml:trace>
  <inkml:trace contextRef="#ctx0" brushRef="#br0" timeOffset="18800.04">23142 4427 0,'0'18'78,"36"17"-62,-36 1-16,35-1 15,-35-18 1,17 19-16,1-1 15,0 0 1,-18-17-16,0 0 16,17-1-1,-17 1 1,-17-18 46,-1-18-62,0 18 16,1-17-16,-18-19 16,17 19-1,-53 17-15</inkml:trace>
  <inkml:trace contextRef="#ctx0" brushRef="#br0" timeOffset="19174.14">23001 4639 0,'35'-35'109,"18"17"-109,36-17 16,-37 17-16,19-17 15,-18 17-15,0 18 16,-18-17-16,0-1 16</inkml:trace>
  <inkml:trace contextRef="#ctx0" brushRef="#br0" timeOffset="27773.34">15187 5115 0,'0'-17'125,"18"17"-110,-1-36 1,-17 1-16,18 35 15,-18-18-15,35-34 16,-17 34 0,0-17-16,-1-1 15,1 1 1,35 0 0,-36-1-16,1 19 15,35-36 1,18-35-1,-19 70-15,1-35 16,18-17 0,17 34-1,0-34 1,-17 35 0,-18-1-16,17-17 15,71-17 1,-105 52-1,34-17 1,1 0 0,-36 17-1,36 0-15,-36 1 16,35-19 0,19 19-1,-54 17 1,53-36-1,71 19 1,-36 17-16,36-35 16,17 17-1,54 0 1,17 1 0,-53-1-1,-124 18 1,177-18-16,-70 18 15,-124 0 1,70-17 0,36 17-1,-106 0 1,53 0 0,123 0-16,-141 0 15,141 0 1,-193 0-1,69 17 1,-87-17 0,0 0-1,-1 0-15,19 18 16,-19-18 0,36 0-1,-18 35 1,-17-35-1,35 18 1,-18 0-16,1-1 31,-19-17-15,1 0 0,0 18-1,17-1-15,-18 1 16,54 17-1,-53 1 1,35-19 0,-18 1-1,-18-18 1,19 35-16,-19-35 16,-17 18-1,18-18 1,17 0-1,-35 18 1,18-18 0,0 17-16,-1 1 15,-34-18 235,17-18-187,-36 18-48,19-35-15,-1 35 16,-17-35-16,17 35 16,18-18-16,-35 0 15,0 1 1,17-1 0,0 18-1,-17-35 1,0 35-16,-1-36 15,1 1 1,-35 0 0,17 0-1,35 17 1,-17 18 0,17-18-16,0 18 15,1-17 1,-1-1-1,1 0 1,-19 18 15,36-17-31,-17 17 16,-19-18 0,36 1-1,-17 17 1,-19-18-1,19 18-15,-18-35 16,17 35 0,-17 0-1,17 0 1,-17-18 0,-1 0-16,19 18 15,-54 0 1,36-17-16,-124-1 15,71 18 1,-18-18 0,0 18-1,18 0 1,-35 0-16,17-17 16,71 17-1,-124 0 1,71 0-1,52 0 1,-105 0 0,71 0-16,34 0 15,-34 17 1,-1 1 0,18-18-1,-17 18 1,35-18-1,-142 53-15,71-36 16,53 1 0,-52 17-1,-37 0 1,90-17 0,-54 17-1,-18 1-15,89-19 16,-53 19-1,17-36 1,54 17 0,-19 1-1,1-1-15,-18 1 32,-17 17-17,52-17 1,-17 0-16,-1-1 15,-17 1 1,18 17-16,18-35 16,-19 36-1,1-19 1,0 18 0,17-17-1,-17 17 1,-18 1-16,53-1 15,-35-17 1,-18 17 0,53 0-1,-53 0 1,17 1 0,1-19-16,-18 36 15,36-18 1,-1-17-1,-35 17 1,35-17 0,1-18-1,-1 18-15,18-1 0,-17-17 16,17 18 0,-36 0-1,19-1 1,-1 1-1,0-1 1,1 1 0,-1 0-1,0-1 1,1 1 0,-1 0-1,1-1 1,-19 1-1,36 0 1,-17-18 0,17 17-1,-18-17 1,18 18 0,-18 0-1,1-1 1,-1-17-1,18 18 1,-18-18 0,18 17-1,-17-17 17,17 18 186,-18 0-202,0-1-16,-17 1 16,18 0-1,17-36 313,17-17-312,-17 17-16,35 0 16,-17-34-16,17 34 15,-17-17-15,17-1 16,36-34-1,-18 17 1,17 0-16,-34 0 16,-19 35-16,19-17 15,34 0 1,-35 0 0,-17 17-1,35 0 1,-35-17-16,17 17 15,0 1 1,0-19 0,1 1-1,17 18 1,-18-19 0,35 1-16,-34 17 15,52-35 1,0 1-1,-35 34 1,-35 18 0,52-35-16,-17-1 15,35 19 1,1-19 0,69-17-1,-17 18 1,-17 0-1,52-18-15,-141 53 16,107-35 0,-72 35-1,124-36 1,-70 1 0,17 18-1,-35-19-15,-18 36 16,-18-17-1,19-1 1,16 0 0,36 1-1,1 17 1,-37-18-16,-52 18 16,53-18-1,-18 18 1,-70 0-1,17 0 1,18 0 0,-35 0-16,17 0 15,0 0 1,-17 0 0,0 0-1,-1 0 1,1 0-1,0 0 17,-1 0-32,1 0 15,0 0 1,17 18 0,-18-18-16,1 0 15,0 18-15,-1-1 16,54 19-1,-36-19 1,53 36 0,-17 0-1,-36-18-15,0-17 16,1 17 0,-19-35-1,19 18 1,-1 17-1,-17-17 1,17 17 0,-17-17-1,17 17 1,-35-17 0,17-18-1,-17 17 16</inkml:trace>
  <inkml:trace contextRef="#ctx0" brushRef="#br0" timeOffset="31399.03">24077 4057 0,'35'-18'109,"54"-35"-109,34 18 16,18-18-16,-17 18 15,-1-18-15,53 0 16,1-35 0,-36 35-16,-53 18 0,0 17 15,1-17 1</inkml:trace>
  <inkml:trace contextRef="#ctx0" brushRef="#br0" timeOffset="32118.35">25171 3263 0,'17'0'62,"19"0"-46,-19 0-16,19 0 15,16 18-15,37 17 16,-36-17 0,52 35-16,-34 0 15,-53-36 1,17 18-1,0-17 1,-35 0 31,0 17-16,0 0-15,-35 1-16,17-1 15,-17 18-15,-36-18 16,36 18-16,-106 35 16,106-70-1,-36 35 1,54-53 0</inkml:trace>
  <inkml:trace contextRef="#ctx0" brushRef="#br0" timeOffset="33255.83">26599 2893 0,'53'35'78,"-35"0"-62,17 36-16,18-36 15,0 53-15,-18-35 16,18 18-16,-35-36 16,35 18-1,-35-18 1,-36-35 62,-17-35-62,-18-36-16,17 1 15,1 17-15,-35-35 16,17 0-16,0 17 15,-53-88 1,88 124 0,-35-36-1,36 54 1,17-1 0,0 1-16,0-1 15,0 0 1,0 1-1,0-1 1,0 0 0,35-17-16,0 35 15,-35-18 1,18 18 0,0 0 15,-1 0-31,18 0 15,1 36-15,-1-19 16,18 72 0,0-19-1,-36-35 1,1 1 0,-18-1-1,0 18-15,0 0 16,0-18-1,0 0 1,0-17 0,-18 0-1,-34 17 1,16-17-16</inkml:trace>
  <inkml:trace contextRef="#ctx0" brushRef="#br0" timeOffset="34008.36">27040 2875 0,'-17'0'16,"17"18"-16,0-1 15,0 19 1,0-1 0,0-17-1,35 35-15,-17-53 16,17 52 0,18-16-1,-18-19 1,0 1-16,-17-18 15,17 0 1,-17 0 0,0-18-1,-1 1 1,1-19 0,-18 1-16,0 0 15,-18 0 1,18-18-1,-53 0 1,53 18 0,-35 17-1,35-17-15,-18 17 16,1 18 15</inkml:trace>
  <inkml:trace contextRef="#ctx0" brushRef="#br0" timeOffset="35256.4">27040 2205 0,'18'17'31,"0"1"-15,17 35-16,0 18 16,1-36-16,-1 35 15,71 72 1,-89-107-1,54 88-15,-1-17 16,-52-53 0,0-35-1,-18-1 1,17-17 46,1 0-15,0 18-31,-18 0 31,-18-18 78,18-18-125,-35-17 15,35-1-15,-18 1 16,0 18-16,18-19 16,0 1-1,0 17 1,0-17 0,0 17-16,0 1 15,0-1 1,18 18 15,17 0-15,1 0-1,16 0-15,-16 0 16,17 0-16,17 0 16,-34 18 15,-19-1-16,1 1 1,-18 0-16,17-18 0,1 35 16,-18-17-1,18 17 1,-18 0 0,0-17-1,-18 17 1,-17-17-16,0-1 15,-1 1 1,-17-18 0,36 0-1,-36 0 1,35 0 0</inkml:trace>
  <inkml:trace contextRef="#ctx0" brushRef="#br0" timeOffset="35803.97">27799 2117 0,'0'35'15,"18"-17"-15,-1 17 16,1 0-16,-1 0 15,1-17 1,17 70-16,1-35 16,-19 0-1,36 18 1,-18 17 0,-17-53-1,0 0 1,-1-17-1,-17 0-15</inkml:trace>
  <inkml:trace contextRef="#ctx0" brushRef="#br0" timeOffset="36190.14">28258 2558 0,'17'0'78,"-17"17"-78,18 1 16,-18 0-16,17-1 15,-17 1 1</inkml:trace>
  <inkml:trace contextRef="#ctx0" brushRef="#br0" timeOffset="36465.5">28011 2364 0</inkml:trace>
  <inkml:trace contextRef="#ctx0" brushRef="#br0" timeOffset="37337.99">28557 2311 0,'0'-18'31,"-17"18"-15,-1 0-16,0 0 15,1 18 1,-1 17-1,18-17 1,0 17-16,0 0 16,0-17-1,0 17 1,0 0 0,18-17-1,-18 0 1,17-18-16,-17 17 15,36 1 1,17-18 0,-36 0-1,54 0 1,-36 0 0,0-18-16,-17 18 15,17-17 1</inkml:trace>
  <inkml:trace contextRef="#ctx0" brushRef="#br0" timeOffset="49851.92">2222 9278 0,'0'35'93,"18"18"-77,0 0-16,-1 0 16,1 71-1,17-19 1,18 54 0,-17-88-1,-19 17-15,-17-53 0,35 53 16,-17-70-1,-18 0 1,0-36 390,0 0-406,0 1 16,0-1-16,0 0 16,0 1-16,0-1 15,0 1 220,18-1-220,17-17 1,-35 17-16,53-17 15,0 17-15,17-35 16,-17 18 0,36 0-16,-72 35 15,36 0-15,-35 0 16,-1 0 0,19 0-1,-1 17 1,35 18-1,-52 1-15,17 17 16,18 53 0,-35-89-1,-18 71 1,0 53 0,0-105-1,-35 34 1,-54 36-16,54-88 15,-35 17 1,-1-17 0,18-18-1,-53 0 1,-17 0-16,105 0 16,-35 0-1,36-18 110,-19-70-109</inkml:trace>
  <inkml:trace contextRef="#ctx0" brushRef="#br0" timeOffset="51104.15">2258 9313 0,'53'-35'328,"0"35"-328,-18-35 15,18 17-15,-18 1 16,36-19-16,-1 19 16,-35-1-1,1 0 1,-1 18-1,-35-17-15</inkml:trace>
  <inkml:trace contextRef="#ctx0" brushRef="#br0" timeOffset="52411.92">3281 9842 0,'0'18'94,"17"-18"-94,1 18 16,-18 17-16,18-17 15,-1 35-15,1-53 16,53 70 0,-54-52-1,1-18 1,17 35-16,-17-35 78,17-18-62,-17 18-16,17-17 15,-17-1-15,-1 18 16,1-17-16,-18-1 16,35 0-1,-35 1 1,0-1-1,0 0 1,0 1 0,0-1-1,-17 0-15,17 1 16,-18 17 0,-17-18-1,-18-35-15,35 53 16,-53-17-1,19-1 1,34 18 0,0 0 62,1 0-63,-1 18-15,0-18 16,1 17 0,-1-17-1,18 18 1,-18-18 62,18 17-62,0 19-16,0-19 15,18 1-15,-18 17 16,35-17 0,1 0-16,52-1 15,0-17 1,-53 0-1,54-17 1,-54-1 0,18-53-16</inkml:trace>
  <inkml:trace contextRef="#ctx0" brushRef="#br0" timeOffset="53344.87">3792 9596 0,'-17'0'63,"17"35"-32,0-18-15,0 1-16,0 0 15,17 35-15,1-18 16,0-17-16,-1-1 16,19 1-1,-1-1 1,0 1-1,18-18-15,0 0 16,-35 0 0,17-18-1,-17 1 1,-1-1 0,1 1-1,-18-1-15,0-35 16,0 18-1,0 17 1,0 0 0,0 1-1,-18-1 1,1 1 0,-1 17-1,-35-36 1,18 36-1,-1-17 1,19 17-16,-54 0 16,36 0-1,0 0 1,17 0 0,0 0 15,18 17-31,0 1 31,0 0 0,0-1-31,0 18 16,18-35 0,17 18-16,89 0 15</inkml:trace>
  <inkml:trace contextRef="#ctx0" brushRef="#br0" timeOffset="54210.05">4216 9437 0,'-18'0'0,"0"0"16,1 17-1,17 1-15,0 0 16,0-1-16,0 1 16,0 17-1,0-17 1,0 17 0,53 18-16,0-18 15,-18 1 1,0-19-1,36-17 1,-36 0 0,18 0-16,0 0 15,-18-35 1,-35 17 0,18-17-1,-18-18 1,0-35-1,0 35-15,-18 18 16,0 0 0,18 17 15,-17 18-31,-1 0 16,18-18-1,-17 18 1,17-17-16,-36 17 15,19 0 1,-36 0 0,35 0-1,-17 0 1,0 17-16,35 1 47</inkml:trace>
  <inkml:trace contextRef="#ctx0" brushRef="#br0" timeOffset="73461.02">15346 14199 0,'0'18'63,"0"35"-48,-18 0-15,18 0 16,0 35-16,0-18 16,-17 36-16,17 35 15,-18 142 1,0-36 0,18-124-1,0 53 1,0-17-1,0-71-15,0 1 16,0-37 0,0-34-1,0 0 1,0-1 93,0 19-93,0-19-16,0 19 16,0-19-16,0 36 15,0-18 1,0 1-1,0-19 1,18-17 31,-18 18 78,0 0-109,0 17 187,0-17-203,0-1 15,0 36-15,0-35 16,0 17-16,0 0 16,0-17-1</inkml:trace>
  <inkml:trace contextRef="#ctx0" brushRef="#br0" timeOffset="75893.19">15399 14217 0,'17'0'266,"1"0"-251,0 0-15,17 0 16,53 0-16,-35 0 16,35 0-1,36 0 1,34 0-16,-105-18 15,18 18 1,-18 0 0,0 0-1,0 0 1,70 0 0,-52 0-16,105-17 15,-17-1 1,-53 18-1,70-18 1,-105 18 0,-54 0-1,19 0-15,-19 0 16,1 0 0,-1 0-1,1 0 16,0 0-31,-1-17 16,1 17 0,17 0-1,-17 0 1,35-18 0,123 18-1,-105 0-15,35-18 16,-53 18-16,52 0 15,-52-17 1,-17 17 0,-19-18-1,1 18 1,0 0 93,-1 0-62</inkml:trace>
  <inkml:trace contextRef="#ctx0" brushRef="#br0" timeOffset="84480.05">22983 8678 0,'0'18'125,"0"35"-109,0 0-1,0 0-15,0 0 16,0 17-16,0 18 15,18 106 1,0-123 0,-18 17-16,0 18 15,17 123-15,1-105 16,-18-54-16,18 54 16,-18 87-1,17-34 1,1-89-1,0 194 1,-1-17-16,1-142 16,0 89-1,17 70 1,-35-123 0,17 70-1,19 124 1,-19-159-16,-17 88 15,18-88 1,-18-17 0,0-19-1,18-105 1,-18 88-16,0 1 16,0-37-1,0 54 1,0-53-1,0 0 1,0 0 0,0 88-16,0-141 15,0 88 1,17 17 0,-17-122-1,0 52 1,0 53-1,0-88-15,0 18 16,0 17 0,0-35-1,0 0 1,0-36 0,0 54-1,0-54-15,0 19 16,0-1-1,0 36 1,0-1 0,0-17-1,0 0-15,0-35 16,0 17 0,0 0-1,0-17 1,0-1-1,18-17 204,0 0-203,-1 0-1,1 0-15,52 0 16,36-17 0,18-1-1,-36 18-15,141-18 16,-88 18 0,-88 0-1,71 0 1,-71 0-1,52-17 1,1 17-16,-70 0 16,16 0-1,-16 0 1,-19-18 0,1 18-1,17 0 1,1 0-16,105 0 15,35 0 1,-88 0 0,89 0-1,70 0 1,-177 0-16,18 0 16,-70 0-1,0 0-15,-1 0 31,1 0-15,0 0 0,17 0-1,-18 0 1,36 0 0,-17 0-1,34 0 1,54 0-1,-89 0-15,141-17 16,1 17 0,-124 0-1,88-18 1,-71 18 0,-34 0-1,-19 0 1,-17-18-16,18 18 31,0 0 0,-1 0-15,1 0-16,-1 0 16,1 0 15,0 0-16,-1 0 1,1 0 0,0 0-16,17-17 15,-17 17 1,123 0 0,-53-18-1,-53 18 1,71 0-1,0 0-15,-53 0 16,-18 0 0,-17 0-1,-1 0 313,-17-18-328,0-17 32,0-18-32,0 18 15,0-18-15,18 18 16,-18-1 0,0-52-16,35-53 15,-17 71 1,-1-72-1,-17 19 1,18-1 0,0-52-16,17 0 15,-35 88 1,18-89 0,-1 1-1,-17 105 1,18-35-1,-18-70-15,18 105 16,-18-52 0,0 17-1,17 0 1,-17-35 0,0 106-1,0-177-15,0 18 16,0 71-1,-17-71 1,-1 17 0,18 124-1,-18-123 1,18 70-16,-17 0 16,-1 1-1,0-72 1,1 107-1,-1-142 1,0 106 0,18 53-16,-17-159 15,-1 107 1,1 52 0,-1-71-16,18 71 15,-18-52 1,18 52-1,-17-124-15,-1 124 16,0-70 0,1-1-1,17 54 1,0 17-16,-18-18 16,-17-158-16,35 176 15,-36-70 1,19-1-1,17 89 1,-18-53 0,18 17-1,-17 18-15,17-17 16,-18 17 0,18 35-1,0-70 1,-18 17-1,1 36 1,-1-36-16,18 36 16,0 0-1,0 17 1,0 1 0,0-1 15,-18 18-31,-17 0 469,17-18-469,1 18 15,-1 0-15,1 0 16,-1 0 31,0 0-47,1 0 31,-1-17-15,0 17-1,1 0 16,-1 0 1,0 0-17,-17 0-15,0 0 16,-18 0 0,-35 0-1,0 0-15,-1 0 16,-16 0-1,-107 35 1,177-35 0,-89 0-1,1 18-15,87-18 0,-69 17 16,-19-17 0,-35 18-1,106-18 1,-88 18-1,-35 17 1,123-35-16,-159 35 16,36-17-1,123-18 1,-53 17 0,-70 1-1,123 0 1,-123 17-1,87-35-15,36 0 16,-70 18 0,52-1-1,36-17 1,-18 18 0,36-18-16,-1 0 15,-17 0 1,-1 0-1,1 0 1,0 0 0,17 0-1,-17 0-15,0 18 16,-1-18 0,-17 0-1,-17 17 1,35-17-1,-36 0-15,18 0 16,35 0 0,1 0 31,-1 0-32,18 18 1,-17-18-16,-1 0 15,0 17 1,-17-17 0,0 0-1,17 0 1,0 0-16,1 0 16,-1 0 62,1 0 609,-1 0-671,0 0-16,1 0 15,-19 0 1,19 0-16,-1 0 16,-17 0-1,-1 18 1,19-18 0,-1 0 15</inkml:trace>
  <inkml:trace contextRef="#ctx0" brushRef="#br0" timeOffset="86658.14">24553 11271 0,'18'-17'203,"0"17"-187,-18-18-16,17 18 47,-17-18 15,18 18-62,0 0 16,-18-17-16,17 17 31,1 0-31,17-18 16,-17 18-1,-1-18 1,-34 18 124,-19 18-124,19 0-16,-1-18 16,-35 17-16,36 19 15,-1-36 1,-17 17-16,-1 19 16,19-19-1,-1 1 1,1-1-1,-1 19 1,0-36 0,18 17-1,0 1 17,0 0-17,0-1 1,18-17 234,0 0-235,70-17-15,-35 17 16,17-18-16,-17 18 16,-18-18-16,1 18 15,34-17 1,-52 17 15,-1 0-15,1 0-1,0 17 17,-18 1-32,17-18 15,-17 18 1,0-1 0,0 1 15,0 0-31,0-1 15,0 1 1,-17 17 0,-1-35-16,0 35 15,-17-17 1,0 0 0,-18-1-1,18 1 1,-18 0-1,35-18-15,1 17 16</inkml:trace>
  <inkml:trace contextRef="#ctx0" brushRef="#br0" timeOffset="87905.9">24994 11218 0,'18'0'63,"0"0"-47,-1 0-1,-17 18 1,18 0-16,-1-1 0,36 19 15,-35-1 1,17-18 0,18 36-1,-17-53 1,-19 18 0,1-18-16,-1 0 0,1 0 15,0 0 32,-1 0-31,19-35-16,-19-36 15,1 36 1,-18-36 0,0 36-1,0 17 1,0 1-1,-18 17-15,1 0 32,17-18-32,-18 0 15,0 18 1,-17-17 0,0 17-1,17 0-15,-52 0 16,17 0-1,35 0 1,0 0 0,1 0 15,-1 0-15,18 17-16,-18 19 15,18-19 1,0 1-1,0 0 1,0 17 0,0-17-16,0-1 15,0 19 1,0-19 0,0 1 15,0-1 16,106-17-47</inkml:trace>
  <inkml:trace contextRef="#ctx0" brushRef="#br0" timeOffset="88886.74">25665 10989 0,'-18'18'78,"0"-18"-63,18 35-15,-17-35 16,17 18-16,0-1 16,0 1-16,0-1 15,0 19 1,17-1-1,1 0 1,17-17 0,-17 0-1,0-18-15,-1 17 16,36-17 0,-35 0-1,35 0 1,0 0-1,-36-17-15,36-19 16,-53 19 0,18-1-1,-18 0 1,0-17 0,0 17-1,0-17-15,-18 0 16,-17 17-1,17-17 1,1 35 0,-1-18-1,-53 1 1,18-1-16,36 18 0,-18 0 16,-18 0-1,0 0 1,35 0-1,0 0 1,1 0 31,-1 18-31,18-1-16,0 1 15,0 0 1,0-1-1,0 1 1</inkml:trace>
  <inkml:trace contextRef="#ctx0" brushRef="#br0" timeOffset="89877.93">26053 10813 0,'-36'0'0,"36"17"16,-17 1 0,17 0-16,0-1 15,0 18 1,0-17 0,0 53-16,17-18 15,-17-36 1,18 18-1,0 1 1,52 17 0,-17 0-1,-18-36-15,-17-17 16,0 18-16,17 0 16,-17-18-1,34 0 1,1 0-1,-17-36 1,17-17-16,-18-17 16,-17 17-1,-18 18 1,0-18 0,0 35-1,0-17 1,-18 17-16,0 0 15,1-17 1,-19 18 0,19-1 15,-19 18-31,19 0 16,17-18-16,-53 1 15,35 17 1,1 0-1,-19-18 1,19 18 0,-19 0-16,19 0 0,-19 0 15,1 18 1,18-18 15,17 17-15,-18 1-1,0-18-15</inkml:trace>
  <inkml:trace contextRef="#ctx0" brushRef="#br0" timeOffset="96288.83">24694 6262 0,'0'17'63,"0"19"-63,18 17 15,0-18-15,-18 0 16,0 18-16,17 0 15,19 71 1,17 52 0,-36-70-1,1 52-15,35 72 16,-36-160 0,1 89-1,17-35 1,-35-72-1,18 54 1,0-35-16,-1-18 16,-17 17-1,35 1 1,-17-18 0,-18-18-1,18 18 1,-1-35-16,-17-1 15,0 1 1,0 0 15,0-1-15,18-17 0,-18 18-16,0 17 15,0-17 1,18 35-1,-1-36 1,1 54 0,-18-36-16</inkml:trace>
  <inkml:trace contextRef="#ctx0" brushRef="#br0" timeOffset="98527.8">24712 6227 0,'0'52'172,"18"37"-172,-18-36 15,17-1-15,1 19 16,0-18-16,-18 0 15,17 0-15,1-18 16,-18 18-16,18-18 16,-18 53-1,17-52 1,1 52 0,-1 18-1,19-18-15,-19-18 16,1 19-1,-18-54 1,18 18 0,-1 0-1,-17-36-15,0 36 16,36 36 0,-36-54-1,0 0-15,0 18 16,17 18-1,1-18 1,-1 17 0,-17 1-16,0-18 15,0-1 1,0 19 0,0-53-1,0 35 1,0-36-16,18-17 15,-18 18 79,18-1-78,-18 1-1,0 0 1,0-1 0,17-17 15,-17 18-31,0 0 31,0-1 0,18-17-15,-18 18 0,18 0-1,-18-1 1,17-17 0</inkml:trace>
  <inkml:trace contextRef="#ctx0" brushRef="#br0" timeOffset="99910.13">24553 8273 0,'18'0'15,"0"0"1,-1 0 0,1 0-1,0 0 1,-1 0-16,18 35 16,18 18-16,0 0 15,0 0 1,0 0-1,-35-36 1,17 18 0,18 18-1,-35-35-15,-1 0 16,1-1 0,17 1-1,-17 0 16,-1-1-15,1-17-16,0 18 16,-1-18 62,1 18-47,0-54 188,-18-17-204,0 18-15,17-18 16,1-35-16,0 35 16,-18 0-16,17-17 15,-17-36 1,35-71 0,-17 54-1,-18 88-15,18-36 16,-18 36-1,0-1 1,0 19 0</inkml:trace>
  <inkml:trace contextRef="#ctx0" brushRef="#br0" timeOffset="123369.97">31256 7867 0,'0'18'141,"-35"17"-126,0-17-15,-18 17 16,0 35-16,-35 1 16,35-36-16,-53 53 15,-35 36 1,-36-1-1,107-52 1,-1-18-16,-52 17 16,-54 54-16,107-89 15,-107 71 1,-87 35 0,140-88-1,-158 70 1,-18-17-1,247-70-15,-194 69 16,71-52 0,158-35-1,-52 17 1,52-17 0,1-18-16,-1 0 15,0 17 16,1-17-15,-19 18 0,1-18-1,-159 71-15,53-54 16,0 54 0,-124-18-1,159-36 1,106 1-1</inkml:trace>
  <inkml:trace contextRef="#ctx0" brushRef="#br0" timeOffset="124465.93">27287 9402 0,'0'17'125,"-35"18"-110,0 1-15,0-1 16,-18 36-16,-36 17 16,-16 0-16,69-53 15,-70 71 1,-35 0-1,106-36-15,-18-34 0,36-1 16,17-17 265,52-18-265,54 35 0,18-17-16,17-1 15,0-17-15,0 18 16,-17-18-16,140 17 15,-193 1 1,17-18 0,-70 0-1</inkml:trace>
  <inkml:trace contextRef="#ctx0" brushRef="#br0" timeOffset="131156.76">12876 11518 0,'18'0'78,"0"0"-62,-1 0-1,19-17 1,-36-1 0,17 18-16,19-18 15,-1-17 1,18 17-16,0 1 15,35-36 1,-35 18 0,53-18-1,-54 35 1,-69 18 140,-36 18-140,0 35-16,-18-1 15,19-34-15,-54 53 16,35-1 0,18-17-16,-17-18 15,-1 18 1,36 0 0,17-35-1,18 0 1,0-1-1,0 1 17,0-1-17,0 1-15,0 0 16,0-1 0,0 1-16,18 17 15,-18-17 1,17-18-1,-17 18 1,18-18 93,0 0-93,35-18-16,53-17 16,-54-1-16,54 1 15,71-18 1,-107 36 0,71-1-16,-88 18 15,-35 0 1,-1 0 15,-17 18-15,18-18-1,0 52-15,17 1 16,-17 0 0,-18 0-1,0-18 1,-18 36-1,0-53 1,-17 35-16,-18-18 16,18-18-1,-53 19 1,17 17 0,1-36-1,17 1 1,17-18-16,36-18 140,0 1-140,0-19 16,0 19 0</inkml:trace>
  <inkml:trace contextRef="#ctx0" brushRef="#br0" timeOffset="132098.69">13723 11624 0,'0'35'63,"0"-17"-47,0 17-16,18-17 15,-1 17-15,19 0 16,-1 1-1,0-1-15,36 18 16,-36-53 0,0 18-16,1-1 15,52-17 1,-71-17 0,1-1-16,0-35 15,-18 18 1,0-18-1,0 0 1,-18 18 0,-17-1-1,35 19-15,-18-1 16,0 0 0,1 1-1,-1 17 16,18-18-31,-17 18 16,-19 0-16,1 0 16,0 0-1,-1 0 1,1 0 0,-35 53-1,70-35 1,-36-1-16,19 1 15</inkml:trace>
  <inkml:trace contextRef="#ctx0" brushRef="#br0" timeOffset="132975.76">14111 11483 0,'0'0'0,"-18"18"15,18-1-15,0 1 16,0-1 0,0 19-16,18-19 15,-18 1 1,35 35-1,-17-53 1,17 53-16,-17-53 16,35 35-16,-35-17 15,17-18 1,-18 0 0,1 0 15,0-35-16,-1-1-15,-17 19 16,0-19 0,0 19-1,0-19 1,0 19 0,0-1-16,0 0 15,0 1 1,0-1-1,-35 1 1,17-1 0,1 18-1,-18-18-15,17 18 16,-35 0 0,0 0-1,-18 0 1,54 0-1,-1 18 1,1 0-16,17-1 31,0 1-15,0-1 0,0 1-1,17 17 1</inkml:trace>
  <inkml:trace contextRef="#ctx0" brushRef="#br0" timeOffset="133787.21">14746 11289 0,'0'0'0,"-18"0"15,18 35-15,-17-35 16,-1 53 0,1-35-1,-1 17-15,18 0 16,0 1-1,0-19 1,18 18 0,-18-17-1,17-18 1,18 18-16,-17-18 16,0 0-1,17 0 1,18 0-1,-35-18 1,-18-17 0,17 0-1,-17 17 1,0-17-16,18-1 16,-18 1-1,0 17 1,0 1-1,0-1 1,0 1 0,0-1-1,-18 0 1,1 18-16,-1-17 16,0-19-16,-52 1 15,34 35 1,-34-53-1,17 53 1,35 0-16,1-18 31</inkml:trace>
  <inkml:trace contextRef="#ctx0" brushRef="#br0" timeOffset="135804.41">14640 12065 0,'0'18'125,"36"35"-109,-19-1-16,36 1 15,-18 0-15,1 53 16,17 0 0,52 106-1,-16 17-15,-54-141 16,35 18 0,-34-18-1,17 0 1,-18-17-1,-35-36 1,18 0-16,17 1 0,-18 34 16,1-52-1,0 35 1,-1 17 0,1-70-1,17 89 1,18 52-16,-35-124 15,35 160 1,0-54 0,0-17-1,0 18 1,-1-1 0,-34-88-16,35 36 15,-35-1 1,17-52-1,-35 0 1,18-1 0,-18 1 15</inkml:trace>
  <inkml:trace contextRef="#ctx0" brushRef="#br0" timeOffset="137385.84">15663 14905 0,'18'0'63,"0"0"-32,-1 0 0,1 0-15,0 0 15,-1 0-15,1 0-16,17 0 31,-17 17-31,17 1 15,-17 0 1,-1-18 0,19 17-16,-1 19 15,-18-36 1,1 17 0,0-17-1,-18 18 1,17-18-1,1 0-15,-18 18 16,18-18 0,-1 17 15,1-17 0,0 0-15,-18 18-16,0-36 250,0-17-250,0 17 15,0-17-15,0 0 16,0 17-16,0 0 16,0-34-1,0 34 1,0-17-16,17 17 16,-17-17-16,0 17 15,0 0-15,0 1 16,0-18-1,0-1 1,0 19 0,0-1-1,0 0 17</inkml:trace>
  <inkml:trace contextRef="#ctx0" brushRef="#br0" timeOffset="143507.76">17551 15011 0,'0'-18'109,"35"0"48,0 1-157,71-1 15,-18-17-15,89-18 16,-36 18-16,88-36 15,71-17 1,-53 17-16,70-34 16,-105 52-1,-88 0 1,-1 35 0,-35-17-1,0 17 1,36-17-16,52-18 15,-70 18 1,123-18 0,-105 17-1,123-34 1,-36 17 0,-17 18-16,247-53 15,-158 17 1,-72 0-1,89 1 1,-53 17 0,-70 0-1,-125 35-15,90-17 0,34-18 16,-141 36 0,142-19-1,-1-17 1,-105 36-1,70-19 1,-71 19-16,18-18 16,-35 17-1,88-17 1,-35 17 0,18-17-1,-36 17-15,-35-17 16,0 35-1,-18-18 17,-70 18 233,-36 18-265,18-1 16,-35 19-16,-18-1 16,36 0-1,-107 18-15,-17 0 16,124-35-1,-18 17 1,35-35 0,0 18-16,17-1 15,-34 1 1,-71 17-16,70-17 16,-52-1-1,-36 36 1,124-53-1,-106 36 1,-18-19 0,124 1-16,-124 17 15,124-17 1,-142-1 0,54 19-1,87-19 1,-105 1-16,18 35 15,52-35 1,-52-1 0,-1 36-1,89-53 1,-106 35 0,70-17-16,-17 0 15,35-1 1,-53 1-1,89 0 1,-71-1 0,70-17-1,0 0-15,-17 18 0,17-18 16,1 18 0,-18-18-1,17 0 1,0 0-1,-17 17 1,-36-17-16,54 18 16,-36-1-1,-18 1 1,36 0 0,-124 17-1,106-17 1,18-18-16,-71 35 15,36-35 1,17 18 0,-35 17-1,-1-17 1,36-18-16,-17 35 16,-18-18-1,35 1 1,-53 0-1,53-18 1,-35 35 0,-18-17-16,0 35 15,53-53 1,-35 35 0,70-18-1,-52-17 1,35 36-1,-18-36-15,35 0 16,-17 17 0,17-17-1,-52 18 1,-19 17 0,36-17-1,18-18-15,-53 53 16,35-53-1,0 17 1,-17 1 0,34 0-1,-34-1 1,52-17-16,18 18 16,-35-18-1,17 0 1,1 18 15,-1-18 0,0 0-15,1 17 0,-1-17-16,0 18 15,-17-18 1,-35 18-16,34-1 15,1 1 1,0-18 0,-1 0-1,1 17 1,18-17 0,-1 18-16,0-18 15,1 18 1,-19-18-1,19 0 1,34 0 297,1-18-313,35 0 15,-18 1 1,-17-1-16,35 1 15,0-1 1,-18 0 0,18 1-16,-36 17 0,54-36 15,-53 36 1,35-35 0,17 17-1,-35 1 1,18-1-1,18-17-15,-1 17 32,-17 1-17,-35 17 1,105-53 0,-105 53-1,0-18-15,52 18 0,1-35 16,17 17-1,-53 1 1,36-1 0,-1 0-1,-17 1 1,141-19-16,-35 1 16,-106 17-1,212-52 1,-107 35-1,-122 17 1,105-17 0,-35-1-16,-71 36 15,88-35 1,-87 35 0,105-35-1,88-18 1,-158 35-1,228-52-15,-122 34 16,-89 1 0,230-35-1,-107 34 1,1-17 0,-89 0-1,1 36-15,-1-18 16,-70 17-1,-18 18 1,-17 0 0,0-18-1,17 1-15,-17 17 32,17-18-17,18 0 1,53-17-1,-18 17 1,-18-17-16,36 0 0,53 0 16,-18-18-1,159-53 1,-71 35 0,-88 18-1,53-17 1,-52 35-16,-54-1 15,-18 19 1,-34-1 0,-36 0-1,35 18 1,-17 0 31,-18-17-32,17 17-15,1 0 47,-1 0-31,-17-18 0,-35 36 280,-18 35-296,-35-36 16,18 19-16,-36 17 16,0-1-16,0-16 15,-123 52 1,52-18 0,142-70-1,-124 53 1,36-17-1,88-36-15,-18 35 16,-71-17 0,71-1-1,-70 18 1,-54 1 0,72-1-16,-37-17 15,54-1 1,-123 36-1,87-18 1,18-17 0,53-18-1,-35 35-15,18-17 16,-1-18 0,-52 35-1,52-17 1,0 0-1,-87 17 1,34 0-16,-105 18 16,70 0-1,-88 0 1,53 0 0,-141 35-1,229-70 1,0 17-16,-123 18 0,123-35 15,-70 34 1,-124 19 0,229-36-1,-176 36 1,106-36 0,88-35-16,-52 35 15,-89 36 1,141-53-1,-71 17 1,1 0 0,35 0-1,-124 36-15,88-53 16,71-1 0,-52 18-1,16 1 1,54-19-1,-35-17-15,-36 36 16,53-19 0,-18 1-1,1 0 1,35-18 0,17 0-1</inkml:trace>
  <inkml:trace contextRef="#ctx0" brushRef="#br0" timeOffset="145364.31">27852 6879 0,'0'18'62,"0"17"-46,17 0-16,1 1 16,-18-1-16,35 18 15,-17 17 1,0-34-16,17 69 16,-17-34-1,-1-18-15,1 0 16,-1 17-1,1 1 1,0-53 0,-18-1-16,0 1 15,0-53 126,0-18-141,-36 17 16,19-52-16,-71-71 15,35 1-15,-53-107 16,35 89-1,1-54 1,52 125 0,0 69-1,18-34-15,0 35 16,0 17 0,36-17-1,-19 17 1,-17 0-1,18 18 1,17 0 62,1 53-78,34 0 16,-52-18-1,35 18-15,-18 18 16,0-18-16,-17 0 16,-18 53-1,0-36 1,0 18 0,-71 18-16,71-71 15,-53 18 1,-17-17-1,52-19 1,-17 1 0,17 0-16</inkml:trace>
  <inkml:trace contextRef="#ctx0" brushRef="#br0" timeOffset="146006.69">28258 6985 0,'0'18'93,"17"17"-77,1-17-16,-1 17 16,-17 0-16,18-17 15,-18-1-15,18-17 16,-18-53 93,0 1-93,0-1-16,0 0 16,0-18-16,0 36 15,0 17 1,0 1-1</inkml:trace>
  <inkml:trace contextRef="#ctx0" brushRef="#br0" timeOffset="146383.81">28434 6967 0,'18'0'78,"-1"0"-62,-17-35 124,-35-159-124</inkml:trace>
  <inkml:trace contextRef="#ctx0" brushRef="#br0" timeOffset="146641.76">28399 6491 0</inkml:trace>
  <inkml:trace contextRef="#ctx0" brushRef="#br0" timeOffset="147198.65">28751 6579 0,'0'0'0,"18"18"78,0 17-78,17 1 16,-17-1-16,17 0 15,0 0-15,-17-17 16,-18 0-1,17-1 1,-17-34 31,18-19-31,-18-17-16,18 18 15,-1 0-15,-17 17 16,0-35-16,18 36 15,0 17 48,52 35-47</inkml:trace>
  <inkml:trace contextRef="#ctx0" brushRef="#br0" timeOffset="147898.67">29545 6509 0,'-17'0'32,"-19"0"-17,1 0-15,17 35 16,-17-17-16,35-1 16,-18 19-1,-17 17-15,17-18 16,1 0-1,17 18 1,0-35 0,0-1-1,0 1 17,35-53 14,18-36-30,18-17-16,-54 0 16,1 70-16,17-53 15,-35 36-15,0-18 16,18 53 46,-1 53-62,1 0 16,0 18 0,-1-18-16,-17-36 15,18 19-15,-18-19 16,0 1 0,18-36 30,17-70-46,-17 53 16,17-106 0</inkml:trace>
  <inkml:trace contextRef="#ctx0" brushRef="#br0" timeOffset="148227.81">29863 5962 0,'0'53'63,"0"-18"-47,0 0-16,0 18 15,17 0-15,-17 0 16,18 0-16,0 18 15,-18-36 1,0-17-16,0 17 16,0 0-1,0 0 1,0-17 0</inkml:trace>
  <inkml:trace contextRef="#ctx0" brushRef="#br0" timeOffset="148552.6">29792 6368 0,'0'-18'94,"53"18"-94,0-18 15,0 1-15,-18-1 16,0 18-16,1-18 15,34 1 1,-52 17 0,17-18-1,0-17-15</inkml:trace>
  <inkml:trace contextRef="#ctx0" brushRef="#br0" timeOffset="149152.91">30268 6191 0,'0'0'0,"18"0"0,0 0 16,-1 0 31,19-35-32,-19 35 1,1-18-1,-1 1-15,1-36 16,0 35 0,-18 0-1,0 1 1,-36 17 15,19 0-15,-1 0-16,1 0 15,-1 17 1,0 1 0,18 35-1,0 0-15,0 0 16,0 35 0,36 0-1,-36-35 1,35 0-1,-18-35 1,1-18 0,-18 17-16,53-17 15,-18-17 1,1-19 0,34-69-1,-52 87 1,-1-53-16,-17 54 15,0-1 1,0 1-16</inkml:trace>
  <inkml:trace contextRef="#ctx0" brushRef="#br0" timeOffset="149983.79">29034 4516 0,'0'35'46,"0"53"-30,0-17-16,17 87 16,1 36-1,0-123 1,17 176 0,18-53-1,-36-141-15,1 70 16,0-70-1</inkml:trace>
  <inkml:trace contextRef="#ctx0" brushRef="#br0" timeOffset="150799.73">28787 4833 0,'0'0'0,"0"18"0,17-1 16,1-17-16,0 53 16,-1-17-1,1 34 1,70 124-1,-35-70 1,35 87 0,-35-70-16,71 142 15,-54-125 1,-52-140 0,-1 70-1</inkml:trace>
  <inkml:trace contextRef="#ctx0" brushRef="#br0" timeOffset="151366.53">28610 5733 0,'36'35'31,"34"18"-31,-35-18 15,54 36-15,105 105 16,-89-88 0,89 36-1,-52-54 1,-107-70 0,0 0-16,-17 0 15,35-35 1,0-71-1,-18 53 1,35-106 0,1 1-1,-36 87 1,-35 18-16,0 18 0,18-36 16,-18 54-1,0-1 1,0-17-16</inkml:trace>
  <inkml:trace contextRef="#ctx0" brushRef="#br0" timeOffset="153247.94">16828 14958 0,'17'-18'110,"89"-17"-95,35-18-15,35 0 16,36 18-16,88-53 15,0-1 1,511-122-16,283-89 16,-706 194-1,35 0-15,-35 0 16,53-35 0,-264 106-1,175-71-15,-16 0 16,-231 71-1,72 0 1,-1-36 0,-70 36-1,106-36 1,35-17 0,-106 53-16,35-36 15,-17 18 1,-36 18-16,-70 17 15,177-34 1,-125 34 0,-34 0-16,35 1 15,-89 17 1,36-18 0,-35 18-1,0 0 16</inkml:trace>
  <inkml:trace contextRef="#ctx0" brushRef="#br0" timeOffset="155024.6">18944 11624 0,'0'35'47,"0"-17"-31,0 70-16,0 36 16,18-19-16,-18 19 15,17-18 1,19 229-1,-19-106-15,19-70 16,-36-36 0,0 1-1,17-124 17,-17-18-1,0-35-16,0 0-15,0 1 16,0-19 0,-17-123-1,-1 123-15,18 36 0,0-18 16,0-35 0,0 70-1,18-35 1,35 0-1,-36 36 1,18-1-16,18 1 16,0 17-1,-17 0 1,17 17 0,-36 1-1,18 35 1,1 17-16,-36-34 15,35 52 1,-35-35 0,18 0-1,-18-18 1</inkml:trace>
  <inkml:trace contextRef="#ctx0" brushRef="#br0" timeOffset="155981.79">19579 12171 0,'0'17'46,"18"19"-46,-18-19 16,35 1-16,-35 35 16,18-53-16,-1 35 15,1-17 1,0-1 0,-1-34 46,1-18-46,17-18-16,-17 0 15,-1 17-15,1-16 16,-18 16 0,0 1-16,0 17 15,18 18 48,-1 0-63,1 0 31,0 0-15,-1 71-16,1 17 15,0-70 1,-1 140-1,1-87 1,17 35-16,-17 0 16,17 17-1,-17 71-15,-18-158 16,0 52 0,0-35-1,-36-89 32,-17-17-31,36 18-16,-89-88 15,88 87 1,-17-52 0,17 53-1,1-18-15,17 35 16,0 1-16,0-19 15,0 19 1,0-1 0,17 1-1,36-19 1,-17 1 0,-19 0-16,19 17 15,-36 0 1</inkml:trace>
  <inkml:trace contextRef="#ctx0" brushRef="#br0" timeOffset="156808.87">19967 11518 0,'0'18'31,"0"-1"-31,18 36 16,17 36-16,-17-19 15,17 36 1,36 88-16,-18-35 16,-18-71-1,-18 0 1,1-53-1,-18-52 32,0-1-47,0-52 16,0 34 0,0-17-16,0 18 15,0-35 1,0 52-1,0 0-15,0 1 0,18-1 16,-1 18 31,19 0-31,-1 0-1,-17 35-15,34-17 16,-34 0-16,0 17 15,17 35 1,-17-17 0,-18-17-1,0 16-15,0-34 16,-36-18 15,19 18-15,-19-18-1,1 0 1,18 0-16,-1 0 16,-17-71-1</inkml:trace>
  <inkml:trace contextRef="#ctx0" brushRef="#br0" timeOffset="157222.62">20832 11818 0,'0'18'46,"0"35"-46,17-36 0,-17 19 16,18-19 0,-18 36-16,0 0 15,17-18-15,-17 18 16,18-18 0,-18-52 46,0-18-62,0-18 16,0 0-16,0 0 15,18-88 1,-18 88 0,0 18-1</inkml:trace>
  <inkml:trace contextRef="#ctx0" brushRef="#br0" timeOffset="157552.76">21167 11906 0,'0'36'62,"17"-19"-46,-17 18-16,18 1 16,-18-19-16,0 19 15,0-19 1,0 19-1,18-36-15,-36-71 32,-17 0-17,-1-34 1</inkml:trace>
  <inkml:trace contextRef="#ctx0" brushRef="#br0" timeOffset="158543.59">21026 11465 0,'17'36'79,"18"-1"-64,18 18-15,18 0 16,17 0-16,-35 0 15,-18-36 1,18 54 0,0-18-16,35-18 15,-52-17 1,17-18-16,-1 0 16,-34-36-1,-36 19 1,1 17-1,-1-36-15,1 1 16,17 17 0,-36 1-1,1-1 17,0 1-32,-1 17 15,19 0 1,17 17-1,-18 1 1,1 17 0,17 53-1,0-52-15,0 34 16,17 1 0,1-36-1,-1-17 1,1-1-1,0-17 1,17 0-16,71-123 16,-71 87-1,18-105 1,-35 0 0,-18 35-1,-18-17-15,0 70 16,-17 0-1,35 35 1,0 71 78,0-35-79,0 35-15,18 17 16,-1-17-16,19 36 16,-36-54-16,70 124 15,-34-71 1,16 35 0,-16-70-1,-19-18 1,19 1-1,-19-36 17,19-18-17</inkml:trace>
  <inkml:trace contextRef="#ctx0" brushRef="#br0" timeOffset="172313.66">8202 12524 0,'18'0'62,"17"-18"110,36-17-156,-19 35-16,54-36 15,-35 19-15,35-19 16,-18 19-16,141-36 16,71 0-1,-141 0 1,-89 53-16,107-53 15,34 36 1,-34-19-16,-124 36 16,35-17-1,-18-1 1,-52 18 0,17 0-1,1 0 1,-19 0-16,19 0 15,52-18 1,-35 18 0,35 0-1,71-17 1,-106-1-16,141 0 16,-71 18-1,-88 0 1,36-17-1,-18-1 1,17 18 0,1-17-16,-1 17 15,-17-18 1,0 0 0,-35 18-1,35 0 1,-35 0-1,-18 18 204,17 35-219,1 35 16,-1-35-16,-17 17 0,18 19 15,0-1 1,-1-18-16,19 107 16,-1 52-1,-17-158 1,17 87 0,-18 36-1,1-123 1,0 52-16,17 19 15,-17-72 1,-1 89 0,-17-106-1,18 123 1,0-17 0,-1-71-16,1 53 15,17 18 1,-35-106-1,0 35 1,18 18 0,-18-88-1,17 34-15,-17-16 0,0-1 16,18 0 0,-18-17-16,0 35 15,18 0 1,-18 17-1,17-34 1,-17 17-16,0-1 16,0 1-1,0-17 1,0-1 0,0-17-1,0 52-15,0-17 16,0-18-1,0 36 1,0-53 0,0 17-1,0 18 1,0-36 0,0 19-16,0 17 15,0-18 1,0 18-1,0 17 1,0-34 0,0-19-16,0 18 15,0-17 1,0 0 0,0-1-1,0 1 16,0 0 32,0-1-32,0 1-15,0 0-1,0-1 17,0 1-17,0 0 17,0-1 30,0 1-31,0-1-15,0 1 15,0 0-15</inkml:trace>
  <inkml:trace contextRef="#ctx0" brushRef="#br0" timeOffset="173721.81">8608 14393 0,'0'36'375,"-18"-19"-359,-35 19-16,18 34 15,17-52-15,-35 70 16,18-18 0,0 72-16,0-72 15,35 1 1,0-1-1,0-52 1,0 0 0,52 17-16,-34-35 15,35 35-15,-18-35 16,53 0 0,-70 0-1,35 0 1,0-53-1,-18 18 1,-35 17 0,18 1-1,0-1 1,-18 0 0,0 1-1,0-107-15</inkml:trace>
  <inkml:trace contextRef="#ctx0" brushRef="#br0" timeOffset="175081.95">8767 14676 0,'0'17'47,"0"36"-32,17-53-15,1 18 16,-1 35-16,1-36 16,17 1-1,-17 17 1,0-35-1,-1 0-15,1 0 79,0-17-64,-18-19-15,0 19 16,0-1-16,0 0 15,0 1-15,0-1 16,0 0 0,0 1-1,0-1-15,-18 1 16,0-1 0,1 18-1,17-18 1,-18 18-16,0 0 31,36 0 47,0 18-62,17 0-16,18-18 15,-18 0-15,18 0 16,18 0-16,-54-18 16,19 0-1,-36 1 1,0-1 0,0 0-1,0 1 1,0-1-16,0 0 31,-18 1-15,18-1 15,-18 1-15,18 34 77,0 1-93,0-1 16,0 1 0,18-18-1,0 0 1,17 0-1,18-18 1,-36 1-16,1-1 16,-18 1-1,0 34 32,0 18-31,0 18-16,0 53 15,0-18-15,0 36 16,-18-54 0,1 107-16,-1-89 15,0-53 1,1-35 31,-18-17-32,17-36-15,0 0 16,1 0-16,-1 0 16,18 18-1,0-18 1,18 17 0,70-34-16</inkml:trace>
  <inkml:trace contextRef="#ctx0" brushRef="#br0" timeOffset="175607.59">9825 14587 0,'0'53'46,"0"-35"-30,0 17-16,0 0 16,0-17-1,0-36 79,0-17-94,0-18 16,0 36-16,35-1 15,-35-17-15,35 17 16,1-17 0,-1 35-16,-17-18 15,-1 18 1,1 0 15,0 18-15,34-1-1,-34 1-15,35 0 16,-18-1 0,-17-17-1</inkml:trace>
  <inkml:trace contextRef="#ctx0" brushRef="#br0" timeOffset="178314.78">8361 8290 0,'53'0'93,"-18"0"-93,0 0 16,1 0-16,-1 0 16,18 0-16,-18 0 15,71 0 1,-71 0 0,71 0-16,17 0 15,-52 0 1,17-17-1,18-1 1,-18 18 0,89-18-1,17 1-15,-53 17 16,212-18 0,-301 0-1,195 1 1,-158 17-1,-72 0 17,1 0-17,17-18 1,177 1 0,-124-1-1,106 0 1,-141 18-16,-35 0 94,-1 0-1,19-17-93,-1 17 16,0 0-16,0-18 16,18 18-16,-35 0 15,17 0 1,-17 0-1,17-18-15,0 18 16,18 0 0,-17 0-1,-1 0 1,0 0 234,-35 18-250,18 35 16,17 0-16,-35 0 15,18 0 1,17 0-16,-17 52 15,-1-52-15,36 194 16,-35-70 0,-18-72-1,17-16 1,1-1 0,-18-53-16,18 0 15,-18-17 1,0 17-1,0 36 1,0-36 0,0 71-1,17-35-15,-17-19 16,0 37 0,0-1-1,0-71 1,0 54-1,0 35 1,0-18-16,0 36 16,0 34-1,0-122 1,-17 122 0,17-52-1,0-88 1,0 88-16,0-53 15,0-36 1,-18 1 0,18-1-1,0 1 1,0 0 0,0 17-1,-18 36 1,18-19-1,-17 54 1,-1-35 0,1-1-16,-1 19 15,0-1 1,18-71 0,-17 54-1,-1-18 1,18-35-1,-18 35-15,18-1 16,0-34 0,-35 70-1,35-52 1,-18-19 0,18 1-1,0-1-15</inkml:trace>
  <inkml:trace contextRef="#ctx0" brushRef="#br0" timeOffset="180963.98">9119 10054 0,'0'18'62,"18"17"-62,-18 53 16,18-17-16,17 35 16,0 35-1,0 70 1,-17-140 0,-18 70-16,0-53 15,0-52 1,0-1-1,0-53 32,-53-70-31,-35 17 0,-194-211-16</inkml:trace>
  <inkml:trace contextRef="#ctx0" brushRef="#br0" timeOffset="181288.54">8326 9984 0,'0'-18'93,"35"0"-93,71-17 16,70-18-16,-35 0 16,0 18-16,18-18 15,17-35 1,-87 53-1,-72 35-15,1-18 16</inkml:trace>
  <inkml:trace contextRef="#ctx0" brushRef="#br0" timeOffset="181844.37">10054 9913 0,'-17'0'16,"-19"0"0,-17 0-16,18 0 15,-18 0-15,0 18 16,-53 52-1,53 1 1,-35 52 0,53-17-16,35-53 15,0 35 1,18-17 0,-1-18-1,54 0 1,-1-53-1,-52 0-15,53 0 16,-19-18 0,-16-17-1,34-18 1,-52 18 0,0 17-16,140-159 15</inkml:trace>
  <inkml:trace contextRef="#ctx0" brushRef="#br0" timeOffset="182330.78">10389 9984 0,'0'17'79,"0"1"-48,36 17 0,-1 0-31,18-17 16,35 35-1,0 18 1,-70-36 0,-1 0-16,-17 0 15,-17 18 1,-71 36-1,-53-1 1,70-53 0,-70 36-16</inkml:trace>
  <inkml:trace contextRef="#ctx0" brushRef="#br0" timeOffset="184114.51">11606 2328 0,'-17'36'31,"17"-1"-31,0 18 0,0 0 16,0 88 0,-18-53-1,18 71 1,0 123-1,-18-141-15,18 141 16,0 36 0,0-195-1,0 107 1,-17 122 0,17-228-1,0 123-15,0-18 16,0-88-1,0 159 1,0-106 0,0-88-1,0 88 1,0-123-16,0-19 16,0 1-1,0-35 1,0 17-1,0 18 1,0-18 0,17 36-16,1 35 15,-18-88 1,18 123 0,-18-36-1,17 54 1,1-18-1,0 106-15,-1-176 16,1 88 0,0-89-1,-18-52 1,0-1 0,0 1-1,0 0 1,0-1-1,0 1 17,0 0-32,0 35 15,17-1-15,1 54 16,-18-70 0,18 105-1,-18-88 1,17-18-1,-17-18 1</inkml:trace>
  <inkml:trace contextRef="#ctx0" brushRef="#br0" timeOffset="185198.45">10407 8237 0,'18'0'16,"17"0"-1,53-17 1,71-1-1,17-17-15,-35 0 0,36-1 16,264-70 0,-230 71-1,248-18 1,-36-35 0,-299 88-1,229-53-15,-159 35 16,-18 1-1,53 17 1,18-18 0,-106 18-1,142 0 1,69 0-16,-175-17 16,228-1-1,-69 18 1,-90-18-1,143 1 1,-160-1-16,106-17 16,-229 17-1,-89 18 1</inkml:trace>
  <inkml:trace contextRef="#ctx0" brushRef="#br0" timeOffset="186660.53">11571 11994 0,'35'0'16,"18"-17"-1,53-1 1,159-35-16,-89 18 15,-17 0-15,53-1 16,246-34 0,-317 52-1,247-70 1,-247 70 0,-88 1-16,124-1 15,-1 18 1,-88 0-1,177-18 1,282 1 0,-353 17-1,564-53-15,-123 0 16,-194 0 0,53 18-1,212-36 1,-459 54-1,229-19 1,-141 1-16,-247 17 16,18 1-1</inkml:trace>
  <inkml:trace contextRef="#ctx0" brushRef="#br0" timeOffset="188125.64">15610 4868 0,'0'-35'47,"0"-18"-31,0 35 0,0-17-16,0 18 15,18-1-15,0 0 16,-1-17-1,1 0 1,70-53 0,53-54-16,-70 107 15,123-159 1,-53 88 0,-53 53-1,141-88 1,-87 71-1,-37 52-15,37-17 16,-54 17 0,-35 18-1,158 0 1,142 35 0,-212 1-1,212-1-15,88 18 16,-265-35-1,177 17 1,-159-18 0,-106-17-1,-17 0 1,-36 0-16,-35 18 16,18-18-1,17 18 1,36-18-1,87 35 1,-52-17 0,-53-18-16,18 17 0,17 1 15,-70-18 1,-1 0 0</inkml:trace>
  <inkml:trace contextRef="#ctx0" brushRef="#br0" timeOffset="189140.55">9331 10672 0,'0'17'47,"18"18"-47,-18 1 16,0-1-16,0 36 15,0-19 1,0 107 0,0-106-16,-36 141 15,19-88 1,-1 0 0,-35 17-1,0 36 1,53-106-1,-35 0-15,0 35 16</inkml:trace>
  <inkml:trace contextRef="#ctx0" brushRef="#br0" timeOffset="189612.54">9596 14323 0,'0'17'16,"0"36"-1,0 18-15,-18 17 16,-17 36-16,-1-1 15,-17 53-15,18-34 16,-53 87 0,53-123-1,17-89 1,18-34 31,18-213-47</inkml:trace>
  <inkml:trace contextRef="#ctx0" brushRef="#br0" timeOffset="190261.5">14217 9596 0,'0'17'62,"0"18"-62,-18 1 16,18-19-16,0 19 16,0 17-16,-17-1 15,-1 1 1,0 36 0,1-19-1,-1-35-15,-17 36 16,35-53-1,-35 17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2DCE-E485-4A4B-B434-80228E7DD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558059-7FDF-402A-A4A9-0C294E719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0ECA4E-037C-4821-A459-E17C3ED4DA9C}"/>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3471D625-2176-45E4-A36D-17AB19A19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13CEB-E3E6-4926-9D9F-4CA5D9E3ABFC}"/>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73854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E505-FD2D-490C-A77E-F172C1F964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309D3B-399E-409E-BD87-9DF834045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D3136-A508-4BF8-BC75-08FFA1CE8A13}"/>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659D6B86-640A-4289-916B-1D8B8BD5F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DFDAF-03F5-4860-B16D-901A9487110D}"/>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214272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DDD03-BE8C-42A1-A76D-5CB534C6C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C802A3-3B42-4284-BA5F-75721E2CA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FBF32-829C-4C50-B217-99E17D02730B}"/>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050E92D6-4483-4749-A6E2-599772F72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D1C95-91CD-4A02-B8F3-2F2B9A7E1E43}"/>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43778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247C-2D5A-42A3-B33A-3BFABBFA81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D5A9F7-C247-4DB6-86AE-71997585D1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39849-6A00-4373-B2EA-EAB31C1E9A80}"/>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697E3652-7A8F-43C5-87A5-BD8312384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C95F5C-342C-4D5A-94D8-41376483353E}"/>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67719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5168-AB47-4CAA-AAD0-281E22618E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BADB41-02B2-4252-9F1E-AB837AE98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01CFD-5384-4A50-9E84-4C5FFB298242}"/>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A00B58F4-1C48-4FF3-9878-FBCB15C75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0E117-A41F-4CE7-8906-901AD0F7DB97}"/>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711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A20C-C7FF-47E4-9D69-14F2D98B3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E7D26-41A7-4FF8-820B-14520AC8C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911AA1-DCF0-45FB-8EA4-7BC6A2801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B994E2-15FD-4FC5-95A7-C9819F7C8029}"/>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6" name="Footer Placeholder 5">
            <a:extLst>
              <a:ext uri="{FF2B5EF4-FFF2-40B4-BE49-F238E27FC236}">
                <a16:creationId xmlns:a16="http://schemas.microsoft.com/office/drawing/2014/main" id="{4CCB6B66-5A82-4830-B7DF-ACA49B41C1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DCB4B-3D7F-444D-9834-56A6F7B81D37}"/>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69909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B1F0-EEA5-41A2-83D8-8C3536F196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B487D6-2FF0-4E54-B5C3-DF3D080A5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D5F38-F038-4080-B861-2B249D422D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6ECA20-4591-4090-ABBE-FA1CFB461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78D056-6F37-4366-8EC6-1CB4F46ED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98E4D-A8E3-4FF4-B327-2E819ADC6AD7}"/>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8" name="Footer Placeholder 7">
            <a:extLst>
              <a:ext uri="{FF2B5EF4-FFF2-40B4-BE49-F238E27FC236}">
                <a16:creationId xmlns:a16="http://schemas.microsoft.com/office/drawing/2014/main" id="{28F59D54-7205-4E97-89AA-5F91F1BB0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AA701D-90A5-4A55-A07A-475BD4B848DF}"/>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343609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722D-C9CD-45A8-BD0B-58E9857264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53D35B-B49D-44DA-BC2C-07E457679300}"/>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4" name="Footer Placeholder 3">
            <a:extLst>
              <a:ext uri="{FF2B5EF4-FFF2-40B4-BE49-F238E27FC236}">
                <a16:creationId xmlns:a16="http://schemas.microsoft.com/office/drawing/2014/main" id="{F23362F0-15E9-4D1E-9A24-7EA307B6F3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AF6C68-1421-4623-87DE-54D08D3A1B07}"/>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150382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F55D6-34EE-45D6-B9A5-4B66DB2BB3F3}"/>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3" name="Footer Placeholder 2">
            <a:extLst>
              <a:ext uri="{FF2B5EF4-FFF2-40B4-BE49-F238E27FC236}">
                <a16:creationId xmlns:a16="http://schemas.microsoft.com/office/drawing/2014/main" id="{A561FC2F-F5E7-4B33-BDAA-5C1676341D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C075C2-91A7-4CF5-B294-325201206D93}"/>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363586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C523-A405-4731-B7E0-C40D1A2FB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A4A41A-4818-4BEE-B29D-4BF56A2FF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EA9187-317F-47B3-B452-24AD41635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5E3B6-5892-4835-A6D8-83AF47FDE757}"/>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6" name="Footer Placeholder 5">
            <a:extLst>
              <a:ext uri="{FF2B5EF4-FFF2-40B4-BE49-F238E27FC236}">
                <a16:creationId xmlns:a16="http://schemas.microsoft.com/office/drawing/2014/main" id="{6E7C78C4-3E52-470F-B848-65ED41579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2053DF-4DB7-4F1F-BBAB-ECA83A14BD29}"/>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5525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6A29-B94C-4937-8EED-B79547C6F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43DB2-C677-452E-B304-049063164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AD557-60F3-4DED-9D5D-33DC37832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C9AB9-9924-484B-991E-04D3D498B212}"/>
              </a:ext>
            </a:extLst>
          </p:cNvPr>
          <p:cNvSpPr>
            <a:spLocks noGrp="1"/>
          </p:cNvSpPr>
          <p:nvPr>
            <p:ph type="dt" sz="half" idx="10"/>
          </p:nvPr>
        </p:nvSpPr>
        <p:spPr/>
        <p:txBody>
          <a:bodyPr/>
          <a:lstStyle/>
          <a:p>
            <a:fld id="{1D8CBE87-6891-4120-915C-99016ACDC0AB}" type="datetimeFigureOut">
              <a:rPr lang="en-IN" smtClean="0"/>
              <a:t>20-07-2021</a:t>
            </a:fld>
            <a:endParaRPr lang="en-IN"/>
          </a:p>
        </p:txBody>
      </p:sp>
      <p:sp>
        <p:nvSpPr>
          <p:cNvPr id="6" name="Footer Placeholder 5">
            <a:extLst>
              <a:ext uri="{FF2B5EF4-FFF2-40B4-BE49-F238E27FC236}">
                <a16:creationId xmlns:a16="http://schemas.microsoft.com/office/drawing/2014/main" id="{A0E4BC38-6777-4EDF-9A1D-F38980CD2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85960-7581-40C9-B9C0-EE81505048C1}"/>
              </a:ext>
            </a:extLst>
          </p:cNvPr>
          <p:cNvSpPr>
            <a:spLocks noGrp="1"/>
          </p:cNvSpPr>
          <p:nvPr>
            <p:ph type="sldNum" sz="quarter" idx="12"/>
          </p:nvPr>
        </p:nvSpPr>
        <p:spPr/>
        <p:txBody>
          <a:bodyPr/>
          <a:lstStyle/>
          <a:p>
            <a:fld id="{F1BC52F7-C2F8-4670-9F99-DF3D36D8C9B5}" type="slidenum">
              <a:rPr lang="en-IN" smtClean="0"/>
              <a:t>‹#›</a:t>
            </a:fld>
            <a:endParaRPr lang="en-IN"/>
          </a:p>
        </p:txBody>
      </p:sp>
    </p:spTree>
    <p:extLst>
      <p:ext uri="{BB962C8B-B14F-4D97-AF65-F5344CB8AC3E}">
        <p14:creationId xmlns:p14="http://schemas.microsoft.com/office/powerpoint/2010/main" val="289039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13B8-18C6-496A-B86B-D45F715CA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4CF0EA-A0FC-4046-A87F-A055CB326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4A9D1-1C70-4EC3-B420-F77580FC3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CBE87-6891-4120-915C-99016ACDC0AB}" type="datetimeFigureOut">
              <a:rPr lang="en-IN" smtClean="0"/>
              <a:t>20-07-2021</a:t>
            </a:fld>
            <a:endParaRPr lang="en-IN"/>
          </a:p>
        </p:txBody>
      </p:sp>
      <p:sp>
        <p:nvSpPr>
          <p:cNvPr id="5" name="Footer Placeholder 4">
            <a:extLst>
              <a:ext uri="{FF2B5EF4-FFF2-40B4-BE49-F238E27FC236}">
                <a16:creationId xmlns:a16="http://schemas.microsoft.com/office/drawing/2014/main" id="{BDA31E8F-7021-4A9D-B195-D643D7458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282F03-0843-44DA-B68B-6F68B7AE8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C52F7-C2F8-4670-9F99-DF3D36D8C9B5}" type="slidenum">
              <a:rPr lang="en-IN" smtClean="0"/>
              <a:t>‹#›</a:t>
            </a:fld>
            <a:endParaRPr lang="en-IN"/>
          </a:p>
        </p:txBody>
      </p:sp>
    </p:spTree>
    <p:extLst>
      <p:ext uri="{BB962C8B-B14F-4D97-AF65-F5344CB8AC3E}">
        <p14:creationId xmlns:p14="http://schemas.microsoft.com/office/powerpoint/2010/main" val="339488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52F5-CA94-4361-A424-E9E545C514BB}"/>
              </a:ext>
            </a:extLst>
          </p:cNvPr>
          <p:cNvSpPr>
            <a:spLocks noGrp="1"/>
          </p:cNvSpPr>
          <p:nvPr>
            <p:ph type="ctrTitle"/>
          </p:nvPr>
        </p:nvSpPr>
        <p:spPr/>
        <p:txBody>
          <a:bodyPr/>
          <a:lstStyle/>
          <a:p>
            <a:r>
              <a:rPr lang="en-IN" dirty="0"/>
              <a:t>Cloud Introduction</a:t>
            </a:r>
          </a:p>
        </p:txBody>
      </p:sp>
      <p:sp>
        <p:nvSpPr>
          <p:cNvPr id="3" name="Subtitle 2">
            <a:extLst>
              <a:ext uri="{FF2B5EF4-FFF2-40B4-BE49-F238E27FC236}">
                <a16:creationId xmlns:a16="http://schemas.microsoft.com/office/drawing/2014/main" id="{CB40209D-0C4D-4F2D-B220-A1E1438722C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1846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6E0A-7477-4AD0-BAD6-F933903E2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5901E-2DA2-40AF-ADF3-BAC2C2553DB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A736650-9799-4D5F-9121-1BEE0CE0CA07}"/>
                  </a:ext>
                </a:extLst>
              </p14:cNvPr>
              <p14:cNvContentPartPr/>
              <p14:nvPr/>
            </p14:nvContentPartPr>
            <p14:xfrm>
              <a:off x="0" y="139680"/>
              <a:ext cx="12014640" cy="6445800"/>
            </p14:xfrm>
          </p:contentPart>
        </mc:Choice>
        <mc:Fallback xmlns="">
          <p:pic>
            <p:nvPicPr>
              <p:cNvPr id="4" name="Ink 3">
                <a:extLst>
                  <a:ext uri="{FF2B5EF4-FFF2-40B4-BE49-F238E27FC236}">
                    <a16:creationId xmlns:a16="http://schemas.microsoft.com/office/drawing/2014/main" id="{DA736650-9799-4D5F-9121-1BEE0CE0CA07}"/>
                  </a:ext>
                </a:extLst>
              </p:cNvPr>
              <p:cNvPicPr/>
              <p:nvPr/>
            </p:nvPicPr>
            <p:blipFill>
              <a:blip r:embed="rId3"/>
              <a:stretch>
                <a:fillRect/>
              </a:stretch>
            </p:blipFill>
            <p:spPr>
              <a:xfrm>
                <a:off x="-9360" y="130320"/>
                <a:ext cx="12033360" cy="6464520"/>
              </a:xfrm>
              <a:prstGeom prst="rect">
                <a:avLst/>
              </a:prstGeom>
            </p:spPr>
          </p:pic>
        </mc:Fallback>
      </mc:AlternateContent>
    </p:spTree>
    <p:extLst>
      <p:ext uri="{BB962C8B-B14F-4D97-AF65-F5344CB8AC3E}">
        <p14:creationId xmlns:p14="http://schemas.microsoft.com/office/powerpoint/2010/main" val="55614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3AF4-8BD2-4EE1-833F-33C20F299461}"/>
              </a:ext>
            </a:extLst>
          </p:cNvPr>
          <p:cNvSpPr>
            <a:spLocks noGrp="1"/>
          </p:cNvSpPr>
          <p:nvPr>
            <p:ph type="title"/>
          </p:nvPr>
        </p:nvSpPr>
        <p:spPr/>
        <p:txBody>
          <a:bodyPr/>
          <a:lstStyle/>
          <a:p>
            <a:r>
              <a:rPr lang="en-IN" dirty="0"/>
              <a:t>2005</a:t>
            </a:r>
          </a:p>
        </p:txBody>
      </p:sp>
      <p:sp>
        <p:nvSpPr>
          <p:cNvPr id="3" name="Content Placeholder 2">
            <a:extLst>
              <a:ext uri="{FF2B5EF4-FFF2-40B4-BE49-F238E27FC236}">
                <a16:creationId xmlns:a16="http://schemas.microsoft.com/office/drawing/2014/main" id="{742B0949-E31E-40A1-8DCB-0D0893691628}"/>
              </a:ext>
            </a:extLst>
          </p:cNvPr>
          <p:cNvSpPr>
            <a:spLocks noGrp="1"/>
          </p:cNvSpPr>
          <p:nvPr>
            <p:ph idx="1"/>
          </p:nvPr>
        </p:nvSpPr>
        <p:spPr/>
        <p:txBody>
          <a:bodyPr/>
          <a:lstStyle/>
          <a:p>
            <a:r>
              <a:rPr lang="en-IN" dirty="0"/>
              <a:t>Life time –&gt; 12-16 Months</a:t>
            </a:r>
          </a:p>
          <a:p>
            <a:r>
              <a:rPr lang="en-IN" dirty="0"/>
              <a:t>500 Member -&gt; 3.5 Crore </a:t>
            </a:r>
          </a:p>
          <a:p>
            <a:r>
              <a:rPr lang="en-IN" dirty="0"/>
              <a:t>21,87,500 per month -&gt; hardware</a:t>
            </a:r>
          </a:p>
          <a:p>
            <a:r>
              <a:rPr lang="en-IN" dirty="0"/>
              <a:t>Dedicated Machines </a:t>
            </a:r>
          </a:p>
        </p:txBody>
      </p:sp>
    </p:spTree>
    <p:extLst>
      <p:ext uri="{BB962C8B-B14F-4D97-AF65-F5344CB8AC3E}">
        <p14:creationId xmlns:p14="http://schemas.microsoft.com/office/powerpoint/2010/main" val="65341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7A46-7D3D-4580-BCDA-14C17EE66E82}"/>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F6F20C6F-6DAC-4E1A-A9BD-4F0B0AA7CE40}"/>
              </a:ext>
            </a:extLst>
          </p:cNvPr>
          <p:cNvSpPr>
            <a:spLocks noGrp="1"/>
          </p:cNvSpPr>
          <p:nvPr>
            <p:ph idx="1"/>
          </p:nvPr>
        </p:nvSpPr>
        <p:spPr/>
        <p:txBody>
          <a:bodyPr/>
          <a:lstStyle/>
          <a:p>
            <a:r>
              <a:rPr lang="en-IN" dirty="0"/>
              <a:t>We can install multiple OS at  the same hardware and can able to run all at once</a:t>
            </a:r>
          </a:p>
          <a:p>
            <a:r>
              <a:rPr lang="en-IN" dirty="0"/>
              <a:t>2 types</a:t>
            </a:r>
          </a:p>
          <a:p>
            <a:r>
              <a:rPr lang="en-IN" dirty="0"/>
              <a:t>Type 1</a:t>
            </a:r>
          </a:p>
          <a:p>
            <a:r>
              <a:rPr lang="en-IN" dirty="0"/>
              <a:t>Type 2</a:t>
            </a:r>
          </a:p>
        </p:txBody>
      </p:sp>
    </p:spTree>
    <p:extLst>
      <p:ext uri="{BB962C8B-B14F-4D97-AF65-F5344CB8AC3E}">
        <p14:creationId xmlns:p14="http://schemas.microsoft.com/office/powerpoint/2010/main" val="288182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1F50-CD3C-4294-8747-BFA8F8270F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E35DEB-D08D-4F07-BA18-9DFCFB3B3716}"/>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9537824-8495-4481-925D-98B89005717E}"/>
                  </a:ext>
                </a:extLst>
              </p14:cNvPr>
              <p14:cNvContentPartPr/>
              <p14:nvPr/>
            </p14:nvContentPartPr>
            <p14:xfrm>
              <a:off x="692280" y="216000"/>
              <a:ext cx="11481120" cy="6432840"/>
            </p14:xfrm>
          </p:contentPart>
        </mc:Choice>
        <mc:Fallback xmlns="">
          <p:pic>
            <p:nvPicPr>
              <p:cNvPr id="4" name="Ink 3">
                <a:extLst>
                  <a:ext uri="{FF2B5EF4-FFF2-40B4-BE49-F238E27FC236}">
                    <a16:creationId xmlns:a16="http://schemas.microsoft.com/office/drawing/2014/main" id="{D9537824-8495-4481-925D-98B89005717E}"/>
                  </a:ext>
                </a:extLst>
              </p:cNvPr>
              <p:cNvPicPr/>
              <p:nvPr/>
            </p:nvPicPr>
            <p:blipFill>
              <a:blip r:embed="rId3"/>
              <a:stretch>
                <a:fillRect/>
              </a:stretch>
            </p:blipFill>
            <p:spPr>
              <a:xfrm>
                <a:off x="682920" y="206640"/>
                <a:ext cx="11499840" cy="6451560"/>
              </a:xfrm>
              <a:prstGeom prst="rect">
                <a:avLst/>
              </a:prstGeom>
            </p:spPr>
          </p:pic>
        </mc:Fallback>
      </mc:AlternateContent>
    </p:spTree>
    <p:extLst>
      <p:ext uri="{BB962C8B-B14F-4D97-AF65-F5344CB8AC3E}">
        <p14:creationId xmlns:p14="http://schemas.microsoft.com/office/powerpoint/2010/main" val="213201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2F5D-0459-493C-A13A-DDEF5540A3C7}"/>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7550176E-5C6C-47A9-A61B-EB561F798CD5}"/>
              </a:ext>
            </a:extLst>
          </p:cNvPr>
          <p:cNvSpPr>
            <a:spLocks noGrp="1"/>
          </p:cNvSpPr>
          <p:nvPr>
            <p:ph idx="1"/>
          </p:nvPr>
        </p:nvSpPr>
        <p:spPr/>
        <p:txBody>
          <a:bodyPr/>
          <a:lstStyle/>
          <a:p>
            <a:r>
              <a:rPr lang="en-IN" dirty="0"/>
              <a:t>The concept of creating the fake environment to make the OS to trust the virtual environment and let the OS to run</a:t>
            </a:r>
          </a:p>
          <a:p>
            <a:r>
              <a:rPr lang="en-IN" dirty="0">
                <a:highlight>
                  <a:srgbClr val="FFFF00"/>
                </a:highlight>
              </a:rPr>
              <a:t>BIOS + POST + BOOT MGR + Boot Sector</a:t>
            </a:r>
          </a:p>
          <a:p>
            <a:r>
              <a:rPr lang="en-IN" dirty="0">
                <a:highlight>
                  <a:srgbClr val="FFFF00"/>
                </a:highlight>
              </a:rPr>
              <a:t>Save the Cost</a:t>
            </a:r>
          </a:p>
          <a:p>
            <a:r>
              <a:rPr lang="en-IN" dirty="0">
                <a:highlight>
                  <a:srgbClr val="FFFF00"/>
                </a:highlight>
              </a:rPr>
              <a:t>Hardware</a:t>
            </a:r>
          </a:p>
          <a:p>
            <a:r>
              <a:rPr lang="en-IN" dirty="0" err="1">
                <a:highlight>
                  <a:srgbClr val="FFFF00"/>
                </a:highlight>
              </a:rPr>
              <a:t>Maintainence</a:t>
            </a:r>
            <a:endParaRPr lang="en-IN" dirty="0">
              <a:highlight>
                <a:srgbClr val="FFFF00"/>
              </a:highlight>
            </a:endParaRPr>
          </a:p>
        </p:txBody>
      </p:sp>
    </p:spTree>
    <p:extLst>
      <p:ext uri="{BB962C8B-B14F-4D97-AF65-F5344CB8AC3E}">
        <p14:creationId xmlns:p14="http://schemas.microsoft.com/office/powerpoint/2010/main" val="94433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68DA-089B-4C2F-86B4-3CC3D52B75E3}"/>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5B32CFC0-A1F0-4336-8A91-A078CEBA2046}"/>
              </a:ext>
            </a:extLst>
          </p:cNvPr>
          <p:cNvSpPr>
            <a:spLocks noGrp="1"/>
          </p:cNvSpPr>
          <p:nvPr>
            <p:ph idx="1"/>
          </p:nvPr>
        </p:nvSpPr>
        <p:spPr/>
        <p:txBody>
          <a:bodyPr/>
          <a:lstStyle/>
          <a:p>
            <a:r>
              <a:rPr lang="en-IN" dirty="0"/>
              <a:t>Type 1 -&gt; we are going to install the virtualization software(Hypervisor) as Application layer software and on top of the Application layer we will install the OS</a:t>
            </a:r>
          </a:p>
          <a:p>
            <a:r>
              <a:rPr lang="en-IN" dirty="0"/>
              <a:t>Type 2 -&gt; we are going to install the virtualization software(Hypervisor) as OS and top of that OS we manage to deploy Multiple OS in it</a:t>
            </a:r>
          </a:p>
        </p:txBody>
      </p:sp>
    </p:spTree>
    <p:extLst>
      <p:ext uri="{BB962C8B-B14F-4D97-AF65-F5344CB8AC3E}">
        <p14:creationId xmlns:p14="http://schemas.microsoft.com/office/powerpoint/2010/main" val="263825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359F-0679-4A4B-9905-823ED91928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09F8EF-862C-49C0-AF9D-595F01681423}"/>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7592AAC-A329-4B42-8A59-9A6E72C2DC80}"/>
                  </a:ext>
                </a:extLst>
              </p14:cNvPr>
              <p14:cNvContentPartPr/>
              <p14:nvPr/>
            </p14:nvContentPartPr>
            <p14:xfrm>
              <a:off x="654120" y="298440"/>
              <a:ext cx="11093760" cy="6445440"/>
            </p14:xfrm>
          </p:contentPart>
        </mc:Choice>
        <mc:Fallback xmlns="">
          <p:pic>
            <p:nvPicPr>
              <p:cNvPr id="6" name="Ink 5">
                <a:extLst>
                  <a:ext uri="{FF2B5EF4-FFF2-40B4-BE49-F238E27FC236}">
                    <a16:creationId xmlns:a16="http://schemas.microsoft.com/office/drawing/2014/main" id="{47592AAC-A329-4B42-8A59-9A6E72C2DC80}"/>
                  </a:ext>
                </a:extLst>
              </p:cNvPr>
              <p:cNvPicPr/>
              <p:nvPr/>
            </p:nvPicPr>
            <p:blipFill>
              <a:blip r:embed="rId3"/>
              <a:stretch>
                <a:fillRect/>
              </a:stretch>
            </p:blipFill>
            <p:spPr>
              <a:xfrm>
                <a:off x="644760" y="289080"/>
                <a:ext cx="11112480" cy="6464160"/>
              </a:xfrm>
              <a:prstGeom prst="rect">
                <a:avLst/>
              </a:prstGeom>
            </p:spPr>
          </p:pic>
        </mc:Fallback>
      </mc:AlternateContent>
    </p:spTree>
    <p:extLst>
      <p:ext uri="{BB962C8B-B14F-4D97-AF65-F5344CB8AC3E}">
        <p14:creationId xmlns:p14="http://schemas.microsoft.com/office/powerpoint/2010/main" val="217524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B68F-E1A0-4BA1-BFC8-D4D4C3B0ABB4}"/>
              </a:ext>
            </a:extLst>
          </p:cNvPr>
          <p:cNvSpPr>
            <a:spLocks noGrp="1"/>
          </p:cNvSpPr>
          <p:nvPr>
            <p:ph type="title"/>
          </p:nvPr>
        </p:nvSpPr>
        <p:spPr/>
        <p:txBody>
          <a:bodyPr/>
          <a:lstStyle/>
          <a:p>
            <a:r>
              <a:rPr lang="en-IN" dirty="0"/>
              <a:t>Types of Cloud</a:t>
            </a:r>
          </a:p>
        </p:txBody>
      </p:sp>
      <p:sp>
        <p:nvSpPr>
          <p:cNvPr id="3" name="Content Placeholder 2">
            <a:extLst>
              <a:ext uri="{FF2B5EF4-FFF2-40B4-BE49-F238E27FC236}">
                <a16:creationId xmlns:a16="http://schemas.microsoft.com/office/drawing/2014/main" id="{83B04AEE-7465-472D-8218-70F507424BE8}"/>
              </a:ext>
            </a:extLst>
          </p:cNvPr>
          <p:cNvSpPr>
            <a:spLocks noGrp="1"/>
          </p:cNvSpPr>
          <p:nvPr>
            <p:ph idx="1"/>
          </p:nvPr>
        </p:nvSpPr>
        <p:spPr/>
        <p:txBody>
          <a:bodyPr/>
          <a:lstStyle/>
          <a:p>
            <a:r>
              <a:rPr lang="en-IN" dirty="0"/>
              <a:t>Public</a:t>
            </a:r>
          </a:p>
          <a:p>
            <a:r>
              <a:rPr lang="en-IN" dirty="0"/>
              <a:t>Private</a:t>
            </a:r>
          </a:p>
          <a:p>
            <a:r>
              <a:rPr lang="en-IN" dirty="0"/>
              <a:t>Hybrid</a:t>
            </a:r>
          </a:p>
          <a:p>
            <a:r>
              <a:rPr lang="en-IN" dirty="0"/>
              <a:t>Community+</a:t>
            </a:r>
          </a:p>
        </p:txBody>
      </p:sp>
    </p:spTree>
    <p:extLst>
      <p:ext uri="{BB962C8B-B14F-4D97-AF65-F5344CB8AC3E}">
        <p14:creationId xmlns:p14="http://schemas.microsoft.com/office/powerpoint/2010/main" val="244051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204B-9C2F-4508-B39D-5DE2EF2E8C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B8652-BC41-4E45-9BED-BBD31D4C9D37}"/>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9AAE348-AA33-41C1-AFF0-93E46446F171}"/>
                  </a:ext>
                </a:extLst>
              </p14:cNvPr>
              <p14:cNvContentPartPr/>
              <p14:nvPr/>
            </p14:nvContentPartPr>
            <p14:xfrm>
              <a:off x="799920" y="762120"/>
              <a:ext cx="10452600" cy="5270760"/>
            </p14:xfrm>
          </p:contentPart>
        </mc:Choice>
        <mc:Fallback xmlns="">
          <p:pic>
            <p:nvPicPr>
              <p:cNvPr id="4" name="Ink 3">
                <a:extLst>
                  <a:ext uri="{FF2B5EF4-FFF2-40B4-BE49-F238E27FC236}">
                    <a16:creationId xmlns:a16="http://schemas.microsoft.com/office/drawing/2014/main" id="{19AAE348-AA33-41C1-AFF0-93E46446F171}"/>
                  </a:ext>
                </a:extLst>
              </p:cNvPr>
              <p:cNvPicPr/>
              <p:nvPr/>
            </p:nvPicPr>
            <p:blipFill>
              <a:blip r:embed="rId3"/>
              <a:stretch>
                <a:fillRect/>
              </a:stretch>
            </p:blipFill>
            <p:spPr>
              <a:xfrm>
                <a:off x="790560" y="752760"/>
                <a:ext cx="10471320" cy="5289480"/>
              </a:xfrm>
              <a:prstGeom prst="rect">
                <a:avLst/>
              </a:prstGeom>
            </p:spPr>
          </p:pic>
        </mc:Fallback>
      </mc:AlternateContent>
    </p:spTree>
    <p:extLst>
      <p:ext uri="{BB962C8B-B14F-4D97-AF65-F5344CB8AC3E}">
        <p14:creationId xmlns:p14="http://schemas.microsoft.com/office/powerpoint/2010/main" val="234893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8593-70DB-4036-9161-DACFEA721406}"/>
              </a:ext>
            </a:extLst>
          </p:cNvPr>
          <p:cNvSpPr>
            <a:spLocks noGrp="1"/>
          </p:cNvSpPr>
          <p:nvPr>
            <p:ph type="title"/>
          </p:nvPr>
        </p:nvSpPr>
        <p:spPr/>
        <p:txBody>
          <a:bodyPr/>
          <a:lstStyle/>
          <a:p>
            <a:r>
              <a:rPr lang="en-IN" dirty="0"/>
              <a:t>Services offered by cloud</a:t>
            </a:r>
          </a:p>
        </p:txBody>
      </p:sp>
      <p:sp>
        <p:nvSpPr>
          <p:cNvPr id="3" name="Content Placeholder 2">
            <a:extLst>
              <a:ext uri="{FF2B5EF4-FFF2-40B4-BE49-F238E27FC236}">
                <a16:creationId xmlns:a16="http://schemas.microsoft.com/office/drawing/2014/main" id="{8B59A00B-D56B-4E16-A59A-6099A33FE3DE}"/>
              </a:ext>
            </a:extLst>
          </p:cNvPr>
          <p:cNvSpPr>
            <a:spLocks noGrp="1"/>
          </p:cNvSpPr>
          <p:nvPr>
            <p:ph idx="1"/>
          </p:nvPr>
        </p:nvSpPr>
        <p:spPr/>
        <p:txBody>
          <a:bodyPr/>
          <a:lstStyle/>
          <a:p>
            <a:r>
              <a:rPr lang="en-IN" dirty="0"/>
              <a:t>Plan to deploy your architecture in cloud means </a:t>
            </a:r>
          </a:p>
          <a:p>
            <a:r>
              <a:rPr lang="en-IN" dirty="0"/>
              <a:t>IAAS -&gt; take the rental of only the hardware and OS -&gt; your responsibility(Firewall, Security)</a:t>
            </a:r>
          </a:p>
          <a:p>
            <a:r>
              <a:rPr lang="en-IN" dirty="0"/>
              <a:t>SAAS -&gt; software as rental </a:t>
            </a:r>
          </a:p>
          <a:p>
            <a:r>
              <a:rPr lang="en-IN" dirty="0"/>
              <a:t>PAAS -&gt; platform as the service -&gt; end </a:t>
            </a:r>
          </a:p>
        </p:txBody>
      </p:sp>
    </p:spTree>
    <p:extLst>
      <p:ext uri="{BB962C8B-B14F-4D97-AF65-F5344CB8AC3E}">
        <p14:creationId xmlns:p14="http://schemas.microsoft.com/office/powerpoint/2010/main" val="232499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B960-E4AE-4EFA-85E7-C0D6AEA0BA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60C4B-F479-4E3F-ADC7-BEFC2B566145}"/>
              </a:ext>
            </a:extLst>
          </p:cNvPr>
          <p:cNvSpPr>
            <a:spLocks noGrp="1"/>
          </p:cNvSpPr>
          <p:nvPr>
            <p:ph idx="1"/>
          </p:nvPr>
        </p:nvSpPr>
        <p:spPr/>
        <p:txBody>
          <a:bodyPr/>
          <a:lstStyle/>
          <a:p>
            <a:r>
              <a:rPr lang="en-IN" dirty="0"/>
              <a:t>Advance concept?</a:t>
            </a:r>
          </a:p>
          <a:p>
            <a:r>
              <a:rPr lang="en-IN" dirty="0"/>
              <a:t>Earlier technology before that advance concept</a:t>
            </a:r>
          </a:p>
          <a:p>
            <a:r>
              <a:rPr lang="en-IN" dirty="0"/>
              <a:t>Technology overview about that earlier concept</a:t>
            </a:r>
          </a:p>
          <a:p>
            <a:r>
              <a:rPr lang="en-IN" dirty="0"/>
              <a:t>And how ait will work</a:t>
            </a:r>
          </a:p>
        </p:txBody>
      </p:sp>
    </p:spTree>
    <p:extLst>
      <p:ext uri="{BB962C8B-B14F-4D97-AF65-F5344CB8AC3E}">
        <p14:creationId xmlns:p14="http://schemas.microsoft.com/office/powerpoint/2010/main" val="272471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FBB-858D-4718-A886-2C2C6A8884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939287-EC36-4199-A556-CE55143CA947}"/>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CAD739-6F9C-4246-ACA9-D27AAC00C205}"/>
                  </a:ext>
                </a:extLst>
              </p14:cNvPr>
              <p14:cNvContentPartPr/>
              <p14:nvPr/>
            </p14:nvContentPartPr>
            <p14:xfrm>
              <a:off x="1987560" y="952560"/>
              <a:ext cx="10198440" cy="5035680"/>
            </p14:xfrm>
          </p:contentPart>
        </mc:Choice>
        <mc:Fallback xmlns="">
          <p:pic>
            <p:nvPicPr>
              <p:cNvPr id="4" name="Ink 3">
                <a:extLst>
                  <a:ext uri="{FF2B5EF4-FFF2-40B4-BE49-F238E27FC236}">
                    <a16:creationId xmlns:a16="http://schemas.microsoft.com/office/drawing/2014/main" id="{61CAD739-6F9C-4246-ACA9-D27AAC00C205}"/>
                  </a:ext>
                </a:extLst>
              </p:cNvPr>
              <p:cNvPicPr/>
              <p:nvPr/>
            </p:nvPicPr>
            <p:blipFill>
              <a:blip r:embed="rId3"/>
              <a:stretch>
                <a:fillRect/>
              </a:stretch>
            </p:blipFill>
            <p:spPr>
              <a:xfrm>
                <a:off x="1978200" y="943200"/>
                <a:ext cx="10217160" cy="5054400"/>
              </a:xfrm>
              <a:prstGeom prst="rect">
                <a:avLst/>
              </a:prstGeom>
            </p:spPr>
          </p:pic>
        </mc:Fallback>
      </mc:AlternateContent>
    </p:spTree>
    <p:extLst>
      <p:ext uri="{BB962C8B-B14F-4D97-AF65-F5344CB8AC3E}">
        <p14:creationId xmlns:p14="http://schemas.microsoft.com/office/powerpoint/2010/main" val="33826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E3D1-2940-42F3-971D-C48636FA197E}"/>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16D2DAF8-70B9-4CCD-8C1E-592E9A22BAFE}"/>
              </a:ext>
            </a:extLst>
          </p:cNvPr>
          <p:cNvSpPr>
            <a:spLocks noGrp="1"/>
          </p:cNvSpPr>
          <p:nvPr>
            <p:ph idx="1"/>
          </p:nvPr>
        </p:nvSpPr>
        <p:spPr/>
        <p:txBody>
          <a:bodyPr/>
          <a:lstStyle/>
          <a:p>
            <a:r>
              <a:rPr lang="en-IN" dirty="0"/>
              <a:t>Advanced Concept – Cloud</a:t>
            </a:r>
          </a:p>
          <a:p>
            <a:r>
              <a:rPr lang="en-IN" dirty="0"/>
              <a:t>From which base technology cloud is evolved?</a:t>
            </a:r>
          </a:p>
          <a:p>
            <a:r>
              <a:rPr lang="en-IN" dirty="0"/>
              <a:t>Technical details about the concept which exist before the cloud? </a:t>
            </a:r>
          </a:p>
          <a:p>
            <a:r>
              <a:rPr lang="en-IN" dirty="0"/>
              <a:t>How cloud is evolved from that?</a:t>
            </a:r>
          </a:p>
          <a:p>
            <a:r>
              <a:rPr lang="en-IN" dirty="0"/>
              <a:t>Services they will offer?</a:t>
            </a:r>
          </a:p>
          <a:p>
            <a:r>
              <a:rPr lang="en-IN" dirty="0"/>
              <a:t>Types?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58D0EAE-B37C-4AB2-9B7B-B8E95922F5C0}"/>
                  </a:ext>
                </a:extLst>
              </p14:cNvPr>
              <p14:cNvContentPartPr/>
              <p14:nvPr/>
            </p14:nvContentPartPr>
            <p14:xfrm>
              <a:off x="25560" y="1003320"/>
              <a:ext cx="12122280" cy="3061080"/>
            </p14:xfrm>
          </p:contentPart>
        </mc:Choice>
        <mc:Fallback xmlns="">
          <p:pic>
            <p:nvPicPr>
              <p:cNvPr id="4" name="Ink 3">
                <a:extLst>
                  <a:ext uri="{FF2B5EF4-FFF2-40B4-BE49-F238E27FC236}">
                    <a16:creationId xmlns:a16="http://schemas.microsoft.com/office/drawing/2014/main" id="{758D0EAE-B37C-4AB2-9B7B-B8E95922F5C0}"/>
                  </a:ext>
                </a:extLst>
              </p:cNvPr>
              <p:cNvPicPr/>
              <p:nvPr/>
            </p:nvPicPr>
            <p:blipFill>
              <a:blip r:embed="rId3"/>
              <a:stretch>
                <a:fillRect/>
              </a:stretch>
            </p:blipFill>
            <p:spPr>
              <a:xfrm>
                <a:off x="16200" y="993960"/>
                <a:ext cx="12141000" cy="3079800"/>
              </a:xfrm>
              <a:prstGeom prst="rect">
                <a:avLst/>
              </a:prstGeom>
            </p:spPr>
          </p:pic>
        </mc:Fallback>
      </mc:AlternateContent>
    </p:spTree>
    <p:extLst>
      <p:ext uri="{BB962C8B-B14F-4D97-AF65-F5344CB8AC3E}">
        <p14:creationId xmlns:p14="http://schemas.microsoft.com/office/powerpoint/2010/main" val="29413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370-EF4C-4898-A754-C0B5592152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FA8F1-3320-41F8-82E8-DA00272B094D}"/>
              </a:ext>
            </a:extLst>
          </p:cNvPr>
          <p:cNvSpPr>
            <a:spLocks noGrp="1"/>
          </p:cNvSpPr>
          <p:nvPr>
            <p:ph idx="1"/>
          </p:nvPr>
        </p:nvSpPr>
        <p:spPr/>
        <p:txBody>
          <a:bodyPr/>
          <a:lstStyle/>
          <a:p>
            <a:r>
              <a:rPr lang="en-US" b="0" i="0" dirty="0">
                <a:solidFill>
                  <a:srgbClr val="4D5156"/>
                </a:solidFill>
                <a:effectLst/>
                <a:latin typeface="arial" panose="020B0604020202020204" pitchFamily="34" charset="0"/>
              </a:rPr>
              <a:t>Cloud computing is the on-demand availability of computer system resources, especially data storage and computing power, without direct active management by the user. The term is generally used to describe data centers available to many users over the Internet.</a:t>
            </a:r>
          </a:p>
          <a:p>
            <a:r>
              <a:rPr lang="en-US" dirty="0">
                <a:solidFill>
                  <a:srgbClr val="4D5156"/>
                </a:solidFill>
                <a:latin typeface="arial" panose="020B0604020202020204" pitchFamily="34" charset="0"/>
              </a:rPr>
              <a:t>Compute -&gt; </a:t>
            </a:r>
            <a:endParaRPr lang="en-IN" dirty="0"/>
          </a:p>
        </p:txBody>
      </p:sp>
    </p:spTree>
    <p:extLst>
      <p:ext uri="{BB962C8B-B14F-4D97-AF65-F5344CB8AC3E}">
        <p14:creationId xmlns:p14="http://schemas.microsoft.com/office/powerpoint/2010/main" val="30533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5AE4-0D9E-4D5B-8D6E-7CEF147D13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4657E3-05F0-4AE0-8151-89A677C7B207}"/>
              </a:ext>
            </a:extLst>
          </p:cNvPr>
          <p:cNvSpPr>
            <a:spLocks noGrp="1"/>
          </p:cNvSpPr>
          <p:nvPr>
            <p:ph idx="1"/>
          </p:nvPr>
        </p:nvSpPr>
        <p:spPr/>
        <p:txBody>
          <a:bodyPr/>
          <a:lstStyle/>
          <a:p>
            <a:r>
              <a:rPr lang="en-IN" dirty="0"/>
              <a:t>Charles Babbage</a:t>
            </a:r>
          </a:p>
          <a:p>
            <a:r>
              <a:rPr lang="en-IN" dirty="0"/>
              <a:t>1980 -&gt; calculation -&gt; abacus</a:t>
            </a:r>
          </a:p>
          <a:p>
            <a:r>
              <a:rPr lang="en-IN" dirty="0"/>
              <a:t>Did any company claims that we invented the computer?</a:t>
            </a:r>
          </a:p>
        </p:txBody>
      </p:sp>
    </p:spTree>
    <p:extLst>
      <p:ext uri="{BB962C8B-B14F-4D97-AF65-F5344CB8AC3E}">
        <p14:creationId xmlns:p14="http://schemas.microsoft.com/office/powerpoint/2010/main" val="113192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800-3A23-414A-BADA-7125D0B97E8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8F7301C-6793-4D44-977D-3591C598DB84}"/>
              </a:ext>
            </a:extLst>
          </p:cNvPr>
          <p:cNvSpPr>
            <a:spLocks noGrp="1"/>
          </p:cNvSpPr>
          <p:nvPr>
            <p:ph idx="1"/>
          </p:nvPr>
        </p:nvSpPr>
        <p:spPr/>
        <p:txBody>
          <a:bodyPr/>
          <a:lstStyle/>
          <a:p>
            <a:r>
              <a:rPr lang="en-IN" dirty="0"/>
              <a:t>Computing means the data processing from one state to another state.</a:t>
            </a:r>
          </a:p>
          <a:p>
            <a:r>
              <a:rPr lang="en-IN" dirty="0"/>
              <a:t>Data as input, get the as output.</a:t>
            </a:r>
          </a:p>
          <a:p>
            <a:r>
              <a:rPr lang="en-IN" dirty="0"/>
              <a:t>Data volume is huge, output is less.</a:t>
            </a:r>
          </a:p>
          <a:p>
            <a:r>
              <a:rPr lang="en-IN" dirty="0"/>
              <a:t>Computing Components -&gt; Processor + RAM + Storage + I/O + SMPS</a:t>
            </a:r>
          </a:p>
          <a:p>
            <a:r>
              <a:rPr lang="en-IN" dirty="0"/>
              <a:t>BIOS -&gt; ensure that all the microcontrollers got the power supply</a:t>
            </a:r>
          </a:p>
          <a:p>
            <a:r>
              <a:rPr lang="en-IN" dirty="0"/>
              <a:t>POST -&gt; Power on SELF Test -&gt; it will check for all the devices that will run the computer are working perfectly</a:t>
            </a:r>
          </a:p>
        </p:txBody>
      </p:sp>
    </p:spTree>
    <p:extLst>
      <p:ext uri="{BB962C8B-B14F-4D97-AF65-F5344CB8AC3E}">
        <p14:creationId xmlns:p14="http://schemas.microsoft.com/office/powerpoint/2010/main" val="290665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E9C8-76FD-4E43-99CE-74BB0AD562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DDCA55-D7E1-492E-9ACA-571D83D348EF}"/>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44BF63-94A7-463B-9A39-CC4CDE83F27F}"/>
                  </a:ext>
                </a:extLst>
              </p14:cNvPr>
              <p14:cNvContentPartPr/>
              <p14:nvPr/>
            </p14:nvContentPartPr>
            <p14:xfrm>
              <a:off x="666720" y="711360"/>
              <a:ext cx="7601400" cy="1746360"/>
            </p14:xfrm>
          </p:contentPart>
        </mc:Choice>
        <mc:Fallback xmlns="">
          <p:pic>
            <p:nvPicPr>
              <p:cNvPr id="4" name="Ink 3">
                <a:extLst>
                  <a:ext uri="{FF2B5EF4-FFF2-40B4-BE49-F238E27FC236}">
                    <a16:creationId xmlns:a16="http://schemas.microsoft.com/office/drawing/2014/main" id="{CC44BF63-94A7-463B-9A39-CC4CDE83F27F}"/>
                  </a:ext>
                </a:extLst>
              </p:cNvPr>
              <p:cNvPicPr/>
              <p:nvPr/>
            </p:nvPicPr>
            <p:blipFill>
              <a:blip r:embed="rId3"/>
              <a:stretch>
                <a:fillRect/>
              </a:stretch>
            </p:blipFill>
            <p:spPr>
              <a:xfrm>
                <a:off x="657360" y="702000"/>
                <a:ext cx="7620120" cy="1765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AC68BFC-C16B-434D-A489-22C1A66F1CCC}"/>
                  </a:ext>
                </a:extLst>
              </p14:cNvPr>
              <p14:cNvContentPartPr/>
              <p14:nvPr/>
            </p14:nvContentPartPr>
            <p14:xfrm>
              <a:off x="247680" y="114480"/>
              <a:ext cx="11855880" cy="6737400"/>
            </p14:xfrm>
          </p:contentPart>
        </mc:Choice>
        <mc:Fallback xmlns="">
          <p:pic>
            <p:nvPicPr>
              <p:cNvPr id="5" name="Ink 4">
                <a:extLst>
                  <a:ext uri="{FF2B5EF4-FFF2-40B4-BE49-F238E27FC236}">
                    <a16:creationId xmlns:a16="http://schemas.microsoft.com/office/drawing/2014/main" id="{DAC68BFC-C16B-434D-A489-22C1A66F1CCC}"/>
                  </a:ext>
                </a:extLst>
              </p:cNvPr>
              <p:cNvPicPr/>
              <p:nvPr/>
            </p:nvPicPr>
            <p:blipFill>
              <a:blip r:embed="rId5"/>
              <a:stretch>
                <a:fillRect/>
              </a:stretch>
            </p:blipFill>
            <p:spPr>
              <a:xfrm>
                <a:off x="238320" y="105120"/>
                <a:ext cx="11874600" cy="6756120"/>
              </a:xfrm>
              <a:prstGeom prst="rect">
                <a:avLst/>
              </a:prstGeom>
            </p:spPr>
          </p:pic>
        </mc:Fallback>
      </mc:AlternateContent>
    </p:spTree>
    <p:extLst>
      <p:ext uri="{BB962C8B-B14F-4D97-AF65-F5344CB8AC3E}">
        <p14:creationId xmlns:p14="http://schemas.microsoft.com/office/powerpoint/2010/main" val="65326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D57C-02A1-424C-9CC6-520CC3DB49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ABED5F-3804-4FBA-BFD1-8BA17B71B66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897955-17BB-4A81-ADD2-78AAA3E37DB6}"/>
                  </a:ext>
                </a:extLst>
              </p14:cNvPr>
              <p14:cNvContentPartPr/>
              <p14:nvPr/>
            </p14:nvContentPartPr>
            <p14:xfrm>
              <a:off x="298440" y="393840"/>
              <a:ext cx="8013960" cy="5855040"/>
            </p14:xfrm>
          </p:contentPart>
        </mc:Choice>
        <mc:Fallback xmlns="">
          <p:pic>
            <p:nvPicPr>
              <p:cNvPr id="4" name="Ink 3">
                <a:extLst>
                  <a:ext uri="{FF2B5EF4-FFF2-40B4-BE49-F238E27FC236}">
                    <a16:creationId xmlns:a16="http://schemas.microsoft.com/office/drawing/2014/main" id="{3B897955-17BB-4A81-ADD2-78AAA3E37DB6}"/>
                  </a:ext>
                </a:extLst>
              </p:cNvPr>
              <p:cNvPicPr/>
              <p:nvPr/>
            </p:nvPicPr>
            <p:blipFill>
              <a:blip r:embed="rId3"/>
              <a:stretch>
                <a:fillRect/>
              </a:stretch>
            </p:blipFill>
            <p:spPr>
              <a:xfrm>
                <a:off x="289080" y="384480"/>
                <a:ext cx="8032680" cy="5873760"/>
              </a:xfrm>
              <a:prstGeom prst="rect">
                <a:avLst/>
              </a:prstGeom>
            </p:spPr>
          </p:pic>
        </mc:Fallback>
      </mc:AlternateContent>
    </p:spTree>
    <p:extLst>
      <p:ext uri="{BB962C8B-B14F-4D97-AF65-F5344CB8AC3E}">
        <p14:creationId xmlns:p14="http://schemas.microsoft.com/office/powerpoint/2010/main" val="329215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516E-AB86-4409-95D5-DA0C14676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4FB797-7E27-4AD8-A6EE-216AD90C37BF}"/>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756D91-E564-4E9C-8F00-BB1D0579E4BD}"/>
                  </a:ext>
                </a:extLst>
              </p14:cNvPr>
              <p14:cNvContentPartPr/>
              <p14:nvPr/>
            </p14:nvContentPartPr>
            <p14:xfrm>
              <a:off x="1301760" y="533520"/>
              <a:ext cx="9411120" cy="4820040"/>
            </p14:xfrm>
          </p:contentPart>
        </mc:Choice>
        <mc:Fallback xmlns="">
          <p:pic>
            <p:nvPicPr>
              <p:cNvPr id="4" name="Ink 3">
                <a:extLst>
                  <a:ext uri="{FF2B5EF4-FFF2-40B4-BE49-F238E27FC236}">
                    <a16:creationId xmlns:a16="http://schemas.microsoft.com/office/drawing/2014/main" id="{A9756D91-E564-4E9C-8F00-BB1D0579E4BD}"/>
                  </a:ext>
                </a:extLst>
              </p:cNvPr>
              <p:cNvPicPr/>
              <p:nvPr/>
            </p:nvPicPr>
            <p:blipFill>
              <a:blip r:embed="rId3"/>
              <a:stretch>
                <a:fillRect/>
              </a:stretch>
            </p:blipFill>
            <p:spPr>
              <a:xfrm>
                <a:off x="1292400" y="524160"/>
                <a:ext cx="9429840" cy="4838760"/>
              </a:xfrm>
              <a:prstGeom prst="rect">
                <a:avLst/>
              </a:prstGeom>
            </p:spPr>
          </p:pic>
        </mc:Fallback>
      </mc:AlternateContent>
    </p:spTree>
    <p:extLst>
      <p:ext uri="{BB962C8B-B14F-4D97-AF65-F5344CB8AC3E}">
        <p14:creationId xmlns:p14="http://schemas.microsoft.com/office/powerpoint/2010/main" val="3723498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392</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Calibri</vt:lpstr>
      <vt:lpstr>Calibri Light</vt:lpstr>
      <vt:lpstr>Office Theme</vt:lpstr>
      <vt:lpstr>Cloud Introduction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2005</vt:lpstr>
      <vt:lpstr>Virtualization</vt:lpstr>
      <vt:lpstr>PowerPoint Presentation</vt:lpstr>
      <vt:lpstr>Virtualization</vt:lpstr>
      <vt:lpstr>Types of Virtualization</vt:lpstr>
      <vt:lpstr>PowerPoint Presentation</vt:lpstr>
      <vt:lpstr>Types of Cloud</vt:lpstr>
      <vt:lpstr>PowerPoint Presentation</vt:lpstr>
      <vt:lpstr>Services offered by cloud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Introduction</dc:title>
  <dc:creator>Karthick Selvam</dc:creator>
  <cp:lastModifiedBy>Karthick Selvam</cp:lastModifiedBy>
  <cp:revision>14</cp:revision>
  <dcterms:created xsi:type="dcterms:W3CDTF">2021-07-19T08:51:19Z</dcterms:created>
  <dcterms:modified xsi:type="dcterms:W3CDTF">2021-07-20T09:45:11Z</dcterms:modified>
</cp:coreProperties>
</file>