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9" r:id="rId15"/>
    <p:sldId id="268" r:id="rId16"/>
    <p:sldId id="273"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2" d="100"/>
          <a:sy n="112" d="100"/>
        </p:scale>
        <p:origin x="5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5-04T04:28:48.419"/>
    </inkml:context>
    <inkml:brush xml:id="br0">
      <inkml:brushProperty name="width" value="0.05292" units="cm"/>
      <inkml:brushProperty name="height" value="0.05292" units="cm"/>
      <inkml:brushProperty name="color" value="#FF0000"/>
    </inkml:brush>
  </inkml:definitions>
  <inkml:trace contextRef="#ctx0" brushRef="#br0">5027 7549 0,'0'18'94,"0"17"-79,0 1 1,18 34-16,52 495 31,1 370 16,-36-406-31,0-141-1,-35-194-15,18 0 16,-18 123 0,18 1-1,-18-36 1,17-70-1,1 123 1,-18-124 0,0 19-1,18 70 1,-18-106 0,17 17 15,1 36-16,-18-194-15,18 124 16,-18-36 0,17-53-1,-17-53 1,18 0 0,-18-87 77,35-107-77</inkml:trace>
  <inkml:trace contextRef="#ctx0" brushRef="#br0" timeOffset="3560.83">9049 7108 0,'0'18'125,"17"17"-125,1 1 16,-18 52-16,71 282 31,-54-229-15,1 142-16,0 105 16,-1-53 15,-17-106-31,0 0 15,0 230 1,35 88 0,-35-265-1,18 0 1,-18 124 0,0-141-1,0-36 1,0-35-1,18-71 1,-18-52 0,17 35-1,-17 17 1,18-35 15,-18-70-15,0 0-1,0-1 1,0 1 15,0 0-15,18 17 0,-1 35-1,-17 19 1,18 16-1,35 107 1,-36-88 0,1 17-1,0-35 1,-1-1 15,1-69-15,-18-19-1,0 1 142,-18-18 218,18-18-375,-17 18 15,-1 0-15,0-17 16,-34-19 0,-107-34 15,-106-1 0,-70-17 0,123 53 1,142 17-32,-107 1 15,19-1 1,17 18-1,-1 0 1,1-18 0,-88 18-1,88 0 1,-53 0 0,-53 0-1,71 0 1,-1 0-1,1 18 1,-18 0 0,-53 17 15,53 0-15,88-17-1,-88 35 1,53-18-1,53-17 1,-53 17 0,105-18-1,-17 19 1,36-19 0,-1-17-1,0 36 1,18-19-1,-17 1 1,17 0 0,0 34 15,0 1-15,0 89-1,0-72 1,53 1-1,-36-1 1,36-17 0,-35-18-1,17-17 1,-17 0 0,35-1-1,0 19 1,70-1-1,-35-17 1,18-1 0,71 1 15,17 17-15,88-17-1,0-1 1,-106-17-1,160 0 1,-160 0 0,177 0-1,-106 0 1,123-35 0,-211 0-1,35-18 1,-71 18-1,-70 17 1,-18 0 0,18-17 15,0 17-15,0-17-1,0 0 1,18 0-1,87-54 1,-34 36 0,-18 18-1,-36-35 1,-17 52 0,0 0-1,-18 1 1,-17-19-1,0 19 1,17-1 0,-17-17 15,-1 17-15,1-17-1,0 17 1</inkml:trace>
  <inkml:trace contextRef="#ctx0" brushRef="#br0" timeOffset="5929.45">4939 7867 0,'0'-18'16,"0"1"-16,0-1 15,0 0 1,0-17-16,18-18 16,-1 36-1,18-54-15,107-105 31,-54 70-15,141-88 15,18 17-15,-88 72 0,52-19-1,-105 36 1,71 17-1,-107 36 1,71-18 0,0 18-1,36 0 1,-54 35 0,36 0-1,17 0 1,89 0-1,-124 35 1,-17 0 15,-54 0-15,1-17 0,-18 17-16,-18-17 15,35 35 1,72 35-1,-54-35 1,0 18 0,-53-36-1,18 18 1,18 17 0,-1-17-1,-17 0 1,-18-18-1,1 18 17,-1-17-17,0 16 1,1 19 0,16 0-1,-16 17 1,-19-35-1,1 17 1,0 1 0,-18-1-1,0-34 1,-36 17 0,-69 17-1,16-35 1,-122 54-1,-19-36 1,54-1 15,-36-34-15,-105-18 0,193 0-1,-211 0 1,124-18-1,-1-17 1,-106-18 0,142 53-1,0-17 1,34-1 0,54 18-1,-35-18 1,35-17-1,35 35 17,35-18-17,-52 1 1,17-18 0,-106-36-1,88 36 1,-52-36-1,70 53 1,18 1 0,-1-1-1,19 1 1,-19-1 0,19 0-1,-1 18 1,18-17 15,0-1 78,0 0-93,0-17 0,0 0-1,18 17 1,-1 1-16,1-1 16,0 18-16,-18-18 15,17 1 1</inkml:trace>
  <inkml:trace contextRef="#ctx0" brushRef="#br0" timeOffset="7422.01">758 10636 0,'18'0'16,"0"0"15,-1 0 0,107-35 0,88 17-15,123-35 0,159 1-1,-71 16 1,-17-34 0,-212 52-16,88 0 15,-141 18 16,-53 0-15,53 0 0,89 0-1,34 18 1,-35-18 0,-52 0-1,-160 0 1</inkml:trace>
  <inkml:trace contextRef="#ctx0" brushRef="#br0" timeOffset="8430.32">1094 11042 0,'17'0'110,"19"0"-95,52 0-15,141 0 16,-88-18-16,159 1 16,1129-124 31,-494 17-16,-759 89-16,-105 17 1,-54 18 0,1-17-1,-1 17 1,19-18 0,-1 0-1,18 1 1,0-1-1</inkml:trace>
  <inkml:trace contextRef="#ctx0" brushRef="#br0" timeOffset="9235.26">3775 9860 0,'35'0'62,"0"0"-46,1 0-16,52 0 16,-18 0-1,107 0 1,-1 0 0,-17 18-1,52 35 1,-158-18-16,53 0 15,-18 18 1,-35-18 0,-17-17-1,-19 0 1,-17-1 31,0 1-32,0 0 1,0-1 0,0 1-1,0 17 1,-17-17-16,-19 35 16,1 0-1,-35 70 1,-72 36-1,89-89 1,-35 72 0,0-72-1,-53 54 1,53-54 15,53-17-15,-1 0-1,19-53 1</inkml:trace>
  <inkml:trace contextRef="#ctx0" brushRef="#br0" timeOffset="10184.62">1094 8132 0,'0'0'0,"-18"0"47,-17 0-15,-18 35-17,-88 106 16,123-88-15,18-18-16,0-17 16,18 35-1,-1-18 1,54 0 15,52 18-15,-52-18-1,-18 1 1,-18 17 0,-17 17-1,-18 18 1,-18 89 0,-105-36-1,-19-35 1,-34 17-1,106-88-15,-1 1 16,53-36 0,1 0 15,17-71 0,0 54-15,0-19-16</inkml:trace>
  <inkml:trace contextRef="#ctx0" brushRef="#br0" timeOffset="11132.69">1923 8255 0,'-18'-18'16,"0"18"-1,1 0-15,-1 0 16,-70 71 15,-18 70 0,88-70 16,18-54-31,0 1-1,0-1 1,18-17 0,0 0-1,70 0 1,-53 0-16,0 0 16,1 0-1,-36-17 1,17-1-16,1-17 15,0-18 1,-18 35 0,0 1 15,17 17 31,-17 17-46,36 36 0,-19-35-1,18 105 1,-17-70 0,17 0-1,-35-35 1,18 0-1</inkml:trace>
  <inkml:trace contextRef="#ctx0" brushRef="#br0" timeOffset="11651.86">2187 8184 0,'0'18'62,"18"0"-46,-1 52 0,19-34-16,-19 16 15,36 37 1,0-1-1,0-35 1,-18 17 0,1-34-1,-19-36 1</inkml:trace>
  <inkml:trace contextRef="#ctx0" brushRef="#br0" timeOffset="14055">9772 8872 0,'18'0'93,"-18"-17"-93,17 17 16,71-18 0,618-194 15,405-105 0,89-1 0,-1006 283-31,-88 0 16,-89 17 0</inkml:trace>
  <inkml:trace contextRef="#ctx0" brushRef="#br0" timeOffset="16758.37">16104 5327 0,'0'-18'0,"53"-17"16,0 17-1,71-52 1,634-177 15,1129-282 0,-969 247-15,140-18 0,89 0-1,-583 141 1,-370 106-16,53-17 16,-159 52-1,-53 0 16,-35 36 157,0 0-172,18 52-16,0-35 15,-1 89-15,19 88 31,-1 211-15,71 335 0,-36-246-1,36 387 1,53 36 0,-18-353-1,106 336 1,-194-636-1,106 247 1,-106-264 0,-1-1-1,1 36 1,-17-53 0,-1-53-1,-35-106 16,18 89-15,-1-1 0,-17-105-1,0-54 1,0 1 0,-17-18 46,-1 0-46,-88-18-16,-53 18 15,1 0-15,-548 0 16,-335 53 0,-634 212-1,69 140 16,548-87-15,-18 52 0,318-176-1,246-88 1,230-71 0,176-35-16,53 0 15,18 0 1,17 0 15,1-17 0,-1-1-15,18 1 46,0-1 1,-18 0-32,1-17-15,-1-71-1,0 71-15,-87-283 16,-37-87 0,1-54-1,18 106 1,35-17 0,-53-159-1,70 123 16,1 71-15,17 70-16,-18-193 16,36 228-1,17-17 1,18 124-16,0-1 16,-18 1-1,18-53 1,-17 34-1,-18-34 1,35 0 0,-18-1-1,-17 54 1,-36-106 0,1-18 15,-1 70-16,71 89 1,0 53 0,0-18-1,0 0 1,0 18 0,0-18-1,35 0 1,1-35-1,34-18 1,1 35 0,52-17-1,71-18 1,71-17 15,35-1-15,17 1-1,-105 52 1,52 1 0,54-19-1,-159 72 1,-124-1 0,-18 18-1,-17-17 1,18 17-1,0 0 17,-1 0-17</inkml:trace>
  <inkml:trace contextRef="#ctx0" brushRef="#br0" timeOffset="17894.13">14217 7514 0,'18'0'78,"87"-17"-62,19-19-16,352-105 16,3246-847 46,-1447 406-31,-1569 424-15,-247 69 0,-213 36-1,-52 36 1,-70-18 0,-18 35-1,-71 0 1,0 0-16,89-36 15,140-17 1,-105 18 0,35-18-1,-159 53 1,-17-18 15</inkml:trace>
  <inkml:trace contextRef="#ctx0" brushRef="#br0" timeOffset="20461.37">10213 6632 0,'0'0'0,"0"-35"15,0 17 1,0-17 0,0-18 15,-35 35 31,17 18-30,-17 18-1,17 0-31,18-1 15,-18 54 1,18-18 0,0-18-16,0 0 15,0 18 1,71 36 0,52-19-1,1-17 1,-53-35-1,-36 17 1,-35-17 31,0 17-31,0 18-1,-106 53 1,53-54-16,18-34 15,-71 35 1,53-35 0,35-18-1,-17 0 1,17-36 0,-17 36-1,35-35 1,0 17-1,0-70 1</inkml:trace>
  <inkml:trace contextRef="#ctx0" brushRef="#br0" timeOffset="21450.2">10707 6403 0,'17'18'78,"1"17"-62,0 0-16,-1 18 16,19 18-1,-1 52 1,0-52-16,-17-1 15,-18-17 1,0-71 78,-18-17-94,-17-53 15,17 53-15,-35-71 16,36 53-16,-54-106 31,54 53-15,17 89-16,0-1 16,0-35-1,0 18 1,70-36-1,1 36 1,52 0 0,-35 17-1,-35 18 1,18 0 0,-36 18-1,18 17 1,0 71-1,-18-18 17,-35-17-17,0-1 1,-53 71 0,0-70-1,18-18 1,-18 17-1,35-52 1,1-18 15,17 18-15</inkml:trace>
  <inkml:trace contextRef="#ctx0" brushRef="#br0" timeOffset="22658.22">11606 5962 0,'0'35'31,"0"0"-15,0 54 15,18-1-15,0-35-1,-18-18 1,0 18 0,0-18-1,17-35 32,-17-17-31,18-19-1,-18-34 1,18-18-16,-1-36 16,19-17-1,-36 88 1,0 71 109,0-1-109,0 1-16,0 17 15,0-17-15,0 35 16,-18 0-1,-17 35 17,35-70-32,-18 35 15,36-53 95,17-36-95,18 36-15,-36-17 16,19 17 0,-19 0-16,89 0 15,-88 0 1,17 17-1,0 1 17,-17 0-17,0-1 1,-18 1 0,0-1-1,17 1 1</inkml:trace>
  <inkml:trace contextRef="#ctx0" brushRef="#br0" timeOffset="26697.51">14764 5838 0,'0'-17'62,"0"-18"-46,-18 17-1,0-35 1,-87-141 15,34 106 1,36 35-32,0 18 15,-18-36 1,-71-17-1,-35-18 1,-52-17 0,17 34-1,35 19 1,-123-36 0,70 53-1,-88-18-15,177 54 16,-142-18-1,-387-18 1,369 53 15,19 0-31,-1 0 32,-176 35-17,159 18 1,0 17-1,17-17 1,1 0 0,34 18-1,-17 35 1,141-71 0,-70 53-1,-53 36 1,176-72-1,-53 19 1,-123 123 0,141-88-1,-1 17 17,36-34-17,-17 69 1,35-105-1,17 18 1,0-18 0,1 0-1,-19 35 1,36-35 0,-17 17-1,-1-17 1,0-35-1</inkml:trace>
  <inkml:trace contextRef="#ctx0" brushRef="#br0" timeOffset="28668.2">2734 10195 0,'0'-17'78,"0"-19"-62,-18 1-16,18-18 15,0-70 1,0-1 0,0-35-1,36 1 1,17-54 0,0-35-1,17-70 1,18 17-1,71-35 1,-88 194-16,-1 17 16,177-229 15,-141 177-15,53-53-1,52-18 1,-70 88-1,18-18 1,106-69 0,-71 104-1,0-16 1,-18 34 0,-52 36-1,87 0 1,1-18-1,-106 71 1,141-53 0,-124 52 15,1 19-15,-54-1-1,54 18 1,-18 0-1,141 18 1,-89 17 0,-70-17-1,54 34 1,-72-34 0,1 17-1,52 36 1,-52-36-1,-18 18 1,17 0 15,-35-18-15,1 1 0,-19-1-1,1 0 1,-18-17-1,18 17 1,-18-17 0,0 17-1,0 18 1,0-18 0,-18 53-1,18-35 1,-35-17-1,17-19 1,0 18 15,-17 18-15,0-35 0,0 17-1,-1 1 1,19-19-1,-1 1 1,18-1 0,-18-17 15,18 18 0</inkml:trace>
  <inkml:trace contextRef="#ctx0" brushRef="#br0" timeOffset="30011.03">7514 6156 0,'0'18'187,"0"-1"-171,0 1-16,18 17 16,-1 0-16,-17 1 15,36-19 1,-36 1-1,17-18 1,-17 18 15,18-18-15,-18 17 0,18-17-1,-1 18 16,1-18-15,-18 18 0,18-1-1,-1 18 1,-17-17 0,0 17-1,18-17 1,-1 17-1,-17-17 1,18-18 156,0-18-141,-1 18-31,-17-17 16,53-36-1,-35 17-15,35-16 32,17-37-17,-34 36 1,-1-17 0,-17 52-1,-1 18 1</inkml:trace>
  <inkml:trace contextRef="#ctx0" brushRef="#br0" timeOffset="31206.75">7355 5980 0,'0'17'109,"18"1"-93,0-1-16,-1 1 15,1 17-15,70 89 47,0-18-31,18 35 15,-71-88-15,-17-36-1,0 19 1,-1-19-1,-17 1 1,18-18 0,-18 18 93,18-18-93,-18 17-1,17-17 126,-17-17-141,18-19 16,35-17-16,-35 36 15,17-36-15,18-35 16,-18 35 15,-17 35-15,-1 0-1,1 1 1,-18-1 0,0 1-1,0-1 1,0 0-1,0 1 1</inkml:trace>
  <inkml:trace contextRef="#ctx0" brushRef="#br0" timeOffset="32273.53">7832 5697 0,'-18'0'16,"18"18"-1,-18-18 1,1 18-16,-1 70 15,0-53-15,1 0 16,17 18 0,-18 53 15,18-88-15,0-1 15,0 1-16,-17 0 1,17-1 0,0-34 140,0-19-156,0 19 16,0-19-1,0 1 1,17 53 62,-17 17-62,0 18-1,0 0-15,0 18 16,18 105-1,-18-123 1,0 0 0,17-53-1,-17-18 79,0 0-78,0-17-1,0 18-15,0-19 16,0 19 0</inkml:trace>
  <inkml:trace contextRef="#ctx0" brushRef="#br0" timeOffset="35794.29">1764 6191 0,'0'36'78,"0"-1"-78,18 18 16,-18-36-16,17 19 15,-17 17-15,18 52 31,-18-52 1,0-35 15,17 17-32,-17-17-15</inkml:trace>
  <inkml:trace contextRef="#ctx0" brushRef="#br0" timeOffset="36917.62">12153 7673 0,'0'-18'31,"0"1"0,0-1-15,0 0-1,0 1-15,-17-1 16,-125-423 31,72 212-16,70 194-15,0 17-1,0 0 1,-18 1 0</inkml:trace>
  <inkml:trace contextRef="#ctx0" brushRef="#br0" timeOffset="40715.94">6809 10089 0,'0'0'0,"-159"-247"31,71 159-31,-89-53 16,54 53-16,88 70 15,-71-35 1,53 18-16,35 35 16,0 0-16,1 0 46,17 18-46,-18 88 32,18-18-17,141 176 17,-70-158-17,52 0-15,54 88 31,-36-17-15,-18-19 0,-87-52-1,-19 18 1,-17-72 0,-35 19-1,-36-18-15,36-18 16,-141 36-1,-106 52 1,211-105 0,53-18 15,1 0-15,-1-35-1,0-1 16,1 36-15</inkml:trace>
  <inkml:trace contextRef="#ctx0" brushRef="#br0" timeOffset="42230.89">6950 11977 0,'0'35'46,"17"0"-46,36 177 32,-17-36-17,-19-17 1,1-88 0,-18-54-1,-18-52 48,1 0-48,-1 0-15,0 17 16,1-35-16,-19-53 16,1-35 15,17-53-16,18 18 1,0 52 0,53-35-1,0 54 1,35 16 0,54-16-1,-54 52 1,-71 35-1,1 18 1,0 0 0,17 18-1,-17-1 1,35 71 0,-18 36-1,-35-54 16,-35 89-15,-54-53 0,36-53-1,0-18 1,-35 1 0,71-19-1,52 1 126,-17-18-141,17 17 15,35 1-15,-17 0 16,53 17 0,123 53-1,-158-53 1,-53-35 0,-1 0-1,-17 18 1,18-18-1,0 18 1,-18-1 0,17-17-1,-17 18 17</inkml:trace>
  <inkml:trace contextRef="#ctx0" brushRef="#br0" timeOffset="43560.94">8255 9296 0,'18'17'32,"-1"54"-17,71 141 16,89 193 1,-124-211-32,-18-141 15,36 229 1,-71-246 0,17 70-1,-17-124 48,-17 0-48,-19-35-15,1 0 16,0-17-16,-36-18 31,-17-71-15,35 53-16,35 53 15,-70-123 1,18 35 0,34 70-1,36 36 1,0 0 0,0 17-1,36-17 1,52 17-1,-53 0 1,89 18 0,-54 0-1,71 0 17,-52 18-17,16 0 1,-69-18-1,-1 17 1,-17-17 0,52 71-1,-17 35 1,-35-71 0,-1 88-1,-17-34 1,-17-1-1,-19-18 1,-52 36 0,35-71-1,0 18 17,0-17-17,1-1 1,52-17-1,-18-18 1,18 17-16</inkml:trace>
  <inkml:trace contextRef="#ctx0" brushRef="#br0" timeOffset="50681.82">8396 14076 0,'0'35'140,"0"18"-140,0 0 16,0 35 0,35 159-1,1 88 1,-1-53 0,-35-176-16,18 53 15,-1 88 1,-17-71-1,18-105 1,-18-18 0,0-36-1,17-17 204,1 0-203,35 0-16,0-17 15,-18-1-15,71 1 16,18-36 0,-54 53 15,-17-36-16,-35 36 1,35 0 0,-18-17-1,0 17 1,-17 0 0,17 0-1,-17-18-15,-1 18 16,1-18-1,17 18 1,-17 0 0,0-17-1,-1 17 1,1 0 0,-1 0 30,1 0-30,0 0 31,-1 0-16,1 0 0,0 0-15,-1 0 47,-17-18-48,18 18 32</inkml:trace>
  <inkml:trace contextRef="#ctx0" brushRef="#br0" timeOffset="51523.84">9402 15628 0,'17'0'140,"18"0"-124,-17 0-16,35 53 16,18-18-1,70 53 1,-124-52-1,54-1-15,-54-17 16,-17-1 62,0 1-31,-70 35-31,35-53-1,17 35-15,-17-17 16,-36 35 0,54-18-16,-19 0 15,-34 18 1,52-53-1</inkml:trace>
  <inkml:trace contextRef="#ctx0" brushRef="#br0" timeOffset="53069.26">10495 15434 0,'18'0'94,"35"71"-78,-36-36-1,54 106 1,-53-70 15,-1 17-15,-17-53-1,0-17 1,0-54 78,-17 1-94,-1-18 15,0 36-15,-35-89 16,-17-18-16,-18-52 16,35 35-1,0 35 17,17 35-17,19 18 1,17 36-1,0-1 1,35-17 0,36 17-1,-1 1 1,1-1 0,-18 18-1,-18 0 1,-17 0-1,35 0 1,-1 35 0,19 71-1,-36-53 17,1 35-17,-1 53 1,-18-88-1,-17 18 1,-17-54-16,-18 19 16,-36 17-1,18-36 1,18-17 0,52 0 124,19 0-124,-19 0-16,19 0 15,-19 0 1,19 18-16,-1-18 16,0 0-1,0 18 1,1-1 0,-19 1-1,36 17 1,0 0-1,-18 1 1,-17-36 0</inkml:trace>
  <inkml:trace contextRef="#ctx0" brushRef="#br0" timeOffset="53927.69">11342 15558 0,'17'0'31,"1"0"-15,0 0 15,-1-18 0,19 0-31,-1 1 16,53-36-1,0-36 1,1 19 0,-72 35-1,-17-1 1,0 19 31,-17 17-32,-1-18 1,-53 0 0,-35 18-1,71 18 1,-18 17-1,18 1 1,35-19 0,-18 19-1,18-19 1,0 1 0,36 70-1,52-35 1,0 0-1,-35-53 1,-18 18 0,-17-18 31,0 0-32,-1 0 1,18 0-1,1 0 1,70-36 0,17 1-1,-52 0 1,-54 17 0,18 0-1,-17 18-15</inkml:trace>
  <inkml:trace contextRef="#ctx0" brushRef="#br0" timeOffset="54497.34">12259 15169 0,'0'0'0,"-18"-17"16,-17-1-16,-18 1 16,36 17-1,-19 0 1,19 17 15,17 1-31,0-1 31,0 19-15,17-1 0,19 18-1,34-18 1,-17-17-1,35-1 1,-53-17 0,1 0-1,-19 0 1,1 0 15,0 0-15,-1-17 15,1 17-15,-18-18-1,18 18 1</inkml:trace>
  <inkml:trace contextRef="#ctx0" brushRef="#br0" timeOffset="55280.39">12612 15240 0,'17'0'63,"1"0"-48,0-18-15,17 18 16,0-17-16,18-19 16,-18 19-1,-17-1-15,17 1 16,-17-19-1,-18 19 17,0-1-17,0 0 32,-35 18-47,17 0 16,-35 0 15,0 0-15,0 36-1,-17-1 1,52 0-16,18-17 16,-17 17-1,17 0 1,0 18-1,0 0 1,17 0 0,36-18-1,18 1 1,34-36 0,19 0-1,-36-36 16,-17 1-15,-54 0 0,1 0-1,0-1 1,-1 19 0,-17-19-16</inkml:trace>
  <inkml:trace contextRef="#ctx0" brushRef="#br0" timeOffset="55940.44">13194 15081 0,'18'0'32,"-18"18"-17,0 0 1,52 105-1,-34-70 1,-18-35 0,18 17-1,-18-18 1,0-52 62,0 18-62,0-19-16,0-34 15,17 52 1,-17-17-16,53-89 16,-17 71-1,-19 18 1,1 17-1,-1 18 17,1 0-17,0 0 1,-1 0 0,19 36-16,17 34 15,-1 1 1,1 17-1,18 0 1,-53-52 0,-1-19-1,-17-34 48,0-19-48</inkml:trace>
  <inkml:trace contextRef="#ctx0" brushRef="#br0" timeOffset="56733.04">14164 14517 0,'18'17'32,"-18"1"-17,17 0-15,-17 17 16,36 36 0,-1 34-1,18 72 16,-53-160-15,0 19-16,35 70 16,-35-18-1,0-35 1,0-36 0,0 19-1,-18-36 1,-34-36-1,-19-17 1,-17 0 0,35-17-1,-18-1 1,54 36 0,-1 17 15,18 1 63,35 17-79,-17 0-15,0-18 16,17 0-16,-18 18 15,54-35 1,-18 18 0,-18 17-16,18-18 15,18 0 1,-18-17 0,-36 35-1,-17-18 16,18 18-15</inkml:trace>
  <inkml:trace contextRef="#ctx0" brushRef="#br0" timeOffset="57314.75">15998 14340 0,'18'0'47,"0"18"-31,-18 17-16,17-17 16,1 35-16,17 88 15,18 212 48,-53-300-32,-53-89 0,18-17-15</inkml:trace>
  <inkml:trace contextRef="#ctx0" brushRef="#br0" timeOffset="57697.72">15452 14217 0,'0'-35'31,"0"17"-15,17 18-16,1-18 15,35-35 1,0 36-1,35-18 1,-35-1 0,-35 36-1,34-35 1,1 35 0,0-35 15</inkml:trace>
  <inkml:trace contextRef="#ctx0" brushRef="#br0" timeOffset="58383.78">16404 14517 0,'0'0'0,"0"-35"16,0-54-16,35 1 31,-17 88 0,0 0-15,-1 18 0,1-1-16,158 301 62,-158-248-31,-18-87 16,0-18-31,0-177-1,0 194 1,18-52 0,-18 34-1,17 19 1</inkml:trace>
  <inkml:trace contextRef="#ctx0" brushRef="#br0" timeOffset="59183.6">17268 14270 0,'0'0'16,"-17"0"-16,-1 0 31,1 0-31,-72 18 15,1 70 1,0 18 0,35-18-1,0-18 1,53-17 0,0-18-1,0 1 1,18-36 31,-1 0-47,36-36 15,-17-16 1,34-37 0,1-52 15,-54 88-16,19 0 1,-19 53 47,19 18-48,-36 0-15,35 17 16,18 36-1,53 87 1,-71-87 0,-18-36-1,1-88 63</inkml:trace>
  <inkml:trace contextRef="#ctx0" brushRef="#br0" timeOffset="59843.78">17604 14323 0,'17'0'0,"-17"17"16,0 1-1,18 35 1,0 35 0,17 71-1,-18-89 1,1-17-16,-18-35 31,0-36 16,0-35-31,0-70-1,18 17 1,-1 36 0,19-1-1,-1 18 1,-17 53-16,-1 0 31,1 0-15,17 18-1,0-1 1,1 19 15,17 34-15,-36-17-1,1-35 1</inkml:trace>
  <inkml:trace contextRef="#ctx0" brushRef="#br0" timeOffset="60416.6">18609 14146 0,'0'0'0,"-35"-17"16,-1 17 0,-16 0-16,-1 0 15,0 0 1,35 0 15,18 17 0,0 1-15,0 35 0,0-35-1,35 105 1,18 1-1,-17-36 1,-19-18 0,1-17-1,-18-35 1,0-1 15,-18-17 0,1 0-31,-19 0 16,1 0 0,17 0 15,1-17-15</inkml:trace>
  <inkml:trace contextRef="#ctx0" brushRef="#br0" timeOffset="61753.34">19085 14217 0,'0'0'0,"-17"0"0,-1 0 16,0 0 0,1 0-16,-1 18 15,-17 17 1,17 0-16,-35 89 31,36-54-15,17-52-1,0-1 1,17-17 47,1 0-48,52-17 1,19-54-1,-36 36 1,-36 0 0,1 17-16,-1 36 125,-17-1-110,18 36-15,0-35 16,-18 0-16,0-1 16,17 18-1,1-17 1,0-18 31,17-18-47,0 18 15,53-52 1,-70 16-16,53-34 16,-36-1-1,-17 18 1,-1 36-1,-17-19 1,0 19 0,0-1 31,0 0-16,-17 18-16,-1 0 1,0 0-16,1 0 16,-19 36-1,-17 17 1,36-18 0,17 18-1,0 0 1,0 0-1,17-36 1,19 1 0,-19-18 15,1 0-15,17 0-1,-17 0 1,0-35-1,-18 17 1,35-17 0,18-36 15</inkml:trace>
  <inkml:trace contextRef="#ctx0" brushRef="#br0" timeOffset="62163.36">19826 13794 0,'18'17'32,"-18"1"-17,17 35 1,19 88 0,-1-18-1,35 124 1,-52-141-1,17-18 1,-35-35 0,-17-53 31,-19-53-32</inkml:trace>
  <inkml:trace contextRef="#ctx0" brushRef="#br0" timeOffset="62502.95">19808 14323 0,'36'-35'109,"-19"35"-109,19-18 16,-1 0-16,35 1 15,19-36 1,-1 17 0,-70 19-1,70-1-15</inkml:trace>
  <inkml:trace contextRef="#ctx0" brushRef="#br0" timeOffset="62843.42">20514 13988 0,'18'0'16,"-1"0"-1,1 17 1,-18 1-16,18 0 16,-1 34-1,19 1 1,-36-17 0,0-54 62</inkml:trace>
  <inkml:trace contextRef="#ctx0" brushRef="#br0" timeOffset="63160.85">20355 13723 0,'53'35'172</inkml:trace>
  <inkml:trace contextRef="#ctx0" brushRef="#br0" timeOffset="64059.16">20779 13829 0,'17'0'31,"-17"18"1,18-1-17,17 124 16,0-70-31,18-1 16,-53-34 15,18-36-15,0 0 15,17 0-15,0-36-1,-17 1 1,-18 17 0,17-17-1,-17 0 1,0 17 0,0-17-1,0 0 16,0 17-31,-17 0 32,-1 1-17,1 17 1,-1 0 0,-106 0-1,36 0 1,-159 70-1,212-34 1,17-36 0,18 17 31,53-17-16,-35 0-16</inkml:trace>
  <inkml:trace contextRef="#ctx0" brushRef="#br0" timeOffset="64969.47">21361 13758 0,'17'18'47,"-17"0"-32,0-1-15,0 1 16,0 17-16,0-17 15,0 70 1,0 0 0,0 36-1,0-54 1,0-52 0,0 0-1,-35-36 32,35-35-31,-35-53-1,17-17 1,18 17 0,0 53-1,0 0 1,18 35-1,-1 18 1,1 0 15,17 0-15,1 0-16,34 53 16,1 18-1,17 17 1,-35 0 15,-36-53-31,36 18 16,-35-53 93,17-17-93</inkml:trace>
  <inkml:trace contextRef="#ctx0" brushRef="#br0" timeOffset="65726.46">22260 13670 0,'-17'0'31,"-19"0"-15,1 71-16,0-54 15,0 36-15,17-17 16,-17 34 0,17-17-1,18-18 1,0-17-16,0 17 31,0-17-15,0-36 31,53 1-32,17-72 1,19 1-1,-54 18 1,-17 52 0,-1 18 46,1 18-46,-18-1-1,53 36 1,0 53 0,0 0-1,-1 17 1,19 1 0,-53-107-1,-18 19 1,0-89 31,70-71-47</inkml:trace>
  <inkml:trace contextRef="#ctx0" brushRef="#br0" timeOffset="66255.36">22842 13847 0,'18'0'63,"0"35"-32,-1 0-15,-17-17-16,36 70 15,-1 35 1,0-34 0,0-19-1,-35-35 16,0-17-15,0 0 62,0-1-31</inkml:trace>
  <inkml:trace contextRef="#ctx0" brushRef="#br0" timeOffset="80003.78">6720 6720 0,'18'0'94,"0"18"-16,-18 0-63,0-1-15,0 19 16,17 87-16,1-17 16,0 0 15,-1 0-15,-17-1-1,18 19 1,17 17-1,-35-106 1,0 1 0,0-1-1,0 0 1,18-17 0,-18-1-1,0 19 1,0-19-1,0 19 1,0-19 0,0 54 15,17-36-15,-17 18-1,18 0 1,-18-35-1,0-36 173,18 18-188,-18-18 31,17 1-31,1-1 16,0 0-1,52-17 1,18 17 0,-35-17-1,124 0 1,-36 0 0,-18-18-1,-35 35 1,-35 0-1,-17 18 1,-19 0 0,-17-17 77,0-1 1,0 0-63,18-17-15,-18 0-16,0-89 31,0 72-31,0-54 16,0 35 0,-18-17-1,18 53 1,0-18-1,-17-18 1,17 36 0,-18-18-1,18 18 1,0 17 0,0 0-1,0 1 1,-18-1-1,18 1 1,-17-19 15,17 1-15,-18 17 15,18 1-15,0-1-1,-18 0 1,18 1 15,-17 17-15,-1-18-16,18 1 16,-17 17-1,-1-36 1,0 36-1,-17-17 1,35-1 15,-35 0-15,17 18 0,-17-17-1,-18-1 1,35 0-1,-52 18 1,52 0 0,-53-17-1,1 17 1,52 0 0,-35 0-1,-17 0 1,35 0-1,-54 0 17,-16 35-17,52 0 1,-36 1 0,54-1-1,18-17 1,17 34-1,-18-16 1,18 34 0,-18-34-1,18 69-15</inkml:trace>
  <inkml:trace contextRef="#ctx0" brushRef="#br0" timeOffset="81005.38">10619 12682 0,'0'18'109,"-18"-18"-93,0 18-16,-140-1 31,-19 1 0,18-18 1,-52 0-1,70 0 0,105 0-31,-52 0 16,18 0-1,-1 0 17</inkml:trace>
  <inkml:trace contextRef="#ctx0" brushRef="#br0" timeOffset="82291.09">9472 12506 0,'0'18'125,"-18"-18"-110,1 17 1,17 1 0,-18 0-1,18-1 1,-17 1 0,17-1-1,-18-17-15,18 18 31,-18-18-31,1 35 16,-1-17 0,-35 35-1,35-18 1,-17-17 0,35-1-1,-17-17 1,34 0 265,1 0-281,35 18 16,17 0-16,-17-1 15,0 1-15,53 0 32,-53-1-32,-18 1 0,-17-18 15,-1 0 16,1 0-15</inkml:trace>
  <inkml:trace contextRef="#ctx0" brushRef="#br0" timeOffset="106636.09">4463 3810 0,'17'0'63,"1"0"-47,0 0-1,34 0 32,54 35-16,53 71 1,-53-18-17,53 71 1,-106-88-1,52 17 1,-69-35 0,-19-36-1,1 1-15,17 35 16,-17 0 0,0-18-1,34 36 16,-34-36-15,-18 0 0,18 0-1,-1-17 1,-17 0 0,18-18-1,-18 17 1,0 1 15</inkml:trace>
  <inkml:trace contextRef="#ctx0" brushRef="#br0" timeOffset="107736.95">5239 4798 0,'17'0'141,"-17"17"-125,18-17-16,0 18 15,-1 0 1,1-18-16,-18 17 15,35-17 1,-35 18 0,18-18-1,0 0 17,-1 0-1,1 18-16,-1-18 1,-17 17 0,18-17-1,0 0 1,-1 0 0,1 0 30,-18-17 79,18-19-125,-1-17 16,1-17-16,-18 35 16,18-36-1,17-105 1,-18 105 0,-17 1-1,18 52 1,-18 0-1</inkml:trace>
  <inkml:trace contextRef="#ctx0" brushRef="#br0" timeOffset="118378.03">26793 2734 0,'0'-18'78,"-17"1"-78,-18-19 16,-54 1-1,-105 18 17,-123 17-1,88 88 0,70 0 0,141-53-15,1-17-16,17 70 31,0-17-15,0-18-1,0-1 1,17 19 0,18-18-1,18 0 1,-17 0 0,17 0-1,17 0 1,1-18-1,-1-18 1,-52-17-16,17 18 16,36 0-1,17-18 17,35 0-17,-17 0-15,-18-18 16,-35 0-1,-53-17 1</inkml:trace>
  <inkml:trace contextRef="#ctx0" brushRef="#br0" timeOffset="119688.72">26617 4868 0,'0'36'47,"0"17"-31,18 246 15,52 266 16,-70-477-16,0-106 32,-17-52-48,-19 17-15,19 35 16,-1-35-16,-17-35 16,-36-88-1,18 35 1,36-18 0,-1 88-1,18 18 1,0 1-1,35 16 1,36 1 15,-53 17-31,87-17 0,-34 35 32,70-18-17,0 18 1,-35 0-1,-18 71 1,18 35 0,-53-18-1,53 124 1,-89-106 0,19 140-1,-36-104 1,0-1-1,-106 17 1,18-105 0,-36 18 15,18-36-15,1-17-1,52 17 1,35-35-1,0 0 79</inkml:trace>
  <inkml:trace contextRef="#ctx0" brushRef="#br0" timeOffset="122967.31">27182 7885 0,'0'35'31,"0"-17"-31,17 17 16,18 35-16,-17-17 16,-18 0-1,71 106-15,-36-36 16,106 459 31,-141-546-16,-71-72 31,36 1-62,-88-71 16,70 18 0,-141-176-1,106 105 1,35-18 0,17 19-1,19 17 1,17 35-1,17 53 1,1 35-16,35-17 16,0 35-1,-18 0 1,53 35 0,71 71-1,-53 0 1,0 53-1,-53-89 17,0 71-17,-18-53 1,-35 18 0,0-35-1,-35-1 1,-1 1-1,19-53 1,34-18 125,1 17-141,0 1 15,17 35-15,0 0 16,-17-18 0,-1 53-1,-17 0 1,0-17-1,-17-36-15,-19 1 16,-16-1 0,16-18-1,19-17 17</inkml:trace>
  <inkml:trace contextRef="#ctx0" brushRef="#br0" timeOffset="123930.2">28328 8149 0,'18'0'141,"-1"0"-125,1-17-1,17-19 1,53-105 15,-70 141-31,-18-35 16,0 17 15,-18 1-15,1 17-1,-36-18 1,-35 18 0,-18 0-1,35 0 1,1 71-1,17 34 1,18-34 0,35-18-1,0 53 1,0-53-16,35 70 16,18-17-1,17 0 16,71 0-15,-17-71 0,-106-35-1,17 0 1,-18 0 0,19-18-1,-19 18 1,1-17-1,-18-1 1,18 18 0,-18-18 62</inkml:trace>
  <inkml:trace contextRef="#ctx0" brushRef="#br0" timeOffset="127304.77">28011 1164 0,'17'0'31,"-17"18"-15,0-1-16,18 19 15,-1-1-15,-17 18 16,71 123 0,35 265 15,194 618 16,-194-566-32,17 143 1,36 193 0,-36-159 15,-70-388-16,0-17-15,35 211 16,0-106 0,18 177-1,-17-106 1,16 53 0,19 53-1,-54-265 1,-17-53-1,0-52 1,-35-72 0,-1 19-1,1-53 17,17 52-17,-35-35 1,18 18-1,35 106 1,-35-89 0,-1 1-1,1-36 1,-1-35 0,-17 35-1,36 18 1,-19-18-1,-17-17 1,18-1 0,0-17-1,-1 53 17,1-53-17,17 53 1,-17 35-1,35 53 1,-18-36 0,-17-16-1,35 34 1,17 124 0,-35-177-1,1 18 1,-36-70-1,35 17 1,-35-53 0,18 18-1,-1-17 17,-17 17-17,18 17 1,17 36-1,-17 35 1,17-35 0,-17 35-1,-18-70 1,17-54 0,-17 18-1,0-17 16,0 0-15,18 17 0,0 0-1,-18-17-15,0 53 32,17-36-17,1 53 1,17 53-1,-17 0 1,0-53 0,17 71-1,0 0 1,-17-89 0,-1 19-1,-17-54 1,18 35-1,-18-34 1,18 17 0,-1 17-1,-17-52 1,18 52 0,-18-17-1,18 0 1,-18-35-1,0 0 1</inkml:trace>
  <inkml:trace contextRef="#ctx0" brushRef="#br0" timeOffset="129064.68">28381 10019 0,'18'0'32,"-18"18"-1,53 87 0,35 231 16,0 52-16,-53-300-31,-35-53 16,35 71-1,-17-36 1,0-34 0,-1-1-1</inkml:trace>
  <inkml:trace contextRef="#ctx0" brushRef="#br0" timeOffset="130579.13">27640 9984 0,'0'-18'171,"0"0"-139,18 18-17,-1-17 1,-17-1 0,18 18-16,-18-18 15,35-17 1,-17 35-16,17-18 15,18-17 17,35-18-17,-52 18 1,34 0 0,1-1-1,-36 19 1,53-36-1,-35 18 1,35 17 0,-35-35-1,35 18 1,-35 17 0,-17 1-1,-19-1 1,1 0-1,0 18 32,-1-17-31,1 17 0,-1-18-1,1 18 1,0 0-1,-1-18 1,1 1 0</inkml:trace>
  <inkml:trace contextRef="#ctx0" brushRef="#br0" timeOffset="132542.88">28187 11007 0,'0'17'94,"-18"-17"-79,1 36-15,-36 16 32,-106 54-1,124-106-31,-195 124 31,36-89 0,106-35-15,-317-141 0,175 17-1,-176-105 1,89 18 0,52 17-1,-34-53 1,34 17 15,36-17-15,52 36-1,19-19 1,105 125-16,-18-37 16,-17-52-1,35 36 1,-18-19-1,18-87 1,36 87 0,-1-17-1,1-17 1,17-1 0,0 18-1,0 88 1,17-88 15,18 18-15,18-36-1,-35 124 1,35-36 0,0-34-1,-35 87 1,17 18-1,0-35 1,-17 53 0,35-71-1,-18 35 1,18 1 0,0-1-1,35-52 16,-35 34-15,35-34 0,-53 88-1,36-36 1,17 1 0,0-19-1,53 1 1,-70 35-1,-18 18 1,0 0 0,-36 17-1,1 18 1</inkml:trace>
  <inkml:trace contextRef="#ctx0" brushRef="#br0" timeOffset="134693.24">28734 11077 0,'0'0'0,"-18"0"16,0 0-16,18 18 16,-17-18-16,-1 0 15,1 0-15,-19 17 16,19-17-16,-36 0 16,0 0-1,-141-17 16,-71-71 1,89-1-32,-177-105 47,265 106-32,-230-176 1,213 175-1,-354-404 1,265 246 0,-141-177-1,176 177 1,-35-53 0,88 142-1,18-19 1,0-17-1,-71-229 1,71 176 0,-36-88-1,36 88 17,-71-247-17,106 282 1,1 1-1,-1 17 1,0-36 0,0-17-1,18-17 1,17-1 0,18-35-1,0 18 1,0-53-1,35 35 1,36-123 0,-1 176-1,-34 71 17,16 70-32,-34 35 31,17 18-16,1 18 1,-36 17 0,17 18-1,1 0 17,-18-17-17,18 17 1,-1 0-1,1 0 1,-1 0 15,1 0-15,0 0 0,-1 0 15,-17-18-31,18 18 15,0 0 1,-1 0 0,1 0-1,0 0 1,17 0 0,-18 0 15,1 0-16,0 0 17,-1 0-32,1 0 15,0 18 17,35 17-32,0-17 31,35 35-16,-53-18 1,36 35 0,-19-52-1,-34 17 1,17-17 0,-35 0-1,18-1 1,0-17-1</inkml:trace>
  <inkml:trace contextRef="#ctx0" brushRef="#br0" timeOffset="161818.48">24659 13811 0,'0'18'125,"0"17"-125,-17 0 15,17 18 1,-18 0-16,18 71 0,-18-36 15,1 53 1,17-53-16,-18 18 16,18-18-16,-18 18 15,18 70-15,-35 54 32,35-107-32,0 89 31,-35 141 0,17 88 0,18-230-15,-17 125 0,-1-142-1,18-18 1,0-17-1,-18 17 1,18-105 0,0 70-1,0 0 1,0-53 0,0-53 15,0 36-16,0-36 1,0-17 0,0 17-1,0 18 1,0-18 0,0-17-1,0 0 1,0-1-1,18-17 110,0 0-125,-1 0 16,1-17 0,-1 17-16,1 0 15,17-36 1,36 36 0,-1-35-1,19 17 1,16-17-1,-16 17 1,-36 1 0,88-36-1,53-18 1,-18 36 0,1-18 15,-89 35-31,-53 1 15,18 17-15,35-35 16,18-1 0,17 36-1,-17-35 1,-35 17 0,-1 1-1,19-1 1,-1 18-1,18-35 1,17 17 0,1 1-1,-1-1 1,-70 0 15,0 1-15,-36-1-1,-17 0 1,18 1 0,0-1-1,-1-17 1,1-36 0,17-88-1,36-35 1,-1-70-1,1-36 1,17-18 0,18-52-1,-53 123 1,35-300 15,-70 336-15,35-107-1,-53 212 1,17-70 0,-17 88-1,0 17 1,0-70 0,0 106-1,0-36 1,0 54-1,0-36 1,0 0 0,0-35-1,0-36 17,0 71-17,0 0 1,0 0-1,0 0 1,0-17 0,0 17-1,0 0 1,0 18 0,0 0-1,0-1 1,0 19-1,0-1 17,-17 18 30,-1 0 32,0-18-78,1 18-16,-1 0 15,-35-17-15,18-1 16,-71 0-1,18 18 1,53-17-16,-107-1 16,54 18 15,-106 0-15,71 0-1,-124 0 1,141 0-1,-88 0 1,88 0 0,-123 0-1,70 0 1,18 0 0,0 0-1,-53 0-15,123 0 16,-35 0-1,18 0 1,-18 0 0,18 0-1,71 0 17,-19 0-17,-17 0 1,18 0-1,17 0 1,1 0 0,-18 0-1,17 0 1,0 0 0,-17 0-1,17 18 16,18-1-15,-17-17 0,-1 36-1,0 17 1,-34 0 15,34 35-15,0-53-1,1 53 1,-19 0 0,19 18-1,17-53 1,-18 0-16,0 53 16,1-53-1,17 53 1,0-18-1,0-18 1,0-17 0,-18 0 15,18 18-15,0-36-1,0 18 1,0-35-1,0 35 1,0-18 15,0-18 1,18-17 139,-1 0-124,1 0-15</inkml:trace>
  <inkml:trace contextRef="#ctx0" brushRef="#br0" timeOffset="166038.4">14199 17462 0,'18'0'47,"0"0"-32,-1 18 17,1 88-1,35 35 0,-36-35 0,1-36 1,0-52-32</inkml:trace>
  <inkml:trace contextRef="#ctx0" brushRef="#br0" timeOffset="167291.2">13776 16863 0,'0'-18'16,"0"-17"-16,0 17 15,0 1 1,53-72 15,0 19 0,-53 52-15,0-17 0,17 17-1,-17 1 1,0-1 15,0 0-15,-35 18-1,18-17 1,-1-1 0,-17 18-1,-18 0 1,17 35 0,19-35-1,-1 36 1,-35 17-1,53 17 1,0-52-16,0 17 31,18-17-15,-1-1-16,-17 1 16,53-18 15,-17 0-16,17 0 1,-18-35 0,0-1-1,-17 19 17,-1-1-17,-17-17 1,0 17-1,0 1 1,0-1 0</inkml:trace>
  <inkml:trace contextRef="#ctx0" brushRef="#br0" timeOffset="168476.66">14252 17339 0,'0'18'78,"18"-1"-78,17 36 16,124 194 15,-71-70-15,-70-142-16,35 35 15,-36-17 1,-17-88 78,0 17-79,0-17-15,0-18 16,0 36-1,-17-36 1,17-36 0,0 19-1,0-36 1,0 71-16,0-1 16,0 1-1,0 0 1,35-18-1,0 35 1,0 18 0,-17-17-1,17 17 1,1 17 15,52 72-15,0 16-1,-17-34 1,-18 35 0,-18-71-1,-18 0 1,-17 1 0,18-36-1,0-18 32,-18 0-31,35-70-16</inkml:trace>
  <inkml:trace contextRef="#ctx0" brushRef="#br0" timeOffset="169183.44">15258 16986 0,'0'0'0,"-230"36"16,160-1-16,-124 53 15,106-35 1,88-35 0,0-1 15,17 1-15,1-18-1,35 35 1,53 0-1,17-17 1,-52 0-16,-1-1 16,-52-17-1,17 36 1,-35-19 0,35 18-1,-35 36 1,18-36-1,-18 18 1,0-35 0,0 0-1,0 17 17,-18-18-17,18-34 79,71-36-78,-1 18-1,72-54-15,-19 36 16,353-193-1</inkml:trace>
  <inkml:trace contextRef="#ctx0" brushRef="#br0" timeOffset="169976.61">16034 17145 0,'-18'18'15,"36"-18"63,-1 0-15,-17-18-63,18 0 15,0 18-15,-18-17 16,0-1 0,0 0 31,-18 18-32,0 0 1,-17 0-1,0 0-15,-53 53 32,-53 36-32,70-37 31,36 1-15,17-17-1,18-1 1,0 0-1,0-17 1,18-18 0,-1 0-1,1 0 1,88-35 0,-89 35-16,36-53 15,-17 17 1,-1-17-1,-17 53 17</inkml:trace>
  <inkml:trace contextRef="#ctx0" brushRef="#br0" timeOffset="170476.99">16069 17092 0,'18'0'47,"17"18"-31,-35-1 0,35 1-1,0 35 1,-17-18-1,0-17 1,-18-1 0,0-52 31,17 18-32,-17-36-15,18 17 16,0-87-1,-1 88 1,1-54 0</inkml:trace>
  <inkml:trace contextRef="#ctx0" brushRef="#br0" timeOffset="170946.57">16422 16616 0,'17'0'32,"1"17"-17,0 19 1,-1 34 0,1 1-1,35 70 1,-35-53-1,-1-70 1,-17-1 0,-17-17 46,-1 0-46,-17 0 15</inkml:trace>
  <inkml:trace contextRef="#ctx0" brushRef="#br0" timeOffset="171259.89">16439 16898 0,'0'0'0,"71"-53"16,35-35 0,-71 53-1,36-18 1,17 0-1,-18 18 1,-52 35 15</inkml:trace>
  <inkml:trace contextRef="#ctx0" brushRef="#br0" timeOffset="171669.25">16933 16545 0,'18'0'31,"0"18"-15,-1 0-1,1 17-15,0 0 16,17 18 15,-18-35-15</inkml:trace>
  <inkml:trace contextRef="#ctx0" brushRef="#br0" timeOffset="172014.72">16775 16016 0,'0'18'141</inkml:trace>
  <inkml:trace contextRef="#ctx0" brushRef="#br0" timeOffset="172848.29">17233 16228 0,'0'0'0,"-35"17"0,0 54 31,-18 88 1,88-53-1,18-89 0,35 18-15,-17-35-1,17 0 1,18-17 0,-71-1-1,0 1 1,-35-1-16,18 18 15,17-53 1,-35 18 0,18-1-1,-18-16 1,0 16 0,0-17-1,-35 18 1,17 0-1,-106-1 17,36 19-17,-53 17 1,53 0 0,70 0-1</inkml:trace>
  <inkml:trace contextRef="#ctx0" brushRef="#br0" timeOffset="173680.94">17692 16122 0,'17'0'32,"1"0"-32,0 18 15,-1-1-15,1 18 16,17 1-16,71 105 47,-106-123-16,0-36 16,0 0-47,18-52 15,-1-1 1,1 1 0,17 34-1,-17 1 1,0 17 0,-1 18-16,1-17 15,35-1 16,-36 18-15,36 0 0,-35 0-1,35 0 1,-18 18 0,-17-1-1,-1 1 1,1 0-1,0-1 1,-1 19 0,-17-19-1,18 1 1,0-18 0</inkml:trace>
  <inkml:trace contextRef="#ctx0" brushRef="#br0" timeOffset="174181.94">19121 15963 0,'17'0'15,"1"-17"1,17 17 0,-17-18-16,70-17 15,335-54 16,-105 1 1</inkml:trace>
  <inkml:trace contextRef="#ctx0" brushRef="#br0" timeOffset="174848.31">19950 15610 0,'0'-17'31,"17"-1"-15,1 18-16,35-17 15,0-1 1,-36 18 0,36-18-16,-17 18 15,-19 0 1,1 0 0,17 0-1,-17 0 16,17 53-15,-17-35 0,-1-1-1,-17 19 1,0-19 15,0 19-31,-35 17 31,0-18-31,-36 35 16,-35 19 0,18-37-1,53 1 1,17-35 0,1 0-1,-1-18 1,18 17-1,-18 19 1</inkml:trace>
  <inkml:trace contextRef="#ctx0" brushRef="#br0" timeOffset="176673.01">17092 17939 0,'18'0'62,"-1"17"-46,19 19 0,17 34-1,-1 71 16,1-35 1,-53-88-17,0-1 17,0-34 61,0-1-93,-17-17 16,-1 17-16,0-35 16,-17-52-1,-35-54 1,52 71-1,-17-1 1,35 19 0,0 17-16,0 18 15,35-54 1,18 36 15,0 1-15,0 16-1,0 19 1,-18 17 0,35-18-1,1 18 1,-53 0-16,-1 0 16,19 18-1,17 17 1,17 53-1,-17-17 1,0 70 0,-18-35-1,-35-1 1,0-34 15,-17-18-15,-1-18-1,-17 1 1,17-19 0,-17 1-1,-1-1 1,36 1 0,0-36 109</inkml:trace>
  <inkml:trace contextRef="#ctx0" brushRef="#br0" timeOffset="178170.58">18203 17533 0,'-17'0'16,"17"18"93,17-18-62,19 0-31,52-36-1,-71 19 1,36-36 0,-35 18-1,-18 17 1,0 0 46,-35 18-62,-1-17 16,-16 17 0,-1 0-1,-36 35 1,-16 18-1,-19 53 1,36-18 0,0 18-1,70-53 17,18-18-17,0-17 1,0-1-16,0 1 31,71-18-15,176 17-1,176-105 1,-159 0 0,-52-18-1,-141 71 1,-36 17-1,-35 1 1,0-1 62</inkml:trace>
  <inkml:trace contextRef="#ctx0" brushRef="#br0" timeOffset="178602.04">19156 16916 0,'0'17'15,"17"1"1,-17 0-16,18-1 15,17 124 1,18-70 0,-17-1-1,34 1 1,-70-36-16,18-35 16,-1 18-1,1-18 32,35-18-31</inkml:trace>
  <inkml:trace contextRef="#ctx0" brushRef="#br0" timeOffset="179302.92">19703 17127 0,'17'0'47,"1"0"-31,0-17-1,-1 17-15,36-36 16,-18 19 0,54-71-1,-37 35 1,19-35-1,-53 70 1,-36 18 31,-17 0-31,-18 0-16,-212 35 15,1 89 1,158-71-1,0-18-15,0 53 16,89-53 15,17-17-15,0 17 0,17-17-1,36 35 1,71 0-1,158-18 1,-53-35 0,0-18-1,-105-35 1,-71 36 0,-36-19-1</inkml:trace>
  <inkml:trace contextRef="#ctx0" brushRef="#br0" timeOffset="180089.8">20708 16792 0,'0'-17'31,"18"-1"-15,17-17-16,18-1 16,247-175 15,-177 105 0,-105 88-15,-1-17 15</inkml:trace>
  <inkml:trace contextRef="#ctx0" brushRef="#br0" timeOffset="180672.74">21078 16122 0,'53'0'32,"-17"0"-17,17 0-15,-1-18 16,1 18 0,0 0-1,-17 0 1,-19 18-1,-17 17 1,0 18 0,-17 53-1,-36 0 1,0 0 0,-53 35-1,53-71 1,35-34-1,54-36 48,17-36-47,105-52-1,266-124-15</inkml:trace>
  <inkml:trace contextRef="#ctx0" brushRef="#br0" timeOffset="181842.04">23618 15046 0,'0'-18'125,"18"18"-94,0-17-15,-18-1-16,17 18 16,19-35-1,-1 17-15,53-35 16,36-35 0,-19 0-1,-16 35 1,-54 35-1,0-17 1,-17 17 0,-1 1-1</inkml:trace>
  <inkml:trace contextRef="#ctx0" brushRef="#br0" timeOffset="183236.86">19297 18486 0,'0'17'94,"0"1"-79,35-1 1,36 89 15,88-18 0,-107-70-15,1-18 15,-35 0-15,17 0-16,53-35 16,71-71-1,53-35 16,-18-53-15,0 0 0,-71-18-1,-87 89-15,-36 17 16,0 53 0,0 18-1</inkml:trace>
  <inkml:trace contextRef="#ctx0" brushRef="#br0" timeOffset="184162.5">20902 17498 0,'18'0'16,"17"53"-16,0-18 15,36 124 1,52 70 0,-17-17 15,-18-54-16,-70-122 1,-18-19 0,-18-34 31,-17-36-32,0 35-15,-18-88 16,-18 18-1,-52-106 1,17 35 0,53 18-1,35 71 1,18-36 0,18 18 15,17 52-16,54-17 1,-54 53 0,53 0-1,-35 0 1,0 18 0,-36 0-1,1 35 1,17 52-1,-35 19 1,0-1 0,-35-17-1,0-35 1,-36-36 0,54-17 15,-1-1-16,71-52 79</inkml:trace>
  <inkml:trace contextRef="#ctx0" brushRef="#br0" timeOffset="185592.15">21978 17198 0,'0'0'0,"-35"-18"0,-18-17 16,35 35-16,1 0 15,-19-18-15,-34 18 16,-18 0-1,-36 141 17,124-105-32,0 34 15,0 89 1,35-71 15,1-35-15,17-18-1,-18-17 1,-18-18 0,1 0 15,0 0-15,52-35-1,1-36 1,17-17-1,-35 35-15,-18-17 16,-35 34-16,18-122 16,-18-19-1,-18 71 17,-17 18-17,17 71 1,18-1-1,0 36 48,0-1-47,0 1-16,0-1 15,53 72 1,-17-19-1,-19-52 1,54 52 0,-1 19-1,-34-54 1,-19 0 15,36-17-15,-18-18-1,-17 0 1,0 0 0</inkml:trace>
  <inkml:trace contextRef="#ctx0" brushRef="#br0" timeOffset="186443.23">22772 16775 0,'-18'0'31,"1"0"-15,-1 17-1,18 19-15,-18-19 16,1 1-16,17 17 15,0 0 1,0 36 0,0-1-1,35-34 17,0-1-17,-17 0 1,-1-35 31,1 0-47,0-17 15,-1-1 1,72-88 0,-19-53-1,-52 107 1,-1 16-1,1 19 1,-18-1 0,0 36 46,18-1-46,-1 19-16,-17-19 15,36 36 1,-19-35 0,1 17-16,0-17 15,-1-1 1,1-34 15,-1 17-15,19-53-1</inkml:trace>
  <inkml:trace contextRef="#ctx0" brushRef="#br0" timeOffset="186829.8">23460 16492 0,'17'18'47,"-17"0"-31,18-1-1,-18 36-15,53 53 16,-35-53-1,-1 0 1,1-18 0,-18-17 15,-18-18 31,1 0-46</inkml:trace>
  <inkml:trace contextRef="#ctx0" brushRef="#br0" timeOffset="187127.17">23424 16739 0,'0'0'0,"0"-17"16,0-19 0,18 36-16,17-17 15,-17-1 17,17 0-17,1 1 1,-1-1-1,-35 1 1,17 17-16,1-18 31,0 18-15</inkml:trace>
  <inkml:trace contextRef="#ctx0" brushRef="#br0" timeOffset="188345.36">24007 16422 0,'17'0'16,"-17"-18"-1,18 18-15,-1 0 16,-17-17-16,53-1 15,53-35 17,124-53 15,-125 71-32,-16 0 1,-54 17-1,-35 0 17</inkml:trace>
  <inkml:trace contextRef="#ctx0" brushRef="#br0" timeOffset="189140.32">25153 15628 0,'0'18'31,"18"-1"-31,-18 36 16,17-17-16,1 34 15,0 1-15,-1 17 16,19-18-16,-19-17 15,1 0-15,-18-18 32,0-52 30,0-36-46,0-71-1,0-34 1,0 17 0,0 52-1,17 37 1,1 34 0,0 18-1,-1 0 16,1 0 1,35 53-17,-18 17 1,0 89 0,1-71-1,-19 0 1,1 54-1,-18-72 1,0-35 0,-18-35-1</inkml:trace>
  <inkml:trace contextRef="#ctx0" brushRef="#br0" timeOffset="189498.15">25453 15928 0,'0'0'0,"35"-18"16,-17-17-16,17 17 16,0 1-1,-17-1 1,-18-17-1,18 17 17,-1 1-17,1-19-15</inkml:trace>
  <inkml:trace contextRef="#ctx0" brushRef="#br0" timeOffset="189877.78">25894 15275 0,'18'0'31,"-1"36"-16,1-1 1,-18 18 0,53 106-1,0 52 1,-36-87 0,1-36-1,-18-18 1,-18-70 62,-17-35-78</inkml:trace>
  <inkml:trace contextRef="#ctx0" brushRef="#br0" timeOffset="190867.33">26000 15840 0,'17'-36'32,"1"19"-32,0 17 15,-18-18 1,17 18-1,19-35 1,-1 0 0,0 17-1,36-35 1,-36 0 0,35-17-1,-34 34 1,-36 19-1,17 17 64,1 17-64,-18 1 1,0 0-16,35 35 15,-35-36-15,0 1 16,36 52 0,-19-52-1,1-36 63,-18-17-78,35 17 16,-17-17-16,-18 0 16,17-18-1,1 35 1,0 18 15,-1 18 0,-17 0-15,36 17 0,-1 0-1,-35-17 1,18-18 46,-18-18-62,0 1 16,35-19 0,-18 1-1,19 17 1,-19 1 0,1 17 15,0 0-16,-1 0-15,1 0 16,-18-18 0,35 18-1</inkml:trace>
  <inkml:trace contextRef="#ctx0" brushRef="#br0" timeOffset="196186.34">12823 17092 0,'-17'0'16,"-1"0"93,18 18-78,0 35-31,0 141 32,106 70-1,-88-211-15,17 0-16,53 53 31,-70-71-31,35 18 15,70 53 1,-52-35 0,-1-19-1,18 19 1,-17-18 0,17 0-1,0 0 1,89 35-1,-18-35 1,88 35 0,-71-35-1,36-18 1,176-17 15,-124-18-15,142-35-1,229-107 1,-212 1 0,-158 36-1,-142 52 1,-105 35 0,0 18-1,-18-18 1,17 18 78,1 18-63,-1 0-31,19 17 15,-1 18-15,-17-53 16,70 141 0,0-53-1,18 36 1,-53-54 0,17-17-1,-17-18 1,-17-35-1,-19 18 1,1-18 0,17 0-1,71 0 1,-71 0-16,89 0 31,-36 0-15,53 0-1,-53 0 1,106-18 0,-53 18-1,159-35 1,-176 17 0,70-17-1,-141 17 1,17 18-1,71-17 1,-53-1 0,1 1-1,-1 17 17,0-18-17,-35 18 1,18 0-1,-1 0 1,36 35 0,53 18-1,141 18 1,-195-54 0,36 19-1,-35-19 1,-18 1-1,107 0 1,16-1 0,-158-17-1,88 18-15,-17-18 32,17 0-17,35 0 1,142-18-1,-107-17 1,1 0 0,17-1-1,36-17 1,-18-35 0,0-18-1,17-35 1,-17-17-1,71-142 1,-248 141 0,36 0-1,-53 89-15,88-89 32,-17 53-17,-71 35 1,-53 36-1,17 18 1,19-19 0,-1-17-1,71-52 1,-18 16 0,71-87-1,-106 123 1,-18-18-1,-18 54 1,1-18 0,17-18-1,18 0 17,-17 0-17,16 18 1,1-18-1,0 0 1,18-18 0,52-35-1,-34 36 1,16-18 0,-34 17-1,-1 0 1,-17-17-1,-17 35 1,-1 0 0,-17 18 15,35-35-15,-18-1-1,0 0 1,0 1-1,-17 35 1,-18 17 0,0-17-1,18 17 1,-18 0 0,0 1-1,0-1 1,-18 1-1,18-19 1,-18 19 0,1-1-1,-19-17 17,1 17-17,0-17 1,-18-1-1,18 19 1,17 17 0,-17-18-1,17 18-15,-105-35 16,17 17 0,0 18-1,0 0 1,-35 0-1,18 0 1,-19 0 0,-34 0 15,35 18-15,0 17-1,-18 0 1,-17 1-1,-159 52 1,211-70 0,-229 35-1,195-36 1,-1 1 0,106-18-1,-71 0 1,89 0-1,-71 0 1,0 17 0,-52 1 15,87-18-15,-70 18-1,53-18 1,35 0-1,-18 17 1,-52-17 0,17 0-1,-35 0 1,53 0 0,0 0-1,52-17 1,-87-19-1,52 36 17,-17-17-32,0-1 31,-36 1-15,19 17-1,-19 0 1,-35 0-1,-299 0 1,352 0 0,-388 0-1,53 0 1,159 0 0,-212 0-1,176 0 1,-228 0-1,246 0 1,-212 0 15,212 0-15,-35 35 0,-35-18-1,-389 19 1,354-19-1,-177 36 1,105-17 0,1-1-1,229 0 1,-35 0 0,53 18-1,35 0 1,88-35-1,-53 35 17,36 17-17,52-52 1,-70 53 0,35-19-1,-211 72 1,158-54-1,-71 19 1,160-54 0,-1 18-1,-34 0 1,69 0 0,1 88-1,0 0 1,35 0-1,0 0 17,17-70-17,72 52 1,16-35 0,19-17-1,-89-53 1,89 17-16</inkml:trace>
  <inkml:trace contextRef="#ctx0" brushRef="#br0" timeOffset="197818.46">22772 18009 0,'-18'-35'15,"1"17"-15,-19 18 16,-70-53-1,-88 36 32,36 70-15,122-36-32,-52 36 15,18 0 1,52-35-1,18 17 1,0-17 0,0-1-1,18 1 1,17 0 0,18-1-1,-36 1 1,-17 0-1,18-1 17,-18 1-17,18 52 1,-18 36 0,-18-53-1,-52 35 1,-19-35-1,1-35 1,71-18 0</inkml:trace>
  <inkml:trace contextRef="#ctx0" brushRef="#br0" timeOffset="198704.97">22578 18150 0,'17'0'0,"1"0"16,0 0-1,-1 0 1,89 0 15,123-35 0,-105-35-15,-89 34 0,-35 19 46,-17 17-31,-36 0-31,0 17 16,0 1 0,-71 70-1,1 106 1,70-106 0,53-70-1,0 35-15,-18-18 16,18-17-1,36-1 1,-1 1 0,35-18-1,19 0 1,16 0 0,54-18-1,123-34 1,-70-19 15,-88 18-15,-54 0-1,-35 18 1,1-18 0,-1-18-1,-35 1 1,0-18-1,0-142 1</inkml:trace>
  <inkml:trace contextRef="#ctx0" brushRef="#br0" timeOffset="199757.53">23848 17586 0,'0'18'47,"0"-1"-32,0 71 1,17 18 0,36 35-1,0-35 1,18 35-1,-18-70 1,-36-18 0,1-53-1,-18-18 63,0 1-78,0-54 16,0 36-16,0-1 16,0 19-1,0-1 1,0 1 0,18-1 124,-1 0-124,19 18-16,-19-35 15,18 17-15,-17 1 16,17-36 0,-17 17-1,0 36 1,-18-17 0,17 17 187,1-18-203,0 1 15,17-19-15,0 19 16,36-54 15,-71 53 16</inkml:trace>
  <inkml:trace contextRef="#ctx0" brushRef="#br0" timeOffset="202735.69">22983 11483 0,'-17'0'63,"-1"35"-48,-17 0-15,35 1 16,-18-1-16,-17 0 16,35 18-16,-53 53 15,-17 176 32,52-194-47,0 265 31,18-194-15,0 70 0,0-88-1,18 1 1,0-54 0,-18-18-1,17 1 1,-17-18-1,18 17 1,-1 71 0,1 1-1,-18-19 17,18-70-17,-18 17 1,0-52-1,0 53 1,0 17 0,0-53-1,0 18 1,0 18 0,17-36-1,-17 53 1,18-17-1,-18 34 1,18 37 0,17-37-1,-35-52 1,0 0 15,18-17-15,-1-19 15</inkml:trace>
  <inkml:trace contextRef="#ctx0" brushRef="#br0" timeOffset="203926.96">22472 15011 0,'18'0'94,"-1"0"-79,18 0 1,-35 17-16,18-17 15,0 18-15,17 0 16,18 17 0,0 0-1,17 0 17,1 18-17,-36-35 1,1 0-1,-19-1 1,1-17 0,-1 0-1,1 0 1,0 18 0,17-18-1,-17 18 1,-1-18-1,1 0-15,0 0 47,-1-18 94,-17 0-125,18 1-16,-18-36 15,18 17 1,-1-16-16,1-72 15,17 36 1,0 0 0,-17 35-1,0 0 17,-1 18-17,1 17 1,-18-17-1,18 35 1,-18-18-16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5-04T04:34:57.067"/>
    </inkml:context>
    <inkml:brush xml:id="br0">
      <inkml:brushProperty name="width" value="0.05292" units="cm"/>
      <inkml:brushProperty name="height" value="0.05292" units="cm"/>
      <inkml:brushProperty name="color" value="#FF0000"/>
    </inkml:brush>
  </inkml:definitions>
  <inkml:trace contextRef="#ctx0" brushRef="#br0">12382 3881 0,'0'35'156,"0"-18"-140,0 19 0,0-1-16,0 0 15,0 142 1,18 70-1,0 88 1,17 18 0,-35 35-1,18-53 1,-18-124 0,0 19-1,0 317 1,0-124-1,0-335 1,-18 459 0,0-212-1,18 18 1,0-18 0,-17-35-1,17-53 1,-36 17-1,19-17 1,17-106 15,-18 53-31,18-123 0,-17 229 16,-1-106 0,0 212 15,1-124-16,-1-123 1,0 17 0,18 124-1,0-124 1,0 36 0,0 141-1,0-159 1,0-36-1,0 19 1,0-54 0,0 18-1,0-88 1,0-17 0,0-1 15</inkml:trace>
  <inkml:trace contextRef="#ctx0" brushRef="#br0" timeOffset="6605.69">19244 3510 0,'18'0'187,"-18"35"-171,0-17-16,0 0 15,17 70 1,-17-53-16,0 53 16,18 1-16,-18-37 15,0 37-15,35 352 47,-17-106-16,-18-106-15,18 300 15,-1-299-31,-17-142 16,0 265 0,18-142-1,17 213 1,0-54-1,-17-176 1,0 53 15,-18-177-31,0-17 16,35 106 0,-17-35-1,-18-71-15,35 193 16,-18-104-1,1 69 1,17 89 0,-35-141-1,18-18 1,0 18 0,-1-1-1,19 283 1,-19-352-1,1 228 1,-18-229 0,17 71 15,1-18-15,-18 106-1,18-70 1,-18-36-1,0 35 1,17 18 0,-17 0-1,18 18 1,-18-18 0,18-53-1,-1 0 1,-17-106-1,0 18 1,18 53 15,-18-71-15,0 36 0,0-18-1,0 17 1,18 19-1,-18-37 1,0 37 0,17-19-1,-17-35 1,0 36 0,0-18-1,0 0 1,0-18-1,0-17 1,0-1 15,18-17-15,-18 18 0,0 0-1,0-1 1,0 1 15,-18-18 250,18-18-265,-17 18 15,17-17-31,0-1 16,-18 18-16,0-18 15,-35-17 32,-52-35-15,52 34-17,0 19 1,-18-19-1,-70-17 1,71 18-16,-89-18 31,-88-17-15,176 52 0,-88-17-1,89 17 1,17 18-1,-18-17-15,-70-1 32,88 18-17,-105-18 1,70 18 0,-107-17-1,90-1 1,-160 0-1,-35 1 1,124-1 0,-177 0-1,0 18 1,194 0 0,-123-17-1,141 17 1,-141 0-1,158 0 1,-122 0 15,140 0-15,-71 0 0,71 0-1,54 17 1,-1-17-1,-18 18 1,-52 0 0,34-18-1,37 0 1,-90 0 0,54 17-1,0 1 1,53-18-1,-53 18 1,-18-18 15,17 0-15,1 17 0,35 1-1,36-18 1,-36 0-1,0 18 1,18-1 0,-54 1-1,-16 17 1,-1-17 0,-18 35-1,54-36 1,-1 19-1,18-19 17,18 1-17,0 17 1,17-17 0,-17 17-1,-18 0 1,18 1-1,-18 16 1,0-34 0,35 0-1,-17-1 1,17 19 0,-17-19-1,17 1 1,18 0-1,-17-1 17,-1 1-17,18 0 1,-18-18 15,18 35-15,-17-35 15,17 17-31,0 1 16,0 0 15,-18-1-31,18 1 31,0 0-15,0-1-16,0 1 15,0 0 17,18-1-17,-18 1 1,17-1 0,1-17-1,-18 18 1,18-18-1,-1 18 32,19-1-31,-19 1 15,1-18-31,-1 18 16,19-1-1,-19-17 17,19 18-17,-19-18 1,1 18 0,0-18-16,35 17 15,-36-17 1,54 18-1,35 17 1,-18-17 0,-18-1-1,-34-17 1,52 18 0,0 0-1,-35-18 16,70 17-15,-34 1 0,-37-18-1,54 0 1,0 0 0,-53 0-1,53 0 1,-18 0-1,0 18 1,18-18 0,-53 0-1,53 17 1,-53-17 0,53 0-1,-36 0 1,71 0 15,-35 18-15,106-18-1,70 18 1,-88-18 0,0 17-1,-18-17 1,-17 0-1,18 0 1,-1 18 0,-17-18-1,52 0 1,-17 0 0,0 0-1,-52 0 1,-19 0 15,-88 0-15,36 0-1,17 0 1,-53 0 0,54 0-1,-19 0 1,1 0-1,-18 0 1,17 0 0,-17 0-1,18 0 1,52-18 0,-35 18-1,0-17 1,-17 17 15,35 0-15,-36-18-1,-52 18-15,35-18 16,35 18 0,-17-17-1,-1-1 1,1 0-1,-36 18 1,36-17 0,-18-1-1,-18 0 1,18 1 0,-18-1-1,18 1 16,-35-19-15,35 19 0,-18-19-1,-18 19 1,19-1 0,-1 0-1,-17 1 1,17-1-1,35-17 1,-52 17 0,17-17-1,18 17 1,-17-17 0,-19 17-1,36-17 16,-35 35-15,-1-35 0,1 17-1,0 18 1,-1-17 15,1 17-15</inkml:trace>
  <inkml:trace contextRef="#ctx0" brushRef="#br0" timeOffset="12180.36">12382 3898 0,'18'-17'234,"-18"-1"-234,18 18 16,-1 0-16,1-18 15,0 18 1,-1-17-16,1 17 15,0-18-15,-1 0 16,19 18-16,34-35 16,71 0 15,-17-18 16,-36 35-16,-35 1-15,17-19-1,19 36 1,-37-17 0,54-1-1,-35-17 1,88 17-1,-71 0 1,35-17 0,-70 18-1,35 17 1,36-36 15,-1 19-15,-34-1-1,34 0 1,18 1 0,-88-1-16,18 0 15,87 18 1,-17-17 0,18-18-1,-88 35 1,17-18-1,53 18 1,-35-18 0,0 1-1,35-1 17,35 18-17,-88-18 1,-17 18-1,17-17 1,-17-1 0,17 18-1,35 0 1,-17-18 0,-35 1-1,17 17 1,-17-18-1,34 18 1,1 0 0,35-17-1,-17-1 17,-1 18-17,1-18 1,-1 18-1,89-17 1,-159 17 0,70-18-1,-17 18 1,0-18 0,-36 18-1,-34 0 1,17 0-1,0 0 1,-1 0 0,-16 0 15,-1 0-31,18 0 31,-35 0-15,-1 0-1,1 0 1,17 0 0,-17 18-1,-1-18 1,19 35 0,-19-17 15,19-18-16,-19 18 17,1-1-32,0-17 15,34 18 17,-34-1-17,35 1 1,-18 0-1,1-18-15,-1 35 16,18-17 0,0-1-1,-18 1 1,-17-18 0,17 35-1,-17-17 1,-1-1-1,1-17 1,-18 18 31,17-18-31,-17 18-1,0-1 48,0 1-32,0 0-15,0-1-1,0 1 1,0 0-1,0-1 1,0 1-16,0 35 16,0-36 15,0 36-15,0-17-1,0-19 1,-17 19-1,17 16 1,-18-16 0,1 17-1,-19 35 1,1-53 0,-18 53-1,18-52 1,-36 52-1,54-71 1,-19 19 0,-52 17 15,-18 0-15,-53-18-1,36 35 1,0-34-1,-19-1 1,19 18 0,-36-36-1,106 19 1,-105-19 0,52 19-1,18-36 1,-18 17-1,88 1 1,-53 0-16,1-1 16,-106 1 15,87-1-15,1 1-1,-71-18 1,54 0-1,-1 18 1,-88-1 0,70-17-1,-35 18 1,18-18 0,18 0-1,-142 0 1,107 0-1,-36 0 1,-36-18 15,-52 1-15,106 17 0,35-18-1,35 18 1,18-18-1,-1 18 1,72 0 0,-36 0-1,17-17 1,-16-1 0,-1 18-1,17-17 1,-17 17-1,36 0 1,-54-36 15,36 19-15,-36-19 0,36 19-1,-18-1 1,18 0-1,-18-17 1,18 18 0,-1-1-1,-16-17 1,-19-1 0,-17-17-1,-36-17 1,54 35-1,35 17 17,-1 0-17,1-17 1,0 35 0,-1-18-1,-17 1 1,36-1-1,-1 18 1,-17-17 0,0 17-1,-18-36 1,17 36 0,19-17-1,-71-19 1,70 19-1,0-1 17,-17 18-17,0-18 1,17 1 0,0-1-1,-17 18 1,18-18 15,-1 18-15,18-17 15,-18 17-15</inkml:trace>
  <inkml:trace contextRef="#ctx0" brushRef="#br0" timeOffset="22893.33">4886 3122 0,'0'-18'141,"0"1"-125,0-1 15,0 1-31,0-1 15,18-17-15,17-18 32,35-71-17,-34 71 1,34-17 0,1-18-1,35-18 1,-36 35-1,1 36 1,35-36 0,-71 36-1,35-18 1,-17 18 0,18-18-1,17 18 1,0 17-1,0-35 17,-70 53-32,70-18 15,-35 1 1,53-1 0,0 1-1,-18-19 1,36 19-1,-36 17 1,35-36 0,-35 19-1,18-1 1,-35 18 0,52-35-1,-52 17 1,105 1-1,36-19 17,-124 19-17,0 17 1,142-36 0,-142 19-1,0 17 1,-35-18-1,106 0 1,-89 18 0,-17 0-1,18 0 1,-18 0 0,88 0 15,0 0-31,0 18 31,18 0-15,-53-1-1,-1-17 1,1 0 0,18 36-1,34-19 1,-16 1-1,-19 0 1,0-18 0,19 35-1,87 0 1,-159-17 0,54-1-1,-18 19 1,17-19-1,-17 36 17,-53-35-17,35-1 1,36 19 0,-54-1-1,-35-17 1,54 17-1,-36-17 1,-18-1 0,35 18-1,19 18 1,-54-35 0,106 70-1,-88-70 1,0 35 15,-18-36-15,36 36-1,-36-53 1,35 53 0,1 0-1,-53-35 1,35 17-1,-36-17 1,19 35 0,-1-53-1,0 17 1,-17 19 0,-1-19-1,19 1 1,-36 0 15,35 17-15,-17-35-1,-1 17 1,1 1 0,-1 17-1,1-35 1,0 18-1,17 17 1,-17 1 0,35 16-1,-36-34 17,-17 0-32</inkml:trace>
  <inkml:trace contextRef="#ctx0" brushRef="#br0" timeOffset="24061.01">12312 3140 0,'18'0'125,"-1"0"-109,1 0-16,35 0 16,70 70-1,248 124 17,-71-70-1,-248-107 0,-16 1-15,-19-18-1,-17-35 110,0 17-109,0 0-16,0 1 16,0-18-16,0-71 15,0 0 16,0-88-15,0 35 0,0 18-1,0 35 1,0 18 0,0 35-16,18 18 15,-18 17 1</inkml:trace>
  <inkml:trace contextRef="#ctx0" brushRef="#br0" timeOffset="29806.65">4886 8220 0,'0'-18'31,"0"0"-15,0 1-16,-18-36 47,-17 0-16,0 18 0,-1 17-15,19 18-16,-18 0 16,-1 0-1,-34 0 1,17 0 0,35 0-1,1 0-15,-1 35 31,-35 71-15,35-35 15,18 17-15,0 18 0,0 0-1,53 17 1,0-35-1,18 0 1,-36-70 0,0 0-1,-17-18 1,0 0 0,17 0-1,-35-18 1,17 0-1,1-52 1,-18 17 15,18-35-15,-18 0 0,0-1-1,0-16 1,0 34-1,17 0 1,-17 36 0,0 18-16,0-1 15,18 18 173,0 18-157,17 34-15,-35-16-1,35-1-15,-17-17 16,17 52-16,0-17 16,-17 18-1,17-18 16,-17-18-31,0-18 32,-1-17-17,1 0 1</inkml:trace>
  <inkml:trace contextRef="#ctx0" brushRef="#br0" timeOffset="30456.15">5398 7885 0,'0'0'0,"-71"-18"32,53 18-32,1 0 15,-36 0 16,35 71 16,18 105-15,0-141-17,0 18-15,53 53 16,-18-53-1,248 158 1,-178-193 0,-16-18-1,-54 0 1,-18 0 0,1-18-1,0 1 1,-18-1-1,17-35 17</inkml:trace>
  <inkml:trace contextRef="#ctx0" brushRef="#br0" timeOffset="30939.26">6032 7461 0,'18'36'47,"0"87"-31,-1-52-1,72 317 17,-54-300-32,-17 123 31,-18-175 0,-36-54 16</inkml:trace>
  <inkml:trace contextRef="#ctx0" brushRef="#br0" timeOffset="31290">5715 8079 0,'0'-18'0,"18"18"16,-18-18 0,17 18-1,1 0-15,17-35 16,18 17-16,123-52 31,19-1-15,-19 1-1,-88 34 1,-53 19 0,-17 17-1</inkml:trace>
  <inkml:trace contextRef="#ctx0" brushRef="#br0" timeOffset="31807.67">6791 7514 0,'-18'0'16,"18"18"0,0-1-1,0 19 1,0 87-1,36-52 1,17 17 0,-18-53-1,0 1 1,-17-36 0,17 0-1,18-53 1,0-18 15,-18 18-15,-17-35-1,-1 17 1,-17 18 0,0 18-1</inkml:trace>
  <inkml:trace contextRef="#ctx0" brushRef="#br0" timeOffset="33321.8">7444 7285 0,'0'0'16,"-18"0"0,0 0 15,18 17-16,-17-17 1,-1 36-16,18-19 16,0 54 15,0 0 0,0-54-31,0 1 16,18 52-1,-1-34 1,1-36 0,-18 17-16,18-17 15,-18-17 63,17 17-78,1-36 16,0-34 0,-1 35-1,1-36 1,-18 53 0,0 1-1,0-1 1,0 36 62,0-1-62,35 36-1,-35-35-15,18 0 16,-1 17-1,36 18 1,-35-18 0,17-17-1,-17-18 1,-1 0 0,19-36-1,-1 1 1,36-71-1,-36 18 1,-17-18 0,17-176-1,-35 159 1,0 34 0,0 72 15,17 34 78,-17 19-93,18-19-1,0 36-15,-1-18 16,-17 18-16,53 71 16,-35-71-16,17 35 15,-17-35 1,-1-18 15,1 0-15,0-35 15,-18 18-15,0 0 77</inkml:trace>
  <inkml:trace contextRef="#ctx0" brushRef="#br0" timeOffset="34410.98">6473 9296 0,'18'0'31,"0"0"-15,-1 0 0,54 106 15,105 317 0,-35-123 0,-141-230-15,0-52 15,0 0-15</inkml:trace>
  <inkml:trace contextRef="#ctx0" brushRef="#br0" timeOffset="34960.39">6032 9984 0,'0'-18'15,"18"0"1,70-17 0,-52 17-16,34-17 15,36-18-15,0 36 16,-36-1-16,19-17 16,34-1-1,-35 19 16,-70-1 1,17 0 15,0 1-32,1 17 1,-36-18-1</inkml:trace>
  <inkml:trace contextRef="#ctx0" brushRef="#br0" timeOffset="36781.5">5644 12206 0,'18'0'32,"-18"18"-17,18 35-15,-1 123 31,36-17-15,-17 0 0,-36-36-1,17-105 1,-17-54 46,0-17-62,0 1 16,0-37 0,-17-16-16,17-125 31,-18 124-31,18-35 16,0 88-1,0 18 1,18 35 15,-1 0 0,18 18-15,-35-1-16,53 72 16,0 34-1,18 53 1,-1-52-1,-34-36 1,-36-141 93,0 18-93,0-36-16,0-70 16,0 71-16,0-1 15,17-141 1,1 124 0,17-18-1,-35 89 1,18 17 15,0 0 0,-1 35-15,1-17 0,52 105-1,-17 1 1,0-36-1,-18 0 1,-17-70 0,-18-1-1</inkml:trace>
  <inkml:trace contextRef="#ctx0" brushRef="#br0" timeOffset="37598.14">6597 12065 0,'18'0'31,"-1"0"0,1 0 0,0 0 1,-18-18-32,35 1 15,-18-19 1,36-16 0,0-37-1,-35 54 1,-18-18-1,0 36 1,0-1 0,-18 18 31,1 18-47,-36 17 15,17 0 1,-87 141-1,70-70 1,35-18 15,1-52-15,17 17 0,17-36-1,1 1 1,53 0-1,17-18 1,18 0 0,17 0-1,1-89 1,-72 54 0,1-53-1,-17 17 1,-19-17-1,1-18 1,-18 36 15,0-124-15</inkml:trace>
  <inkml:trace contextRef="#ctx0" brushRef="#br0" timeOffset="38303.14">7126 11077 0,'0'35'32,"0"-17"-32,0 17 15,35 18-15,1 106 16,34 17-1,18 36 17,-35-71-17,18-17 1,-53-89 0,-18-17-1,-18-18 63,0-18-78,1 0 16,-54-17-16,18-35 16,18 52-16,-71-70 15,35 17 1,54 54-1,17-1 17,0 0 30,35 1-62,0 17 16,-17-18-16,53-35 15,-36 53 1,18-35 0,0-1-1,-36 36 1,19-17 0,-19 17-1,-17-18 32</inkml:trace>
  <inkml:trace contextRef="#ctx0" brushRef="#br0" timeOffset="39164.71">7832 11183 0,'-18'0'32,"18"18"-17,-35-1-15,-36 107 31,18 52 16,53-141-47,36 18 32,-19-53-1,36-35 16,53-106-16,-88 70-15,-1 19-1,-17 16 1,0 19-1,18 17 32,0 17-31,-18 1 0,35 52-1,0-17 16,18 36-31,-18-54 32,18 0-17,-35-17 1,-1-18 0,19 0-1,52-36 1,18-16-1</inkml:trace>
  <inkml:trace contextRef="#ctx0" brushRef="#br0" timeOffset="40199.49">8872 10478 0,'0'0'0,"-53"-36"16,36 36-16,-1 0 16,18 18-16,-35 35 15,17-18-15,-35 106 16,18 300 31,176-88-16,-17-247 0,-107-106-15,1-18-1,0 0-15,52-87 16,-52 52 0,35-106-1,0-176 1,-36 53 0,-17 88-1,-53-18 16,36 159-15,-1 18 0,18 52 124,0 1-124,18 17 0,-18 36-16,17-36 15,19 36-15,17 105 16,-1-17 15,37 88-15,-1 0-1,-35-177 1,-53-52 0,17-36 30,-17 1-46,0-19 16,36 1 0</inkml:trace>
  <inkml:trace contextRef="#ctx0" brushRef="#br0" timeOffset="41005.46">9666 10513 0,'-18'0'16,"-17"17"-16,0 54 16,-18 70 30,53 18-14,18-89-1,-18-52-15,17-18-1,19 0 1,-1-35-1,0-1 1,18-69 0,-18 52-1,-35-35 1,18 17 0,-18 53-1,18 18 48,-18 36-32,35-1-15,-35-17-16,0 17 15,53 71 1,0-18-1,-53-71 1,35 1 0,-17-18 15,17-35-15,71-142-1</inkml:trace>
  <inkml:trace contextRef="#ctx0" brushRef="#br0" timeOffset="41417.04">10319 9701 0,'0'0'0,"0"18"32,0 17-32,0 36 15,17 17 1,36 71 0,0 0 15,0-36-16,-35-17 1,17-18 0,-17 0-1,-18-52 1,0-19 0</inkml:trace>
  <inkml:trace contextRef="#ctx0" brushRef="#br0" timeOffset="41734.61">10266 10478 0,'0'-18'0,"17"0"16,1 18-1,17-35 1,36 0 0,0-1-1,17-17 1,-35 36-1,-18-1 1,-35 1 0,18 17-1</inkml:trace>
  <inkml:trace contextRef="#ctx0" brushRef="#br0" timeOffset="42705.71">11307 9754 0,'0'-17'16,"-18"17"-1,0 0 1,1 0 15,-1 35 0,18-17-15,0 17 0,0 0-1,0 0 1,0 1 0,35 17 15,1-18-16,-1 0 1,-18-35 0,19 0-1,34-17 1,89-107 0,-53-17-1,0 0 1,-89 70-1,1 54 1,0 34 47,-1 1-48,-17 0 1,0 34-16,18-16 15,0 34 1,-18 1 0,17-36-1,-17-17 1,18-1 0</inkml:trace>
  <inkml:trace contextRef="#ctx0" brushRef="#br0" timeOffset="50962.91">16228 8802 0,'0'17'266,"0"1"-250,0 17-16,17 1 15,-17 17-15,18-36 16,0 54-16,17 158 47,0-35-16,-17-123-31,35 140 31,-36-105-15,-17-35-16,36 140 15,-19-87 1,1-18 0,0 35-1,17 35 1,-35-52 0,18-1-1,-1 53 16,1-52-15,-18 35 0,17-18-1,-17 53 1,0 0 0,0 18-1,0 17 1,0 35-1,0-122 1,0 157 0,-17-140-1,-18 176 1,17-158 0,-17 87-1,17-140 16,0 105-15,1-141 0,17 0-1,-36 71 1,19-53 0,-1-35-1,-17 52 1,17-52-1,1-18 1,-1 17 0,-17-35-1,17 36 1,0-18 0,1-18-1,-1 0 1,-17 1 15,0-1-15,17 18-1,-17-18 1,-36 36 0,36-18-1,-18 0 1,0-1-1,0-16 1,18-1 0,-18 18-1,35-35 1,-52 34 0,-1 1-1,1 0 1,-1-17 15,53-19-15,-52 36-1,-36 0 1,88-35 0,-52-1-1,-1 19 1,36-19-1,-36 1 1,1 0 0,35-18-1,-36 0 1,36 0 0,-53 0-1,-1 17 16,-16-17-15,52 0 0,-36 18-1,1-18 1,35 0 0,-17 0-1,34 0 1,-16 0-1,16 0 1,-34 0 0,52 0-1,-52 0 1,52 0 0,-35 0 15,0 0-16,35 0 1,-52 0 0,52 0-1,1 0 1,-36 0 0,35 0-1,-35 0 1,18 0-1,17 0 1,-17 0 0,17 0-1,1 0 1,-1 0 0,0 0 15,-17 0-16,17 0 1,-17 0 15,18 0-15,-1 0 0,0 0-1,1 0 1,-1 0 31,0 0 15,1 0 16,-1 0-62,0 0 15,1 0-15,-1 0-1,1 0-15,-19 0 16,1-18 0,-18 1-1,18 17 1,-1 0 0,-16-18 15,-1 0-16,17 1 1,1-1 0,-88-35-1,70 18 1,-71-18 0,71 18-1,-53-18 1,54 17-1,16 19 1,-87-36 0,17-35-1,18 52 1,-36-52 0,36 53 15,-53-71-16,70 53 1,-17 0 0,-53-53-1,71 53 1,-124-88 0,105 71-1,-16-1 1,-37-52-1,90 87-15,-19-16 16,36 16 0,-71-52-1,71 53 1,-89-106 0,54 88 15,-89-124-16,71 89 1,35 0 0,-106-106-1,88 123 1,-52-105 0,88 123-1,-18-17 1,-71-72-1,89 90 1,-53-90 0,0 19-1,70 52 1,-53-17 15,36 35-15,35 36-1,-35-36 1,0 0 0,17 0-1,0 18 1,1-1 0,-1-17-1,-17 18 1,35 0-1,-36-18 1,19 0 0,-1 18-1,0-1 1,18 19 15,0-1-15,-17-17-1,-1 0 17,18 17-17,-17 18 1,17-18-16,0 1 16,0-1 30,0 0 48,0 1-63,0-1-31,0 1 16,0-19 0,0 19-1</inkml:trace>
  <inkml:trace contextRef="#ctx0" brushRef="#br0" timeOffset="53339.64">15540 7585 0,'0'0'0,"0"-18"16,0 0-16,0 1 16,0-1-1,-35-88 17,17 89-32,-123-213 31,53 107-16,-53-18 1,-54-53 0,-34-36 15,-53-34-31,-18-18 31,88 123-15,-176-194-1,-53 0 1,-88-17 0,318 194-1,-177-71 1,176 106 0,-159-106-1,160 123 1,34 1-1,-105-19 1,141 90 0,53-1-1,-124-18 17,106 18-17,-17 36 1,-124-54-1,71 36 1,-18-1 0,-124 1-1,159 18 1,18 17 0,18 0-1,-18 17 1,-36 18-1,-17 1 1,-35 34 15,17 1-31,18 17 32,18 18-17,17 0 1,18 17-1,-18-35 1,89 18 0,-1-35-1,1-1 1,52-17 0,-53 35-1,18 36 1,0-54-1,36-34 1,-18 52 0,17-35 15,-17 35-15,17 18-1,18-53 1,-35 53-1,17-1 1,18 1 0,0-53-1,0 53 1,0-53 0,-18 70-1,18 19 1,0-37-1,0 107 1,-17-106 0,17 70 15,0 1-15,0-54-1,0-52 1,17 35-1,-17-54 1,18 72 0,0-71-1,-1 35 1,-17-53 0,18 1-1,0-19 1,-18 1-1,0-1 1,17 19 0,-17 17 15,36 17-15,-19-35-1,-17-17 1,18 35-1,-18-18 1,17 1 0,-17-19-1</inkml:trace>
  <inkml:trace contextRef="#ctx0" brushRef="#br0" timeOffset="54430.01">5697 6897 0,'18'0'141,"0"0"-141,-1 17 16,36 36-1,-18-35-15,18 17 16,53 89-1,-18-54 17,89 71-32,-107-52 31,36-1-15,-18-18-1,1 1 1,-54-53-1,0-1 1,-35-34 109,18-1-125,-1 0 16,-17-17-16,18-18 15,-18 18 1,0-18-16,18-35 16,-1-18-1,1-18 1,-18 71-1,0-70 1,18-18 0,17 35-1,-35 18 1,35 17 0,-35 18-1,18 0 1,-18 18-1,17 0 17,-17 17-17,0 1 1,0-1 0,18 18-1,-18-18 1,0 1-1</inkml:trace>
  <inkml:trace contextRef="#ctx0" brushRef="#br0" timeOffset="58383.73">16140 8696 0,'0'-18'15,"17"18"-15,1 0 110,-1 0-95,1 0 16,0 0-15,-1 0 15,1 36-15,-18-19-16,18 1 16,-18 17-1,17 36 1,-17-36 15,0 18-15,0 0-1,-17-36 1,-1 19 0,-17-1-1,-18-17 1,35-1-16,-17-17 15,0 18 1,17-18 0,0 0-1,1 0 1,-1 0 0,0-18-1,1 1 16,-1-1-15,18-17 0,0-1-1,0 19 1,0-18 0,18-18-1,-1 0 1,19 17-1,-1 1 1,-35 18 0,18 17-1,-18-18 1,17 18 46,1 0-15,0 0-47,-1 18 16,-17-1 0,18-17-1,-1 35 1,1 1-1,-18-19 1,0 36 0,0-35-1,0 35 1,0 17 0,0-34 15,-18-1-16,1-35 1,-1 0 31,1 0-31,-1-18-1,18 1-15,-35-1 16,35-17-1,0-18 1,0 18 0,0-18-1,17 35 1,1-17 0,0 35 15,-1 0 31,1 0 1,-1 0-32,-17 17-15,0 1-1,0 0 1,0-1-16,0 1 16,0 17 15,-17-17-16,-1-18 32,1-18-47,-1 18 16,18-17 0,-35-36-1</inkml:trace>
  <inkml:trace contextRef="#ctx0" brushRef="#br0" timeOffset="60209.73">7990 12524 0,'18'-18'94,"-18"0"-94,0 1 16,18-19-16,-1 19 15,-17-19 1,106-158 15,-35 89 1,-18 34-17,17-17 1,-17 17-1,-18 36 1,1 0 0,-19 17-1,1 18 17,-18-17-17,18 17 1,-1 0 15,1 0 16,-1 0 0,1 0-32,0 0 1,-1 17-16,19 1 31,-19-1-31,19 19 16,-1-1 15,0 0-15,-17-35-1,-18 18 17,17-18 61,1 18-61,35-1-17</inkml:trace>
  <inkml:trace contextRef="#ctx0" brushRef="#br0" timeOffset="118345.17">17110 7938 0,'17'0'62,"19"0"-46,-19 0-1,1 0 1,246-53 15,-175 53-31,-72-18 16,142-17-1,-53 17 1,0 0 0,141-17-1,-106 0 1,0 35 0,-71 0-1,1-18 1,-36 18 15,-17-17-15,-18 52 249,0-18-265,18 19 16,-1 87 0,1 71-1,-1 0 1,1-35-1,0 53 1,-18-71 0,0-18-16,0 1 15,17 35 1,-17-18 0,18 17-1,-18-52 1,18-18 15,-18 1-15,17-1-1,-17-18 1,0 54 0,18 17-1,-18-88 1,18 17-1,-18-34 1,17 17 0,-17-36-16,0 19 15,0 16 1,0-34 0,0 0-1,0-1 1,-17-17 109,-1 18-110,-35-18-15,18 0 16,-1 18-16,-105 17 16,36 0-1,16 0 1,19-35 0,35 18-1,17-18 16,0 0-15,1 0 0,-1 18-1,-17-18 1,-53 17 0,52 1-1,-34 0 1,34-1-1,19 1 1,-1-18 0,0 0 15,18 18-15,-17-18-16,-1 0 15,1 0 16,-1 0-15,0 0 0,18 17-1,-35-17 1,0 0 0,-18 0-1,35 0-15,-17 0 16,0 0-1,17 18 17,0-18-17,-17 0 1,0 17 0,-1-17-1,19 0 16,-1 0 282,1 0-282,-1 0-31,0 0 31,1 0-15,-1 0 0,0 0-1,1 0 1,-1 0 0,0 0-1,1-17 345,17-1-345,0 1 1,0-19-1,-18 1 1,18 17 0,0-17-16,-17-35 47,17 52-47,-18-70 31,-17-53 0,35 123-31,-18-70 16,0 35-1,1-35 1,-19-18 0,36 53-1,-35-53 1,18 0-1,-1 36 1,-17-36 0,-1 18-1,36 17 1,-17 18 15,-1-17-15,18 17-1,0-18 1,-18 1 0,1 34-1,17-34 1,0 17 0,0-18-1,0 18 1,0-17-1,0 35 1,0-36 0,0 36-1,0-1 1,0 19 0,0-19 15,0-16-16,0 34 1,0-17 0,0-1-1,0 1 1,0 0 0,0 17-1,0-17 1,0 0-1,0-1 1,0-34 0,17 52-1,-17-52 17,0 34-17,0 1 1,0 17-1,0-17 1,0 18 15,0-1 32,18 18 77,0 0-140,-1-18 16,19 1-16,-1-1 16,-17 18-1,34-18 1,-34 1 0,17 17-1,1 0 1,-19-18-1,19 18 1,-19 0 0,36-18-1,-35 18-15,-1 0 32,1 0-17,0 0 1,-1-17-1,1 17 17</inkml:trace>
  <inkml:trace contextRef="#ctx0" brushRef="#br0" timeOffset="122847.34">16845 8555 0,'0'-18'109,"18"18"-15,-18-17-78,17 17 15,-17-18-15,18 18-16,-18-18 15,35 18 1,1-17 0,-19 17-1,19-18 1,-1 18-1,0-18 1,-17 18 15,17 0-15,0 0 0,18-17-1,-18 17 1,18 0-1,0 0 1,-35 0 0,35 0-1,0-18 1,-36 18 0,36-18-1,0 18 1,0-17-1,0 17 1,0 0 0,0 0 15,0 0-15,0 0-1,0 0 1,-18 0-1,18 0 1,-18-18-16,0 18 16,36 0-1,-18-17 1,-35 17 0,17 0 15,0 0-31,-17 0 15,17 0 1,0 0 15,-17-18-15,17 18 0,0 0 15,-17 0-16,35 0 1,-18 0 0,-17-18-1,0 18 1,-1 0 0,1 0 30,-1 0-14,-17-17-17,-17 17 204,-18 0-203,17 0-1,0 0 1,1 0 0,-1 0-16,-17 0 15,-36 17 1,18-17-1,-35 0 1,35 18 0,0-18-1,0 18 1,0-18 0,1 0-1,16 0 1,-17 17-1,-35 1 17,-53-1-17,35-17 1,-17 0 0,70 0-16,-71 18 15,36 0 1,-18-1-1,71 1 1,-36-18 0,36 0-1,18 18 1,-36-18 0,17 17-1,19-17 1,-19 0 31,19 0-32,-1 0 17,36 0 296,-1 0-313,19 0-15,-1 0 16,0 0 0,18 0-16,-18 0 15,18 0-15,-17 0 16,17 0-16,-18 0 15,0-17 1,106-1 15,53 0 1,-53 18-1,-52-17-16,-54 17 1,0-18 0,0 18-1,-17 0 1,35 0 0,-18 0-1,-17 0 1,0-18-1,-1 18 1,1 0 0,17 0-1,-17 0 1,-1-17 0,1 17-1,0 0 16,-1 0-15,1 0 0,0-18-1,-1 18 1,1 0 0,17 0 15,-17 0-16,17-17 1,0 17 15,-35-18-15,18 18 0,0 0-1,-1 0 1,1 0-1,-1 0 17,1 0 15</inkml:trace>
  <inkml:trace contextRef="#ctx0" brushRef="#br0" timeOffset="126326.94">15522 7408 0,'0'18'15,"0"-36"189,0-35-189,0 18 1,0 0-16,18-18 15,0 0-15,-18 0 16,17 18-16,18-53 16,1 35-16,-1-53 15,53-88 17,0 53 14,-35 35-30,0 35 0,-18 18-1,18 18 1,-17 18 0,-36-1-16,35 0 15,0 1 1,0-1-1,1 18 1,-19 0 0,1 0-1,0 0 1,-1 0 0,19 0 15,-1 0-16,0 18 1,-17-18 0,52 35-1,-34 0 1,-1-17 0,18 17-1,0 0 1,-18 1-1,18-1 1,0 18 0,-18-18-1,18 0 1,-18 1 0,18 17 15,-17-18-16,34 53 1,-17-17 0,0-1-1,-35-52 1,17 35 0,18 17-1,-18 1 1,0-18-1,1 0 1,-1 35 0,0-35-1,0 17 1,1-17 0,-36-17 15,35-19-16,-17 36 1,-18-35 0,35 35-1,-35-18 1,18-17 0,-18-1-1,17 1 1,-17-1 15,18 19-15,-1-19 15,-17 1-15,18-18-1,-18 18 1,0-1-1,0 1 1,18-18 15,-18 18 16,0-1 16,17 1-48,-17 0 17,18-1-32,-18 1 31,0-1-16,18-17 1,-18 18-16,0 0 16,17-1 15,-17 1-15,0 0 15,18-18-16,-18 17 17,18-17-32,-18 18 31,0 0-15,17-18 15,-17 17 0,18 1 0,-18-1-15,0 1 15,17-18-31,-17 18 16,18-18-1,-18 17 17</inkml:trace>
  <inkml:trace contextRef="#ctx0" brushRef="#br0" timeOffset="127840.57">17621 8184 0,'18'0'157,"0"0"-142,-1 0 1,1 18 0,17-18-16,-17 18 15,17-1-15,-17 1 31,-1-18-31,1 0 16,0 18 0,-18-1 15,17-17-15,1 0-1,-1 18 1,1-18-1,0 0 17,-1 0 15,-17 18-32,18-36 157,0 0-156,-18-17-1,17 17-15,1-17 16,-18-18 0,18-17-1,-1 17 1,1 17-1,-18 1 1,0 18 0,18-1-1,-18 0 17,17 1-17,-17-1 32,0 0 109</inkml:trace>
  <inkml:trace contextRef="#ctx0" brushRef="#br0" timeOffset="135431.21">16104 8696 0,'0'-18'62,"18"18"-31,0 0 16,-1 0-16,1 0-31,-18 18 16,0 0-16,17-18 16,-17 53-1,0 52 1,0-34 0,0-18-1,-17 0 1,-1-36-1,1 1 1,-1-18 0,0 0 31,-17 0-32,35-18 1,-18 18-1,1-35 1,17 17 0,0-17-1,0 0-15,0 17 16,17-35 0,19 18-1,-1 0 1,0 0-1,0 17 1,-35 0 0,18 18 31,0 0-32,-1 0 1,1 0-1,0 18 1,-18 0 0,17 17-1,1 35 1,-18-52 0,0 0-16,0 17 15,-18-17 1,1-1-1,-1-17 48,0 0-47,1 0-1,-1-17 1,0-1-1,18 0 1,0 1 15,0-1 1</inkml:trace>
  <inkml:trace contextRef="#ctx0" brushRef="#br0" timeOffset="138073.29">16228 8925 0,'0'18'141,"0"0"-126,0-1 1,0 1-1,17-1 1,-17 36 0,18 36 31,-18-1-16,0-53-16,0 0 1,0 1 0,18-19-1,-18 1 1,0 0 0,0-1-1,0 1 1,0 17-1,0-17 1,0-1 0,17 1 15,-17 0-15,0-1-1,0 1 1,0 0-1,18-1 1,-18 1 0,18-1-1,-18 1 1,0 0 0,17-1-1,-17 1 32,18-18-31,-18 18-1,0-1 17,18 1-17,-18 0 1,17-18-16,-17 17 15,18 18 1,-18-17 0,17 35-1,-17-18 1,18 1 0,-18-19-1,0 19 1,0-19-1,18 1 1,-18 17 15,0 0-15,0 18 0,0-17-1,17 16 1,-17-16-1,18-19 1,-18 19 0,0-19-1,0 19 1,0-19 0,0 19-1,0 16 1,18 1-1,-18-35 1,17 70 15,-17-17-15,0-36 0,18 18-1,-18 35 1,18-70-1,-1 52 1,-17 18 0,18-52-1,-1 52 1,1 18 0,-18-36-1,18 71 1,-1-70-1,1 70 1,0 0 15,-1-35-15,-17-18 0,0-70-1,0 35 1,0-18 15,0-17-15</inkml:trace>
  <inkml:trace contextRef="#ctx0" brushRef="#br0" timeOffset="141930.12">16757 11889 0,'-18'0'16,"18"17"31,0 1-32,-17 17 17,-1 18-17,0 71 1,1-54 0,-1 36-1,0 0 1,18 0 15,-35-1-15,18-34-1,17-18 1,-36 35 0,19 0-1,-1 1 1,-17 16-1,-1 1 1,19-71 0,-1 1-1,1 34 1,17-34 0,-18-19-1,0 54 1,1-18 15,17-18-15,-18 35-1,0-17 1,1 53 0,-1 35-1,0-88 1,1 35-1,-1-35-15,18 53 16,-35-18 0,35-17-1,-18-18 1,-17 17 0,35 1-1,-35 0 16,17 17-15,0 0 0,1 18-1,-19-18 1,-16 35 0,34-52-1,0 0 1,-17-1-1,-18 18 1,18-35 0,17-17-1,-17-1 1,17 0 0,-17-35-1,0 35 16,-1 1-15,-16-19 0,16 1-1,1 0 1,-36-1 0,-17 1-1,-18 17 1,18-17-1,-88 17 1,-18 0 0,0 1-1,17-19 1,19 1 0,87-18-1,-52 0 16,-36 0-15,71 0 0,-106 0-1,-159 0 1,159 0 0,-159-18-1,141 1 1,36 17-1,-89-18 1,160 18 0,16-18-1,19 18 1,-1-17 0,18-1-1,36 18 16,-36-18-15,0 1 0,18 17-1,-1-36 1,1 19 0,-18-18-1,18 17 1,-18-35-1,0 0 1,-18-17 0,-17-19-1,-35-34 1,-18-36 0,52 71-1,-87-106 16,88 88-31,-106-159 16,-35 1 0,123 123-1,-194-283 1,123 177 0,-17-17-1,36 35 1,17-18-1,-1-18 1,1 18 0,35 53-1,18 18 1,35 105 0,36 1 15,-19 17-31,19 35 15,-18-53 1,35 36 0,-18 18-1,0-19 1,18 19 0,-17-1-1,-1 0 1,18 1-1,-18-1 1,18 0 0,0 1-1,-17 17 1,17-18 0</inkml:trace>
  <inkml:trace contextRef="#ctx0" brushRef="#br0" timeOffset="143225.82">8290 12718 0,'18'0'94,"-18"-18"-78,0 0-16,0 1 15,0-19 1,0 1-1,0-18-15,0-70 16,0-36 0,18-53-1,-1 18 1,1 0 15,-1 36-15,1-1-1,0 53 1,-18 35 0,35 1-1,-35-1 1,18 54 0,-18-19-1,17 19 1,-17-1 15,0 0-15,0 1-1,18 17 126,-18 17-110,18 1-15,-1 17-16,36 36 15,0 17 1,0 18 0,0-18-1,-18-17 17,0-1-17,1-17 1,-19-35-16,1 35 15,0-53 1,-18 17-16,0 1 16,17-18-1,-17 18 126</inkml:trace>
  <inkml:trace contextRef="#ctx0" brushRef="#br0" timeOffset="147583.28">24395 2469 0,'0'89'109,"0"-36"-93,35 105 0,-17-34-16,34 123 31,-34 0 0,-18-212 0,0-53 16,0-17-47,-18-71 16,-34-35-1,34-35 17,18 70-17,0 0 1,0 35 0,18 19-1,-18 16 1,17 19-1,1-1 1,-1 18 15,19 18 1,-19-1-32,19 19 15,-19-19-15,1 18 16,52 36-1,-34-18 17,-19-18-17,1 1 1,0-19 0,-18 1-1,17-1 16,-17 1-15,0 0 0,0-36 93,0 0-93,0-34-1,0 16-15,0 1 16,0-18-16,18 0 16,0-35-1,-1 17 1,1 54-1,-1 17 1,1 0 62,17 17-62,36 89 15,-36-53-31,18 0 16,18 35-1,-18-35 1,-18 0 0,-17-35-1</inkml:trace>
  <inkml:trace contextRef="#ctx0" brushRef="#br0" timeOffset="148406.97">25347 2716 0,'18'0'78,"17"-17"-47,-17-1-31,17 0 0,18-34 31,17-37-15,-52 36 0,-18 36 15,0-1 16,-18 18-32,-17 0 1,0 0-16,0 0 16,-36 18-1,36 17 1,17 0 0,0 1-1,18 17 1,0-1 15,36-16-15,-1-1-1,0 0 1,1-17 0,-19-18-1,1 0 1,17 0-1,0 0 1,1 0-16,-19 0 16,36-35-1,-35 17 1,0 0 0,17-17-1,18-18 1</inkml:trace>
  <inkml:trace contextRef="#ctx0" brushRef="#br0" timeOffset="148857.84">25964 2152 0,'0'18'31,"18"-18"-31,0 17 16,-18 36-1,35 0-15,36 88 16,-1 36 0,18 17-1,-52-106 1,-36-53 0,-18-35 30,-17-35-30,-36 0 0,18 17-1,-141-88 1</inkml:trace>
  <inkml:trace contextRef="#ctx0" brushRef="#br0" timeOffset="149162.79">25859 2663 0,'0'-17'16,"0"-1"-16,70-35 15,-35 36 1,142-72-1,-54 37 1,36-37 0,-88 72-1,-18-19 1</inkml:trace>
  <inkml:trace contextRef="#ctx0" brushRef="#br0" timeOffset="150086.7">26758 2099 0,'-35'0'32,"0"35"-17,17 18 16,0 88 1,18-105-32,36 34 15,-1-52 1,71 17 0,-53-35 15,-18 0-16,-17-18 1,17 1 0,-35-18-1,18-18 1,-18 17 0,0 1-1,0 0 1,0 70 140,35 0-156,-18-17 16,1 17-16,0-17 15,17 35 1,18-18 0</inkml:trace>
  <inkml:trace contextRef="#ctx0" brushRef="#br0" timeOffset="155447.65">25347 5821 0,'18'0'31,"-1"-18"32,19 18-48,52-35 1,0 17 0,36-17-16,140-36 15,71-34 17,441-72-17,-282 71 1,-53 1-1,-17 16 1,34-16 0,-211 52-1,265-18 1,34-17 0,-52-18-1,-264 53 1,87-17-1,-246 52 1,-71 0 0,17 36 187,-17 52-188,18 19 1,0 69-16,-1 1 16,18 35-16,-17 0 15,17 36-15,-17 34 16,17 18-16,1 36 16,-19-18-16,1-142 15,35 601 1,17 458 15,19-265 0,-54-405-15,35-106 0,-34-106-1,-19-88 1,1-53-1,-18-70 1,0 70 0,18 0 15,-18-71-31,17 89 16,-17 53-1,18 17 1,-18-88-1,18 88 1,17-53 0,0 107-1,-17-160 1,17 18 0,-17 35-1,-1-70 1,1 0-1,-18 0 1,0-89 0,0-35 15,0-17-15,0 0-1,0-1 1,0 1 15,-18-18-15,18 18-1,-35-1 1,-36 1 0,-211 17-1,-35 0 1,-142 36-1,-211 70 1,158-35 0,124 0 15,35-36-15,-158 1-1,176-1 1,158-52-1,1-18 1,70 0 0,89 0-1,-36 0 1,17 0 0,-17 0-1,0 0 1,18 0-1,18 18-15,-19-18 32,19 0-1,-1 0-15,0 0-1,1 0 1,-1-18 93,18-17-93,-35-18-1,35 18-15,-35-54 16,-1-69 15,1 69-15,17 19 0,1-18-1,-1-1 1,-17-69-1,0-36 1,17 123-16,0-88 16,-17 1-1,-18-160 1,53 230-16,-35-212 16,0 35-1,-71-440 1,53 282-1,17 123 1,19 123 15,17-105-15,-53-53 0,35-53-1,-17 106 1,0-230-1,-1 230 1,1-194 0,18 229-1,17-282 1,0 370 0,0-18-1,0-52 1,0 106-1,0-1 1,-18-123 15,0 124-15,1-18 0,-1 0-1,0 17 1,-17-35-1,0 36 1,17-36 0,-17 71-1,17-36 1,-17 36 0,17-18-1,-35-35 1,36 35-1,-19 18 1,19 0 15,-18 18-15,17-1 0,0 53-1,18-35 1,-17 36-1,17-1 1,-18 1 0,18-1 327,18 18-327,17-18-16,-17 18 16,34-17-16,1-1 15,0 0-15,0 18 16,18-35-16,-18 17 16,-18 1-1,18 17-15,0-18 31</inkml:trace>
  <inkml:trace contextRef="#ctx0" brushRef="#br0" timeOffset="156965.39">27076 6403 0,'0'-18'63,"0"1"-48,17 17 1,36-36 15,35-17-15,-52 36-16,-19 17 16,72-35-1,-54 17 1,35 0-1,-52 18 1,17-17 15</inkml:trace>
  <inkml:trace contextRef="#ctx0" brushRef="#br0" timeOffset="157416.73">27393 7497 0,'18'0'47,"-1"-18"-31,1 18-16,53-35 31,-18-1-15,-18 36-16,0-17 15,-17 17 1,17 0 0</inkml:trace>
  <inkml:trace contextRef="#ctx0" brushRef="#br0" timeOffset="157799.03">27517 8255 0,'17'0'31,"1"0"-31,0 0 15,-1 0 1,36 0 0,0 0-1,18-18 1,-18 1 0,-36 17-1</inkml:trace>
  <inkml:trace contextRef="#ctx0" brushRef="#br0" timeOffset="158156.35">27552 9243 0,'123'-18'31,"-105"18"-31,0-17 16,-1 17-1,1 0 1</inkml:trace>
  <inkml:trace contextRef="#ctx0" brushRef="#br0" timeOffset="158568.16">27570 10583 0,'17'0'0,"1"0"47,-1 0-32,1 0 1,0 0 0,-1 0-16,36 0 31,0 0-16,0 18 1,-35-18 0</inkml:trace>
  <inkml:trace contextRef="#ctx0" brushRef="#br0" timeOffset="160135.63">27940 12224 0,'0'0'0,"18"0"125,-1 0-93,1 0-17,0 0-15,17 0 16,0 0-16,-17 0 15,35 0 1,35 0 0,-35 0-1,-53 17 32,0 1-47,0 17 16,0 1-1,0 16 1,-18 1 0,18-17-1,0-19 1,0 1 15,0 0-15,35 17-1,36 18 1,-18 35 0,-18-35-1,18 123 1,-35-70 0,-18-35-1,0 70 1,0-53-1,17-17 1,1 70 0,0-106-1,-1 18 1,1 0 15,-18-18-15,0-17-1,18 35 1,-18 0 0,17 52-1,-17 1 1,0-53-16,18 18 16,-18 17-1,0-53 1,0-17-1,17-18 1,-17 17 0,0 1-1,0 0 17,0-1-17,0 19 1,0-19-1,0 1 1,0 17 0,0-17-1,0-1 1,-17 1 15</inkml:trace>
  <inkml:trace contextRef="#ctx0" brushRef="#br0" timeOffset="176668.52">22031 14464 0,'0'-18'93,"18"1"-46,-1-1-16,1 0-31,17 1 0,-17-36 16,35 35-16,35-35 31,71-53-15,35 1 0,-18-1-1,53 0 1,-35 18-1,-52 17 1,-90 36 0,19 0-1,-36-18 1,18 17 0,0 1-1,18 0 1,-36-18-1,0 35 1,-17 1 15,-1 17-15,-17-18 0,36-17-1,-19 35 1,-17-18-1,18 71 142,-18 35-157,18-53 15,-1 71-15,19 18 16,-19 17 0,36 159-1,-18-89 1,1 195-1,17-71 1,17 18 0,-17-18-1,0 36 1,-18-19 0,-17-193-16,17 70 15,18 36 1,-35-106 15,17-1-15,-17 1-1,17 0 1,18 17 0,0 36-1,-36-36 1,36-17-1,-17-53 1,-36-53 0,0-18-1,-18-35 126,0 0-141,-17 0 16,0 0-1,0 0-15,-36 0 16,-52 0-1,-107 18 1,19 17 0,105 0-16,-53-17 15,71 0 1,-177 52 0,106-17-1,1-18 1,52 1 15,71-19-15,-1-17-1,19 0 1,-1 0 0,0 0-1,-35 0 1,-88 0-1,124 0 1,-54 0 0,53 0-1,1 0 1,-1 0 0,-35 0-1,18 0 1,-53 0-1,53 0 17,17 0-17,18-17 173,0-19-188,0 1 15,0-18-15,-18-70 32,1-54-17,-1 36 1,-35-53 0,18 53-1,17-35 1,-17 52-1,0 18-15,-1-17 16,19-18 0,-19 35-1,19 35 1,-1-34 0,-17-36-1,17 52 16,-17-87-15,17 70 0,1 0-1,-1-52 1,-17 52 0,17-71-1,0 107 1,18-36-1,-17 0 1,-1 36 0,18-36-1,-17-18 1,-1 71 0,0-35-1,18 18 16,-17-1-15,-1 36 0,18-1-1,0 1 1,-18 0 0,1-18-1,17 35 1,0 1-1,0-1 1,0-17 0,0 17-1,0 0 1,0 1 0,0-18-1,0 17 16,0-17-15,0-1 0,0 1-1,0 17 1,0-17 0,0 18-1,0-19 16,0 19-15,0-1 0,0 0-1,0 1 48,0-1-16,0 0-47,17 18 15,1-17 1,0-1 0,-1 1-1,-17-1 1,18 18-1,0-18 1,17 1 0,-18 17-1,1-36 1,35 1 0,-35 35 15,17-18-31,-17 1 15,-1 17 1,36-35 0,18-1-1,-18 1 1,17 0 0,-52 17-1,70-17 1,-70 17-1,70-17 1,-71 17 0,54 1-1,-36-19 1,18 19 0,-18-1 15,18 0-16,0-17 1,-35 35 0,53-35-1,-54 35 1,18-18 0,1 1-1,-19-1 1,19 18-1,17-35 17,-36 35-17,18 0 1,-17-36 0,17 36-1,18-17 16,36-19-15,-54 19 0,35-19-1,-17 19 1,-17-1 0,52-17-1,-35 0 1,35 17-1,-53-17 1,-17 35 0,35-18-1,-36 0 1,36 18 0,-35-17-1,-1 17 16,1 0 1,0-18-17,-1 1 1,1 17 0,0 0-1,-18-18 32,17 18-47,1 0 31,0 0-15,-1 0 31,-17-18-32,-17 36 220,-1 0-220,-17-1 1,17 1 0,0 17-16,-35-17 15,36 17 1,-18-17-16,-1-1 16,1 1-1,0 0 1,-18 17-1,35-18 1,-17-17 0,0 36-16,-36-1 15,18 0 1,18-35 0,-53 53 15,52-35-16,-16 17 1,34-35 0,-17 18-1,-18-1 1,17 1 0,-34 17-1,17-17 1,-71 35-1,72-53 1,16 18 0,-52 17-1,0 0 1,35-17 15,-53 35-15,18-36-1,0 19 1,35-19 0,18-17-1,-54 53 1,54-53 0,-35 53-1,34-53 1,1 18-1,0-1 1,17 1 0,0-18-1,1 0 17,-1 18-1,0-1-16,-17-17 1,18 18 0,-1-18 15,0 0 16</inkml:trace>
  <inkml:trace contextRef="#ctx0" brushRef="#br0" timeOffset="194545.94">24465 4233 0,'-17'0'15,"-1"0"1,0 0 0,1 0-1,-19-17 16,-34 17 1,-1 0-17,36 17 1,-89 1 0,-34 53-1,69-36 1,-16 0-1,-19 36 1,71-54 0,-35 54-1,-35 17 1,70-53 15,-18 36-15,18-18-1,-17 35 1,-19 35 0,72-70-1,-71 88 1,52-70 0,-17 123-1,1-18 1,16-17-1,36-88 1,-17 52 0,17-52-1,17 105 1,19-17 15,-19-89-15,18 89-1,18-53 1,-17 0 0,-1-71-1,-17-17-15,-1 17 16,36 18 0,-18-18-1,-17 18 1,0-35-1,35 17 1,0 18 0,-18-18-1,18 1 17,-18-19-17,36-17 1,-54 18-1,89 17 1,0-17 0,17-1-1,107 19 1,-125-19 0,-16-17-1,34 0 1,-52 0-1,-18 0 1,0 0 0,17-17 15,1-1-15,-1 18-1,-17-18 1,35-17-1,-17 35 1,17-35 0,-53 35-16,18-18 15,0 1 1,0-1 0,-35 18-1,17-18 1,0 18-1,1-17 1,-19 17 0,1-18-1,-1 0 17,1 18-17,0-17 1,17 17-1,-35-18 1,35 18 0,-17-35-1,0 35 17,-54-18 108,19 18-124,-1 0-1,-105-35-15</inkml:trace>
  <inkml:trace contextRef="#ctx0" brushRef="#br0" timeOffset="195898.69">24906 6897 0,'35'0'109,"-17"0"-109,0 0 16,35 35-1,-1-35-15,54 71 16,18-18-1,-36-18 1,-17 0 0,-36 0 15,-18-35-15,-17 18-1,18-18-15,-18 18 16,18-18-1,-18 17 142,0 1-126,0 0 16,-36-1 62,-34 18-109,35-17 16,-36 17-1,-52 36-15,34-36 16,-16 18-16,-125 53 16,-105 70 15,159-70-15,35-18-1,70-35 1,18-17-1,36-19 1</inkml:trace>
  <inkml:trace contextRef="#ctx0" brushRef="#br0" timeOffset="197756.35">27799 2028 0,'18'0'47,"-18"-17"-32,17 17 1,1 0-1,35-35 17,17 17-1,-52 0-15,0 18 15,-1-17-31,18 17 31,-17-18-15,0 0-1</inkml:trace>
  <inkml:trace contextRef="#ctx0" brushRef="#br0" timeOffset="198581.81">27975 1729 0,'0'-18'31,"36"0"-15,-19 18 0,18 0-1,-17 0 1,17 0-16,71 0 47,18 18-16,-36 35 0,-70-35-31,17 17 16,-18 0-1,-17-17 32,-17-1-31,-1 1 0,1 17-16,-107 18 15,-35 53 1,-17-18 15,105-17-15,54-54-1,-1 1 1</inkml:trace>
  <inkml:trace contextRef="#ctx0" brushRef="#br0" timeOffset="200828.96">28945 1358 0,'0'18'578,"0"-1"-562,0 1-16,0 0 15,18 35 1,0 53 15,-18-54 0,0-69 94,0-18-109,0-18-16,0 0 16,0 0-1,0 17-15,0 19 16,0-18 0,17-18-1,19 35 1,-19-17-1,1 35 1,0 0 47,17 0-48,-35 17 1,35 1-1,0 35 1,-17 0 0,17 17-1,-17-17 1,-18 0 0,0-17-1,0-19 1,-18-17 31</inkml:trace>
  <inkml:trace contextRef="#ctx0" brushRef="#br0" timeOffset="201192.87">29016 1482 0,'18'-18'0,"17"0"15,-35 1 1,35-1-16,0 0 31,-17 1-15,17-1-1,-35 1 1</inkml:trace>
  <inkml:trace contextRef="#ctx0" brushRef="#br0" timeOffset="202061.6">29404 988 0,'18'17'31,"-18"1"-15,0 0-16,0 17 16,17 0-16,1 1 15,17 193 16,-35-159 1,0-87 77,0-1-93,0 0-16,0 1 15,36-36 1,-19-18 0,1 54-1,17-1 1,-17 0-1,35 18 1,0 18 0,17 17-1,-17 1 1,-18-1 15,-17-17-15,-18-1-1,0 1 1,-35 35 0,-36-18-1,-35 53 1,53-70 0,18 0-16,17-18 46,18-36-30</inkml:trace>
  <inkml:trace contextRef="#ctx0" brushRef="#br0" timeOffset="202661.51">30145 988 0,'-18'0'0,"1"0"16,-1 0 0,0 17-1,1 19 1,-1-19-1,18 19 1,0-1 0,0-17-1,0 34 1,35-16 0,-17-19-1,17-17 16,-17 0-15,-1 18-16,1-18 16,0 0-1,17 0 17,0-35-17,-17 17 1</inkml:trace>
  <inkml:trace contextRef="#ctx0" brushRef="#br0" timeOffset="203164.09">30480 988 0</inkml:trace>
  <inkml:trace contextRef="#ctx0" brushRef="#br0" timeOffset="204012.69">30515 688 0,'0'18'78,"18"-1"-78,0 18 16,-18-17-16,17 35 15,1 18 1,-18-1 0,0-17-1,0-35 17,0-1-17,-18-17 1,1 0-1,-1 0 1,0 0 0,1-35-1,-1 17 1,0-17 0,18 0-1,0 17 1,0 1-1,0-1 1,0 0 0,0 1 15,18 17-15,0 0-1,17-36 1,0 36-1,0-17 1,-17-1 0,17 0-1,-17 18 17</inkml:trace>
  <inkml:trace contextRef="#ctx0" brushRef="#br0" timeOffset="204462.59">30603 670 0,'18'0'63,"0"0"-32,-1 0-31,1 0 31,17 36-15,-17-36 0,123 70-1</inkml:trace>
  <inkml:trace contextRef="#ctx0" brushRef="#br0" timeOffset="205773.27">31062 1376 0,'0'17'78,"-18"-17"-78,18 53 16,0 53-1,0 0 17,0 88-17,18-106 1,17 0 0,1-88 77,-19-35-77,19 18 0,-1-19-16,-18 36 15,19-35-15,17 17 16,-18 1 15,-17 17-15,17 0-1,53-36 1,-17 19 0,70-36-1,-88 35 1,0 1-1</inkml:trace>
  <inkml:trace contextRef="#ctx0" brushRef="#br0" timeOffset="207410.95">32103 1323 0,'0'18'47,"17"87"-32,-17-69 1,18 87 0,0 18-1,17-17 17,-35-107-32,0 1 15,0-53 48,-35-18-48,35 0-15,-18 18 16,-35-89 0,-17-52-1,34 70 1,36 35-1,0 18 1,0 36 0,0-1-1,18 1 1,0-1 0,-1 18-1,54 0-15,-1 0 31,-34 18-15,52 34 0,-35-16-1,35 70 1,-53-36 0,0 54-1,-35-36 1,0-35-1,-35 17 1,0-34 0,-71 34-1,0-17 1,-52-18 0,52 1 15,53-36-16,53-18 79,35-35-94,0 0 16,36 18-1</inkml:trace>
  <inkml:trace contextRef="#ctx0" brushRef="#br0" timeOffset="207787.61">32738 1147 0,'17'0'125</inkml:trace>
  <inkml:trace contextRef="#ctx0" brushRef="#br0" timeOffset="208170.25">32826 1834 0,'0'-17'140,"0"-1"-124,0 1-1</inkml:trace>
  <inkml:trace contextRef="#ctx0" brushRef="#br0" timeOffset="208918.19">33161 1199 0,'18'36'47,"-1"-1"-31,36 18-16,53 123 46,-18-17-14,-88-124-17,-17-52 48,-19-1-48</inkml:trace>
  <inkml:trace contextRef="#ctx0" brushRef="#br0" timeOffset="209305.54">33302 1235 0,'-17'0'79,"-36"53"-64,17-18 1,36 0-16,-88 89 15,53-89 1,17 18 0,54-88 77,87-71-77</inkml:trace>
  <inkml:trace contextRef="#ctx0" brushRef="#br0" timeOffset="210016.17">33461 1094 0,'18'0'32,"-18"35"-1,17 0-16,1-35-15,-18 18 16,0 17 0,18-35-1,-1 0 1,1 0 31,17-18-47,-17-17 15,17-18 1,-35 36 0,0 34 62,0 1-63,-18 52 1,18-17-16,0-17 16,0 17-1,0-1 1,0-34 0,0 0-1,-17-18 48,-1 0-48,0 0 1,1 0 0,-1-18-1</inkml:trace>
  <inkml:trace contextRef="#ctx0" brushRef="#br0" timeOffset="210602.67">33831 1023 0,'0'18'141,"0"17"-125,0 18-16,-17-18 15,-19 18-15,-16 18 16,-37 70-1,19-71 1,70-52 0,17-18 46,19-35-46,17 17-1,0-17-15,-18 17 16,0 0 0</inkml:trace>
  <inkml:trace contextRef="#ctx0" brushRef="#br0" timeOffset="213999.05">23618 4163 0,'18'0'125,"35"-18"-125,-18 1 15,71-36-15,53 17 16,282-87 0,1093-248 15,1077-246 0,529 35 16,-2417 458-31,300-17-1,-635 53 1,-388 35-1,0-17 1,0 17 0,0 18-1,0-1 1,0 19 0,0-1-1,0 0 48,0 1-16,0-1-32,0 0 16,0 1 48,0-1-1,0-17-78,0 17 15,0 1-15,0-19 16,0-17 0,0-52-1,0-19 1,-35-35-1,35 36 1,-18 52 0,0 1-1,18 17 1,-17 18 0,17-18-1,0 17 1,-18 19 15,18-1-15,0 0-1,0 1 1,-17-1 0,-1 1-1,0-19 1,18 19-1,-17-19 1,-1 19 0,0-1-1,-17 0 1,0 1 0,0-18-1,-18-1-15,-18 19 16,1-19-1,-54-17 1,-123 0 0,71 18 15,17 18-15,-35 17-1,-18 0 1,-141 0-1,107 0 1,-1 17 0,-36 1-1,19-1 1,-36 1 0,-123 17-1,123-17 1,35 17-1,-17 18 1,0 0 15,35-18-15,53-17 0,35 17-1,18 1 1,0-1-1,-89 0 1,-17 36 0,-193 17-1,298-53 1,-175 18 0,-195 35-1,142-35 1,17 35-1,-35-17 1,53 0 15,0 34-15,70-34 0,-17-1-1,53 1 1,158-53-16,36-1 15,-89 36 1,36 0 0,53-18-1,0 1 1,35-19 0,-18 19-1,0 17 1,-17 70-1,35 18 17,-35 106-17,17 35 1,18 18 0,0-71-1,71 18 1,-71-229-1,35 70 1,-17-35 0,17 18-1,-17-54 1,-1 36 0,1-35-1,0 35 1,-1-36-1,-17 1 17,18 0-17,-18-1 1,17-17 0,1 0 15,0 0 31,35 0-46,-18 0-16,159-17 16,-18-19-1,36 1 1,-89 18-1,-87 17 17,-19 0-17</inkml:trace>
  <inkml:trace contextRef="#ctx0" brushRef="#br0" timeOffset="-211019.13">30180 2152 0,'18'0'156,"52"0"-140,-34 18-1,87 34 1,177 54 15,-88 0 0,-54-18 1,72 53 14,-177-88-46,17-17 16,54 52 0,-71-18-1,88 54 1,-36-18 0,-16-18-16,34 35 15,18 54 1,18-1-1,-18-17 1,-53-36 0,-35-17-1,18 35 1,-36 0 15,0-35-15,-17 124-1,-18 52 1,0-88 0,-53 141-1,0-194 1,-17 88 0,-89 36-1,88-177 1,18-17-1,-88 35 1,71-54 0,17 1-1,-18-17 1,-35 34 0,71-70 15,17 18-16,1 0 17,-18-18-17,17 17 1,0-17-16,1 18 16,-19-18-1,19 17 1,-19 1-1,1 0 1,0-18 0,-36 35-1,36-17 17,0-1-17,17 1 1,0-18-1,1 0 17,-1 0-17,18 18 1,-17-18 0,-1 0 15,0 0 141,1 0-157</inkml:trace>
  <inkml:trace contextRef="#ctx0" brushRef="#br0" timeOffset="-209311.82">31168 6385 0,'-18'36'172,"1"-19"-172,-1 36 16,0-18-16,-17 18 15,0-17 1,0 34-16,-159 177 31,88-123 1,70-107-17,19 1 1,-1-1 15,18 1 0,-18-18-31,1 18 32,-1-1-17,1 1 1,34-18 187,18 0-187,1 0-1,-1 0-15,-17 0 16,17 18-16,0-18 15,1 17-15,16-17 16,72 18 0,70-18 15,-159 0 0,-17 0 0,-18 18-15,17-18 0</inkml:trace>
  <inkml:trace contextRef="#ctx0" brushRef="#br0" timeOffset="-205413.45">8255 12506 0,'-18'0'63,"-17"0"-48,0 0 1,0 0-16,-54 35 16,-69 18-1,-36 35 1,-124 18-1,1 0 17,-124 18-17,-71-72 1,300-34-16,-17 0 16,-723-18-1,475-88 1,125-1-1,-1-69 1,71-54 0,70 18-1,-88-177 1,53 1 0,35 0-1,-17-71 1,35-18-1,35-17 17,71-18-17,71 18 1,17 52 0,0 72-1,35-107 1,0 230-1,106-142 1,-53 142 0,124-212-1,-53 159 1,105-159 0,-123 229-1,89-88 16,-124 124-15,35 17 0,17-70-1,213-142 1,-195 177 0,107-88-1,-89 123 1,105-70-1,-69 70 1,193-52 0,-17 34-1,-18 1 1,88 17 0,-176 53-1,300-35 1,35 0 15,229-18-15,-194 71-1,0 0 1,1 0 0,17 17-1,0 18 1,35 36-1,0-19 1,-35 19 0,-71-19-1,89 36 1,335-17 0,-424 17-1,-53-18 16,301 18-15,-742 0 0,459 0-1,-35 35 1,0-35 0,52 36-1,-16-36 1,-90 0-1,-246 0 1,159 17 0,17 1-1,-176 0 1,141-1 0,-176-17-1,-88 18 16,-54-18-15,-70-18 172,-17 1-173,-1-19-15,0 19 16,-17-19-16,17 1 15,-88-71 1,89 89 0,-54-36-1</inkml:trace>
  <inkml:trace contextRef="#ctx0" brushRef="#br0" timeOffset="-204630">24095 1147 0,'17'0'110,"1"0"-95,53 17 1,-36 1-16,18-1 16,-18 19-1,106 34 1,-17-17-1,-1 35 1,-35-35 0,-17-17-1,-36-1 1,0-17 0,1-1-1,-19-17 1,-17 18 109,0-1-94,-229 72-15,141-54-1,-106 18-15,-36 53 16,-87 17 0,176-17 15,123-106-16</inkml:trace>
  <inkml:trace contextRef="#ctx0" brushRef="#br0" timeOffset="-202321.35">28910 1782 0,'18'-18'156,"-18"0"-140,106-17 15,-71 17-31,35 1 0,36-19 16,18 1-16,-71 0 15,88 0 1,-71 17-16,548-141 31,-460 124 1,-140 35-17</inkml:trace>
  <inkml:trace contextRef="#ctx0" brushRef="#br0" timeOffset="-201758.93">28840 2311 0,'17'0'16,"-17"-18"-16,18 18 31,-18-18 0,17 18 1,19-17-1,17 17-16,17-36 1,54 1 0,-107 35-1,72-35 1</inkml:trace>
  <inkml:trace contextRef="#ctx0" brushRef="#br0" timeOffset="-197567.83">1482 2311 0,'0'0'0,"-18"-18"15,0 0-15,1 18 16,-1-17-16,18-1 16,-18 0-1,-34-17 16,16 18 1,1 17-1,-18 70-15,0-17-1,18 18-15,-53 52 16,35-35 15,35 18-15,18-71-1,0 18 1,0-17 0,35 17-1,1-18-15,34 18 16,1 17-1,-1-34 1,-52-19 0,0-17 15,-1 0-15,1-17-1,17-36 1,53-53 15,-17 18-15,-36 35-16,36-71 15,-18-17 1,0-18 0,0-193-1,-36 140 1,-17-53-1,0 142 1,0 70 0,0 71 109,0 70-110,0-71 1,35 160 0,1-18-1,-1-18 1,18 53-1,-18-106 1,-17-18 0,-1-52-1</inkml:trace>
  <inkml:trace contextRef="#ctx0" brushRef="#br0" timeOffset="-196643.48">2346 1834 0,'0'0'0,"-18"0"16,1 0 0,17 18-1,-36 70 16,-17 106 1,53-35-1,0-88-15,18-36-1,0-35 48,-1 0-48,1-35 1,17-18-16,-17 35 16,17-53-1,-17 19 1,0-19-1,-18 18 1,0-17 0,17 70 109,1 17-94,-1 71-15,-17-70-1,18 0-15,-18 17 16</inkml:trace>
  <inkml:trace contextRef="#ctx0" brushRef="#br0" timeOffset="-196241.69">2628 1552 0,'0'36'63,"0"-19"-63,18 1 16,-1 52-16,-17-17 15,0 35 1,18-17-1,-18 35 1,0-36 0,-18-70 46</inkml:trace>
  <inkml:trace contextRef="#ctx0" brushRef="#br0" timeOffset="-195887.3">2487 1870 0,'35'-18'32,"-35"0"-32,18 18 0,0 0 15,-1 0 1,1-17 0,17 17-1,-17-18 1,35 1-1,0-1 1,17-17 0,-52 35-1,35-18 1</inkml:trace>
  <inkml:trace contextRef="#ctx0" brushRef="#br0" timeOffset="-195190.62">3157 1499 0,'-17'0'0,"17"18"15,-18-18-15,0 35 16,1-17-16,-36 52 16,0 36 15,35-35-16,18-18 1,0-36 0,18-17 15,0-17-15,35-36-1,17 0 1,1-53-1,-36 71 1,-17 0 0,-1 35 62,1 0-63,-18 35 1,17-18-16,1 19 16,-18-1-16,18 0 15,-1 18 1,1 0 0,-18-35-1,18-18 1</inkml:trace>
  <inkml:trace contextRef="#ctx0" brushRef="#br0" timeOffset="-173122.43">16228 8890 0,'0'18'266,"0"-1"-250,0 1-1,0 0-15,0-1 16,0 36-16,0-18 15,0-17-15,0 35 16,0 0-16,0 0 16,0 176 31,0-35-16,0-106-16,0-52 1,17 16 0,-17-16-1,0-1 1,18-17 0,-18 17-1,18-17 1,-18 17-1,0 0 1,17 18 0,1-18-1,-18 18 17,0 0-17,18-18 1,-18 1-1,17 17 1,-17-36 0,18 19-1,0 34 1,-18-35 0,0 18-1,17-17 1,-17-1-1,0 0 1,0 0 0,18 18-1,-1 0 17,-17 0-17,0-18 1,18 18-1,-18-35 1,18 53 0,-18-1-1,17 1 1,-17-36 0,0 36-1,0-1 1,0 1-1,0-1 1,0 36 15,0-53-31,0 35 16,0-17 0,0-1-1,0 1 1,0-36-1,0 0 1,0 18 0,0 18-1,0-1 1,0-17 0,0 35-1,-17 18 1,-1 53-1,0-106 1,18 35 15,-17 18-15,-1-18 0,1-35-1,17 35 1,-18 18-1,18-53 1,-35 18 0,35 52-1,-36-17 1,19 35 0,-19-17-1,-17 17 1,36-71-16,17 36 15,-53 53 1,0-18 15,18-18-15,-1-17 0,-16 35-1,-1-35 1,35-18-1,-53 18 1,19 18 0,-19 17-1,36-71 1,-71 54 0,18-1-1,-18-17 1,71-71-1,17-35 1,0 18 15,1 0-15,-19-1 0,-17 1-1,18 17 1,-35-17-1,-1 35 1,-17-36 0,17 19-1,1-19 1,-1 1 0,-70 17-1,18 0 1,-54-17-1,-17 17 1,-17-17 15,52 0-15,71-18 0,35 0-1,0 0 1,0 0-1,-88 0 1,-18-18 0,-17 0-1,70 1 1,-35-19 0,-36 19-1,124-18 1,-70 35-1,52-36 17,-52 19-17,35-19 1,-1 1 0,1-18-1,0-17 1,-106-54-1,35 18 1,106 36-16,-17 35 16,-160-177-1,107 106 1,-53-70 0,105 105-1,-17 0 1,17 1-1,18-1 17,-17 18-17,-1-35 1,1 18 0,17 17-1,-35-35 1,-1-36-1,-34-17 1,-36-88 0,71 105-1,0 18 1,35 53 0,0-35-1,-18 18 1,19 17 15,-19 0-15,53 35-1,-52-35 1,-1-17 0,-17-1-1,17 36 1,-70-106-1,-17 0 1,-36-71 0,70 89-1,36-1 1,35 18 0,18 36-1,-1 34 1,19-16-1,-1 34 17,18 0-17,0-17 1,-17 17 0,-1-17-1,18 17 1,0-17-1,0-35 1,-18 17 0,1 0-1,17 35 1</inkml:trace>
  <inkml:trace contextRef="#ctx0" brushRef="#br0" timeOffset="-171904.96">7955 11924 0,'0'0'0,"-70"106"15,17-18 1,0 0-16,0 53 16,0-17-16,-106 246 31,142-282 16,17-105 46,0-19-93,17 19 16,18-36-16,-17-53 16,53-53-1,34-70 1,-34 105 0,-18 54-1,-35 17 1,17 35 15,-17 18-15,-1-17-16,1 17 15,-1 0 1,36 0 0,-17 0-1,-1 0 1,35 0-1,1 0 1,-36 0 0,18 0-1,-35 0 1,17 0 0,-17 0 15,-1 0-31,1 0 31,17 0-15,-17 17-1,17 1 1,18 17 0,0 1-1,0-1 1,-18-18-1,-17-17 1,0 0 0</inkml:trace>
  <inkml:trace contextRef="#ctx0" brushRef="#br0" timeOffset="-165787.87">21431 7232 0,'0'-18'16,"-17"18"62,-54 0-62,53 0-1,-105 18 17,70 0-32,0-18 15,-17 17-15,-177 54 16,106-18-1,17 0 1,-35-18 0,-17 18-1,-1 0 1,-17-18 0,0 18-1,-105 35 1,122-35-1,18 0 17,-17-18-17,35 1 1,-18-1 0,53 0-1,36-17 1,35-18-1,17 0 1,0 0 0,1 0-1,-1 0 1</inkml:trace>
  <inkml:trace contextRef="#ctx0" brushRef="#br0" timeOffset="-164523.47">18327 7620 0,'-18'18'141,"-17"-1"-141,-18 19 15,-18 34 1,-228 142 15,16-18 0,160-106-15,70-53 0,18-17-1,17-18 16,0 0 1,36 0 218,0 0-235,17 18 1,-17-18-16,17 0 16,0 17-16,36 1 15,-18-18 1,35 0-1,18 17 1,-1 1 0,1-18-1,-35 0 1,-36 0 0,-17 0 15</inkml:trace>
  <inkml:trace contextRef="#ctx0" brushRef="#br0" timeOffset="-157124.98">21661 9349 0,'-18'0'16,"0"0"-16,1-18 15,-1 18 1,0 0-16,-17 0 15,17 0 1,1 0 0,-1 0-16,-52 35 31,-19 71 0,36 35 0,36-88-15,17 88 0,0-88-1,53 18 1,17-18 0,19-18-1,16 0 1,-16-17-1,105-1 1,-36-52 0,-52 0-1,-18-18 1,-52 0 0,-19 18-1,-17-1 1,0-16-1,-17 34 1,-1-53 0,-35 18-1,-17 1 1,-54-37 0,-35-16-1,53 69 1,1-17-1,-1 18 1,88 17 0,1 18-1,17 18 110,17 0-93,36 17-32</inkml:trace>
  <inkml:trace contextRef="#ctx0" brushRef="#br0" timeOffset="-156481.7">22401 9155 0,'0'17'62,"18"19"-46,-18-19-16,0 71 16,35 36-1,-17-71 1,17 35-1,-17-53 17,-1 0-17,1-17 1,0-18 0,-1 0-1,19 0 1,34 0-1,-17 0 1,35-35 0,-35-18-1,-17 18 1,-1-1 0,0-69-1</inkml:trace>
  <inkml:trace contextRef="#ctx0" brushRef="#br0" timeOffset="-155397.5">23107 9102 0,'0'17'47,"18"1"-32,-18 17-15,0 71 16,17-35 0,-17-36-1,0-70 79,0-1-78,0-34-16,0 52 15,0-70 1,18 53-16,0-54 15,-1 37-15,36-72 16,18 18 0,-18 53-1,35 0 1,-35 36 0,-18-1-1,0 18 16,0 0-15,-17 18 0,17 17-1,54 71 1,-54 17 0,35 71-1,-52-70 1,0-36-1,-18-70 1,0-1 47,-36-17-63,-52 18 15,-88-18 1,35 0 15,35-35-15,18 17-1,52 0 1,19 1 0,17-1-1,0 1 1,0-1 15,17 0-15,1 1-1,0 17-15,52-36 16,71-17 0,-70 36-1,35-19 16,-71 19-15,-17 17 0,-1 0-1</inkml:trace>
  <inkml:trace contextRef="#ctx0" brushRef="#br0" timeOffset="-154236.23">24271 8678 0,'18'0'63,"-1"18"-48,1 17 1,0 18-16,17 35 16,36 195 30,-36-107-14,-35-158-32,0-54 93,-35 19-93,17-36 16,-17 18 0,35-1-16,-71-87 15,36-18 1,35 70 0,0-35-1,0 36 16,35-1-15,-35 53-16,18 1 16,52-54-1,1 36 1,52-36 0,-35 54-1,1-18 1,-72 35-1,1 0 1,0 0 15,-18 35-15,0 18 0,0 35-1,-53 18 16,17-71-15,1 36-16,-18-36 16,-35 18-1,17-18 1,36-17 0,-18-18-1,36 0 1</inkml:trace>
  <inkml:trace contextRef="#ctx0" brushRef="#br0" timeOffset="-145438.85">12382 11112 0,'0'-17'79,"36"-18"-64,-19 35 1,19-18-16,140-53 47,53 1-16,124-1 0,-212 54-31,18-1 16,88-17-1,70-1 1,-52 19 0,-141-18-1,-89 35 1,-35 17 312,0 36-328,0-18 16,-18 18-16,18-17 15,0 34 1,-53 195 15,18 35 0,0-159-15,35-71 0,-18 18-1,18-35 1,0 18 0,-18-36-1,18 0 16,0 18-15,0 18 0,0-1-1,0 1 1,0-18-16,0 0 16,0 17-1,0-17 1,0 0-1,0-17 1,0 16 0,0 1-1,0 0 1,0-17 0,0-1-1,0 0 16,0-17-15,0-1 0,0 19-1,0-19 1,0 19 0,0-19 452,18-17-468,-18 18 63,18 0-32,-18-1-31,0 1 31,0-1-15,0 1 0,0 0-1,0-1 1,0 1-1</inkml:trace>
  <inkml:trace contextRef="#ctx0" brushRef="#br0" timeOffset="-144208.46">12859 12453 0,'0'-18'31,"35"-17"94,53 17-125,-52 1 16,16-18-16,160-36 15,-71 36 1,-17-1 15,-36 19-15,-35-18-1,-36 35 1,1 0 0,0 0-1</inkml:trace>
  <inkml:trace contextRef="#ctx0" brushRef="#br0" timeOffset="-143630.53">12965 12912 0,'17'0'31,"1"0"-15,0-18-1,105-17 16,0-1 1,-52 1-1,-36 35-15,1-17-1,-1-1 1,0 18-1,-17 0 1</inkml:trace>
  <inkml:trace contextRef="#ctx0" brushRef="#br0" timeOffset="-143018.89">13035 11977 0,'0'-18'16,"18"18"31,-1 0-32,1-17-15,17-1 16,18 0 0,229-52 31,-246 52-47,70-17 15,17 17 1,-105 1-1,-1 17 1</inkml:trace>
  <inkml:trace contextRef="#ctx0" brushRef="#br0" timeOffset="-142432.71">13335 11412 0,'0'-17'78,"18"-1"-62,-1 0-16,19 1 16,16-1-16,-34 1 15,53-19 17,-54 36-1,1 0-16</inkml:trace>
  <inkml:trace contextRef="#ctx0" brushRef="#br0" timeOffset="-135201.64">13053 13212 0,'0'17'125,"0"1"-125,0 17 16,17 71-16,1-71 15,0 71-15,-18-53 16,106 688 15,-54-371-15,1 89-1,36-36 1,-54-141 0,18 124-1,-18-141 1,18 176 15,-18-194-15,0-1-1,-17-34 1,17-53 0,1-18-1,-19-53 1,-17-17 0,18-36-1,0 36 1,-18-36-1,17-17 1,-17 17 0,18-35 15,0 0-15,-1 0 15,1 0-16,105 0 1,124 0 0,18-35-1,140-18 1,-87 17 0,35-17-1,-247 36 1,-71 17-1,-35-18 48</inkml:trace>
  <inkml:trace contextRef="#ctx0" brushRef="#br0" timeOffset="-134660.25">14993 17321 0,'35'0'47,"36"36"-47,-18-1 16,70 0-16,-87 0 15,122 18 1,-34 36-16,70 16 16,-35 19-1,-71-1 1,-18 19 0,-70-37-1,0-16 1,-53 16-1,-52-16 1,-1-1 0,53-53-1,18-17 17</inkml:trace>
  <inkml:trace contextRef="#ctx0" brushRef="#br0" timeOffset="-133591.91">16581 17868 0,'17'0'62,"-17"18"-62,0-1 16,18 1-16,-1 53 16,-17-18-1,18 17 1,-18-52-1,0-1 1,0-34 31,0-18-31,18-124-1,35-141 1,53-18-1,70 1 1,-53 123 0,-34 88-1,-54 71 1,-18 35 15,1 17 0,17 54-31,36 105 16,35 107 0,-53-72 15,0-34-31,-36-1 16,36 142-1,-53-177 1,-17-88-1,-19-36 1,-17 1 0,-35-36-1,-18-52 1,18-1 0,35 1-1,18-36 1,0 35-1,35 18 1,0 36 0,17-1 62,19 0-63,-1-17 1,53 17 0,-35-17-1,0 17 1,-36 1 0,1-1-1,0 18 1</inkml:trace>
  <inkml:trace contextRef="#ctx0" brushRef="#br0" timeOffset="-132323.86">17692 17410 0,'17'0'47,"-17"17"-31,0 18-16,18 1 15,17 87 1,-17-70-1,-18-35 1,0-1-16,18-52 78,-18 0-62,0-18-16,17 0 15,19-35 1,16 0 0,-34 70-1,0-17 1,-1 35 0,-17 17 15,18 1-31,-18 0 15,53 87-15,35 54 16,-53-71 15,-17-70-15,0-18 15,-1 0-15,54-70-1,17-1 1,18-53 0,-36 19-1,-52-1 1,0 0 0,-1 53-1,-17 35 1,-17 18 15,-1 0-15,0 0-1,-17 36 1,0 17 0,-18 35-1,53 18 1,0-71-1,0 18 1,0-36 0,0 1-1,35-71 63,-17 36-78,17-19 16,-17-17-16,-1 18 16,1 0-1,0-18 1,-1 53 46,-17 35-46,0-17-16,18-1 16,0 36-16,-1-35 15,-17 0 1,18-18 0,0 0 15,-1-18-31,18-35 15</inkml:trace>
  <inkml:trace contextRef="#ctx0" brushRef="#br0" timeOffset="-132023.12">18874 16792 0,'17'0'31,"-17"71"-15,0-18-16,0 17 15,0-52-15,36 141 16,-19-71 0,1-71-1,-1-17 16,19-35 1,-36 0-17,106-141-15</inkml:trace>
  <inkml:trace contextRef="#ctx0" brushRef="#br0" timeOffset="-131340.36">19262 16722 0,'0'0'0,"0"35"32,0 0-17,35 36 1,-35-18 0,18-36-1,-1-17 48,1 0-63,-18-17 15,18-19 1,-1-16 0,18-72-1,-17 36 1,0 53-1,-18 17 1,0 36 31,0-1-47,0 89 16,0 70-1,17 18 1,19 36-1,-19-54 17,-17-35-17,0-35 1,-17-53 0,17-35-1,-18-18 1,0 0-1,1-36 17,-1 1-32,0-35 15,18-19 1,0-69 0,0 122-1,124-122 1</inkml:trace>
  <inkml:trace contextRef="#ctx0" brushRef="#br0" timeOffset="-130947.83">19826 16669 0,'0'17'31,"0"54"-16,0-36-15,0 18 16,0 35 0,0 53-1,0 18 1,0-53 0,0-71-1,0-17 1,-18-18 15</inkml:trace>
  <inkml:trace contextRef="#ctx0" brushRef="#br0" timeOffset="-130704.7">19667 17022 0,'18'-18'31,"0"-17"-31,-1 35 16,54-53 0,-18 0-1,70 0 1,-70 0-1</inkml:trace>
  <inkml:trace contextRef="#ctx0" brushRef="#br0" timeOffset="-130439.45">20144 16633 0,'17'0'16,"1"0"31,17 89-32,-35-72 1,0 72 0,18-54-1,-18-18 1</inkml:trace>
  <inkml:trace contextRef="#ctx0" brushRef="#br0" timeOffset="-130212.54">20108 16140 0,'18'0'94,"0"0"-78</inkml:trace>
  <inkml:trace contextRef="#ctx0" brushRef="#br0" timeOffset="-128901.96">20391 16281 0,'-18'0'46,"-17"35"-46,-36 18 32,36 70-1,35-87-15,0 17-16,35 35 15,141 53 1,-34-71 15,34-17-15,53-35-1,-176-53 1,-18-1 0,-35-16-1,0-37 1,0 36-1,-17 0 1,-1 1 0,-17 34-1,35 0 1,-18 18 46,18 18-62,-17 17 16,-1 0 0,18 54-1,0-36 1,0-18 0,35-35 30,1-71-30,-1 36-16,18-53 16,17 0-1,-34-1 1,-36 54 0,0 18-1,0 52 32,17 0-31,1 18-1,-1 18 1,1-54 0,0-52 30,17-36-46,-17 1 16,17-89 0,-17 106-1,-18 71 48,0 52-48,0-52 1,17 70 0,-17 36-1,36-54 1,-36-17 0,17-53-1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5-04T06:17:14.457"/>
    </inkml:context>
    <inkml:brush xml:id="br0">
      <inkml:brushProperty name="width" value="0.05292" units="cm"/>
      <inkml:brushProperty name="height" value="0.05292" units="cm"/>
      <inkml:brushProperty name="color" value="#FF0000"/>
    </inkml:brush>
  </inkml:definitions>
  <inkml:trace contextRef="#ctx0" brushRef="#br0">5133 4992 0,'53'-18'94,"-36"1"-78,89-1-16,-53 0 15,124-17-15,-36 0 16,0 17 0,459-70-1,-107 35 1,-157 18-1,-178 17 1,-105 0 0,-53 36 124,0 0-140,0 17 16,0 0-16,0 36 16,0 35-1,53 264 1,-18-176-1,18 53 1,-17-53 0,-1-18-1,0 89 1,-35-142 0,0-17-1,-35-17 1,-36-1-1,1-18 1,17-34 15,-88-19-15,17 1-16,-34-18 16,-266 0-1,-458-124 1,494 36-1,0-53 1,229 53 0,89 0-1,35-18 1,35-18 0,0 36-1,0-35 1,0 17-1,0 0 17,0 53-17,-36-35 1,36 70 0,-35-35-1,17 0 1,18 18-1,-17 0 1,17 17 0,17 1-1,1 17 1,0-18 0,-1 0-1</inkml:trace>
  <inkml:trace contextRef="#ctx0" brushRef="#br0" timeOffset="533.17">6950 6914 0,'17'0'0,"-17"18"16,0 0-16,18-1 15,0 36-15,-1 0 16,19 35-16,-36-52 15,35 52 1,-18 88 15,-17-105-15,-17 52 15,-1-87-15,1-36-1,-54 35-15</inkml:trace>
  <inkml:trace contextRef="#ctx0" brushRef="#br0" timeOffset="2322.67">8467 7585 0,'0'17'235,"0"1"-220,0 0 1,-18-1 0,0 1-1,-35-18 1,-176 88 15,-177 36-15,-70-36-1,71 18 1,-125 17 0,178-70-1,105-18 1,70-17-1,71-18 1,36 18 0,-18-18-1,70 0 1,18 17 109,0 1-125,0-1 16,18 72-1,17 16 1,53 90-1,18 140 1,17-35 0,1-36-1,52 89 1,-70-230 0,-106-105-1,18-18 48,17 0-48,18-18 1,247-70 0,88 0-1,229-71 1,-423 106-1,141-70 1,-70 52 0,-194 36-1,87-18 1,-70 18 0,1-36 15,-36 18-31,-18-17 31,0-54-15,-17 18-1,17 1 1,0-36 0,1 70-1,-1-70 1,-35 106-16,18-124 15,-18-35 1,0 106 0,-71-124-1,53 106 1,1 88 0</inkml:trace>
  <inkml:trace contextRef="#ctx0" brushRef="#br0" timeOffset="4087.52">11165 4374 0,'18'0'0,"-18"-17"16,18 17-16,-1-18 31,36-17 0,88-18 0,-105 35-15,87 1 0,54-19-1,69 1 1,19 18 0,-177-1-1,-35 0 16,-35 18 32,17 0-47,0 0-1,18 0-15,35-17 16,-35-1-1,-35 18 1,0 0 172,-18 35-173,0 1-15,17-1 16,1-18-16,0 107 15,-1-71-15,18 70 16,54 159 0,-36-158-1,0 35 1,-36-89 0,1-17-1,-18-35 16,-18-1 16,-35 1-31,-123 17 0,-89 36-1,-211 70 1,123 0-1,0 0 1,89-35 0,123-71-1,105-35 17,19 0-17,-18-53 1,-1 18-1,19 0 1,-19-36 0,1-34-1,0-19 1,0-35 0,-1-17-1,1 70 1,-18-70-1,18 35 17,35 105-32,0-17 0,0-17 15,17-54 1,72 1 15,16 52-15,-52 18-1,18 1 1,-18 16 0,-36 36-1</inkml:trace>
  <inkml:trace contextRef="#ctx0" brushRef="#br0" timeOffset="4687.38">12347 5697 0,'18'18'94,"-18"53"-78,17 17-16,-17-18 15,106 636 17,-88-442-17,17 54 1,-17-124 0,0-106-1,-18-35 1,0-35-1</inkml:trace>
  <inkml:trace contextRef="#ctx0" brushRef="#br0" timeOffset="5921.56">12241 7461 0,'124'-88'31,"-71"88"-31,53-53 16,35 35-1,17-17 17,142-18-17,53 0 1,53-17-1,88-18 1,-142 35 0,-210 17-16,-125 36 15,-17 18 95,0 17-110,0 1 15,-17-1-15,-19 88 16,19-34 0,-36 122-1,-53 195 1,18-71-1,35-17 1,-35 211 0,88-388-1,-18 0 1,18-123 0,-18-18 30,-35-18-30,-105-35 0,-19 0-1,-52 53 1,35 0 15,-71 18-15,-52 17-1,70 0 1,141-35 0,36 0-16,17 0 15,-106 0 1,18-17 0,35 17-1,53 0 1,53-18-1,-53-17 1,-17-71 0,-107-123-1,18 35 17,36 35-17,70 88 1,35 1-1,18 34 1,0-69 0,0 16-1,36-52 1,34 18 0,-17 70-1,35-18 1,-35 54-1,194-107 1</inkml:trace>
  <inkml:trace contextRef="#ctx0" brushRef="#br0" timeOffset="7723.57">16404 3334 0,'18'0'62,"123"-36"-46,-35 19-16,511-107 31,494-105 1,-723 159-17,-335 70-15,71-18 16,-1 0-16,-35 18 15,-52 0 1,-36 36 140,0-1-140,0 35-16,0-34 16,0 52-16,0 35 15,0 54 1,35-54-16,18 106 15,-35-17 1,17-35 15,-35-36-15,0-36 0,-18-87-1,1 0 1,-160-18-1,-246 0 1,-389 0 0,54 0-1,-89 0 1,-105-36 0,740 19-1,89-1 1,123 1-1,0-1 32,0 0-31,0-17 0,0-53-1,53-53 1,52 0-1,1-18 1,159-18 0,17 19-1,-53 52 1,-123 88-16,0-35 16,-71 36-1,-17 17 1,35 0-1,123 53 17,1-18-17,-54-18 1,-17 1-16</inkml:trace>
  <inkml:trace contextRef="#ctx0" brushRef="#br0" timeOffset="8438.2">17762 4374 0,'18'0'32,"-18"18"-32,18 35 15,52 141 16,-52-88-31,194 635 32,-18-106-17,-53-194 1,0-124 0,-88-246-1,-159-212 48</inkml:trace>
  <inkml:trace contextRef="#ctx0" brushRef="#br0" timeOffset="9875.56">17956 6826 0,'18'0'31,"0"0"1,-1 0-32,19-17 15,281-89 16,53 18-15,36-18 0,35 35-1,-212 36-15,-17 17 16,35-17 0,-35 17-1,-159 1 1,-53 34 156,0 36-157,0 18 1,0-36-16,0 177 16,17 52-1,1-52 1,35 211 15,0-87-15,-18-90-1,-17-157 1,-18-72 0,17-17-1,-34 0 48,-19 0-48,-69-35-15,16 17 16,-52 18-16,-212 0 16,-193 89-1,69 34 1,-387 124 15,388-88-15,88-71-1,264-70 1,54-18 0,52 0 30,1-18-30,-19 0-16,-17-35 16,-88-105-1,53 52-15,-18-71 16,36 19 0,34 34-1,-17-87 16,18 52-15,18 18 0,17 35-1,0 18 1,17 35 0,107-71-1,70-17 1,53 0-1,105-53 1,-193 106 0,-53 35-1,-88 53 1</inkml:trace>
  <inkml:trace contextRef="#ctx0" brushRef="#br0" timeOffset="12486.3">7144 7391 0,'17'0'172,"89"-18"-157,-35 18-15,17-18 16,35 1-16,19 17 16,16-36-16,-17 19 15,36-1 1,493-52 15,159-19 0,-353 19 1,-405 52-32,-18 18 15,17-17 1,54-1-1,17 0 1,124 1 0,-54-19-1,54-16 1,-106 34 0,35-17 15,-36 17-16,-52 0-15,-18 1 16,-70-1 0,53 18-1,-54 0 1,18-18 0,1 18-1,-19-17 1,1 17 15,0 0 16,-1-18-16,1 18 16,0 0-31,-1 0-1,-17-17 1,18 17-16,-1 0 16,1 0-1,0-18 1,-1 18-1,1-18 1,0 18 0,-1 0-1</inkml:trace>
  <inkml:trace contextRef="#ctx0" brushRef="#br0" timeOffset="14555.5">12435 6650 0,'36'0'109,"17"0"-93,70-18 0,1 18-1,87-35 17,-17 17-17,-70 1 1,17-1-1,18 0 1,-1 1 0,1-1-1,0 0 1,-18 1 0,-53 17-1,106-35 1,106 17-1,53-17 1,-265 17 0,35 0-16,-17 18 15,194-53 1,-123 36 0,140-18-1,-105-1 1,-18 19-1,70-19 1,-140 19 0,-71 17-1,35-18 1,-35 0 0,17 18-1,1-17 1,-18 17-1,35 0 1,0-36 15,0 36-15,71-17 0,-53-18-1,18 17 1,-1-17-1,-70 17 1,17 18 0,-52 0-1,17-18 1,18 1 0,-35 17 15,0 0-16</inkml:trace>
  <inkml:trace contextRef="#ctx0" brushRef="#br0" timeOffset="18250.65">3933 2628 0,'18'0'109,"-18"18"-93,18-18-16,35 70 31,105 266 16,-69-178-16,-54-105 1,-35-35-17,18-18 1</inkml:trace>
  <inkml:trace contextRef="#ctx0" brushRef="#br0" timeOffset="19211.07">4392 2593 0,'0'18'63,"0"-1"-48,0 18 1,0 1-1,18 52 1,17 0 0,36-17-1,-36-36 1,18 0 0,-36-17-1,1-18 16,0 0-15,17 0 0,18 0-1,-18-35 1,0-1 0,-35 19-1,0-19 1,0-16-1,0-19 1,-17 53 0,-19-35-1,19 18 1,-1 35-16,-17-18 16,-18-17-1,-18 0 16,36 35-15,-35-18 0,52 1-1,0 17 32</inkml:trace>
  <inkml:trace contextRef="#ctx0" brushRef="#br0" timeOffset="20296.15">5062 2311 0,'-17'0'16,"-1"0"-16,0 0 15,18 17 1,-52 19 15,16-1 0,1 71 1,35-71-17,0-17-15,0 17 31,18 18-15,-1-36 0,19 1-1,-1 0 1,0-1 0,-17 1-1,35-18 1,-36 0-1,19 0 1,-1 0 0,-18 0 15,-17-18-15,18 1-16,0-71 31,-18 52-16,0-17 1,0 18 0,-18 0-1,0 0 1,1 17 0,-1 0-1,-17-17 1,17 35-1,1 0 1,-1-18 0,-17 18-1,-18 0 1,0 0 0,35 0 15</inkml:trace>
  <inkml:trace contextRef="#ctx0" brushRef="#br0" timeOffset="21421.22">5644 2028 0,'0'0'0,"-35"0"16,18-17-16,-1 17 16,0 0-1,1-18 1,-1 18-1,-17 0 32,17 0-47,0 18 32,1 17-32,-1 18 31,18-18-16,-17 18 1,17 18 0,0-54-1,17 1 1,1-18 0,35 0-1,35-35 1,-35-36-1,0 1 1,-36 34 0,1 1 15,-18 17-31,0 36 125,18 17-125,-18-17 16,17 35-16,-17 88 15,18-17 1,-18 70-1,0-71 1,0-17 0,0-18-1,-35-17 17,17-54-17,0-17 1,1 0-16,-19 0 15,-34-53 1,35 18 0,-1-53-1,19 17 1,34-52 0,54 52-1,35-52 1,-71 105-1,71-105 1</inkml:trace>
  <inkml:trace contextRef="#ctx0" brushRef="#br0" timeOffset="22558.13">5838 1517 0,'18'18'62,"-18"17"-46,35 0-16,18 53 15,-35 1-15,70 69 16,0 142 15,-52-71 16,-36-211-47,0 17 16,0-70 46,0 17-46,-18-17-16,18 18 15,-18-19 1,18-34 0,0 34-1,0 19 1,18-19-16,0 19 16,35-18-1,-36 17 1,1 18-1,17 0 1,-17 0 0,17 0-1,0 0 17,-17 18-17,0 34 1,-18 1-1,0 18 1,-18 17 0,0 36-1,18-89 1,-17-35 15,-1 0-15,0 0-1,-35 0 1,18 0 0,-18 0-1,36 0 17,17 18-17,-18-18 1,0 17-1,1-17 1</inkml:trace>
  <inkml:trace contextRef="#ctx0" brushRef="#br0" timeOffset="23939.2">4727 4269 0,'0'-36'16,"18"36"0,-18-17-1,17-1 1,1-17 0,17 0 15,124-89 0,-88 71-15,35 0 15,-89 53-31,1 0 16,-1 0-1,1 0 1,17 0-1,1 35 1,-19 36 15,19 70-15,-36-17 0,0-19-1,0 19 1,-36-36-1,1-35 1,17-35 0,1-18-16,-1 0 31,0 0-15,1 0 15,-1 0-16,1 0 17,17-36-32,0 19 31,0-19-15,0 1-1,35-18 1,71-35-1,-53 53 1,-18 17-16,35-35 16,-17 36-1,-17-1 1,-19 18 0,1 0 15,0 0-16,-1 0 17,1 0-32</inkml:trace>
  <inkml:trace contextRef="#ctx0" brushRef="#br0" timeOffset="25124.78">6174 3722 0,'0'0'0,"-36"0"15,1 0 1,-53 0 15,-53 35 16,88 18-16,53-18-15,0 1 15,0-19 0,0 1-15,35-18 0,36-18-1,-36 1 1,-35-1-16,70-17 15,-52-1 1,17 1 0,-35 17-1,0 1 1,18 17 78,0 17-47,-1 1-47,-17 17 15,53 54-15,-35-37 16,0 72-1,-18 70 1,0-53 0,0 18-1,-53 17 1,35-141 0,-17 1-1,17-36 1,0 0-1,-52-53 1,-36-35 15,18-71-15,70 124 0,18-1-1,35-34 1,36-1-1,52-17 1,19-18 0,-37 18-1,-69 35 1,17-35 0,-36 70-1</inkml:trace>
  <inkml:trace contextRef="#ctx0" brushRef="#br0" timeOffset="26040.61">6456 3210 0,'0'18'47,"0"17"-32,17 18-15,1-18 16,-18 1-16,18 17 16,17-1-1,53 231 17,-52-195-1,-36-53-16,0-52 64,0-1-79,-18-17 15,18-1-15,0-17 16,0 18-16,0 18 15,0-54 17,18-17-17,17 70 1,-18 0 0,19 18-1,-19 0 16,1 0-15,0 0-16,-1 18 16,1 17-1,0 18 1,-1-35-16,-17 35 16,0-18-1,-70 36 16,-1-1-15,18 18 0,18-70-1,-53 70 1,70-88 0,0 0 15,1 0 0</inkml:trace>
  <inkml:trace contextRef="#ctx0" brushRef="#br0" timeOffset="28811.42">3034 1411 0,'0'18'188,"0"-1"-172,0 54-1,-18-36-15,1 1 16,-1 16-16,-17 54 15,-1-18 1,-34 106 15,70-123 1,0-53 14,35-36 64,0-17-95,1 17-15,-1-17 16,36 17-16,-36-35 16,18 18-1,-36 35 1,1-35-16,0 17 16,-18 0 30,17 18-46,-17-35 16,0 18 0,0-19-1,0-17 1,-17 0 0,-19-17-1,1-18 1,-18-1-1,18 54 1,0-18 0,35 36-1,-18-1 1,18 36 109,18-18-109,17 70-1,0-17-15,18 53 16,35 17-1,-35-17 1,0-18 0,-35-52-1,-1-1 1,1-17 0,0-18 15,-18 17 0,17-17-15,1 18-1,0-18 1,-1 18 0,18-18-1</inkml:trace>
  <inkml:trace contextRef="#ctx0" brushRef="#br0" timeOffset="29378.51">4339 617 0,'-17'0'31,"-1"0"-15,0 0-1,-52 36 1,17 17-1,-18 35 1,36-35 0,-18 35-1,35-35 1,-17 53 0,35-53-1,0-1 1,18-16-1,-18-19 1,35 1 0,0 0-16,18-18 15,18-18 1,17-35 15,71-88-15</inkml:trace>
  <inkml:trace contextRef="#ctx0" brushRef="#br0" timeOffset="29984.27">4533 811 0,'0'18'31,"0"0"-31,-17 17 16,-1 0-16,18 0 15,0 1 1,0 17-1,0 0 1,0 0 0,35-36-1,-17-17 1,17 0 0,0 0-16,1 0 15,69-106 1,-87 53-1,-18-35 1,0 71 0,0-1-1,0 0 17,-18 1-17,-17-1 1,18 18-1</inkml:trace>
  <inkml:trace contextRef="#ctx0" brushRef="#br0" timeOffset="30496.61">4939 741 0,'18'0'62,"-1"0"-46,-17 17-16,18 19 16,-1 17-1,1-18 17,-18 0-32,0-17 31,0-36 16,0-158-32,0 123 1,0 0 0,53-53-1</inkml:trace>
  <inkml:trace contextRef="#ctx0" brushRef="#br0" timeOffset="31098.24">5256 582 0,'0'0'0,"36"18"16,-19-18 0,1 0 62,-18-53-63,0 35-15,0 1 16,-18 17 47,1 0-48,-19 0 1,1 52-1,0 1 1,17 36 0,18-37-1,0 19 1,0-53 0,0-1-1,18-17 16,-1 0 32</inkml:trace>
  <inkml:trace contextRef="#ctx0" brushRef="#br0" timeOffset="33578.43">7197 1940 0,'0'-17'15,"-18"-1"1,18 0-1,0 1-15,0-1 32,0-88-1,71-17 0,17 52-31,106-70 31,70 35-15,-70 18-16,-70 35 16,88 0-1,-89 36 1,-35 17 0,-17 0-1,52 53 1,36 35-1,-71-35 17,89 88-17,-54-35 1,18 35 0,88 123-1,-105-123 1,88 124-1,-124-159 1,0 35 0,-17-35-1,87 105 1,-105-140 0,-35-18-1,0-18 1,-1-17-1,-17-1 1,18 1 0,17-36 343,-17-34-343,-1 16-16,19-34 15,-1-1-15,18 18 16,35-35-16,0 0 16,0 0-16,53-36 15,-17 18 1,-1 18-16,230-141 47,-18 52-16,-52 107 0,-125 35-31,-122 35 16,246-36-1,53-17 1,-123 36-16,17-1 16,265-35-1,-247 36 1,-53 17 0,-35 0-1,-54 0 1,36 17 15,-17 1-15,-53 0-1,52 17 1,36 18 0,0 17-1,-1 18 1,-70-35-1,71 36 1,-141-89 0,52 52-1,-34-34-15,-19 0 16,36 17 0,-18 18-1,36 0 1,-53-36-1,-1-17 17,-17 18-17,18-18 1,0 18 0,-18-1 171</inkml:trace>
  <inkml:trace contextRef="#ctx0" brushRef="#br0" timeOffset="49450.29">20355 11783 0,'0'35'109,"0"18"-109,36 18 16,-19-19-16,160 513 47,-142-477-47,53 177 16,-53-195-1,-17-17-15,0-35 16</inkml:trace>
  <inkml:trace contextRef="#ctx0" brushRef="#br0" timeOffset="50561.06">21537 11571 0,'0'-18'78,"35"-34"-62,-17 34-1,17-53-15,36 36 16,17-35-16,-70 34 16,140-87-1,-69 87 1,-19 1-1,-52 35 1,-1 0 15,19 18-31,-19-1 16,72 125 0,-72-72-1,1 124 1,-71 159-1,-106-88 1,36-107 15,-71-34-15,158-107 0,1-17-1,17 0 16,1 0-15,-1 0 0,1 0 15,-1 0 0,18-35-15,0 17-1,0-17 1,18-35-16,34-1 31,19 18-15,17 18 0,0 17-1,1 18 1,16 18-1,-34 17 1,88 53 0,-1 1-1,-87-54 1,-18 0 0,-35-35-1,52-35 48</inkml:trace>
  <inkml:trace contextRef="#ctx0" brushRef="#br0" timeOffset="51167.3">23971 10971 0,'0'0'0,"-17"0"16,-1 0 0,0 18-1,-17 17 1,-18 36-1,18 17 1,-18 18 0,53-18-1,0 36 1,18-1 0,17-35-1,53 18 1,-35-71-1,35-35 17,71-17-17,0-89 1,-71 35 0,-35 36-1,-18-18 1,-17 53-1,-1-18-15</inkml:trace>
  <inkml:trace contextRef="#ctx0" brushRef="#br0" timeOffset="51918.12">24518 10689 0,'0'0'0,"-123"71"31,87-54-31,-34 72 16,-71 69-1,105-34 1,-17 87 0,36 1-1,17-141 1,264 123 15,-34-177-15,264-105-1,-71-88 1,-106-36 0,-87 0-1,-160 54 1,-70 52-1,-35 0 1,-88-17 0,-36-1-1,-123 18 1,123 71 0,18 35-1,35 0 1,53 0-1,-106 18 1,89 17 0,-1 0-1,36-17 1,0 17 0,35-17-1,0-1 1,0 19-1,52-19-15</inkml:trace>
  <inkml:trace contextRef="#ctx0" brushRef="#br0" timeOffset="52735.56">26511 10248 0,'0'0'0,"71"-53"0,-18 36 15,0-1-15,0 18 16,-36 0 0,1 0-16,70 71 31,124 370 0,-177-336-15,0-16-1,18 87 1,-53-141 0,0-105 46,0-19-62,0-52 16,0 18-16,0-36 15,53-70 1,-18 88 0,18 70-1,-35 54 1</inkml:trace>
  <inkml:trace contextRef="#ctx0" brushRef="#br0" timeOffset="53485.71">28011 10072 0,'17'0'16,"1"0"15,-1-18 1,1 18-17,0-35 1,70-53-1,-35 35 1,0-106 0,-53 88-1,0 36 1,-35 0 0,-1 17-16,19 1 15,-54 17 1,-176 70-1,194-35 1,-229 177 0,35 123-1,229-176 1,18-71 0,0-17 15,36-36-16,-19-17 1,89 35 0,0-36-1,70-17 1,71-17 0,-70-36-1,34-18 1,-122 54-1</inkml:trace>
  <inkml:trace contextRef="#ctx0" brushRef="#br0" timeOffset="56505.74">20690 14887 0,'0'0'0,"18"-70"16,17 17 0,-35 35-16,0 0 15,36-34-15,-19 16 16,89-70 15,88-35 16,18 36-31,335-90 15,-477 160-31,54 0 15,-1 17 1,-88 18 0,-17 0-1,35 36 1,0-1-16,17 53 16,-34-70-1,-1 140 1,-17-52-1,-71 18 1,0-71 15,-35 35-15,35-35 0,17-18-1,19-35 1,34 0 78,19-18-79,-1 1-15,0 17 16,-35-18-16,35 18 15,-17 0 1,0 0 15,-1 35-31,36 36 32,0 52-17,0 36 1,-35-53-1,-36 35 1,-52-35 0,-107 17-1,1-70 1,52-35 0,-34-18-1,69 0 1,54 0-1,0 0 1,0 0 0,17-18-1,0 18 17,18-17-17</inkml:trace>
  <inkml:trace contextRef="#ctx0" brushRef="#br0" timeOffset="57370.72">22807 14376 0,'-18'0'15,"1"35"16,17 18-31,0-35 16,0 17-16,35 124 47,18-89-31,-18-52-1,-17-18 1,17 0-1,36 0 1,-18-36 0,35-34-1,-70 17 1,-18 18 0,0-36-1,-36-35 1,-70 18-1,18 35 1,-53-53 0,0 53 15,88 36-15,35 17-1,36 35 95,0-35-95,70 35-15</inkml:trace>
  <inkml:trace contextRef="#ctx0" brushRef="#br0" timeOffset="58364.42">23230 13988 0,'0'0'0,"0"17"16,-17 19-1,17-19-15,0 1 16,0 17 0,0-17-16,0-1 15,0 36 1,123 71 31,-52-107-16,-36-17 16,-35-17-31,18 17-16,-1 0 15,1-35 1,53-18-1,-36 17 1,-18 19 0,-17-36-1,0 0 1,0 0 0,-17-18-1,-18 36 1,-1 0-1,-52-36 17,35 18-17,-17 0 1,34 53-16,-87-53 16,52 53-1,54-17 1,17 34 62,17-17-62,107 71-1</inkml:trace>
  <inkml:trace contextRef="#ctx0" brushRef="#br0" timeOffset="59642.65">24712 13282 0,'0'0'0,"-53"-35"16,18 17 0,17 18-1,1 0-15,-1 0 31,-17 0-15,17 0 0,-52 0-1,17 88 17,35-88-32,18 71 46,0-36-46,0 36 16,18-54 0,52 54-1,54-36 1,-1-35 0,1-17-1,-36-36 1,-35 0-1,-36 17 1,1 19 0,-18-1-1,0 1 1,0-1 0,0 36 93,18-1-109,-18 18 16,35 18-16,0 36 15,71 122 1,0 19-1,-53-54 1,-36-70 0,-17-53-1,-17-18 1,-19-35 0,1 0-1,-71 0 16,53 0-15,-88-71 0,18-34-1,52 52 1,36 17 0,35 19-1,0-1 1,0 0-1,0 1 1,35-36 0,89-53-1,34 0 1,-52 18 0,-53 35-1,-35 18 1</inkml:trace>
  <inkml:trace contextRef="#ctx0" brushRef="#br0" timeOffset="60659.11">25506 12400 0,'0'18'31,"0"17"-15,17 53 0,54 106-1,17 71 1,0-53-1,18-1 1,-35-34 0,-36-142-1,-35-18 1,0-52 62,0 18-78,0-36 16,0-18-1,0 1 1,0 34 0,35-17-1,36 0 1,-36 36-1,18-1 1,0 18 0,35 0-1,-17 0 1,52 71 0,-87-18-1,87 70 1,-70-52 15,-18 17-15,-35-71-16,0 1 15,0 0 1,-17 17 0,-36-17-1,-106 17 1,0-17-1,-70-18 1,-53 0 0,35 0-1,123 0 1</inkml:trace>
  <inkml:trace contextRef="#ctx0" brushRef="#br0" timeOffset="63177.16">23336 16369 0,'-17'0'15,"-1"0"48,18 35-63,0 0 15,-35 71-15,-1 35 16,-16 177 15,52-230-31,0 353 47,70-194-31,71-35 15,-123-195-15,-18 1-1,17-18 1,1 0 15,0-18-31,52-17 16,1-36-1,70-70 1,-35 18 0,-18-1-1,-70 36 1,-18 35 15,0-35-15,-36 35-1,-17 18 1,-17-18 0,17 53-1,-35 0 1,17 0 0,-35 53-1,53 0 1,36-53-16,-18 17 15,-1 19 1</inkml:trace>
  <inkml:trace contextRef="#ctx0" brushRef="#br0" timeOffset="65180.87">25576 16263 0,'0'0'0,"-88"-88"15,88 70 1,-35 18-16,0-35 31,17 35-15,0-18-1,1 18 1,-1 0 0,-88-17 15,53 17-15,-17 0-1,52 0 126,0 0-16,18 17-94,-17 1-31,-1-18 0,18 18 16,0-1-1,-35 54 1,17-18 0,18-18-1,0 18 1,0 0-1,0-18 1,36 0 0,-19-17 15,18-18-15,-17 18-1,17-18 1,18 0-1,0 0-15,18-36 16,-1-17 0,-70 36-1,53-71 1,-53 52 0,18-17-1,0 18 1,-1 17-1,1-17 1,-18 18 62,17 17 16,1 0-94,0 35 16,-18-18-1,35 19-15,-17 34 16,35 107-1,0 17 1,-36 70 0,-17 1 15,0-124-15,-17 18-1,-1-89 1,0-70-1,18 18-15,-35-18 16,17 0 0,-52-35-1,-18-1 1,17-17 0,53 18-1,-17-35 1,17-19-1,18 1 1,18 18 0,35-18 15,0 17-15,17-52-1,-17 70 1,53-106-1,-88 124 1,35-18-16</inkml:trace>
  <inkml:trace contextRef="#ctx0" brushRef="#br0" timeOffset="66189.64">26229 15240 0,'0'18'16,"0"-1"-1,18 54-15,-1-18 16,19 141 0,16-18-1,-16 18 1,-1-53-1,-17-35 1,17-35 15,-35-36-15,0-53 46,0-17-46,18 0-16,-1-1 16,1 1-16,0 0 15,34-18 1,1 0 0,18 0-1,-36 36 1,18 17-1,0 0 1,18 0 0,52 35 15,-105-35-15,52 53-1,-52 0 1,17 0-16,-17-1 15,-18 37 1,-35-1 0,-18 0-1,0-53 1,17 1 0,-34-19-1,52 1 1,1-18-1,-1 0 1,-17 0 0,17 0 46,0 0 1</inkml:trace>
  <inkml:trace contextRef="#ctx0" brushRef="#br0" timeOffset="68550.94">29351 4516 0,'0'0'0,"-18"17"109,18 36-93,-17 71 0,-1-19-16,18 37 15,0-54-15,0 106 16,0 0-1,0-71 17,-17-158 46,-1-53-63,18 0-15,0-36 16,0-17 0,0-106-1,35-35 1,0 123 0,18-17-1,-17 88 1,-1 17-1,0 18 1,-17 35 0,0 18 15,-1 0-15,18 0-1,1 0 1,70 18 15,17 53-15,-52-1-1,52 71 1,-52-35 0,52 106-1,-70-106 1,-18-36-1,1 1 1,-36-54 0,0 1-1</inkml:trace>
  <inkml:trace contextRef="#ctx0" brushRef="#br0" timeOffset="69145.42">29210 4904 0,'0'-18'31,"18"18"-15,17 0-1,0-18 1,159-70 15,-158 70-15,34 18-16,124-70 16,-35 17-1,0 0 16,-54 35-15,-87 1 0,0 17-1,-18-18 1,35 18 0</inkml:trace>
  <inkml:trace contextRef="#ctx0" brushRef="#br0" timeOffset="70862.03">28910 5256 0,'-18'0'16,"18"-17"93,-17-1-93,-142-123 31,124 106-32,-36-1-15,36 1 16,-18 35-16,-53-35 16,71 0-16,-18 35 15,-35-18 1,-353-35 31,123 53-16,89 18-15,17 17-1,-35 18 16,-35 17-15,0 54 0,106-71-16,-195 88 15,-17 35 1,18-17 0,35 70-1,17-35 1,54 18-1,69-18 1,143-106 0,16-17-1,19-18 1,-19 17 15,1 36-15,0-35-1,17 52 1,-17 1 0,17-19-1,18 125 1,0-107 0,0 1-1,0-54 1,0 36-1,0 35 1,18 18 0,17-53-1,-17 123 1,17-52 15,0-89-15,-17 70-1,17-69 1,1 52 0,-1-35-1,0-18 1,-17 18 0,17-53-1,-35-18 1,35 53-1,-17-53 1,0 36 0,-1-1-1,1 1 1,0-36 15,-18 1-15,0-19-1</inkml:trace>
  <inkml:trace contextRef="#ctx0" brushRef="#br0" timeOffset="72005.67">23601 9472 0,'0'18'109,"17"-1"-93,1 19-16,-18-1 15,35 18-15,-17-18 16,35 71-1,106 176 32,-71-158 0,-70-89-16,-1-35 126,1 0-126,-18-18-15,17 1-16,1-1 15,0-17 1,17-1-1,-17 1 1,-1 0 0,19-36-1,34-70 1,-17 18 0,0 17-1,-18 35 1,-17 18-1,-18 36 17</inkml:trace>
  <inkml:trace contextRef="#ctx0" brushRef="#br0" timeOffset="74373.95">15734 15346 0,'18'0'63,"-1"0"-63,36 0 16,18-18-1,352 18 1,18-35-1,88-18 1,88-53 0,-140 0 15,-177 18-15,-159 18-1</inkml:trace>
  <inkml:trace contextRef="#ctx0" brushRef="#br0" timeOffset="75403.64">15893 16069 0,'17'0'16,"1"0"62,17 0-78,36 0 0,-36 0 16,177 0-1,458-141 16,53 17 16,36-70-15,-583 159-32,18-53 31</inkml:trace>
  <inkml:trace contextRef="#ctx0" brushRef="#br0" timeOffset="76141.77">18045 14058 0,'17'0'31,"1"0"-15,17 0-1,89 35 1,-1-17 0,-70 0-16,123 35 15,18 17 1,18 36-1,0 18 1,-106-36 0,-53-18-1,-36-34 1,18 16 0,-17 54-1,17-35 1,1 105 15,-36-88-15,17 36-1,-17-36 1,-17-17 0,-36-18-1,-71 35 1,-70 35-1,53-35 1,-88 54 0,70-54-1,0-18 1,-35-17 0,18 0-1,141-53 1</inkml:trace>
  <inkml:trace contextRef="#ctx0" brushRef="#br0" timeOffset="76942.6">15275 14870 0,'-17'0'63,"-19"0"-47,-34 52-1,-71 54 1,-18 88 15,53-35-15,18 0-1,53-18 1,17-53 0,18-17-1,35 52 1,89 1-1,-71-71-15,35-1 16,159 90 0,-124-89-1,-52-18 1,-36-35 0,0 0-1</inkml:trace>
  <inkml:trace contextRef="#ctx0" brushRef="#br0" timeOffset="77877.53">15169 12700 0,'0'0'0,"18"18"31,0-18-15,-1 0-16,54 0 47,-18-18-32,-36 18 1,-17-18-16,36 1 16,-1-36-1,-35 35 1,0 1-1,-18-19 1,1 19 0,-19-19-1,-16 36 1,-37-17 0,36 17-1,18 0 16,0 17-15,-18 54 0,-35 70-1,52 124 1,36-71 0,71-18-1,17-70 1,18-18-1,18-53 1,-1-35 0,-70 0-1,0-53 1,-18-17 0,0-36-1</inkml:trace>
  <inkml:trace contextRef="#ctx0" brushRef="#br0" timeOffset="78326.53">15558 12488 0,'35'0'16,"0"0"-16,36 0 16,17 36 15,-18-1-16,1 18 1,-36 17 0,-17-17-1,-1 53 1,-34-106 0,-36 53-1,18-18 1,-1-17-16,19-18 31</inkml:trace>
  <inkml:trace contextRef="#ctx0" brushRef="#br0" timeOffset="78727.63">16210 11994 0,'-53'71'31,"18"-18"-31,17-18 16,-35 36 0,18 35-1,35-1 1,0-69 0,0-19-16,53 36 31,-18 0-16,1-53 1,16 0 0,37 0-1,-19-106 1,36 36 0</inkml:trace>
  <inkml:trace contextRef="#ctx0" brushRef="#br0" timeOffset="79412.02">16510 11977 0,'18'0'63,"-1"0"-63,1 0 15,35-35 1,0-18 0,0-36-1,-53 72 1,-18 17 78,-17 35-94,17-17 15,-17-1-15,-18 54 16,35-18 0,18-18-1,0 0 1,0 71-1,18-88 1,0 17 0,17-17-1,18 17 1,-18-17 0,0-18-1,54-36 1,-19-69-1,-52 69 1</inkml:trace>
  <inkml:trace contextRef="#ctx0" brushRef="#br0" timeOffset="79812.31">17004 11748 0,'0'0'0,"-18"17"0,-17 36 15,35-18 1,-18-35-16,18 124 16,0-36-1,0-35 1,53-18 0,0-35-1,-18 0 1,18-17-1,0-54 1,71-158 0</inkml:trace>
  <inkml:trace contextRef="#ctx0" brushRef="#br0" timeOffset="80286.34">17286 11501 0,'-18'0'16,"18"35"-16,0 53 15,0 0 1,18 0-1,35 36 1,-18-89 0,-17-35 31,17 0-32,-17-35 1,70-89-1,18-34 1,-88 52 0,-18 71-1,0-36 1,0 53 0</inkml:trace>
  <inkml:trace contextRef="#ctx0" brushRef="#br0" timeOffset="80705.61">18362 10566 0,'0'53'31,"-18"0"-31,18 141 16,0 52-1,0-104 17,18 69-17,0-123 1,-18-52-1,0-19 1,-53-17 15</inkml:trace>
  <inkml:trace contextRef="#ctx0" brushRef="#br0" timeOffset="80964.87">17780 11430 0,'0'-18'16,"18"1"0,35-1-1,35-17 1,-18-18-1,1 0 1,-18 35 0,-36 1-1,19-1-15</inkml:trace>
  <inkml:trace contextRef="#ctx0" brushRef="#br0" timeOffset="81655.89">18380 11095 0,'0'0'0,"17"0"15,1 0 1,35 0-1,-18-18 1,106-35 0,-70 0-1,70-52 1,-53-54 0,-35 71-1,-53 70 1,-18 18 46,-17 0-62,18 18 16,-54 70 0,18 0-1,35 18 1,1-36-1,17-17 1,0-17 0,17 16-1,19-34 1,-1 0 0,36-18-1,34 0 1,-16-36-16,-72 36 15,36-35 1,-35 35 31</inkml:trace>
  <inkml:trace contextRef="#ctx0" brushRef="#br0" timeOffset="83967.57">9049 15822 0,'0'0'0,"-53"-18"16,-18 1-16,36 17 15,-18 0 1,0 0-16,-88 0 16,70 17-16,-17 19 15,-106 105 1,18 229 15,211-70 0,-17-247-31,211 71 32,124-124-1,35-106-16,-123 0 17,-71 0-17,-124 18 1,-35-18 0,-35-53-1,-35-158 1,-106-18-1,0-1 1,-35 72 0,87 140-1,36 54 1,53 52-16,0 53 78,0 36-62,18 0-16,0 17 15,52 35 1,36 124 0,53 35-1,-18-70 1,-18-71-1,-17-70 1,-71-71 0,-17 0-1,53-88 1</inkml:trace>
  <inkml:trace contextRef="#ctx0" brushRef="#br0" timeOffset="84266.17">10072 15699 0,'17'0'62,"1"0"-62,0 0 16,-1 0-1,19 0-15,-19-18 16,71-105 0,-35 52-1,18-211 1</inkml:trace>
  <inkml:trace contextRef="#ctx0" brushRef="#br0" timeOffset="85003.89">10301 14993 0,'0'0'0,"-35"194"16,35-106-1,0 18 1,17-53 0,54 18-1,-18-18 1,0-53 0,-18 0-1,53 0 1,106 0-1,36-71 17,-160 18-17,-35-18 1,-17 1 0,-18-54-1,0 1 1,-18 17-1,-17 53 1,18 53 0,-1 0-1,0 0 48,18 18-48,0 17 1,36 36 0,34 17-1,107 35 1,-72-52 0,-52-18-1,-53-18 1,0-17-1,0 17 1,-17 0 0,-1-17-1,0-18 1,1 0 0</inkml:trace>
  <inkml:trace contextRef="#ctx0" brushRef="#br0" timeOffset="85370.05">11642 14887 0,'0'18'32,"17"17"-17,1-35-15,17 71 16,-17-36 15,0 0-15,-18-17-1</inkml:trace>
  <inkml:trace contextRef="#ctx0" brushRef="#br0" timeOffset="85599.72">11254 14393 0,'17'0'47,"1"0"-32,17 0 1,89 18 0</inkml:trace>
  <inkml:trace contextRef="#ctx0" brushRef="#br0" timeOffset="86118.88">11748 14640 0,'17'0'15,"-17"-17"-15,18 17 63,-1 17-32,54 19-31,35 52 16,-36-18-16,-17-34 15,18 34-15,17 1 16,-88-54 0,0-34 46,0-36-62,0-88 16,0-71-1,0 124 1,0 53 0</inkml:trace>
  <inkml:trace contextRef="#ctx0" brushRef="#br0" timeOffset="87253.92">12347 14464 0,'18'0'0,"-1"0"15,1 0 1,0 0 0,-1 0-1,54 0 1,17-35 0,-53 35-16,71-89 15,-35 19 1,-18-36-1,-53 88 1,-18 18 15,-35 18-15,-35 70 0,0 18-1,35 18 16,0 17-15,53-53 0,18-53-1,17 0 1,18-17 0,0-18-1,-18 0-15,71-18 16,-18-52-1,0-1 1,0-52 0,-52 17-1,-19 18 1,-17 35 0,0 35 15,0 1-16,-17-1 1,-1 18 0,-17 18-1,0 52 1,-1-17 0,-17 53-1,53 17 1,18-87-1,0-19 1,52-17 0,1-35-1,-1-71 1,18-141 15,-52-123-15,-36-195-1,-18 354 1,-52 52 0,70 141-1,0 54 17,0 34-17,0 36-15,17 159 16,36 17-1,35 35 1,-35-123 0,-35-88-1,-1 0 1,-17-53 15,0 17-31</inkml:trace>
  <inkml:trace contextRef="#ctx0" brushRef="#br0" timeOffset="88212.38">10425 16916 0,'-36'70'47,"1"230"-32,35-212 1,0 18-16,35 35 16,1-70-16,-19-36 15,19-17-15,-19-1 16,89-34 15,159-213 0,-177 107 1,-53-71-1,-35 141-31,0 35 15,0-35 1,-18 53 0,-17 0-1,-35 0 1,-36 53 0,-35 0-1,35-17 1,18-1-16,17-18 15</inkml:trace>
  <inkml:trace contextRef="#ctx0" brushRef="#br0" timeOffset="88704.95">11077 17004 0,'0'0'0,"18"88"16,-1-53-16,19 36 15,17 17-15,-18-70 16,36 35 0,52-89 15,53-457 16,-158 281-16,-18 159-15</inkml:trace>
  <inkml:trace contextRef="#ctx0" brushRef="#br0" timeOffset="89171.74">11994 15981 0,'0'17'16,"0"36"-16,0 36 16,0-19-16,0-35 15,36 177 1,17-18-1,-18-88 1,18-53 0,-53-35-1,17-36 32,1 0-47,17-17 16,-35-18-1,18-35 1</inkml:trace>
  <inkml:trace contextRef="#ctx0" brushRef="#br0" timeOffset="89438.97">12136 16439 0,'0'-17'47,"17"17"-31,1-18-1,-1 18-15,19-35 16,-1 0-1,-17-1 1,17 1 0</inkml:trace>
  <inkml:trace contextRef="#ctx0" brushRef="#br0" timeOffset="90156.16">12453 16016 0,'18'35'16,"-1"1"-1,19 52-15,-1-35 16,35 141 0,54 88-1,-1-35 1,-70-88-1,-53-142 1,-17-87 47,-19 52-48,-17-52-15,-17-36 16,-142-176-1,71 52 1,18-17 0,105 159-1,18 53 1,0-18 0,71 0-1,70 0 1,-106 35-1,18 18 1,17 0 0,-52 18 15,53 35-31,-36-18 16,0 53-1,-17-35 1,-18-17-1,0 34 1,-35 1 0,-1 35-1,19-89 1,-19 1 0,19-18 15</inkml:trace>
  <inkml:trace contextRef="#ctx0" brushRef="#br0" timeOffset="90649.98">13035 15840 0,'0'17'15,"0"54"1,0 17-16,0-35 15,0 18-15,88 105 16,18-35 0,-88-141 15,-18-18 0,35-52-15,53-107-1,-35 19 1,-53 34 0,0 36-1,0 18 1,0 52 0,-17 18 30</inkml:trace>
  <inkml:trace contextRef="#ctx0" brushRef="#br0" timeOffset="91092.59">13988 15205 0,'0'17'15,"0"19"1,0 17-16,0 52 15,0 19 1,35-1 15,18 36-15,0-53 0,-18-53-1,0-18 1,-52-70 62</inkml:trace>
  <inkml:trace contextRef="#ctx0" brushRef="#br0" timeOffset="91490.5">13847 15681 0,'17'-18'78,"18"-17"-62,107-53 15,-72 53-31,-35-1 0,1 19 16,17-19-16,17-34 15,-17-1 1,-35 71-1,-18-17 1</inkml:trace>
  <inkml:trace contextRef="#ctx0" brushRef="#br0" timeOffset="105775.5">22278 723 0,'0'-17'94,"18"17"-78,-1 0 15,36-18-15,159-53 15,88-17 0,-247 88-31,52-17 16,-34-1-1,35 0 1,0 18 0,-1-17-1,-52 17 1,-53-18 15,18 18-15,-18 18 203,18-1-219,-18 1 15,0 17-15,17 0 16,71 301 15,-70-248-31,17 0 16,18 88 15,18 1 0,-36-107 0,-53-70 79,1 0-110,-36 0 15,18 0 1,-18 0-16,-71 18 16,-105 35-1,-36 17 1,107-34 0,17 17-1,-18-36 1,123 1-1,-52-18-15,53 0 16,0 0 0,17 0-1,0 0 32,1-18-31,17 1-1,-18-19 1,18 19 0,-53-89-1,53 18 1,-35-1 0,17-16-1,-17 34 1,0-70-1,-18 17 1,35 36 0,1 18-1,-1 17 17,18 35-17,0 1 48,35-19-32,18 19-15,-35-1-1,17 0-15,18 18 16,141-35-1,-53 0 1,53 17 0,-123 1-1,-54 17 17</inkml:trace>
  <inkml:trace contextRef="#ctx0" brushRef="#br0" timeOffset="106574.05">23125 1658 0,'0'35'125,"70"142"-110,-52-142 1,70 282 0,-35-105-1,-35-53 17,-1-124-32,1 18 15,-18-35 1,0-1-16,-18-17 62</inkml:trace>
  <inkml:trace contextRef="#ctx0" brushRef="#br0" timeOffset="108656.86">22595 2734 0,'18'0'62,"17"0"-62,124 0 31,53-35-15,-89 17 15,248-52-15,-160 17 0,-105 35-16,35 0 15,18-17 1,-71 0-1,-53 35 1,-17 0 234,0 35-234,-1 18-1,-17-18-15,36 18 16,-1 0-16,-17 53 16,17 0-16,0-36 15,71 230 16,-53-159 16,-35-123-15,-54-18 108,19 0-140,-36 0 16,17 0-1,-105 18-15,0-1 16,0 18-16,-35-17 16,70 17-1,-88 18 1,88-17 0,53-36-1,-17 35-15,-19-17 16,19-18-1,17 17 1,35-17 0,1 0 187,-1 0-188,18-35 1,-18-36-16,-17 54 16,17-72-1,-17 19 1,17-1 0,1-17-1,-1 53 1,18 17-16,0 1 15,0-1 79,-17 18-94,17-18 16,-18 1-16,0-1 15,-35-70 1,0 0 0,-17-18-1,17 18 1,35 52 0,54 19 155,-1 17-155,0-18-16,0 18 16,1 0-16,-19 0 15,1-18 1,17 1 0</inkml:trace>
  <inkml:trace contextRef="#ctx0" brushRef="#br0" timeOffset="112034.88">26688 688 0,'-18'-18'281,"18"1"-250,-18 17-31,1 0 16,-1-18 0,0 18-16,1-18 15,-1 1 1,1-1 0,-19 18-16,-34-35 31,-36-18 0,53 35 0,35 1 1,1 17-17,-19 0 1,19-18-1,-19 18 1,1-18 0,-18 18-1,0-17 1,0-1-16,36 18 16,-18 0-16,17 0 15,-88-18 1,36 1-1,17 17 1,0-18 0,-36 1-1,-34-1 1,88 18 0,-53 0 15,52 0-16,1-18 1,-18 18 0,18 0-1,-36 0 1,36 0 0,0 0-1,-54 0 1,72 0-1,-1 0 1,-17 0 0,0 0-1,-18 0 1,0 0 0,-18 18-1,18-18 16,-17 18-15,-1-1 0,18 1-1,36-1 1,-19-17 0,1 0-1,-18 36 1,18-36-1,0 17 1,17 1 0,-17 0-1,17-18 1,0 17 15,1-17-15,-18 18-1,-18 0 1,0 17 0,17-18-1,1 1 1,17 0 0,1-18-1,-1 0 1,1 17-1,-1 1 17,-17 0-17,17-18 1,0 17 15,-17-17-15,17 36-1,-17-19 1,-18 1 0,18 17-1,0-17 1,-1 17 0,1-35-1,-18 35 1,36-17-1,-19 0 1,19-1 0,-54 18-1,54-17 1,-36 17 0,35-17 15,0-18-16,18 18 1</inkml:trace>
  <inkml:trace contextRef="#ctx0" brushRef="#br0" timeOffset="113209.32">23036 741 0,'-17'0'125,"17"17"-109,0 1-1,-36 53 16,19-54-15,-18 19-16,35-1 16,-36 0-1,19 18 1,-19 18 0,1-1 15,17-52-16,18-1 1,18 1 234,0-18-250,17 0 16,53 18-16,-35-18 15,124 17 1,-89-17 0,-53 0-1</inkml:trace>
  <inkml:trace contextRef="#ctx0" brushRef="#br0" timeOffset="117105.49">25647 1764 0,'0'-18'109,"0"1"-93,0-1-16,0 0 15,0-70 17,18 53-17,-1 0-15,89-71 31,-53 70-31,18-16 32,-1 16-17,-52 36 1,-1 0 0,1 0-1,17 0 1,36 53-1,-1 18 1,-34-1 0,-19 1-1,-17-1 1,0 1 0,-35-18-1,-18 0 1,-53 35-1,53-53 17,36-35-17,-1 0 1,36 0 62,-18-17-62,17 17-16,19-18 15,-19 18 1,1-18 0,0 18-16,17 0 15,35 18 1,36 17 15,-71 1-15,-17-19-1,-18 1 1,0 17 0,0 18-1,-18-18 1,-34 36-1,-37-1 1,36-34 0,-17-1-1,-36 0-15,0 1 16,71-36 0,-53 0-1,17 0 1,54 0 15,-1 0 0,18-18-15,0 0 0</inkml:trace>
  <inkml:trace contextRef="#ctx0" brushRef="#br0" timeOffset="118265.54">26476 1499 0,'-18'0'32,"1"18"-17,17 0 1,0 17 0,0-17-16,0 17 15,0 0-15,0 0 16,0-17-16,70 105 31,1-34-15,-1-19 15,-34-52-15,-19-18-1,1 0 1,0 0-1,-1 0 17,1 0-17,-1-18 1,1-17 0,0-18-1,-18 18 1,0-53-1,0-36 1,0 106 0,-18-52-1,0 52 1,1-17 0,-1 35-1,1-18 1,-19 1-1,-17-1 17,0 18-17,1-18 1,34 18-16,0 0 16,-17 0-1,17 0-15,1 0 16,-36 0-1,-18 0 1,54 0 0,-1 0-16</inkml:trace>
  <inkml:trace contextRef="#ctx0" brushRef="#br0" timeOffset="119752.23">27040 811 0,'0'36'62,"36"-19"-46,-19 19-16,1-1 16,0 18-16,-1-18 15,89 265 17,-18 17 30,-70-264-31,-18-70 141,0-1-156,-18 0-16,18-17 15,0-18 1,0 0 0,-17-17-1,17-1 1,0 36 0,17 0-1,-17 17 1,18 18-16,-18-18 15,18 18 1,-1 0 0,1 0-1,17 0 17,0 0-17,18 18 1,-17 17 15,-1-17-15,-35 0-1,17-1 1,1 18 0,35 18-1,-53-35 1,18 0-1,-18-1 1,17-17 31,1 0-31,70 0-1</inkml:trace>
  <inkml:trace contextRef="#ctx0" brushRef="#br0" timeOffset="120704">27940 1076 0,'-18'0'0,"1"0"16,17 18 0,-18-18-1,0 35 1,18-17-16,0 52 31,0 36 0,36-36 1,-19-34-17,19-19 1,-19-17 0,1 0 15,0 0-16,-1 0 1,1 0 15,-18-17-31,17-1 16,1-17 0,0 17-1,-18-35 1,0-17-1,0-1 1,0 36 0,0 0-1,-36-1 17,19 1-32,-18 17 31,17 1-16,18-1 1,-18 18 0,1 0-1,17 18 48,0-1-48,0 1-15,0 17 16,0-17 0</inkml:trace>
  <inkml:trace contextRef="#ctx0" brushRef="#br0" timeOffset="121520">28240 1023 0,'0'18'62,"18"-1"-46,-18 1-16,35 35 16,141 123 46,-141-158-31,-17-18 1,0 0-17,-1 0 1,19-35 0,-19-36-1,1 36 1,-18-18-1,0-18 1,0 18 0,0 18-1,0-18 1,0 36 15,0-1-15</inkml:trace>
  <inkml:trace contextRef="#ctx0" brushRef="#br0" timeOffset="122141.75">28698 811 0,'18'0'47,"0"0"-32,-1 0 1,1 0-16,158 177 47,-140-107-16,-36-105 78,17 0-93,-17 17-16,0-17 16,0 0-16,0 17 15,18-17 1,17-36 0,-17 18-1,17-17 1</inkml:trace>
  <inkml:trace contextRef="#ctx0" brushRef="#br0" timeOffset="123416.07">29475 459 0,'0'0'0,"0"-18"15,-18 0 17,0 18-17,1 0 1,-19 0 15,1 71 0,35-53-15,-18-1 0,1 36-1,17 0 1,0 0-1,0-18 1,17-17 0,1-18 15,0 0-15,17 0-1,-17 0-15,17 0 16,-17 0-1,-1 17 1,19 1 0,34 0 15,-35-1-15,36 19-1,-53-19 1,-18 1-1,17 0 1,-17 17 0,0-18-1,0 1 17,-17 0-17,-54-1 1,-17 1-1,17 0 1,-17 35 0,-53-18-1,106-17 17,17-18 124,0 0-141,18 17 1</inkml:trace>
  <inkml:trace contextRef="#ctx0" brushRef="#br0" timeOffset="125042.69">26053 2558 0,'17'-18'110,"36"-17"-110,18 17 15,-1-35-15,230-70 32,529-124-1,177 35 0,-177 0 0,-653 142-15,-88 52-16,-35-17 16,53 0-1,-35 17 1,70-17 0,-18 17-1,-88 0-15,212-52 16,-70 17-1,-71 0 1,-18 35 15,-53 1-15</inkml:trace>
  <inkml:trace contextRef="#ctx0" brushRef="#br0" timeOffset="128210.18">21167 1570 0,'-18'-18'0,"0"18"32,1-17-17,-1 17 1,0-18 15,-34-17 0,34 35-15,0 0-16,-35-18 16,18 0-1,-35 18 1,17-17-1,-18-1 1,-17 0 0,-18 18-1,-17 0 1,-19-17 0,54 17-1,-106 0 1,-35-18 15,53 18-15,34 0-1,19 0 1,70 0-16,-194 0 16,106 0-1,-141-17 1,158 17-1,-17 0 1,-18 0 0,-123 0-1,71 0 1,-1 17 0,-141 36 15,159-35-16,-106 35 1,141-36 0,1 19-1,34 17 1,-35-18 0,18 35-1,0-17 1,53 0-1,0-18 1,35 1 0,0 17-1,-18 17 1,1 1 0,17 17 15,-18 0-16,19 18 1,-1-35 0,0 52-1,17-70 1,-34 70 0,-1 19-1,1-37 1,17-16-1,35-37 1,1-16 0,-19 17-1,19-36 1,17 1 0</inkml:trace>
  <inkml:trace contextRef="#ctx0" brushRef="#br0" timeOffset="129164.28">14358 2646 0,'0'17'94,"0"19"-79,0 17-15,0 0 16,18 211 15,-1-70-15,1-88-1,0 70 1,-1-70 0,1-35-16,0-18 15,-18-18 1,17-35 62,1 0-31,-1-18-47,54 1 15,-18-19-15,0 1 16,70-18 0,71-35-1,106-35 1,-123 34 0,-89 36-16,71 1 15,-89 16 1,-35 19-1,-17-1 1,17 18 0</inkml:trace>
  <inkml:trace contextRef="#ctx0" brushRef="#br0" timeOffset="132331.74">21696 4410 0,'35'0'31,"-17"0"-15,-18-18-16,17 18 15,-17-18-15,18 18 16,0 0-16,-18-17 16,53-1 15,17-17 0,36 35 16,0 0-31,-36 53-1,1 0 1,-1 0-1,1 88 1,-53-71 0,-18 1-1,0-18 1,0-18-16,-18 36 16,0-54-1,-17 36 1,-18-18-1,36-35 1,34 0 78,1 0-79,17 0-15,-17 0 16,35 0-16,17 0 16,36 0-1,35 0 1,-123 0-16,-1 0 16,19 0-1,-1 36 1,-17-1-1,-1 18 1,-17 17 15,0 1-15,0 0 0,-70 17-1,-36-18 1,35-34-1,-52 17 1,52-53 0,-70 17-1,71-17 1,-36 0 0,35 0-1,54 0-15,-36-17 16,17-1-1,19 0 1,-18-35 15</inkml:trace>
  <inkml:trace contextRef="#ctx0" brushRef="#br0" timeOffset="133992.54">1940 617 0,'18'0'32,"0"18"-17,-18 0 1,17-1-1,1 1 1,35 105 15,35 107 1,-18 52-17,1 18 1,17 176-1,0-106 1,-17-34 0,0-54-1,-1-53 1,-17-35 0,-35-159-1,17 89-15,-17-89 31,-18 0-15,0-17 78,0 0-47</inkml:trace>
  <inkml:trace contextRef="#ctx0" brushRef="#br0" timeOffset="139225.82">22613 4657 0,'0'35'94,"-18"-17"-78,-35 52-1,-52 54-15,-125 123 16,-193 211 15,352-387 0,71-89 16,0-52-31,-17-142 0</inkml:trace>
  <inkml:trace contextRef="#ctx0" brushRef="#br0" timeOffset="139750">21784 4057 0,'18'18'78,"-1"17"-78,-17-17 16,0 52-16,18 54 15,17 34 1,18 160 0,18-71-1,17 0 1,-53-194-1,-35-36 1</inkml:trace>
  <inkml:trace contextRef="#ctx0" brushRef="#br0" timeOffset="140665.81">24483 4128 0,'0'17'63,"0"18"-48,0 1-15,35 87 32,36 159-1,-18-105-16,-1 17 17,-16-88-17,-1-53 1,-35-18 0</inkml:trace>
  <inkml:trace contextRef="#ctx0" brushRef="#br0" timeOffset="141692.26">24959 4322 0,'0'17'31,"0"1"-15,0-1-16,0 19 15,0-1 1,0 0 0,0 1-16,0 69 15,0 19 1,18-71 0,17-18-1,-17-17 1,-1-18-1,1 0 1,17 0 15,0 0-15,1 0 0,-1 0-1,-17-18 1,52-17-1,54-53 1,-54 17 0,-35 0-1,-17 19 1,-18-1 0,0 17-1,0-17 1,-18 18-1,-17 0 17,-18 0-17,18 35 1,-18-36 0,18 36-1,17 0 1,1 0-1,-1 0 1,-17 0 0,-36 18-1,-70 70 1,35-35 0,53-18-1,36-17 1</inkml:trace>
  <inkml:trace contextRef="#ctx0" brushRef="#br0" timeOffset="142843.79">26000 3369 0,'0'18'62,"17"105"-30,177 653 14,-141-476-30,-17-159 0,-19-17-1,-17-107 1,0-52 62,0 17-78,0 1 16,0-36-16,0 35 15,0-35 1,0-17 0,0-18-1,35-18 1,-17 70-1,17-34 1,1 35 0,34-18-1,-34 35 1,-1 18 0,-18 0-1,36 0 1,0 35-1,0 1 17,18 34-17,-36-35 1,0 36 0,18 0-1,-17 17 1,-19-88-1,-17 17 1,18-17 0,35-70 15</inkml:trace>
  <inkml:trace contextRef="#ctx0" brushRef="#br0" timeOffset="143661.29">27517 3969 0,'-18'17'31,"-17"1"-31,17 35 16,-17-18-1,17 53 1,1-70-16,17 53 16,0-18-1,0-1 1,0-16 15,0-1-15,35-17-1,-18-18 1,19 17 0,-19-17 15,1 0-16,17-53 1,36-52 0,-36 34-1,-17-17 1,-1 53 0,-17-1-1,0-17 1,0 36 15,0-1-15,-17 0-1,-1 1 1,-17-1 0,0 18-1,17 0 1,-17 0-1,17 0 1,0 0 15,1 18-15,17-1-16,-18 1 16,18 0-1,0-1 1,53 54-1</inkml:trace>
  <inkml:trace contextRef="#ctx0" brushRef="#br0" timeOffset="144359.65">27940 4004 0,'18'0'31,"-18"18"-15,0-1-1,35 36 1,-17 0-1,17 0 1,18 18 0,-18-54-1,-17 1 1,17-18 0,-17 0-1,-1 0 16,1 0-15,-18-18 0,35-35-1,-35 36-15,0-36 16,0 0 0,0-35-1,0 52 1,0 1-1,0-18 1,0 18 0,0 17-1,0 1 1</inkml:trace>
  <inkml:trace contextRef="#ctx0" brushRef="#br0" timeOffset="144964.28">28540 3651 0,'17'0'46,"19"36"-30,-19-1-16,19 35 16,-1 19-1,-18-19 1,-17-35 0,0-52 30,0-19-30,0-16-16,0-1 16,18-71-1,0 54 1,-1-1 0,-17 36-1,18 17 16,0 18-15,-1 0 0,1 0-1,17 0 1</inkml:trace>
  <inkml:trace contextRef="#ctx0" brushRef="#br0" timeOffset="145687.07">29034 3440 0,'0'-18'15,"-18"18"32,0 0-31,1 0-1,-1 0 17,18 18-17,0-1 1,-18 18-1,18-17-15,0 0 16,0-1 0,0 1-1,0 0 1,18-1 0,0 1 15,-1 0-16,1-1-15,0 1 16,-1 0 0,1-18-1,0 0 1,-18 17 0,0 1-1,-18-1 32,0 1-47,1 0 16,-54 17-1,18 0 1,35-17 0,-17 0 15,18-18-16,-1 0 1,-17 0 0</inkml:trace>
  <inkml:trace contextRef="#ctx0" brushRef="#br0" timeOffset="148267.28">31468 247 0,'-18'0'78,"0"0"-62,1 18-16,-18-18 15,-159 70 17,141-35-32,17-35 15,-122 53 1,52-17-1,53-19 1,-18 1 0,36 0-1,-36-1 17,-17 36-17,-35-18 1,70-17-1,35 0 1,1-18 0</inkml:trace>
  <inkml:trace contextRef="#ctx0" brushRef="#br0" timeOffset="149307.96">31062 3175 0,'-18'0'63,"-17"0"-63,0 0 15,-36 0 1,18 0-16,-52 35 31,-54 1-15,-53 34 0,-35-17-1,18 0 1,70-35-1,53 17 1,18-35 0,53 17-1,17-17 1,1 0 0</inkml:trace>
  <inkml:trace contextRef="#ctx0" brushRef="#br0" timeOffset="150241.24">29492 3175 0,'-17'0'63,"17"18"-63,-36-1 16,19 19-16,-19-19 15,-87 107 16,88-89-31,-54 71 47,54-71-31,35-17 0,18-1 93,35 1-93,17 0-16,18-1 15,18 1-15,71 0 16,-36-1-1,-88-17 17,-36 18-17,1-18 1,0 0 0,-1 0 15</inkml:trace>
  <inkml:trace contextRef="#ctx0" brushRef="#br0" timeOffset="179927.62">26793 7355 0,'0'0'0,"18"-35"31,-18 17-31,18 18 16,-1-35-16,1 18 31,-18-1-31,35 0 15,18-17 1,53-36 15,212 1 32,17 35-32,-247 35-31,-18 0 16,54 0-1,-36 0 1,0 17 0,-17 36-1,52-18 1,-34 18-1,-19 0 1,-17 0 0,18 18-1,-36-36 1,18 36 0,17-1 15,-34 1-16,-1-18 1,-18-18 0,1 0-16,0 36 15,-1 70 1,-17 0 0,18 18-1,-18-1 1,0-34-1,-18-1 1,1 1 0,-36-1-1,35 1 1,-17-1 0,17-87-1,18 52 16,-17 0-15,17-70 0,-18 52-1,18-52 1,0-1 0,0 1 15,0 0 125,18-18-140,-1 17-1,1 1-15,35-18 16,-18 35-16,0-17 16,89 35-1,-18 0 1,17 35-1,1-35 1,-36 17 0,0 1-1,-35-18 1,18 17 0,-1 36-1,18 35 16,0 18-15,-52-71 0,-36-17-1,17-1 1,-17-17 0,-53 141-1,-35-53 1,0 1-1,-71 52 1,1 0 0,52-106-1,-35 71 1,88-106 0,-35 52-16,-71 19 31,88-71-16,-70 35 1,35-18 0,-35 1-1,53-18 1,17-35 0,-34 35-1,87-53 1,18 17-1,0 1 220,35-1-220,-17 1 1,17 17-16,53 18 16,-52 0-16,105 53 15,70 70 1,-87-34 0,123 104 15,-194-193-16,53 88 1,35 106 0,-53-105-1,88 157 1,-88-157 0,-35-19-1,-35 18 1,17-35-1,-35 70 1,18 36 0,-18 0-1,-53-54 1,18-69 0,-36 16 15,18-69-16,36-1 1,-19 0 0,1-17-1,-18 17 1,-35 0 0,-36 36-1,-34 0 1,70-36-1,-54 35 1,19 1 0,105-53-16,-105 35 15,70-18 1,-53 0 15,71-17-15,-36-1-1,54-17 1,-1 0 0,-35 18-1,18-18 1,-36 18 0,1 17-1,52-35 1,18 18-1</inkml:trace>
  <inkml:trace contextRef="#ctx0" brushRef="#br0" timeOffset="183539.66">26988 12400 0,'0'-18'16,"0"1"31,0-1-1,-18 1-30,0 17 0,18-18-16,-17 0 15,-1 1 1,-53-54 0,18 36-1,-17 0 16,17-18-15,18 53-16,17-36 16,-70 1-1,17 17 1,36-17 0,-53 18-1,17-1 1,1 0-1,17 1 1,0 17 0,0 0-1,35 0 1,-35-18 0,1 18-1,-19 0 1,36 0-1,-18 0 1,-53 0 15,53 0-31,0 0 16,-88 0 0,18 0-1,52 0 1,-53 0-1,19 18 1,-72-18 0,-70 0-1,159 0 1,-159 17 0,106 1-1,-106 0 1,18 17-1,-18 0 17,106-17-32,-159 17 31,159-17-15,0-1-16,0 19 15,-106 16 1,141-34-1,-53 35 1,53-18 0,53-17-1,-53 35 1,-35 17 0,0 36-1,-18 53 1,18-18-1,18-17 1,-124 140 15,176-193-15,19 17 0,-19-18-1,-53 107 1,72-71-1,-1 0 1,0 17 0,0 18-1,18 36 1,-1-19 0,19 54-1,17-142 1,0 142-1,35 0 1,35 88 15,-34-230-15,17 18 0,-18-17-1,35 17 1,19 36-1,-1-36 1,0-18 0,-17-17-1,-1 0 1,1-18 0,-18-17-1,88 17 1,88 18-1,18-35 1,53 0 15,0-18-15,70 0 0,-105 0-1,229 0 1,52-36-1,-228 19 1,193-89 0,-246 18-1,194-36 1,-54 1 0,89-36-1,-194 71 1,-18-18-1,230-88 1,-265 53 15,-36 35-15,1-53 0,88-88-1,-141 89 1,-1-54-1,-16 0 1,34-141 0,-70 36-1,-106 158 1,0-88 0,0 106-1,-71-35 1,18 70-1,0 35 1,0 1 15,1 34-15,-37-34 0,1-1-1,-53-17 1,0 0-1,-18 17 1,18 19 0,35 16-1,-17 1 1,-36 0 0,71 35-1,0 0 1,-18 0-1,18 0 17,-18 0-17,18 0 1,17 0 0,-52 17-1,105-17 1,-88 36-1,36-19 1,17-17 0,35 0 15</inkml:trace>
  <inkml:trace contextRef="#ctx0" brushRef="#br0" timeOffset="192024.63">27340 12806 0,'0'-18'47,"0"1"-31,0-1 15,0 0-16,0-17 17,0 17-32,0-17 15,18-18 1,-18 0 0,0-17-1,18-19 1,-1 37-1,1-54 1,-1-18 0,-17 71-1,53-88 1,18-106 0,-53 141-1,34-35 1,1 18-1,18-36 1,0-17 0,-1 35-1,-17 35 1,-18 35 0,-17 54-1,0-19 1,34-34 15,-16-1-31,17 1 31,17-19-15,36-87 0,-53 106-1,18-19 1,-19 19-1,19-18 1,-18 17 0,17 18-1,-17-17 1,-35 34 0,35-17-1,-18 36-15,0-1 16,-17-17-1,35 0 1,-18 35 0,177-106-1,-124 53 1,18 0 0,53-35-1,-71 35 1,-35 35-1,17-17 1,-34 17 0,17-17-1,35 0 1,-71 17 0,36 0-1,-17-17 1,-1 35-1,0-18 17,-17 1-17,-18-1 17,17 18-17</inkml:trace>
  <inkml:trace contextRef="#ctx0" brushRef="#br0" timeOffset="192975.93">30339 8237 0,'18'0'62,"-1"18"-46,1 17-16,-1 36 16,72 140 15,-1-16 16,-71-143-32,-17-87 95,-35-18-95,18 0-15,-19-35 16,-17-18-16,0-35 16,-17-35-1,35 17 1,17 71-1,18 17 17,0-35-17,0 36 1,35-18 0,1 35-1,34 0 1,1-18-1,-18 18 1,-36 53-16,18-35 16,-17 35 15,0 0-15,-1 0 30,-17 18 1</inkml:trace>
  <inkml:trace contextRef="#ctx0" brushRef="#br0" timeOffset="193781.82">30586 8202 0,'0'0'0,"0"18"16,17-18 202,1-18-218,35-35 16,0 18-16,18-36 16,-36 54-16,18-36 15,17 0-15,-17 18 31,0-36 1,-35 71-1</inkml:trace>
  <inkml:trace contextRef="#ctx0" brushRef="#br0" timeOffset="194341.79">31203 7214 0,'0'18'62,"0"17"-46,0 0-1,18 1-15,35 175 32,-18-87-32,71 141 31,-71-195-31,-17-35 16,-1 1-1,1-19 1,0-17 46</inkml:trace>
  <inkml:trace contextRef="#ctx0" brushRef="#br0" timeOffset="195727.4">30833 6473 0,'0'0'16,"-18"0"0,1 0-16,-1 0 31,18 18-15,18-18 109,-1 0-110,-17-18 1,0 1 31,0-1-32,0-17 17,0 0-17,-17 35-15,17-18 31,-18 18-15,0 0 0,-17 0-1,17 0 1,1 18 0,-54 52-1,36-17 1,-18 71-1,53-54 1,0 36 0,18-35-1,34-1 17,54-52-32,-35-18 15,-36 0 1,18-53-1,-35 18 1,52-89 0,-52 106-1,-18 1 1,0-18 0,0 17-1,0-17 1,-18 17-1,1-17 1,-19 17 0,19-17-1,-19-1 1,19 19 15,-1 17-15,18-18-1</inkml:trace>
  <inkml:trace contextRef="#ctx0" brushRef="#br0" timeOffset="196415.02">31397 6597 0,'18'0'31,"-18"18"-15,88 193 15,141 318 0,-176-423-15,18 35-16,17 0 15,-70-70 1,-1-71 0,-17-18 62,0 1-63</inkml:trace>
  <inkml:trace contextRef="#ctx0" brushRef="#br0" timeOffset="197180.54">32191 7426 0,'0'-18'15,"18"18"1,-1 0 15,1-17 16,0-1-47,34-17 16,1-18-16,18 0 15,70-88 1,-18 35 0,-70 53-1,-35 18 1,-18 17-1,0 1 1,-35-1 15,17 18-31,-35 0 16,-35 35 15,-35 71-15,52 0-1,53-89 1,1 19-16,17 17 16,-18 0-1,18 17 1,0-35 0,71 54-1,-1-36 1,36-18-1,-71-35 1,36 0 0,-54 0-1,1 0 17,0 0-17,-1 0 1,19-18-1,-1 1 17</inkml:trace>
  <inkml:trace contextRef="#ctx0" brushRef="#br0" timeOffset="198680.37">31274 9260 0,'0'0'15,"-71"-35"1,54 35-16,-19-17 16,-211 17 15,36 105 16,52 89-16,71 89 0,88-231-31,0 1 16,17-17 0,36-19-1,18-17 1,35-35-1,-36 0 1,-52 17-16,0 18 16,-18-18-1,17 18 17,1 0-17,-1 0 1,36 53-1,-17 53 1,-1-35 0,-17 70-1,-1-35 1,-17 53 0,-53-89-1,-17 18 1,-1-35-1,18-35 1,0-1 0,0-17 15,18 0-15,17 0-1,-17-70 1,-18-18-1,36-36 1,17 36 0,17 17-1,19 19 1,34-1 0,-17 17-1,-18 19 1,-17 17-1,0 0 1,-1 0 0,19 0 15,-19 17-15,54 1-1,-36-18 1,-17 0 15</inkml:trace>
  <inkml:trace contextRef="#ctx0" brushRef="#br0" timeOffset="199733.36">31274 9490 0,'0'35'47,"0"-17"-31,0 17-16,0-17 16,0 70-1,0-35 1,17-18-1,1-17 1,0-18 0,-1 0 15,1 0-15,17-36-1,0-17 1,18-35-1,-35 0 1,17-18 0,-17 36-1,-18 34 1,0 54 62,0 35-78,0 0 16,18 17-16,-1 19 15,1 52 1,35 159 0,0-106-1,17 105 1,-34-175-1,-36-54 1,0-34 0,0-19-1,-18-17 17,0 0-32,-35 0 15,-17-17 1,35-1-1,-18-17-15,17 0 16,1-1 15,17-17-15,18-17 0,0-1-1,53 1 1,0-19-1,0 19 1,53-54 0,-71 54-1,124-71 1,-159 105 0</inkml:trace>
  <inkml:trace contextRef="#ctx0" brushRef="#br0" timeOffset="200467.48">32156 9066 0,'0'0'0,"-53"-17"31,18 17-15,17 0-16,-17 0 0,-36 35 15,-17 36 1,53-18 15,17-18-15,18-18 0,0 1-1,18 0 1,34 17-1,19 0 1,-36-17 0,-17 17-1,17-17 1,-17 52 0,35 1-1,-18 70 1,-17 35-1,-18-70 17,0-53-17,0-18 1,-18-35 0,0 18-1,1-18 16,-1-18-15,1-52 0,17 52-16,0-35 15,105-105 1</inkml:trace>
  <inkml:trace contextRef="#ctx0" brushRef="#br0" timeOffset="201055.76">32544 8625 0,'0'18'62,"0"35"-46,70 353 15,-34-212-15,-19 70 15,-17-228-31,18 16 16,-18-69 46</inkml:trace>
  <inkml:trace contextRef="#ctx0" brushRef="#br0" timeOffset="201449.96">32508 9402 0,'0'-18'78,"0"0"-62,36 1 0,-19-19-16,19 1 15,34-18 1,-35 36-16,1-36 16,34 0-1,-34 17 1,-19 19-1,1 17 1</inkml:trace>
  <inkml:trace contextRef="#ctx0" brushRef="#br0" timeOffset="202184.33">32879 9049 0,'18'-18'31,"-1"18"-31,1-18 16,17 1-16,36-36 15,-1 0 1,-35 18 0,-17 17-1,-18 0 1,18 18 0,-36 0 62,0 0-63,1 0 1,-1 0-16,1 0 16,-1 18-1,-17 17 1,17-17-1,18 0 1,0 17 0,0 0-1,0 18 1,0-18 0,35 1-1,1-19 1,-19 1 15,1-18-15,17 0-16,0 0 15,-17 0 1,17-18 0,-17 1-1,17-19 1,1-17-1,-36 36 1,35-71 0</inkml:trace>
  <inkml:trace contextRef="#ctx0" brushRef="#br0" timeOffset="203455.42">33390 8643 0,'0'18'79,"0"35"-79,0-36 15,0 54 1,18-36-1,-18 0 1,0-88 93,0 18-93,0-18-16,0 36 16,0-36-16,0 0 15,0-35 1,18 52 0,-1 1-1,1 17 1,0 18 31,-1 0-16,1 36-15,0-36-16,17 70 15,0 18 16,-17-17-15,-1-53 0,-17-1-1,0-52 63,0 0-78,0-1 16,0 1-16,0 0 16,0-53-1,0 35 1,0-18 0,0 36-1,18 35-15,-18-35 31,0 17-15,35-17 0,-17 35 77,0 17-77,-18 19 0,17-19-16,1 1 15,-1 70-15,-17-70 16,36 70 0,-19-18 15,-17-34-16,0-19 1,18 1 0,-18 0 77,0-1-77,0 1 15,-18 0-31</inkml:trace>
  <inkml:trace contextRef="#ctx0" brushRef="#br0" timeOffset="204772.95">30392 11818 0,'17'0'78,"-17"-18"-78,18 18 16,17-35-1,71-35 1,35-1-1,53-35 1,18-35 0,0 18-1,-54-1 1,-52 54 0,18-36 15,105-53-16,-194 124-15,71-36 16,71-70 0,69-53-1,-122 88 1,17 18 0,-35-18-1,-71 71 1,-17 17-1,17-17 1,-17 17 0,-1 1-1,-17-1 1,18 0 15,-18 1-15,0-19-16</inkml:trace>
  <inkml:trace contextRef="#ctx0" brushRef="#br0" timeOffset="206012.5">30833 8767 0,'0'-18'47,"17"0"-32,-17 1-15,106-72 32,124-34-1,87-71 0,-141 106-15,36 0-1,-106 35-15,211-88 32,71-18-17,-229 88 1,-88 18-1,17 18 1,-53 17 0,18-17-1,0 0 1,35-36 0,-70 54-1,0-1 1</inkml:trace>
  <inkml:trace contextRef="#ctx0" brushRef="#br0" timeOffset="211695.35">29457 5997 0,'0'18'218,"0"-1"-202,0 36 0,-18 0-1,1 106 16,17-106-15,-18 35 0,18-17 15,0-18-31,0 0 16,0 52-1,0-34 1,0 0-1,0-1 1,0 18 0,0 0-1,0-17 1,0 70 0,0-35-1,0 35 1,0-17-1,0-1 1,0-88 15,0 1-15,0 34 0,0-35-1,0-17 1,0 17-1,18 1 1,-18-1 0,0 35-1,0-17 1,17 18 0,-17-18-1,18 35 1,-18-35-1,0 0 17,18 17-17,-1-17 1,1 36 0,-18-54-1,18 35 1,-18-17-1,17-17 1,1 16 0,17 37-1,-35-19 1,18-17 0,-1 18-1,19-1 1,-19 18-1,19 18 17,-19-35-17,18 35 1,1-18 0,-1 0-1,0 36 1,1-19-1,-19-52 1,18 53 0,-17-35-1,17-18 1,-35-36 0,0 1-1,18 0 1,-18 17-1,18 0 17,-1-17-17,19 52 1,-19 1 0,36 35-1,-18-1 1,54 72-1,-54-89 1,0 0 0,0 0-1,1-35 1,-19-17 0,1-1 15,0-17-31,-18 17 31,17-18-15,-17 1-1,18 0 1,0-18 0,-1 35-1,1-17 1,-18-1-1,35 1 1,-17 0 0,17-1-1,18 19 1,-35-19 0,-1 1-1,36 17 1,18-17 15,-1-18-15,18 0-1,36 0 1,-71 0 0,35-18-1,18-17 1,-36-18-1,-17 53 1,53-53 0,18-35-1,-19 0 1,1 17 0,-35 18-1,-18 0 1,0 36 15,17-19-15,-34 1-1,69-36 1,1 18 0,-35 1-1,52-19 1,-52 18-1,105-35 1,1-36 0,-89 54-1,106-71 1,-18 0 0,-105 88-1,87-71 1,-105 71 15,-35-35-15,-18 35-1,0-53 1,0 71 0,0-53-1,0 53 1,0-36-1,0 18 1,0 0 0,0-17-1,0 34 1,0-87 0,0 52-1,0-34 1,0-1 15,0 53-15,0-35-1,0-18 1,0 35 0,0-52-1,0-54 1,0 107-1,0-71 1,0 88 0,0-124-1,-18 125 1,1-72 0,-1 53-1,18-70 16,0 71-15,-18-36 0,1 53-1,-1-70 1,1 70 0,17-88-1,-18 70 1,-17-35-1,17 36 1,18-36 0,-35-18-1,-1 54 1,1-89 0,35 106-1,-35-17 16,17-1-15,1 36 0,-1-36-1,-35 18 1,0-35 0,36 53-1,-72-53 1,19 17-1,-36-17 1,-18 17 0,54 36-1,-124-53 1,17 35 15,1 0-15,0 18-1,-1 17 1,107 0 0,-36 18-1,0-17 1,18 17 0,-18 0-1,-17 17 1,-1 1-1,1 0 1,-1 17 0,36-35-1,-18 18 1,0-18 0,36 0 15,-71 0-16,-53 17 1,123-17 0,-88 18-1,53-18 1,71 18 0,-18-1-1,0 1 1,36-1-1,-1 1 1,-17 0 0,0-1-1,17 19 1,-35 17 15,-35 35-15,17 0-1,1 18 1,17-36 0,0 18-1,0 1 1,18 34 0,-1-70-1,36-18 1,0 1-1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5EEE4-65D6-4B08-A664-1C2CA7B7C0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AF20A2-5F62-488D-8F37-A71AF5726D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C4ECDD-A60E-4C40-A661-CE466A942B42}"/>
              </a:ext>
            </a:extLst>
          </p:cNvPr>
          <p:cNvSpPr>
            <a:spLocks noGrp="1"/>
          </p:cNvSpPr>
          <p:nvPr>
            <p:ph type="dt" sz="half" idx="10"/>
          </p:nvPr>
        </p:nvSpPr>
        <p:spPr/>
        <p:txBody>
          <a:bodyPr/>
          <a:lstStyle/>
          <a:p>
            <a:fld id="{B30C26E2-0B60-47FC-A159-F2F871E5D416}" type="datetimeFigureOut">
              <a:rPr lang="en-IN" smtClean="0"/>
              <a:t>04-05-2021</a:t>
            </a:fld>
            <a:endParaRPr lang="en-IN"/>
          </a:p>
        </p:txBody>
      </p:sp>
      <p:sp>
        <p:nvSpPr>
          <p:cNvPr id="5" name="Footer Placeholder 4">
            <a:extLst>
              <a:ext uri="{FF2B5EF4-FFF2-40B4-BE49-F238E27FC236}">
                <a16:creationId xmlns:a16="http://schemas.microsoft.com/office/drawing/2014/main" id="{81FF8700-28DC-4117-BBAB-B0A00547E5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474C34-3E00-4259-9AE3-026354F067EE}"/>
              </a:ext>
            </a:extLst>
          </p:cNvPr>
          <p:cNvSpPr>
            <a:spLocks noGrp="1"/>
          </p:cNvSpPr>
          <p:nvPr>
            <p:ph type="sldNum" sz="quarter" idx="12"/>
          </p:nvPr>
        </p:nvSpPr>
        <p:spPr/>
        <p:txBody>
          <a:bodyPr/>
          <a:lstStyle/>
          <a:p>
            <a:fld id="{F85B4CFD-6D45-48FD-93EC-448DDBBF3E2C}" type="slidenum">
              <a:rPr lang="en-IN" smtClean="0"/>
              <a:t>‹#›</a:t>
            </a:fld>
            <a:endParaRPr lang="en-IN"/>
          </a:p>
        </p:txBody>
      </p:sp>
    </p:spTree>
    <p:extLst>
      <p:ext uri="{BB962C8B-B14F-4D97-AF65-F5344CB8AC3E}">
        <p14:creationId xmlns:p14="http://schemas.microsoft.com/office/powerpoint/2010/main" val="790733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B084-D7A9-4D72-9422-869A0C5B34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098C71-5127-4776-9CD8-E891CFA7B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C5703D-5C9E-4D3E-9432-3BEA5D5857C1}"/>
              </a:ext>
            </a:extLst>
          </p:cNvPr>
          <p:cNvSpPr>
            <a:spLocks noGrp="1"/>
          </p:cNvSpPr>
          <p:nvPr>
            <p:ph type="dt" sz="half" idx="10"/>
          </p:nvPr>
        </p:nvSpPr>
        <p:spPr/>
        <p:txBody>
          <a:bodyPr/>
          <a:lstStyle/>
          <a:p>
            <a:fld id="{B30C26E2-0B60-47FC-A159-F2F871E5D416}" type="datetimeFigureOut">
              <a:rPr lang="en-IN" smtClean="0"/>
              <a:t>04-05-2021</a:t>
            </a:fld>
            <a:endParaRPr lang="en-IN"/>
          </a:p>
        </p:txBody>
      </p:sp>
      <p:sp>
        <p:nvSpPr>
          <p:cNvPr id="5" name="Footer Placeholder 4">
            <a:extLst>
              <a:ext uri="{FF2B5EF4-FFF2-40B4-BE49-F238E27FC236}">
                <a16:creationId xmlns:a16="http://schemas.microsoft.com/office/drawing/2014/main" id="{3C0388C6-F9FF-4431-94FA-82A5C23321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07D251-8CA6-4018-A283-B820E9B35695}"/>
              </a:ext>
            </a:extLst>
          </p:cNvPr>
          <p:cNvSpPr>
            <a:spLocks noGrp="1"/>
          </p:cNvSpPr>
          <p:nvPr>
            <p:ph type="sldNum" sz="quarter" idx="12"/>
          </p:nvPr>
        </p:nvSpPr>
        <p:spPr/>
        <p:txBody>
          <a:bodyPr/>
          <a:lstStyle/>
          <a:p>
            <a:fld id="{F85B4CFD-6D45-48FD-93EC-448DDBBF3E2C}" type="slidenum">
              <a:rPr lang="en-IN" smtClean="0"/>
              <a:t>‹#›</a:t>
            </a:fld>
            <a:endParaRPr lang="en-IN"/>
          </a:p>
        </p:txBody>
      </p:sp>
    </p:spTree>
    <p:extLst>
      <p:ext uri="{BB962C8B-B14F-4D97-AF65-F5344CB8AC3E}">
        <p14:creationId xmlns:p14="http://schemas.microsoft.com/office/powerpoint/2010/main" val="218160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F8F563-4A0B-4D0B-BD80-BC4F1591C3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8BAE57-88D0-4D09-9D67-905FB331D6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4D01F-D770-41D3-B549-12C56E3D7D13}"/>
              </a:ext>
            </a:extLst>
          </p:cNvPr>
          <p:cNvSpPr>
            <a:spLocks noGrp="1"/>
          </p:cNvSpPr>
          <p:nvPr>
            <p:ph type="dt" sz="half" idx="10"/>
          </p:nvPr>
        </p:nvSpPr>
        <p:spPr/>
        <p:txBody>
          <a:bodyPr/>
          <a:lstStyle/>
          <a:p>
            <a:fld id="{B30C26E2-0B60-47FC-A159-F2F871E5D416}" type="datetimeFigureOut">
              <a:rPr lang="en-IN" smtClean="0"/>
              <a:t>04-05-2021</a:t>
            </a:fld>
            <a:endParaRPr lang="en-IN"/>
          </a:p>
        </p:txBody>
      </p:sp>
      <p:sp>
        <p:nvSpPr>
          <p:cNvPr id="5" name="Footer Placeholder 4">
            <a:extLst>
              <a:ext uri="{FF2B5EF4-FFF2-40B4-BE49-F238E27FC236}">
                <a16:creationId xmlns:a16="http://schemas.microsoft.com/office/drawing/2014/main" id="{55CF64C0-79FD-43B7-AB04-73C30BC5A0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A2FB97-D313-46C1-A2DE-4EE1469D224F}"/>
              </a:ext>
            </a:extLst>
          </p:cNvPr>
          <p:cNvSpPr>
            <a:spLocks noGrp="1"/>
          </p:cNvSpPr>
          <p:nvPr>
            <p:ph type="sldNum" sz="quarter" idx="12"/>
          </p:nvPr>
        </p:nvSpPr>
        <p:spPr/>
        <p:txBody>
          <a:bodyPr/>
          <a:lstStyle/>
          <a:p>
            <a:fld id="{F85B4CFD-6D45-48FD-93EC-448DDBBF3E2C}" type="slidenum">
              <a:rPr lang="en-IN" smtClean="0"/>
              <a:t>‹#›</a:t>
            </a:fld>
            <a:endParaRPr lang="en-IN"/>
          </a:p>
        </p:txBody>
      </p:sp>
    </p:spTree>
    <p:extLst>
      <p:ext uri="{BB962C8B-B14F-4D97-AF65-F5344CB8AC3E}">
        <p14:creationId xmlns:p14="http://schemas.microsoft.com/office/powerpoint/2010/main" val="3321273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5D54F-BA51-4E08-9D1A-F5059AD1AD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56B4D7-D607-432A-9E1C-12BC7A50A3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85EA53-E72A-4911-8D7A-7A7D94A6F91C}"/>
              </a:ext>
            </a:extLst>
          </p:cNvPr>
          <p:cNvSpPr>
            <a:spLocks noGrp="1"/>
          </p:cNvSpPr>
          <p:nvPr>
            <p:ph type="dt" sz="half" idx="10"/>
          </p:nvPr>
        </p:nvSpPr>
        <p:spPr/>
        <p:txBody>
          <a:bodyPr/>
          <a:lstStyle/>
          <a:p>
            <a:fld id="{B30C26E2-0B60-47FC-A159-F2F871E5D416}" type="datetimeFigureOut">
              <a:rPr lang="en-IN" smtClean="0"/>
              <a:t>04-05-2021</a:t>
            </a:fld>
            <a:endParaRPr lang="en-IN"/>
          </a:p>
        </p:txBody>
      </p:sp>
      <p:sp>
        <p:nvSpPr>
          <p:cNvPr id="5" name="Footer Placeholder 4">
            <a:extLst>
              <a:ext uri="{FF2B5EF4-FFF2-40B4-BE49-F238E27FC236}">
                <a16:creationId xmlns:a16="http://schemas.microsoft.com/office/drawing/2014/main" id="{6218FBB3-6E2A-4304-9298-A1BED7DD80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E89A2C-D7A4-438E-9C8F-EFA46F2F3549}"/>
              </a:ext>
            </a:extLst>
          </p:cNvPr>
          <p:cNvSpPr>
            <a:spLocks noGrp="1"/>
          </p:cNvSpPr>
          <p:nvPr>
            <p:ph type="sldNum" sz="quarter" idx="12"/>
          </p:nvPr>
        </p:nvSpPr>
        <p:spPr/>
        <p:txBody>
          <a:bodyPr/>
          <a:lstStyle/>
          <a:p>
            <a:fld id="{F85B4CFD-6D45-48FD-93EC-448DDBBF3E2C}" type="slidenum">
              <a:rPr lang="en-IN" smtClean="0"/>
              <a:t>‹#›</a:t>
            </a:fld>
            <a:endParaRPr lang="en-IN"/>
          </a:p>
        </p:txBody>
      </p:sp>
    </p:spTree>
    <p:extLst>
      <p:ext uri="{BB962C8B-B14F-4D97-AF65-F5344CB8AC3E}">
        <p14:creationId xmlns:p14="http://schemas.microsoft.com/office/powerpoint/2010/main" val="3330035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B6D58-943A-4880-9D5D-922BB971AC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0809D9-D5F1-4502-BDD9-DBFB8592FF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6F6923-C42E-46E6-A17F-0E341261433B}"/>
              </a:ext>
            </a:extLst>
          </p:cNvPr>
          <p:cNvSpPr>
            <a:spLocks noGrp="1"/>
          </p:cNvSpPr>
          <p:nvPr>
            <p:ph type="dt" sz="half" idx="10"/>
          </p:nvPr>
        </p:nvSpPr>
        <p:spPr/>
        <p:txBody>
          <a:bodyPr/>
          <a:lstStyle/>
          <a:p>
            <a:fld id="{B30C26E2-0B60-47FC-A159-F2F871E5D416}" type="datetimeFigureOut">
              <a:rPr lang="en-IN" smtClean="0"/>
              <a:t>04-05-2021</a:t>
            </a:fld>
            <a:endParaRPr lang="en-IN"/>
          </a:p>
        </p:txBody>
      </p:sp>
      <p:sp>
        <p:nvSpPr>
          <p:cNvPr id="5" name="Footer Placeholder 4">
            <a:extLst>
              <a:ext uri="{FF2B5EF4-FFF2-40B4-BE49-F238E27FC236}">
                <a16:creationId xmlns:a16="http://schemas.microsoft.com/office/drawing/2014/main" id="{4047DBD8-CAB8-4D1E-9644-6CF30C1342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0ABEDB-D736-4F21-AB8F-2E445F602541}"/>
              </a:ext>
            </a:extLst>
          </p:cNvPr>
          <p:cNvSpPr>
            <a:spLocks noGrp="1"/>
          </p:cNvSpPr>
          <p:nvPr>
            <p:ph type="sldNum" sz="quarter" idx="12"/>
          </p:nvPr>
        </p:nvSpPr>
        <p:spPr/>
        <p:txBody>
          <a:bodyPr/>
          <a:lstStyle/>
          <a:p>
            <a:fld id="{F85B4CFD-6D45-48FD-93EC-448DDBBF3E2C}" type="slidenum">
              <a:rPr lang="en-IN" smtClean="0"/>
              <a:t>‹#›</a:t>
            </a:fld>
            <a:endParaRPr lang="en-IN"/>
          </a:p>
        </p:txBody>
      </p:sp>
    </p:spTree>
    <p:extLst>
      <p:ext uri="{BB962C8B-B14F-4D97-AF65-F5344CB8AC3E}">
        <p14:creationId xmlns:p14="http://schemas.microsoft.com/office/powerpoint/2010/main" val="3895162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5A090-02CA-4665-B823-8A1D2987E7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A57AD1-5F09-400C-A114-2137602E97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D92D7C-1A2D-4EC1-8332-52C154F1CF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23D7C6-0AEF-4186-BFA4-EC48E21AFF0B}"/>
              </a:ext>
            </a:extLst>
          </p:cNvPr>
          <p:cNvSpPr>
            <a:spLocks noGrp="1"/>
          </p:cNvSpPr>
          <p:nvPr>
            <p:ph type="dt" sz="half" idx="10"/>
          </p:nvPr>
        </p:nvSpPr>
        <p:spPr/>
        <p:txBody>
          <a:bodyPr/>
          <a:lstStyle/>
          <a:p>
            <a:fld id="{B30C26E2-0B60-47FC-A159-F2F871E5D416}" type="datetimeFigureOut">
              <a:rPr lang="en-IN" smtClean="0"/>
              <a:t>04-05-2021</a:t>
            </a:fld>
            <a:endParaRPr lang="en-IN"/>
          </a:p>
        </p:txBody>
      </p:sp>
      <p:sp>
        <p:nvSpPr>
          <p:cNvPr id="6" name="Footer Placeholder 5">
            <a:extLst>
              <a:ext uri="{FF2B5EF4-FFF2-40B4-BE49-F238E27FC236}">
                <a16:creationId xmlns:a16="http://schemas.microsoft.com/office/drawing/2014/main" id="{90AF2019-1BD8-44A0-9345-00A0BA5A9C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A0ACF0-1927-4709-9916-F77E6FEADD99}"/>
              </a:ext>
            </a:extLst>
          </p:cNvPr>
          <p:cNvSpPr>
            <a:spLocks noGrp="1"/>
          </p:cNvSpPr>
          <p:nvPr>
            <p:ph type="sldNum" sz="quarter" idx="12"/>
          </p:nvPr>
        </p:nvSpPr>
        <p:spPr/>
        <p:txBody>
          <a:bodyPr/>
          <a:lstStyle/>
          <a:p>
            <a:fld id="{F85B4CFD-6D45-48FD-93EC-448DDBBF3E2C}" type="slidenum">
              <a:rPr lang="en-IN" smtClean="0"/>
              <a:t>‹#›</a:t>
            </a:fld>
            <a:endParaRPr lang="en-IN"/>
          </a:p>
        </p:txBody>
      </p:sp>
    </p:spTree>
    <p:extLst>
      <p:ext uri="{BB962C8B-B14F-4D97-AF65-F5344CB8AC3E}">
        <p14:creationId xmlns:p14="http://schemas.microsoft.com/office/powerpoint/2010/main" val="623014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6E7A2-EBE8-48F7-B19D-966C671743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352FCE-7725-4184-94D7-C2A94E0E3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292EB4-70E9-4771-BE8C-62735871AE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0E7C1A-8501-4027-AAB3-F391A23EC5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688355-4D96-4180-8B2D-3E1C54F5F8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448793-5036-43C1-901A-654FFA020FC0}"/>
              </a:ext>
            </a:extLst>
          </p:cNvPr>
          <p:cNvSpPr>
            <a:spLocks noGrp="1"/>
          </p:cNvSpPr>
          <p:nvPr>
            <p:ph type="dt" sz="half" idx="10"/>
          </p:nvPr>
        </p:nvSpPr>
        <p:spPr/>
        <p:txBody>
          <a:bodyPr/>
          <a:lstStyle/>
          <a:p>
            <a:fld id="{B30C26E2-0B60-47FC-A159-F2F871E5D416}" type="datetimeFigureOut">
              <a:rPr lang="en-IN" smtClean="0"/>
              <a:t>04-05-2021</a:t>
            </a:fld>
            <a:endParaRPr lang="en-IN"/>
          </a:p>
        </p:txBody>
      </p:sp>
      <p:sp>
        <p:nvSpPr>
          <p:cNvPr id="8" name="Footer Placeholder 7">
            <a:extLst>
              <a:ext uri="{FF2B5EF4-FFF2-40B4-BE49-F238E27FC236}">
                <a16:creationId xmlns:a16="http://schemas.microsoft.com/office/drawing/2014/main" id="{D20E19BE-051F-48B7-B7FD-1D607A8BD9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E6510C-21D7-4F44-8391-2726402AB4BE}"/>
              </a:ext>
            </a:extLst>
          </p:cNvPr>
          <p:cNvSpPr>
            <a:spLocks noGrp="1"/>
          </p:cNvSpPr>
          <p:nvPr>
            <p:ph type="sldNum" sz="quarter" idx="12"/>
          </p:nvPr>
        </p:nvSpPr>
        <p:spPr/>
        <p:txBody>
          <a:bodyPr/>
          <a:lstStyle/>
          <a:p>
            <a:fld id="{F85B4CFD-6D45-48FD-93EC-448DDBBF3E2C}" type="slidenum">
              <a:rPr lang="en-IN" smtClean="0"/>
              <a:t>‹#›</a:t>
            </a:fld>
            <a:endParaRPr lang="en-IN"/>
          </a:p>
        </p:txBody>
      </p:sp>
    </p:spTree>
    <p:extLst>
      <p:ext uri="{BB962C8B-B14F-4D97-AF65-F5344CB8AC3E}">
        <p14:creationId xmlns:p14="http://schemas.microsoft.com/office/powerpoint/2010/main" val="603290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46764-FD99-4F7F-ACD0-24AC8D941F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BEDE09-09D9-4B40-8A42-00A5E67F29F0}"/>
              </a:ext>
            </a:extLst>
          </p:cNvPr>
          <p:cNvSpPr>
            <a:spLocks noGrp="1"/>
          </p:cNvSpPr>
          <p:nvPr>
            <p:ph type="dt" sz="half" idx="10"/>
          </p:nvPr>
        </p:nvSpPr>
        <p:spPr/>
        <p:txBody>
          <a:bodyPr/>
          <a:lstStyle/>
          <a:p>
            <a:fld id="{B30C26E2-0B60-47FC-A159-F2F871E5D416}" type="datetimeFigureOut">
              <a:rPr lang="en-IN" smtClean="0"/>
              <a:t>04-05-2021</a:t>
            </a:fld>
            <a:endParaRPr lang="en-IN"/>
          </a:p>
        </p:txBody>
      </p:sp>
      <p:sp>
        <p:nvSpPr>
          <p:cNvPr id="4" name="Footer Placeholder 3">
            <a:extLst>
              <a:ext uri="{FF2B5EF4-FFF2-40B4-BE49-F238E27FC236}">
                <a16:creationId xmlns:a16="http://schemas.microsoft.com/office/drawing/2014/main" id="{24311828-D248-40C3-9CEB-8778B3AC1A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4D3EAE-176E-484E-92A3-3B012B64D241}"/>
              </a:ext>
            </a:extLst>
          </p:cNvPr>
          <p:cNvSpPr>
            <a:spLocks noGrp="1"/>
          </p:cNvSpPr>
          <p:nvPr>
            <p:ph type="sldNum" sz="quarter" idx="12"/>
          </p:nvPr>
        </p:nvSpPr>
        <p:spPr/>
        <p:txBody>
          <a:bodyPr/>
          <a:lstStyle/>
          <a:p>
            <a:fld id="{F85B4CFD-6D45-48FD-93EC-448DDBBF3E2C}" type="slidenum">
              <a:rPr lang="en-IN" smtClean="0"/>
              <a:t>‹#›</a:t>
            </a:fld>
            <a:endParaRPr lang="en-IN"/>
          </a:p>
        </p:txBody>
      </p:sp>
    </p:spTree>
    <p:extLst>
      <p:ext uri="{BB962C8B-B14F-4D97-AF65-F5344CB8AC3E}">
        <p14:creationId xmlns:p14="http://schemas.microsoft.com/office/powerpoint/2010/main" val="242600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99E4BF-8888-439A-906B-88ABD82859E2}"/>
              </a:ext>
            </a:extLst>
          </p:cNvPr>
          <p:cNvSpPr>
            <a:spLocks noGrp="1"/>
          </p:cNvSpPr>
          <p:nvPr>
            <p:ph type="dt" sz="half" idx="10"/>
          </p:nvPr>
        </p:nvSpPr>
        <p:spPr/>
        <p:txBody>
          <a:bodyPr/>
          <a:lstStyle/>
          <a:p>
            <a:fld id="{B30C26E2-0B60-47FC-A159-F2F871E5D416}" type="datetimeFigureOut">
              <a:rPr lang="en-IN" smtClean="0"/>
              <a:t>04-05-2021</a:t>
            </a:fld>
            <a:endParaRPr lang="en-IN"/>
          </a:p>
        </p:txBody>
      </p:sp>
      <p:sp>
        <p:nvSpPr>
          <p:cNvPr id="3" name="Footer Placeholder 2">
            <a:extLst>
              <a:ext uri="{FF2B5EF4-FFF2-40B4-BE49-F238E27FC236}">
                <a16:creationId xmlns:a16="http://schemas.microsoft.com/office/drawing/2014/main" id="{B7A1DBFF-1323-4612-A0B8-54EB43F496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2DB65C-FC68-4688-A512-E6D29AE59387}"/>
              </a:ext>
            </a:extLst>
          </p:cNvPr>
          <p:cNvSpPr>
            <a:spLocks noGrp="1"/>
          </p:cNvSpPr>
          <p:nvPr>
            <p:ph type="sldNum" sz="quarter" idx="12"/>
          </p:nvPr>
        </p:nvSpPr>
        <p:spPr/>
        <p:txBody>
          <a:bodyPr/>
          <a:lstStyle/>
          <a:p>
            <a:fld id="{F85B4CFD-6D45-48FD-93EC-448DDBBF3E2C}" type="slidenum">
              <a:rPr lang="en-IN" smtClean="0"/>
              <a:t>‹#›</a:t>
            </a:fld>
            <a:endParaRPr lang="en-IN"/>
          </a:p>
        </p:txBody>
      </p:sp>
    </p:spTree>
    <p:extLst>
      <p:ext uri="{BB962C8B-B14F-4D97-AF65-F5344CB8AC3E}">
        <p14:creationId xmlns:p14="http://schemas.microsoft.com/office/powerpoint/2010/main" val="3399583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0BCB7-DFFE-4E0E-8C4C-2B07E2442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05D8B5-8072-4708-8C44-247662556B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7B285F-7D2D-45D6-A921-E089A8DF06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9C777-69C8-4510-AFDE-C1135D5A9F85}"/>
              </a:ext>
            </a:extLst>
          </p:cNvPr>
          <p:cNvSpPr>
            <a:spLocks noGrp="1"/>
          </p:cNvSpPr>
          <p:nvPr>
            <p:ph type="dt" sz="half" idx="10"/>
          </p:nvPr>
        </p:nvSpPr>
        <p:spPr/>
        <p:txBody>
          <a:bodyPr/>
          <a:lstStyle/>
          <a:p>
            <a:fld id="{B30C26E2-0B60-47FC-A159-F2F871E5D416}" type="datetimeFigureOut">
              <a:rPr lang="en-IN" smtClean="0"/>
              <a:t>04-05-2021</a:t>
            </a:fld>
            <a:endParaRPr lang="en-IN"/>
          </a:p>
        </p:txBody>
      </p:sp>
      <p:sp>
        <p:nvSpPr>
          <p:cNvPr id="6" name="Footer Placeholder 5">
            <a:extLst>
              <a:ext uri="{FF2B5EF4-FFF2-40B4-BE49-F238E27FC236}">
                <a16:creationId xmlns:a16="http://schemas.microsoft.com/office/drawing/2014/main" id="{504F1191-6F02-4FEE-8A44-0ACD3D0982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7331DC-E03F-4B5B-83EE-870906BE01BC}"/>
              </a:ext>
            </a:extLst>
          </p:cNvPr>
          <p:cNvSpPr>
            <a:spLocks noGrp="1"/>
          </p:cNvSpPr>
          <p:nvPr>
            <p:ph type="sldNum" sz="quarter" idx="12"/>
          </p:nvPr>
        </p:nvSpPr>
        <p:spPr/>
        <p:txBody>
          <a:bodyPr/>
          <a:lstStyle/>
          <a:p>
            <a:fld id="{F85B4CFD-6D45-48FD-93EC-448DDBBF3E2C}" type="slidenum">
              <a:rPr lang="en-IN" smtClean="0"/>
              <a:t>‹#›</a:t>
            </a:fld>
            <a:endParaRPr lang="en-IN"/>
          </a:p>
        </p:txBody>
      </p:sp>
    </p:spTree>
    <p:extLst>
      <p:ext uri="{BB962C8B-B14F-4D97-AF65-F5344CB8AC3E}">
        <p14:creationId xmlns:p14="http://schemas.microsoft.com/office/powerpoint/2010/main" val="1710838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42570-42C0-475D-9C4C-F100E8FE1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79F4A1-A4B3-4F96-9A40-614D3D5586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88A9E2-8727-420D-A9AC-319A119FF5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D920F0-B481-4E71-A4E2-1AED80843BA0}"/>
              </a:ext>
            </a:extLst>
          </p:cNvPr>
          <p:cNvSpPr>
            <a:spLocks noGrp="1"/>
          </p:cNvSpPr>
          <p:nvPr>
            <p:ph type="dt" sz="half" idx="10"/>
          </p:nvPr>
        </p:nvSpPr>
        <p:spPr/>
        <p:txBody>
          <a:bodyPr/>
          <a:lstStyle/>
          <a:p>
            <a:fld id="{B30C26E2-0B60-47FC-A159-F2F871E5D416}" type="datetimeFigureOut">
              <a:rPr lang="en-IN" smtClean="0"/>
              <a:t>04-05-2021</a:t>
            </a:fld>
            <a:endParaRPr lang="en-IN"/>
          </a:p>
        </p:txBody>
      </p:sp>
      <p:sp>
        <p:nvSpPr>
          <p:cNvPr id="6" name="Footer Placeholder 5">
            <a:extLst>
              <a:ext uri="{FF2B5EF4-FFF2-40B4-BE49-F238E27FC236}">
                <a16:creationId xmlns:a16="http://schemas.microsoft.com/office/drawing/2014/main" id="{9BDA317F-A943-4200-93D9-0871105FD1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52B670-AD15-4B09-8949-729090640EC1}"/>
              </a:ext>
            </a:extLst>
          </p:cNvPr>
          <p:cNvSpPr>
            <a:spLocks noGrp="1"/>
          </p:cNvSpPr>
          <p:nvPr>
            <p:ph type="sldNum" sz="quarter" idx="12"/>
          </p:nvPr>
        </p:nvSpPr>
        <p:spPr/>
        <p:txBody>
          <a:bodyPr/>
          <a:lstStyle/>
          <a:p>
            <a:fld id="{F85B4CFD-6D45-48FD-93EC-448DDBBF3E2C}" type="slidenum">
              <a:rPr lang="en-IN" smtClean="0"/>
              <a:t>‹#›</a:t>
            </a:fld>
            <a:endParaRPr lang="en-IN"/>
          </a:p>
        </p:txBody>
      </p:sp>
    </p:spTree>
    <p:extLst>
      <p:ext uri="{BB962C8B-B14F-4D97-AF65-F5344CB8AC3E}">
        <p14:creationId xmlns:p14="http://schemas.microsoft.com/office/powerpoint/2010/main" val="1819332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6B809C-6F63-45A5-AB38-F357C6D6D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1BD040-AAC4-448C-A3AA-CDA76F1ADE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D3018E-50D4-425A-8FA5-870EC68F97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0C26E2-0B60-47FC-A159-F2F871E5D416}" type="datetimeFigureOut">
              <a:rPr lang="en-IN" smtClean="0"/>
              <a:t>04-05-2021</a:t>
            </a:fld>
            <a:endParaRPr lang="en-IN"/>
          </a:p>
        </p:txBody>
      </p:sp>
      <p:sp>
        <p:nvSpPr>
          <p:cNvPr id="5" name="Footer Placeholder 4">
            <a:extLst>
              <a:ext uri="{FF2B5EF4-FFF2-40B4-BE49-F238E27FC236}">
                <a16:creationId xmlns:a16="http://schemas.microsoft.com/office/drawing/2014/main" id="{8D137230-843F-4296-9683-1DA4613C05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5C40092-A758-4251-8DD7-4446DD5DD4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B4CFD-6D45-48FD-93EC-448DDBBF3E2C}" type="slidenum">
              <a:rPr lang="en-IN" smtClean="0"/>
              <a:t>‹#›</a:t>
            </a:fld>
            <a:endParaRPr lang="en-IN"/>
          </a:p>
        </p:txBody>
      </p:sp>
    </p:spTree>
    <p:extLst>
      <p:ext uri="{BB962C8B-B14F-4D97-AF65-F5344CB8AC3E}">
        <p14:creationId xmlns:p14="http://schemas.microsoft.com/office/powerpoint/2010/main" val="677259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D4896-D0A4-4E85-8C8B-0C875B208BA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EC4F45C-3B6E-4A5E-95FB-99262750D4D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94195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F126-53B0-47F9-9191-B048156883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76BC6E-089B-4091-BA82-A3EC4FFD74F0}"/>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91C592F-550A-4374-9C99-CBD9260AE837}"/>
                  </a:ext>
                </a:extLst>
              </p14:cNvPr>
              <p14:cNvContentPartPr/>
              <p14:nvPr/>
            </p14:nvContentPartPr>
            <p14:xfrm>
              <a:off x="349200" y="25560"/>
              <a:ext cx="11836800" cy="6826320"/>
            </p14:xfrm>
          </p:contentPart>
        </mc:Choice>
        <mc:Fallback>
          <p:pic>
            <p:nvPicPr>
              <p:cNvPr id="4" name="Ink 3">
                <a:extLst>
                  <a:ext uri="{FF2B5EF4-FFF2-40B4-BE49-F238E27FC236}">
                    <a16:creationId xmlns:a16="http://schemas.microsoft.com/office/drawing/2014/main" id="{E91C592F-550A-4374-9C99-CBD9260AE837}"/>
                  </a:ext>
                </a:extLst>
              </p:cNvPr>
              <p:cNvPicPr/>
              <p:nvPr/>
            </p:nvPicPr>
            <p:blipFill>
              <a:blip r:embed="rId3"/>
              <a:stretch>
                <a:fillRect/>
              </a:stretch>
            </p:blipFill>
            <p:spPr>
              <a:xfrm>
                <a:off x="339840" y="16200"/>
                <a:ext cx="11855520" cy="6845040"/>
              </a:xfrm>
              <a:prstGeom prst="rect">
                <a:avLst/>
              </a:prstGeom>
            </p:spPr>
          </p:pic>
        </mc:Fallback>
      </mc:AlternateContent>
    </p:spTree>
    <p:extLst>
      <p:ext uri="{BB962C8B-B14F-4D97-AF65-F5344CB8AC3E}">
        <p14:creationId xmlns:p14="http://schemas.microsoft.com/office/powerpoint/2010/main" val="1898215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E74C-8EA6-4874-8039-E243D9C559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9F961E-F7AF-431B-818D-32FD1D0695B4}"/>
              </a:ext>
            </a:extLst>
          </p:cNvPr>
          <p:cNvSpPr>
            <a:spLocks noGrp="1"/>
          </p:cNvSpPr>
          <p:nvPr>
            <p:ph idx="1"/>
          </p:nvPr>
        </p:nvSpPr>
        <p:spPr/>
        <p:txBody>
          <a:bodyPr/>
          <a:lstStyle/>
          <a:p>
            <a:r>
              <a:rPr lang="en-GB" dirty="0" err="1"/>
              <a:t>Mysql</a:t>
            </a:r>
            <a:r>
              <a:rPr lang="en-GB" dirty="0"/>
              <a:t> -&gt; c1,c2</a:t>
            </a:r>
          </a:p>
          <a:p>
            <a:r>
              <a:rPr lang="en-GB" dirty="0"/>
              <a:t>Oracle -&gt; c1	c2</a:t>
            </a:r>
            <a:endParaRPr lang="en-IN" dirty="0"/>
          </a:p>
        </p:txBody>
      </p:sp>
    </p:spTree>
    <p:extLst>
      <p:ext uri="{BB962C8B-B14F-4D97-AF65-F5344CB8AC3E}">
        <p14:creationId xmlns:p14="http://schemas.microsoft.com/office/powerpoint/2010/main" val="1349506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80846-7DF4-4913-93ED-6F46E4F84C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F84AFD-5155-4AFD-9697-F7B024A5DAB2}"/>
              </a:ext>
            </a:extLst>
          </p:cNvPr>
          <p:cNvSpPr>
            <a:spLocks noGrp="1"/>
          </p:cNvSpPr>
          <p:nvPr>
            <p:ph idx="1"/>
          </p:nvPr>
        </p:nvSpPr>
        <p:spPr/>
        <p:txBody>
          <a:bodyPr/>
          <a:lstStyle/>
          <a:p>
            <a:r>
              <a:rPr lang="en-GB" dirty="0"/>
              <a:t>If you data warehousing/database  -&gt; reaches the maximum limit -&gt; bigdata</a:t>
            </a:r>
          </a:p>
          <a:p>
            <a:r>
              <a:rPr lang="en-GB" dirty="0"/>
              <a:t>Before JIO/after JIO -&gt; data consumption rate per individual </a:t>
            </a:r>
          </a:p>
          <a:p>
            <a:r>
              <a:rPr lang="en-GB" dirty="0"/>
              <a:t>32/64 -&gt; 64/128/256</a:t>
            </a:r>
          </a:p>
          <a:p>
            <a:r>
              <a:rPr lang="en-GB" dirty="0"/>
              <a:t>Think about company architecture -&gt; software architecture</a:t>
            </a:r>
          </a:p>
          <a:p>
            <a:r>
              <a:rPr lang="en-GB" dirty="0"/>
              <a:t>N95 -&gt; mobile -&gt; all your requirement </a:t>
            </a:r>
            <a:endParaRPr lang="en-IN" dirty="0"/>
          </a:p>
        </p:txBody>
      </p:sp>
    </p:spTree>
    <p:extLst>
      <p:ext uri="{BB962C8B-B14F-4D97-AF65-F5344CB8AC3E}">
        <p14:creationId xmlns:p14="http://schemas.microsoft.com/office/powerpoint/2010/main" val="1180974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40968-ABAA-435C-A2D2-897A09BD0FF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F0D3F7A-CA88-44E1-AF2B-8658962DEEAD}"/>
              </a:ext>
            </a:extLst>
          </p:cNvPr>
          <p:cNvSpPr>
            <a:spLocks noGrp="1"/>
          </p:cNvSpPr>
          <p:nvPr>
            <p:ph idx="1"/>
          </p:nvPr>
        </p:nvSpPr>
        <p:spPr/>
        <p:txBody>
          <a:bodyPr>
            <a:normAutofit fontScale="92500"/>
          </a:bodyPr>
          <a:lstStyle/>
          <a:p>
            <a:r>
              <a:rPr lang="en-GB" dirty="0"/>
              <a:t>Bigdata concept of deal with large amount of data.</a:t>
            </a:r>
          </a:p>
          <a:p>
            <a:r>
              <a:rPr lang="en-GB" dirty="0"/>
              <a:t>20 tb data -&gt; 20 TB raw storage</a:t>
            </a:r>
          </a:p>
          <a:p>
            <a:r>
              <a:rPr lang="en-GB" dirty="0"/>
              <a:t>If I got 20 TB RAW Storage I can save locally and some how I can manage </a:t>
            </a:r>
          </a:p>
          <a:p>
            <a:r>
              <a:rPr lang="en-GB" dirty="0"/>
              <a:t>Distributed Architecture -&gt; instead of running the applications from single system, this approach it makes the way to run the single application parallelly on multiple systems at the same time and execute the desired result</a:t>
            </a:r>
          </a:p>
          <a:p>
            <a:r>
              <a:rPr lang="en-GB" dirty="0"/>
              <a:t>How -&gt; single on multiple systems at the same time -&gt; network they interconnect multiple systems together and application make those resources logically as single unit </a:t>
            </a:r>
            <a:endParaRPr lang="en-IN" dirty="0"/>
          </a:p>
        </p:txBody>
      </p:sp>
    </p:spTree>
    <p:extLst>
      <p:ext uri="{BB962C8B-B14F-4D97-AF65-F5344CB8AC3E}">
        <p14:creationId xmlns:p14="http://schemas.microsoft.com/office/powerpoint/2010/main" val="3148415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D6D5B-FAAD-4AD5-AC6E-70E68BFBF548}"/>
              </a:ext>
            </a:extLst>
          </p:cNvPr>
          <p:cNvSpPr>
            <a:spLocks noGrp="1"/>
          </p:cNvSpPr>
          <p:nvPr>
            <p:ph type="title"/>
          </p:nvPr>
        </p:nvSpPr>
        <p:spPr/>
        <p:txBody>
          <a:bodyPr/>
          <a:lstStyle/>
          <a:p>
            <a:r>
              <a:rPr lang="en-GB" dirty="0"/>
              <a:t>History </a:t>
            </a:r>
            <a:endParaRPr lang="en-IN" dirty="0"/>
          </a:p>
        </p:txBody>
      </p:sp>
      <p:sp>
        <p:nvSpPr>
          <p:cNvPr id="3" name="Content Placeholder 2">
            <a:extLst>
              <a:ext uri="{FF2B5EF4-FFF2-40B4-BE49-F238E27FC236}">
                <a16:creationId xmlns:a16="http://schemas.microsoft.com/office/drawing/2014/main" id="{EDD5C29E-D26D-4EE7-B5BF-507062640AE0}"/>
              </a:ext>
            </a:extLst>
          </p:cNvPr>
          <p:cNvSpPr>
            <a:spLocks noGrp="1"/>
          </p:cNvSpPr>
          <p:nvPr>
            <p:ph idx="1"/>
          </p:nvPr>
        </p:nvSpPr>
        <p:spPr/>
        <p:txBody>
          <a:bodyPr/>
          <a:lstStyle/>
          <a:p>
            <a:r>
              <a:rPr lang="en-GB" dirty="0"/>
              <a:t>Filesystem </a:t>
            </a:r>
          </a:p>
          <a:p>
            <a:r>
              <a:rPr lang="en-GB" dirty="0"/>
              <a:t>Raw Storage -&gt; we cant directly work on raw file system(0,1)</a:t>
            </a:r>
          </a:p>
          <a:p>
            <a:r>
              <a:rPr lang="en-GB" dirty="0"/>
              <a:t>Computer want to deal with any storage devices it need some file system on top it </a:t>
            </a:r>
          </a:p>
          <a:p>
            <a:r>
              <a:rPr lang="en-GB" dirty="0"/>
              <a:t>File system -&gt; rules and regulations to how to store and retrieve the data from the raw storage</a:t>
            </a:r>
          </a:p>
          <a:p>
            <a:r>
              <a:rPr lang="en-GB" dirty="0"/>
              <a:t>Ex:</a:t>
            </a:r>
          </a:p>
          <a:p>
            <a:r>
              <a:rPr lang="en-GB" dirty="0"/>
              <a:t>14gb -&gt; 32 </a:t>
            </a:r>
            <a:r>
              <a:rPr lang="en-GB" dirty="0" err="1"/>
              <a:t>gb</a:t>
            </a:r>
            <a:r>
              <a:rPr lang="en-GB" dirty="0"/>
              <a:t> -&gt; File system size exceeds -&gt; Fat32 -&gt; fat 16 -&gt; more than 4 </a:t>
            </a:r>
            <a:r>
              <a:rPr lang="en-GB" dirty="0" err="1"/>
              <a:t>gb</a:t>
            </a:r>
            <a:r>
              <a:rPr lang="en-GB" dirty="0"/>
              <a:t> it support</a:t>
            </a:r>
            <a:endParaRPr lang="en-IN" dirty="0"/>
          </a:p>
        </p:txBody>
      </p:sp>
    </p:spTree>
    <p:extLst>
      <p:ext uri="{BB962C8B-B14F-4D97-AF65-F5344CB8AC3E}">
        <p14:creationId xmlns:p14="http://schemas.microsoft.com/office/powerpoint/2010/main" val="2761190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991C-5B05-4924-B05F-47AFB3D99AB4}"/>
              </a:ext>
            </a:extLst>
          </p:cNvPr>
          <p:cNvSpPr>
            <a:spLocks noGrp="1"/>
          </p:cNvSpPr>
          <p:nvPr>
            <p:ph type="title"/>
          </p:nvPr>
        </p:nvSpPr>
        <p:spPr/>
        <p:txBody>
          <a:bodyPr/>
          <a:lstStyle/>
          <a:p>
            <a:r>
              <a:rPr lang="en-GB" dirty="0"/>
              <a:t>History </a:t>
            </a:r>
            <a:endParaRPr lang="en-IN" dirty="0"/>
          </a:p>
        </p:txBody>
      </p:sp>
      <p:sp>
        <p:nvSpPr>
          <p:cNvPr id="3" name="Content Placeholder 2">
            <a:extLst>
              <a:ext uri="{FF2B5EF4-FFF2-40B4-BE49-F238E27FC236}">
                <a16:creationId xmlns:a16="http://schemas.microsoft.com/office/drawing/2014/main" id="{61B2847E-BFA8-4B1B-BC48-4D222939DF3C}"/>
              </a:ext>
            </a:extLst>
          </p:cNvPr>
          <p:cNvSpPr>
            <a:spLocks noGrp="1"/>
          </p:cNvSpPr>
          <p:nvPr>
            <p:ph idx="1"/>
          </p:nvPr>
        </p:nvSpPr>
        <p:spPr/>
        <p:txBody>
          <a:bodyPr>
            <a:normAutofit fontScale="92500" lnSpcReduction="20000"/>
          </a:bodyPr>
          <a:lstStyle/>
          <a:p>
            <a:r>
              <a:rPr lang="en-GB" dirty="0"/>
              <a:t>OCT 2003: Google File System paper</a:t>
            </a:r>
          </a:p>
          <a:p>
            <a:r>
              <a:rPr lang="en-GB" dirty="0"/>
              <a:t>DEC 2004: Jeffery Dean and Sanjay Ghemawat from the Google published MapReduce Paper called “MapReduce: Simplified Data Processing on Large Cluster”.</a:t>
            </a:r>
          </a:p>
          <a:p>
            <a:r>
              <a:rPr lang="en-GB" dirty="0"/>
              <a:t>JAN 2006: Yahoo Employee -&gt; inspired with those above following papers published by google, he designed an opensource implementation of MapReduce Framework -&gt; Doug Cutting </a:t>
            </a:r>
          </a:p>
          <a:p>
            <a:r>
              <a:rPr lang="en-GB" dirty="0"/>
              <a:t>JAN 2006: Apache Nutch Project as an extension Hadoop sub project was created</a:t>
            </a:r>
          </a:p>
          <a:p>
            <a:r>
              <a:rPr lang="en-GB" dirty="0"/>
              <a:t>APR 2006: Hadoop 0.1.0 Released</a:t>
            </a:r>
          </a:p>
          <a:p>
            <a:r>
              <a:rPr lang="en-GB" dirty="0"/>
              <a:t>MAY 2006: Yahoo Deploys their 300 Machine Hadoop Cluster</a:t>
            </a:r>
          </a:p>
          <a:p>
            <a:r>
              <a:rPr lang="en-GB" dirty="0"/>
              <a:t>APR 2007: Yahoo runs 2 Cluster of 1000 Machines</a:t>
            </a:r>
            <a:endParaRPr lang="en-IN" dirty="0"/>
          </a:p>
        </p:txBody>
      </p:sp>
    </p:spTree>
    <p:extLst>
      <p:ext uri="{BB962C8B-B14F-4D97-AF65-F5344CB8AC3E}">
        <p14:creationId xmlns:p14="http://schemas.microsoft.com/office/powerpoint/2010/main" val="3900479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746E5-14A9-4DA2-AB7C-243B5CC1B1D3}"/>
              </a:ext>
            </a:extLst>
          </p:cNvPr>
          <p:cNvSpPr>
            <a:spLocks noGrp="1"/>
          </p:cNvSpPr>
          <p:nvPr>
            <p:ph type="title"/>
          </p:nvPr>
        </p:nvSpPr>
        <p:spPr/>
        <p:txBody>
          <a:bodyPr/>
          <a:lstStyle/>
          <a:p>
            <a:r>
              <a:rPr lang="en-GB" dirty="0"/>
              <a:t>History </a:t>
            </a:r>
            <a:endParaRPr lang="en-IN" dirty="0"/>
          </a:p>
        </p:txBody>
      </p:sp>
      <p:sp>
        <p:nvSpPr>
          <p:cNvPr id="3" name="Content Placeholder 2">
            <a:extLst>
              <a:ext uri="{FF2B5EF4-FFF2-40B4-BE49-F238E27FC236}">
                <a16:creationId xmlns:a16="http://schemas.microsoft.com/office/drawing/2014/main" id="{956D78FF-74BD-4282-B659-DD6060927344}"/>
              </a:ext>
            </a:extLst>
          </p:cNvPr>
          <p:cNvSpPr>
            <a:spLocks noGrp="1"/>
          </p:cNvSpPr>
          <p:nvPr>
            <p:ph idx="1"/>
          </p:nvPr>
        </p:nvSpPr>
        <p:spPr/>
        <p:txBody>
          <a:bodyPr/>
          <a:lstStyle/>
          <a:p>
            <a:r>
              <a:rPr lang="en-GB" dirty="0"/>
              <a:t>JUL 2008: Hadoop Wins Terabyte sort benchmark</a:t>
            </a:r>
          </a:p>
          <a:p>
            <a:r>
              <a:rPr lang="en-GB" dirty="0"/>
              <a:t>JUN 2010: Yahoo 4000 Nodes/70 Petabytes</a:t>
            </a:r>
          </a:p>
          <a:p>
            <a:r>
              <a:rPr lang="en-GB" dirty="0"/>
              <a:t>JUN 2010: Facebook 2300 Cluster/40 Petabytes</a:t>
            </a:r>
          </a:p>
          <a:p>
            <a:r>
              <a:rPr lang="en-GB" dirty="0"/>
              <a:t>DEC 2011: Apache 1.0.0 Version Released</a:t>
            </a:r>
          </a:p>
          <a:p>
            <a:r>
              <a:rPr lang="en-GB" dirty="0"/>
              <a:t>OCT 2013 : Hadoop 2.2.0 (YARN)</a:t>
            </a:r>
          </a:p>
          <a:p>
            <a:r>
              <a:rPr lang="en-GB" dirty="0"/>
              <a:t>DEC 2015 Hadoop 2.6.3</a:t>
            </a:r>
          </a:p>
          <a:p>
            <a:r>
              <a:rPr lang="en-GB" dirty="0"/>
              <a:t>Feb 2016 Hadoop 2.6.4</a:t>
            </a:r>
            <a:endParaRPr lang="en-IN" dirty="0"/>
          </a:p>
        </p:txBody>
      </p:sp>
    </p:spTree>
    <p:extLst>
      <p:ext uri="{BB962C8B-B14F-4D97-AF65-F5344CB8AC3E}">
        <p14:creationId xmlns:p14="http://schemas.microsoft.com/office/powerpoint/2010/main" val="2907168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31F9-96FB-4BFE-A201-8DA0150ABD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CFCAC1-2706-4E57-881C-906D4D772A6D}"/>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BEC4BEB-6499-415B-9A1A-043B8902F67A}"/>
                  </a:ext>
                </a:extLst>
              </p14:cNvPr>
              <p14:cNvContentPartPr/>
              <p14:nvPr/>
            </p14:nvContentPartPr>
            <p14:xfrm>
              <a:off x="698400" y="88920"/>
              <a:ext cx="11487600" cy="6401160"/>
            </p14:xfrm>
          </p:contentPart>
        </mc:Choice>
        <mc:Fallback>
          <p:pic>
            <p:nvPicPr>
              <p:cNvPr id="4" name="Ink 3">
                <a:extLst>
                  <a:ext uri="{FF2B5EF4-FFF2-40B4-BE49-F238E27FC236}">
                    <a16:creationId xmlns:a16="http://schemas.microsoft.com/office/drawing/2014/main" id="{CBEC4BEB-6499-415B-9A1A-043B8902F67A}"/>
                  </a:ext>
                </a:extLst>
              </p:cNvPr>
              <p:cNvPicPr/>
              <p:nvPr/>
            </p:nvPicPr>
            <p:blipFill>
              <a:blip r:embed="rId3"/>
              <a:stretch>
                <a:fillRect/>
              </a:stretch>
            </p:blipFill>
            <p:spPr>
              <a:xfrm>
                <a:off x="689040" y="79560"/>
                <a:ext cx="11506320" cy="6419880"/>
              </a:xfrm>
              <a:prstGeom prst="rect">
                <a:avLst/>
              </a:prstGeom>
            </p:spPr>
          </p:pic>
        </mc:Fallback>
      </mc:AlternateContent>
    </p:spTree>
    <p:extLst>
      <p:ext uri="{BB962C8B-B14F-4D97-AF65-F5344CB8AC3E}">
        <p14:creationId xmlns:p14="http://schemas.microsoft.com/office/powerpoint/2010/main" val="351792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897C-5945-44F0-9CC5-C227B181DCF4}"/>
              </a:ext>
            </a:extLst>
          </p:cNvPr>
          <p:cNvSpPr>
            <a:spLocks noGrp="1"/>
          </p:cNvSpPr>
          <p:nvPr>
            <p:ph type="title"/>
          </p:nvPr>
        </p:nvSpPr>
        <p:spPr/>
        <p:txBody>
          <a:bodyPr/>
          <a:lstStyle/>
          <a:p>
            <a:r>
              <a:rPr lang="en-GB" dirty="0"/>
              <a:t>Roadmap</a:t>
            </a:r>
            <a:endParaRPr lang="en-IN" dirty="0"/>
          </a:p>
        </p:txBody>
      </p:sp>
      <p:sp>
        <p:nvSpPr>
          <p:cNvPr id="3" name="Content Placeholder 2">
            <a:extLst>
              <a:ext uri="{FF2B5EF4-FFF2-40B4-BE49-F238E27FC236}">
                <a16:creationId xmlns:a16="http://schemas.microsoft.com/office/drawing/2014/main" id="{E1979041-BC4B-4B24-B6BB-74913295C978}"/>
              </a:ext>
            </a:extLst>
          </p:cNvPr>
          <p:cNvSpPr>
            <a:spLocks noGrp="1"/>
          </p:cNvSpPr>
          <p:nvPr>
            <p:ph idx="1"/>
          </p:nvPr>
        </p:nvSpPr>
        <p:spPr/>
        <p:txBody>
          <a:bodyPr/>
          <a:lstStyle/>
          <a:p>
            <a:r>
              <a:rPr lang="en-GB" dirty="0"/>
              <a:t>MYSQL</a:t>
            </a:r>
          </a:p>
          <a:p>
            <a:r>
              <a:rPr lang="en-GB" dirty="0"/>
              <a:t>Data warehousing</a:t>
            </a:r>
          </a:p>
          <a:p>
            <a:r>
              <a:rPr lang="en-GB" dirty="0"/>
              <a:t>Unix</a:t>
            </a:r>
          </a:p>
          <a:p>
            <a:r>
              <a:rPr lang="en-GB" dirty="0"/>
              <a:t>Java</a:t>
            </a:r>
          </a:p>
          <a:p>
            <a:r>
              <a:rPr lang="en-GB" dirty="0"/>
              <a:t>Python</a:t>
            </a:r>
          </a:p>
          <a:p>
            <a:endParaRPr lang="en-GB" dirty="0"/>
          </a:p>
        </p:txBody>
      </p:sp>
    </p:spTree>
    <p:extLst>
      <p:ext uri="{BB962C8B-B14F-4D97-AF65-F5344CB8AC3E}">
        <p14:creationId xmlns:p14="http://schemas.microsoft.com/office/powerpoint/2010/main" val="1568413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BA98-5643-44B5-BF4A-33F66CEB5D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D2990F-443D-4086-9AF4-BF58781DBB9A}"/>
              </a:ext>
            </a:extLst>
          </p:cNvPr>
          <p:cNvSpPr>
            <a:spLocks noGrp="1"/>
          </p:cNvSpPr>
          <p:nvPr>
            <p:ph idx="1"/>
          </p:nvPr>
        </p:nvSpPr>
        <p:spPr/>
        <p:txBody>
          <a:bodyPr/>
          <a:lstStyle/>
          <a:p>
            <a:r>
              <a:rPr lang="en-GB" dirty="0"/>
              <a:t>Core training -&gt; Bigdata Analyst</a:t>
            </a:r>
          </a:p>
          <a:p>
            <a:r>
              <a:rPr lang="en-GB" dirty="0"/>
              <a:t>Database -&gt; OLTP -&gt; SQL, DDL, DML, DCL, TCL, indexing</a:t>
            </a:r>
          </a:p>
          <a:p>
            <a:r>
              <a:rPr lang="en-GB" dirty="0"/>
              <a:t>Data Warehousing -&gt; OLAP -&gt; multi dimensional data's</a:t>
            </a:r>
          </a:p>
          <a:p>
            <a:r>
              <a:rPr lang="en-GB" dirty="0"/>
              <a:t>Unix -&gt; Linux based knowledge</a:t>
            </a:r>
          </a:p>
          <a:p>
            <a:r>
              <a:rPr lang="en-GB" dirty="0"/>
              <a:t>Programmatic Knowledge -&gt; JAVA, SCALA, Python </a:t>
            </a:r>
          </a:p>
        </p:txBody>
      </p:sp>
    </p:spTree>
    <p:extLst>
      <p:ext uri="{BB962C8B-B14F-4D97-AF65-F5344CB8AC3E}">
        <p14:creationId xmlns:p14="http://schemas.microsoft.com/office/powerpoint/2010/main" val="2558137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908CF-C15F-41E9-B9F1-E99D684C6FBD}"/>
              </a:ext>
            </a:extLst>
          </p:cNvPr>
          <p:cNvSpPr>
            <a:spLocks noGrp="1"/>
          </p:cNvSpPr>
          <p:nvPr>
            <p:ph type="title"/>
          </p:nvPr>
        </p:nvSpPr>
        <p:spPr/>
        <p:txBody>
          <a:bodyPr/>
          <a:lstStyle/>
          <a:p>
            <a:r>
              <a:rPr lang="en-GB" dirty="0"/>
              <a:t>DATA</a:t>
            </a:r>
            <a:endParaRPr lang="en-IN" dirty="0"/>
          </a:p>
        </p:txBody>
      </p:sp>
      <p:sp>
        <p:nvSpPr>
          <p:cNvPr id="3" name="Content Placeholder 2">
            <a:extLst>
              <a:ext uri="{FF2B5EF4-FFF2-40B4-BE49-F238E27FC236}">
                <a16:creationId xmlns:a16="http://schemas.microsoft.com/office/drawing/2014/main" id="{D5972AB5-2A8C-4E8D-9214-A8A1CF0EBE93}"/>
              </a:ext>
            </a:extLst>
          </p:cNvPr>
          <p:cNvSpPr>
            <a:spLocks noGrp="1"/>
          </p:cNvSpPr>
          <p:nvPr>
            <p:ph idx="1"/>
          </p:nvPr>
        </p:nvSpPr>
        <p:spPr/>
        <p:txBody>
          <a:bodyPr/>
          <a:lstStyle/>
          <a:p>
            <a:r>
              <a:rPr lang="en-GB" dirty="0"/>
              <a:t>Structural data -&gt; organized format(Rows and column based)</a:t>
            </a:r>
          </a:p>
          <a:p>
            <a:r>
              <a:rPr lang="en-GB" dirty="0"/>
              <a:t>Semi Structural data -&gt; Organized Structures(XML, JSON, Excel)</a:t>
            </a:r>
          </a:p>
          <a:p>
            <a:r>
              <a:rPr lang="en-GB" dirty="0"/>
              <a:t>Un structured data -&gt; defined structure and organized format</a:t>
            </a:r>
          </a:p>
          <a:p>
            <a:r>
              <a:rPr lang="en-GB" b="1" dirty="0"/>
              <a:t>Efficiency -&gt; how fast and in-organized way we are storing and retrieving the data's from raw storage</a:t>
            </a:r>
          </a:p>
          <a:p>
            <a:r>
              <a:rPr lang="en-GB" b="1" dirty="0"/>
              <a:t>Processor -&gt; general purpose search engine that will suits for all the categories of data’s.</a:t>
            </a:r>
            <a:endParaRPr lang="en-IN" b="1" dirty="0"/>
          </a:p>
        </p:txBody>
      </p:sp>
    </p:spTree>
    <p:extLst>
      <p:ext uri="{BB962C8B-B14F-4D97-AF65-F5344CB8AC3E}">
        <p14:creationId xmlns:p14="http://schemas.microsoft.com/office/powerpoint/2010/main" val="2345207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FEAE-D996-44C8-87A0-B238C4C9A725}"/>
              </a:ext>
            </a:extLst>
          </p:cNvPr>
          <p:cNvSpPr>
            <a:spLocks noGrp="1"/>
          </p:cNvSpPr>
          <p:nvPr>
            <p:ph type="title"/>
          </p:nvPr>
        </p:nvSpPr>
        <p:spPr/>
        <p:txBody>
          <a:bodyPr/>
          <a:lstStyle/>
          <a:p>
            <a:r>
              <a:rPr lang="en-GB" dirty="0"/>
              <a:t>Structural data</a:t>
            </a:r>
            <a:endParaRPr lang="en-IN" dirty="0"/>
          </a:p>
        </p:txBody>
      </p:sp>
      <p:sp>
        <p:nvSpPr>
          <p:cNvPr id="3" name="Content Placeholder 2">
            <a:extLst>
              <a:ext uri="{FF2B5EF4-FFF2-40B4-BE49-F238E27FC236}">
                <a16:creationId xmlns:a16="http://schemas.microsoft.com/office/drawing/2014/main" id="{9646A83B-B548-4418-8CA9-15E52EFA7E27}"/>
              </a:ext>
            </a:extLst>
          </p:cNvPr>
          <p:cNvSpPr>
            <a:spLocks noGrp="1"/>
          </p:cNvSpPr>
          <p:nvPr>
            <p:ph idx="1"/>
          </p:nvPr>
        </p:nvSpPr>
        <p:spPr/>
        <p:txBody>
          <a:bodyPr/>
          <a:lstStyle/>
          <a:p>
            <a:r>
              <a:rPr lang="en-GB" dirty="0"/>
              <a:t>Processing unit -&gt; database engine -&gt; only on structural data</a:t>
            </a:r>
          </a:p>
          <a:p>
            <a:r>
              <a:rPr lang="en-GB" dirty="0"/>
              <a:t>Database engine -&gt; primary key concept, foreign key concept, Normalization, ACID, Indexing, Security</a:t>
            </a:r>
          </a:p>
          <a:p>
            <a:r>
              <a:rPr lang="en-GB" dirty="0"/>
              <a:t>Database engine -&gt; understand SQL.</a:t>
            </a:r>
            <a:endParaRPr lang="en-IN" dirty="0"/>
          </a:p>
        </p:txBody>
      </p:sp>
    </p:spTree>
    <p:extLst>
      <p:ext uri="{BB962C8B-B14F-4D97-AF65-F5344CB8AC3E}">
        <p14:creationId xmlns:p14="http://schemas.microsoft.com/office/powerpoint/2010/main" val="1552927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9AF55-41D2-4BAE-9219-C135A48376FF}"/>
              </a:ext>
            </a:extLst>
          </p:cNvPr>
          <p:cNvSpPr>
            <a:spLocks noGrp="1"/>
          </p:cNvSpPr>
          <p:nvPr>
            <p:ph type="title"/>
          </p:nvPr>
        </p:nvSpPr>
        <p:spPr/>
        <p:txBody>
          <a:bodyPr/>
          <a:lstStyle/>
          <a:p>
            <a:r>
              <a:rPr lang="en-GB" dirty="0"/>
              <a:t>Semi- Structured</a:t>
            </a:r>
            <a:endParaRPr lang="en-IN" dirty="0"/>
          </a:p>
        </p:txBody>
      </p:sp>
      <p:sp>
        <p:nvSpPr>
          <p:cNvPr id="3" name="Content Placeholder 2">
            <a:extLst>
              <a:ext uri="{FF2B5EF4-FFF2-40B4-BE49-F238E27FC236}">
                <a16:creationId xmlns:a16="http://schemas.microsoft.com/office/drawing/2014/main" id="{624CF79F-56BA-426E-982D-B2C0626ADE69}"/>
              </a:ext>
            </a:extLst>
          </p:cNvPr>
          <p:cNvSpPr>
            <a:spLocks noGrp="1"/>
          </p:cNvSpPr>
          <p:nvPr>
            <p:ph idx="1"/>
          </p:nvPr>
        </p:nvSpPr>
        <p:spPr/>
        <p:txBody>
          <a:bodyPr/>
          <a:lstStyle/>
          <a:p>
            <a:r>
              <a:rPr lang="en-GB" dirty="0"/>
              <a:t>Data's are in an organised way and structured</a:t>
            </a:r>
          </a:p>
          <a:p>
            <a:r>
              <a:rPr lang="en-GB" dirty="0"/>
              <a:t>Processing unit -&gt; deal with the structure efficiently</a:t>
            </a:r>
          </a:p>
          <a:p>
            <a:r>
              <a:rPr lang="en-GB" dirty="0"/>
              <a:t>JSON-&gt; </a:t>
            </a:r>
          </a:p>
          <a:p>
            <a:r>
              <a:rPr lang="en-GB" dirty="0"/>
              <a:t>XML -&gt; </a:t>
            </a:r>
          </a:p>
          <a:p>
            <a:r>
              <a:rPr lang="en-GB" dirty="0"/>
              <a:t>Excel -&gt; </a:t>
            </a:r>
            <a:endParaRPr lang="en-IN" dirty="0"/>
          </a:p>
        </p:txBody>
      </p:sp>
    </p:spTree>
    <p:extLst>
      <p:ext uri="{BB962C8B-B14F-4D97-AF65-F5344CB8AC3E}">
        <p14:creationId xmlns:p14="http://schemas.microsoft.com/office/powerpoint/2010/main" val="2458756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3C3FF-AAD2-44E1-AB7F-15FBC3E434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42EFC6-B2B8-4D7D-83CB-8FED03912B59}"/>
              </a:ext>
            </a:extLst>
          </p:cNvPr>
          <p:cNvSpPr>
            <a:spLocks noGrp="1"/>
          </p:cNvSpPr>
          <p:nvPr>
            <p:ph idx="1"/>
          </p:nvPr>
        </p:nvSpPr>
        <p:spPr/>
        <p:txBody>
          <a:bodyPr/>
          <a:lstStyle/>
          <a:p>
            <a:r>
              <a:rPr lang="en-GB" dirty="0"/>
              <a:t>Database -&gt; recent transaction based, design</a:t>
            </a:r>
          </a:p>
          <a:p>
            <a:pPr lvl="1"/>
            <a:r>
              <a:rPr lang="en-GB" dirty="0"/>
              <a:t>DB Engine -&gt; 64TB</a:t>
            </a:r>
          </a:p>
          <a:p>
            <a:pPr lvl="1"/>
            <a:r>
              <a:rPr lang="en-GB" dirty="0"/>
              <a:t>Storage -&gt; 16 Core CPU</a:t>
            </a:r>
          </a:p>
          <a:p>
            <a:r>
              <a:rPr lang="en-GB" dirty="0"/>
              <a:t>This high capacity limit what will happen?</a:t>
            </a:r>
          </a:p>
          <a:p>
            <a:r>
              <a:rPr lang="en-GB" dirty="0"/>
              <a:t>Data Warehouse -&gt; historical, </a:t>
            </a:r>
            <a:endParaRPr lang="en-IN" dirty="0"/>
          </a:p>
        </p:txBody>
      </p:sp>
    </p:spTree>
    <p:extLst>
      <p:ext uri="{BB962C8B-B14F-4D97-AF65-F5344CB8AC3E}">
        <p14:creationId xmlns:p14="http://schemas.microsoft.com/office/powerpoint/2010/main" val="3484141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9890-6018-4FE4-BDAE-A6294DB33E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B3FF2C-B9F7-4AA9-A1FB-5EEC4FC3C943}"/>
              </a:ext>
            </a:extLst>
          </p:cNvPr>
          <p:cNvSpPr>
            <a:spLocks noGrp="1"/>
          </p:cNvSpPr>
          <p:nvPr>
            <p:ph idx="1"/>
          </p:nvPr>
        </p:nvSpPr>
        <p:spPr/>
        <p:txBody>
          <a:bodyPr/>
          <a:lstStyle/>
          <a:p>
            <a:r>
              <a:rPr lang="en-GB" dirty="0"/>
              <a:t>Traditional database -&gt; max limit -&gt; what will be out next solution</a:t>
            </a:r>
          </a:p>
          <a:p>
            <a:r>
              <a:rPr lang="en-GB" dirty="0"/>
              <a:t>Redundancy -&gt; 1 -&gt; without any backup</a:t>
            </a:r>
            <a:endParaRPr lang="en-IN" dirty="0"/>
          </a:p>
        </p:txBody>
      </p:sp>
    </p:spTree>
    <p:extLst>
      <p:ext uri="{BB962C8B-B14F-4D97-AF65-F5344CB8AC3E}">
        <p14:creationId xmlns:p14="http://schemas.microsoft.com/office/powerpoint/2010/main" val="3969175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B55A-1425-4779-A440-953B6AC754A5}"/>
              </a:ext>
            </a:extLst>
          </p:cNvPr>
          <p:cNvSpPr>
            <a:spLocks noGrp="1"/>
          </p:cNvSpPr>
          <p:nvPr>
            <p:ph type="title"/>
          </p:nvPr>
        </p:nvSpPr>
        <p:spPr/>
        <p:txBody>
          <a:bodyPr/>
          <a:lstStyle/>
          <a:p>
            <a:r>
              <a:rPr lang="en-GB" dirty="0"/>
              <a:t>Depends upon the </a:t>
            </a:r>
            <a:r>
              <a:rPr lang="en-GB" dirty="0" err="1"/>
              <a:t>usuage</a:t>
            </a:r>
            <a:endParaRPr lang="en-IN" dirty="0"/>
          </a:p>
        </p:txBody>
      </p:sp>
      <p:sp>
        <p:nvSpPr>
          <p:cNvPr id="3" name="Content Placeholder 2">
            <a:extLst>
              <a:ext uri="{FF2B5EF4-FFF2-40B4-BE49-F238E27FC236}">
                <a16:creationId xmlns:a16="http://schemas.microsoft.com/office/drawing/2014/main" id="{F6033548-BC3A-44DF-A479-76AFF2AC651D}"/>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C639E3E-1CFE-4E46-9D00-4DE9645C7A59}"/>
                  </a:ext>
                </a:extLst>
              </p14:cNvPr>
              <p14:cNvContentPartPr/>
              <p14:nvPr/>
            </p14:nvContentPartPr>
            <p14:xfrm>
              <a:off x="216000" y="419040"/>
              <a:ext cx="11011320" cy="6407640"/>
            </p14:xfrm>
          </p:contentPart>
        </mc:Choice>
        <mc:Fallback>
          <p:pic>
            <p:nvPicPr>
              <p:cNvPr id="4" name="Ink 3">
                <a:extLst>
                  <a:ext uri="{FF2B5EF4-FFF2-40B4-BE49-F238E27FC236}">
                    <a16:creationId xmlns:a16="http://schemas.microsoft.com/office/drawing/2014/main" id="{3C639E3E-1CFE-4E46-9D00-4DE9645C7A59}"/>
                  </a:ext>
                </a:extLst>
              </p:cNvPr>
              <p:cNvPicPr/>
              <p:nvPr/>
            </p:nvPicPr>
            <p:blipFill>
              <a:blip r:embed="rId3"/>
              <a:stretch>
                <a:fillRect/>
              </a:stretch>
            </p:blipFill>
            <p:spPr>
              <a:xfrm>
                <a:off x="206640" y="409680"/>
                <a:ext cx="11030040" cy="6426360"/>
              </a:xfrm>
              <a:prstGeom prst="rect">
                <a:avLst/>
              </a:prstGeom>
            </p:spPr>
          </p:pic>
        </mc:Fallback>
      </mc:AlternateContent>
    </p:spTree>
    <p:extLst>
      <p:ext uri="{BB962C8B-B14F-4D97-AF65-F5344CB8AC3E}">
        <p14:creationId xmlns:p14="http://schemas.microsoft.com/office/powerpoint/2010/main" val="2085617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598</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Roadmap</vt:lpstr>
      <vt:lpstr>PowerPoint Presentation</vt:lpstr>
      <vt:lpstr>DATA</vt:lpstr>
      <vt:lpstr>Structural data</vt:lpstr>
      <vt:lpstr>Semi- Structured</vt:lpstr>
      <vt:lpstr>PowerPoint Presentation</vt:lpstr>
      <vt:lpstr>PowerPoint Presentation</vt:lpstr>
      <vt:lpstr>Depends upon the usuage</vt:lpstr>
      <vt:lpstr>PowerPoint Presentation</vt:lpstr>
      <vt:lpstr>PowerPoint Presentation</vt:lpstr>
      <vt:lpstr>PowerPoint Presentation</vt:lpstr>
      <vt:lpstr>PowerPoint Presentation</vt:lpstr>
      <vt:lpstr>History </vt:lpstr>
      <vt:lpstr>History </vt:lpstr>
      <vt:lpstr>History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11</cp:revision>
  <dcterms:created xsi:type="dcterms:W3CDTF">2021-05-04T03:51:45Z</dcterms:created>
  <dcterms:modified xsi:type="dcterms:W3CDTF">2021-05-04T06:33:45Z</dcterms:modified>
</cp:coreProperties>
</file>