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DC0E3-87D5-4846-9791-2FF199C6F79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301AB-BDED-427D-B903-55BA7C163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8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01AB-BDED-427D-B903-55BA7C1631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2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6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5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22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4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5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1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7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6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4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4DB4C2-6F42-4B85-B2C9-26A115E88985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6FCD-A321-431A-9F52-72EC3B8D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39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95E5-622F-4F05-891E-EDA76CBD7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07AD2-5781-40BC-B8FF-4871B5D2D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2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A092-407C-410F-B795-1A008C4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4C18B-144D-4B82-AB2D-EB5004180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7475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DBF4-55F0-40A3-A993-A73168C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 </a:t>
            </a:r>
            <a:r>
              <a:rPr lang="en-GB" dirty="0" err="1"/>
              <a:t>Explaination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4D03-8B64-4046-B4C2-93834235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the above diagram the line is there regression line.</a:t>
            </a:r>
          </a:p>
          <a:p>
            <a:r>
              <a:rPr lang="en-GB" dirty="0"/>
              <a:t>Along with you can see some data points, those are not said to be normal data points(Regression points) those are classification points</a:t>
            </a:r>
          </a:p>
          <a:p>
            <a:r>
              <a:rPr lang="en-GB" dirty="0"/>
              <a:t>Data points are of 2 types </a:t>
            </a:r>
          </a:p>
          <a:p>
            <a:r>
              <a:rPr lang="en-GB" dirty="0"/>
              <a:t>Positive class(Class 1) -&gt; in that previous example positive values</a:t>
            </a:r>
          </a:p>
          <a:p>
            <a:r>
              <a:rPr lang="en-GB" dirty="0"/>
              <a:t>Negative class(Class 0) -&gt; in that previous example negative values</a:t>
            </a:r>
          </a:p>
          <a:p>
            <a:r>
              <a:rPr lang="en-GB" dirty="0"/>
              <a:t>There is some points will go for mis classifications will be highlighted in the terms of cases</a:t>
            </a:r>
          </a:p>
          <a:p>
            <a:r>
              <a:rPr lang="en-GB" dirty="0"/>
              <a:t>In that above example we took linear separable data and evaluated meanwhile whatever the problem we solved is classification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0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6FEC-EA03-4CF1-BB6F-AB6A4B19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A359-5794-4C97-A449-73AE003B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linear regression model, if you want to go for best fit fine for the regression line we take residuals as an major component and we go for calculation</a:t>
            </a:r>
          </a:p>
          <a:p>
            <a:r>
              <a:rPr lang="en-GB" dirty="0"/>
              <a:t>But in logical regression -&gt; the best fit line is based on the co efficient of the omega in the formula</a:t>
            </a:r>
          </a:p>
          <a:p>
            <a:r>
              <a:rPr lang="el-GR" b="1" dirty="0"/>
              <a:t>ω</a:t>
            </a:r>
            <a:r>
              <a:rPr lang="en-IN" baseline="30000" dirty="0">
                <a:latin typeface="arial" panose="020B0604020202020204" pitchFamily="34" charset="0"/>
              </a:rPr>
              <a:t>T</a:t>
            </a:r>
            <a:r>
              <a:rPr lang="en-GB" dirty="0"/>
              <a:t> -&gt; slope</a:t>
            </a:r>
          </a:p>
          <a:p>
            <a:r>
              <a:rPr lang="en-GB" dirty="0"/>
              <a:t>X data points as classification</a:t>
            </a:r>
          </a:p>
          <a:p>
            <a:r>
              <a:rPr lang="en-GB" dirty="0"/>
              <a:t>Y -&gt; Output</a:t>
            </a:r>
          </a:p>
          <a:p>
            <a:r>
              <a:rPr lang="en-GB" dirty="0"/>
              <a:t>In the equation, the regression line exist in origin so b(intercept) becomes 0. so formula become modified as</a:t>
            </a:r>
          </a:p>
          <a:p>
            <a:r>
              <a:rPr lang="el-GR" b="1" dirty="0"/>
              <a:t>ω</a:t>
            </a:r>
            <a:r>
              <a:rPr lang="en-IN" baseline="30000" dirty="0">
                <a:latin typeface="arial" panose="020B0604020202020204" pitchFamily="34" charset="0"/>
              </a:rPr>
              <a:t>T</a:t>
            </a:r>
            <a:r>
              <a:rPr lang="en-GB" dirty="0"/>
              <a:t>x + 0</a:t>
            </a:r>
          </a:p>
          <a:p>
            <a:r>
              <a:rPr lang="el-GR" b="1" dirty="0"/>
              <a:t>ω</a:t>
            </a:r>
            <a:r>
              <a:rPr lang="en-IN" baseline="30000" dirty="0">
                <a:latin typeface="arial" panose="020B0604020202020204" pitchFamily="34" charset="0"/>
              </a:rPr>
              <a:t>T</a:t>
            </a:r>
            <a:r>
              <a:rPr lang="en-GB" dirty="0"/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101623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CACF-D806-49FA-8C74-4C532341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BB8D-EBD3-4A45-80F9-E07C0CCE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 = </a:t>
            </a:r>
            <a:r>
              <a:rPr lang="el-GR" b="1" dirty="0"/>
              <a:t>ω</a:t>
            </a:r>
            <a:r>
              <a:rPr lang="en-IN" baseline="30000" dirty="0">
                <a:latin typeface="arial" panose="020B0604020202020204" pitchFamily="34" charset="0"/>
              </a:rPr>
              <a:t>T</a:t>
            </a:r>
            <a:r>
              <a:rPr lang="en-GB" dirty="0"/>
              <a:t>x -&gt; it’s the distance between the point x and the plane</a:t>
            </a:r>
          </a:p>
          <a:p>
            <a:r>
              <a:rPr lang="en-GB" dirty="0"/>
              <a:t>Regression line above values makes Slope those values are positive</a:t>
            </a:r>
          </a:p>
          <a:p>
            <a:r>
              <a:rPr lang="en-GB" dirty="0"/>
              <a:t>Regression line above values makes Slope those values are negative</a:t>
            </a:r>
          </a:p>
          <a:p>
            <a:r>
              <a:rPr lang="en-GB" dirty="0"/>
              <a:t>If the values are positive the y becomes </a:t>
            </a:r>
            <a:r>
              <a:rPr lang="en-GB" dirty="0" err="1"/>
              <a:t>yi</a:t>
            </a:r>
            <a:r>
              <a:rPr lang="en-GB" dirty="0"/>
              <a:t> = +</a:t>
            </a:r>
            <a:r>
              <a:rPr lang="en-GB" dirty="0" err="1"/>
              <a:t>ve</a:t>
            </a:r>
            <a:r>
              <a:rPr lang="en-GB" dirty="0"/>
              <a:t> = +1</a:t>
            </a:r>
          </a:p>
          <a:p>
            <a:r>
              <a:rPr lang="en-GB" dirty="0"/>
              <a:t>If the values are positive the y becomes </a:t>
            </a:r>
            <a:r>
              <a:rPr lang="en-GB" dirty="0" err="1"/>
              <a:t>yi</a:t>
            </a:r>
            <a:r>
              <a:rPr lang="en-GB" dirty="0"/>
              <a:t> = +</a:t>
            </a:r>
            <a:r>
              <a:rPr lang="en-GB" dirty="0" err="1"/>
              <a:t>ve</a:t>
            </a:r>
            <a:r>
              <a:rPr lang="en-GB" dirty="0"/>
              <a:t> = +1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7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94C9-9204-49AC-86FC-20AA31C1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CC1E4-3941-428F-9C9E-2FB2EAE36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9091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27E8-787E-45ED-9112-D09C399B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A8D7-8B70-4B8B-B447-A505CA842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2403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7994-F3F7-4E5C-8703-35C72D3D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FAE59-5D6F-4F67-8EC4-0CBA464C3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8196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E5A8-8E50-463E-A507-5FC09A5A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51B7B-6CB9-48A1-8622-1DB43F044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375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B67B-CB89-4AF3-B163-4D28778E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9E7A-1983-4F80-867B-6B3AF38A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recommended to do the certain types of classification problem in linear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0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FE5E-20A5-43B5-8E43-E97C12A8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C25F-4DF2-414B-9866-A87AAD57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</a:t>
            </a:r>
            <a:r>
              <a:rPr lang="el-GR" dirty="0"/>
              <a:t>θ</a:t>
            </a:r>
            <a:r>
              <a:rPr lang="pt-BR" dirty="0"/>
              <a:t> = </a:t>
            </a:r>
            <a:r>
              <a:rPr lang="el-GR" dirty="0"/>
              <a:t>θ</a:t>
            </a:r>
            <a:r>
              <a:rPr lang="pt-BR" dirty="0"/>
              <a:t>1* x+</a:t>
            </a:r>
            <a:r>
              <a:rPr lang="el-GR" dirty="0"/>
              <a:t> θ</a:t>
            </a:r>
            <a:r>
              <a:rPr lang="pt-BR" dirty="0"/>
              <a:t>0 .</a:t>
            </a:r>
          </a:p>
          <a:p>
            <a:r>
              <a:rPr lang="pt-BR" dirty="0"/>
              <a:t>β</a:t>
            </a:r>
            <a:r>
              <a:rPr lang="en-GB" dirty="0"/>
              <a:t>0 + </a:t>
            </a:r>
            <a:r>
              <a:rPr lang="pt-BR" dirty="0"/>
              <a:t>β</a:t>
            </a:r>
            <a:r>
              <a:rPr lang="en-GB" dirty="0"/>
              <a:t>1x</a:t>
            </a:r>
          </a:p>
          <a:p>
            <a:r>
              <a:rPr lang="el-GR" b="1" dirty="0"/>
              <a:t>ω</a:t>
            </a:r>
            <a:r>
              <a:rPr lang="en-IN" baseline="30000" dirty="0">
                <a:latin typeface="arial" panose="020B0604020202020204" pitchFamily="34" charset="0"/>
              </a:rPr>
              <a:t>T</a:t>
            </a:r>
            <a:r>
              <a:rPr lang="en-GB" dirty="0"/>
              <a:t>x + b</a:t>
            </a:r>
          </a:p>
          <a:p>
            <a:r>
              <a:rPr lang="en-GB" dirty="0"/>
              <a:t>Y=MX+C</a:t>
            </a:r>
          </a:p>
          <a:p>
            <a:pPr lvl="1"/>
            <a:r>
              <a:rPr lang="en-GB" dirty="0"/>
              <a:t>M -&gt; Slope -&gt; </a:t>
            </a:r>
            <a:r>
              <a:rPr lang="el-GR" b="1" dirty="0"/>
              <a:t>ω</a:t>
            </a:r>
            <a:endParaRPr lang="en-GB" dirty="0"/>
          </a:p>
          <a:p>
            <a:pPr lvl="1"/>
            <a:r>
              <a:rPr lang="en-GB" dirty="0"/>
              <a:t>X -&gt; data point -&gt;x</a:t>
            </a:r>
          </a:p>
          <a:p>
            <a:pPr lvl="1"/>
            <a:r>
              <a:rPr lang="en-GB" dirty="0"/>
              <a:t>C -&gt; intercept -&gt;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6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2CCF-CB3C-45BC-889F-25E7199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AF7A7-20C9-4AB2-9EE3-E221CA46A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598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0B5-31B4-4B54-9693-0265F5A3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4EFCA-CF4D-4132-9669-1A07BA7B8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340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D80F-2270-4AD4-A781-6D0576DC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B3CD9-2ADE-4C10-BDAC-23C2FEF8C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4620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9AE8-CB27-46D7-AA0D-E45042A7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9A980-248C-4351-AC69-9846BD1D7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564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95E5-622F-4F05-891E-EDA76CBD7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Logistic Regression Mathematical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07AD2-5781-40BC-B8FF-4871B5D2D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2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176C-8D54-40B2-93E3-4F63D836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5FFB-137B-42FA-A1BA-B875442E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last session we discussed about Why linear regression is not the best fit for classification problem</a:t>
            </a:r>
          </a:p>
          <a:p>
            <a:r>
              <a:rPr lang="en-GB" dirty="0" err="1"/>
              <a:t>Thats</a:t>
            </a:r>
            <a:r>
              <a:rPr lang="en-GB" dirty="0"/>
              <a:t> the reason we got logistic regression algorithm to deal with those kind of classifications easily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838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673</TotalTime>
  <Words>372</Words>
  <Application>Microsoft Office PowerPoint</Application>
  <PresentationFormat>Widescreen</PresentationFormat>
  <Paragraphs>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Wingdings 3</vt:lpstr>
      <vt:lpstr>Ion</vt:lpstr>
      <vt:lpstr>Logistic Regression</vt:lpstr>
      <vt:lpstr>Logistic Regression</vt:lpstr>
      <vt:lpstr>Formulas</vt:lpstr>
      <vt:lpstr>PowerPoint Presentation</vt:lpstr>
      <vt:lpstr>PowerPoint Presentation</vt:lpstr>
      <vt:lpstr>PowerPoint Presentation</vt:lpstr>
      <vt:lpstr>PowerPoint Presentation</vt:lpstr>
      <vt:lpstr>Logistic Regression Mathematical Intuition</vt:lpstr>
      <vt:lpstr>PowerPoint Presentation</vt:lpstr>
      <vt:lpstr>PowerPoint Presentation</vt:lpstr>
      <vt:lpstr>Diagram Explaination</vt:lpstr>
      <vt:lpstr>PowerPoint Presentation</vt:lpstr>
      <vt:lpstr>Things to remember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Regression</dc:title>
  <dc:creator>Karthick Selvam</dc:creator>
  <cp:lastModifiedBy>Karthick Selvam</cp:lastModifiedBy>
  <cp:revision>18</cp:revision>
  <dcterms:created xsi:type="dcterms:W3CDTF">2021-05-03T16:25:01Z</dcterms:created>
  <dcterms:modified xsi:type="dcterms:W3CDTF">2021-05-05T09:14:56Z</dcterms:modified>
</cp:coreProperties>
</file>