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12T09:48:07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4392 6491 0,'0'18'31,"18"17"-15,-1 0-16,19 36 15,-1 52 1,35 107-1,-52-160 1,53 283-16,52 247 16,-123-494-1,106 440 1,0 213 0,-53-301-1,0 160 1,-36-142-16,19 18 15,-36-353-15,35 476 16,-35-229 0,17-317-1,-17 17 1,0-35 0</inkml:trace>
  <inkml:trace contextRef="#ctx0" brushRef="#br0" timeOffset="3759.21">9031 5874 0,'0'17'46,"0"1"-46,18 17 16,17 1-16,0 87 16,-17-70-1,70 212 1,-35-124 0,-18-35-16,1 35 15,69 229 1,-52-88-16,0-105 15,0 158 1,0 18 0,-35-212-1,52 335 1,-34-106 0,-19-158-16,36 176 15,-18 0 1,-35-317-1,53 299 1,-35-88 0,-18-246-1,18 105-15,-18-71 16,0-34 0,17 16-1,1-16 1,-18-19-1,0 1-15,0 17 32,18-17-17,-18 0 1,0 17 0,35 18-1,-35 0-15,35 0 16,-35-36-1,0 19 1,18-36 0,-18 17-1,0 1 1,17-18-16,1 35 16,-18 0-1,35 36 1,-35-18-1,18-18 1,17 53-16,-35-70 16,0 0-16,35 34 15,-35-16 1,0-19 0,36 54-1,-19-36 1,-17 0-1,36 1-15,-36-1 16,0-17 0,17 17-1,-17-17 17,-17-18 218,-19-18-235,19 18 1,-19-35-16,1 35 15,-35-36-15,-1 1 16,1 17 0,-125-34-1,107 34 1,-18-17 0,1 17-16,-72-17 15,-34 17 1,87 0-1,1 1 1,-107 17 0,107 0-1,-1 0-15,-158 0 16,141 0 0,0 0-1,0 0 1,17 17-16,1 1 15,-89 17-15,-17 1 16,141-19 0,-106 1-1,17 17 1,71-17 0,-70-1-1,35 19 1,35-19-16,-53 36 15,36-35 1,35 0 0,-89 35-1,72-18 1,-90 18-16,19 35 16,17-35 15,18 0-16,106-36 1,-71 19 0,88-19-16,1 1 15,-18 0 1,35-1 0,-18-17-1,18 18 1,0 0 15,0-1 0,0 1-15,0-1 0,18 1-1,17 17-15,0 1 16,-17-19-1,70 36 1,-70-35 0,34 17-16,1-35 15,0 53-15,-17-53 16,87 53 0,-70-35-1,-18-18 1,124 52-1,-53-34 1,-53 0-16,53 17 16,193 36-1,-175-54 1,88 18 0,176 1-1,-265-19 1,283 1-16,0-18 15,-318 0 1,123 0 0,177 0-1,-299 0 1,122 0 0,124-35-16,-264 35 15,158-36 1,-158 19-1,-18-1 1,-18-17 0,36 0-1,-54 17-15,36-17 16,0-1 0,-35 1-1,35 0 1,0-18-1,-18 35 1,35-52-16,-52 70 16,35-35-1,-18-18 1,0 35 0,1 0-1,17-17 1,-36-18-16,19 18 15,-19 17 1,-17 1 0,18-1-1,0-35 1,-1 53 0,1-53-16,-1 0 15,-17 36 1,36-125-1,-19 37 1,-17 52 0,0-141-16</inkml:trace>
  <inkml:trace contextRef="#ctx0" brushRef="#br0" timeOffset="7137.5">4233 6509 0,'18'0'0,"-18"-18"16,0 0 15,18 18-15,-18-17 15,17 17-16,1 0 1,0-18-16,17 1 16,35-1-1,36-35 1,-71 35 0,89-52-1,-1 35-15,-34-1 16,-54 36-1,71-17 1,-53 17 0,-18-18-1,53 18-15,0 0 16,195 0 0,69 0-1,-211 0 1,142 0-1,-19-18 1,-211 18 0,0 0-16,-35 0 15,-1 0 1,1 0 0,0 0-1,-1 0 1,1 0-16,0 0 15,-1 0 1,1 0 0,-1 0-1,19 0 1,17 0 0,0 0-16,-18 18 15,0-18-15,89 0 16,-36 0-1,0 0 1,35 0 0,-87 0-1,122 0-15,54-18 16,-124 18 0,53-17-1,106-1 1,-194 18-1,88-18 1,-70 18-16,-36 0 16,18-17-1,35 17 1,-52 0 0,17 0-1,-18 0 1,18 0-16,0-18 15,-18 18 17,18 0-17,-35 0 1,17 0 0,-18 0-16,19-18 15,-19 18 1,1 0 31,0 0-47,-1 0 15,1 0 1,0 0 31,-18-17-47,0-1 31,0 1 16,17 17-47,-17-18 16,0 0-1,0-35-15,0 0 16,0 36-1,0-54 1,0 54 0,0-1-1,0-17 1,0-1-16,0 19 16,-17 17-16,17-18 15,-18-17 1,0 35-1,1-35 1,-1 17 0,-35-17-1,18 17 1,-36 0 0,1-34-1,17 52 1,-18-36-16,18 19 15,-123-36-15,105 35 16,-211-35 0,18 0-1,193 36 1,-194-19 0,142 19-16,35-1 15,-177-17 1,124 17-1,-53 0 1,53 18 0,-18-17-1,89 17-15,-160 0 16,160 0 0,-54 0-1,-35 0 1,89 17-1,-124 1 1,106 0-16,35-1 16,-18-17-1,1 18 1,34 0 0,-52-1-1,-18 36 1,53-53-16,-70 53 15,17-18 1,53 1 0,-35-1-1,35-17 1,35 17 0,-34-17-16,16 17 15,19 0 1,-19 0-1,1 1 1,0-1 0,0 18-1,17 0-15,-17-18 16,17 53 0,-17 0 15,-1 53-16,1-52-15,18-1 0,-19-18 16,19 36 0,-1-35-1,0-54 1,18 36 0,0-17-1,0-19 1,0 19-1,0-19 1,0 1 0,0 0-1,0-1 1,0 1 0</inkml:trace>
  <inkml:trace contextRef="#ctx0" brushRef="#br0" timeOffset="9513.21">5856 8467 0,'0'17'63,"0"1"-63,0 52 31,53 89 0,-18-53-31,-35-53 16,18 53-16,17-18 16,-17 18-1,-1-71 1,1 18-1</inkml:trace>
  <inkml:trace contextRef="#ctx0" brushRef="#br0" timeOffset="10497.39">6315 8625 0,'0'18'31,"0"0"-15,0 17-16,0-17 0,0-1 16,0 36-1,0-18-15,0 1 16,17 70-1,72 35 32,-72-124-31,-17 1 0,18-18 15,-1 0-16,1-35-15,0 35 16,-18-18 0,35 0-16,-35-17 15,35 0 1,-35-18 0,0 35-1,0-35 1,0 18-1,0 0 1,-17 17 0,-1 1-16,18-1 15,-18 0 1,-17 1 0,17 17-1,18-18-15,-17 0 31</inkml:trace>
  <inkml:trace contextRef="#ctx0" brushRef="#br0" timeOffset="11749.67">7038 8449 0,'0'71'16,"18"-36"-16,-1 18 15,1 0-15,-1 35 16,-17-18-16,18 72 16,17-54-16,-35-53 15,141 335 16,-123-334 1,-71-89 46,36 18-63,-1 17 1,-17-35-16,-1 18 16,19-36-16,-1 36 15,0-18-15,1 18 16,-1-36 0,1 18-1,-1-53 1,-35 18-1,53 71-15,0-36 16,-18 0 0,1 0-1,17 17 1,0-16-16,0 34 16,0 0-1,17-35-15,19-17 16,17 17-1,141-88 1,-106 106 0,141-54-1,89 19 1,-265 70-16,35 0 16,-53 17-1,-17 1 1,52 53-1,-35 17 1,-35-71 0,18 89-16,-18-18 15,0-17 1,-53 52 0,-35-34-1,53-54 1,-53 36-1,-18-36-15,17 0 16,1-17 0,53-1-1,17-17 1,1 0 0</inkml:trace>
  <inkml:trace contextRef="#ctx0" brushRef="#br0" timeOffset="13416.84">8678 8502 0,'-17'18'16,"17"-1"-16,-36 54 16,36-18-16,0-18 15,0 18-15,0 88 16,0-35 0,0 88 15,0-141-31,0-71 94,0 1-79,0-54-15,-17 36 0,-19-18 16,19 0-1,-54-71 1,54 54 0,-36-18-16,35-18 15,0 53 1,1-35 0,17 35-1,0 17 1,17 19-1,19-36-15,-1 35 16,88-52 0,-52 34-1,-18 19 1,35-1 0,-53 18-1,-17 0 1,0 18-1,-1 17 1,1 0-16,-18 18 16,18-35-1,-1 52 1,-17 19-16,0-72 16,-17 54-1,17-36 1,-36 0-1,36-17 1,-35 17-16,0-17 31,17 0-31,1-18 16,17 17 0,0-34 46,35-1-46,0-17-16,18 17 15,0-17-15,35 17 16,-17 0 0,105 1-16,-123 17 15,18 0-15,-54 0 16,18 17-1,-17-17 1,-18 53 0,0 0-1,0 36 1,0-19-16,-70 36 16,34-88-1,-70 52 1,-35 1-1,106-71 1,-124 35 0,-17-17-16,123-18 15,-106 17 1,71-17 0,53 0-1,17 0-15,-35 0 16,36 0-1,-1 0 1</inkml:trace>
  <inkml:trace contextRef="#ctx0" brushRef="#br0" timeOffset="15781.13">4586 3316 0,'18'0'31,"-1"53"-31,19 0 16,17 17-16,158 424 47,-87 53-16,-71-406 0,-53-123-15</inkml:trace>
  <inkml:trace contextRef="#ctx0" brushRef="#br0" timeOffset="16317.99">5009 3457 0,'18'18'15,"0"17"1,-1 0-16,36 18 16,-35 0-16,35 18 15,17 17-15,-52-53 16,35 18-16,18 71 31,-36-54 0,-35-34-31,17-1 16,19 35 0,-36-34-16,17-1 0,-17 0 15,18-17 1</inkml:trace>
  <inkml:trace contextRef="#ctx0" brushRef="#br0" timeOffset="17848.29">5327 3951 0,'-18'0'313,"1"0"-298,17 18-15,-18-18 16,0 0-16,-35 35 31,-52 18 16,87-35-47,-17-18 16,-1 17-1,19-17 17,17 18-17,-18-18 1</inkml:trace>
  <inkml:trace contextRef="#ctx0" brushRef="#br0" timeOffset="19098.66">5821 3528 0,'0'17'63,"17"-17"-47,-17 71-16,18-36 15,-18 53 1,0-17-16,0-36 0,18 71 15,-18 18 1,17 70 0,1-177-1,-18 54 1,0-36 0,0-53 77,-18-17-77,-52-53-16,35 35 16,-71-106-16,70 71 15,-34 18 1,-54-124-1,72 88 1,34 70-16,0-34 16,1-1-1,17 54 1,0-1-16,0-17 31,17 17-15,1 0-16,35 1 15,0-1 1,-36 18-16,54 0 16,52 0-1,-87 0 1,122 71 0,-34 17-16,-54-18 15,-17 1 1,0 35-1,-17 35 1,-19-35 0,-17 17-1,0-17-15,-17 18 16,-1-89 0,-17 18-1,17-18 1,18-17-1,-35-1-15,17-17 16,0 0 0,1 0 15,-1 0-15,0 0-1,-17-17-15,35-1 16,0 0-16</inkml:trace>
  <inkml:trace contextRef="#ctx0" brushRef="#br0" timeOffset="19873.29">6544 3669 0,'18'18'31,"-1"-1"-31,19 89 15,-36-71-15,17 18 16,54 106 0,-54-106-1,36 106 1,-35-106 0,0-36-16,-1 36 15,-34-106 63,-19 0-62,1 0-16,-18-35 16,18 35-16,0-35 15,-18 0-15,0 17 16,35 18-1,-35-35 1,53 35-16,-17 18 16,17 17-1,0 1 1,0-19 0,0 19-1,52-54 1,-16 36-16,34-18 15,-17 35 1,18-17 0,-18 17-1,-36 18 1,19 0 0,-19 0-16,1 18 15,35 17 1,-18 18-1,0 0 1,18 18-16</inkml:trace>
  <inkml:trace contextRef="#ctx0" brushRef="#br0" timeOffset="20419.5">6932 4145 0,'18'0'78,"-1"0"-62,-17-17-16,18 17 16,0 0-1,-1 0 1,1-18-16,0 0 15,17 18-15,-35-17 16,35 17 0,0-36-1,18 19 1,-17-1 0</inkml:trace>
  <inkml:trace contextRef="#ctx0" brushRef="#br0" timeOffset="21099.18">7779 3369 0,'-18'0'31,"0"0"-15,1 0-16,-54 18 31,71-1-31,-17-17 16,17 18-1,0 0 17,0 17-17,53 0 1,-18 0-16,0 1 15,-17-19 1,70 72 0,106 105-16,-88-89 15,70 72 1,-88-54 0,-70-87-1,-18 16 1,0-34-1,-18-18 17,1 0-17,-36 0-15,18-18 16,-159-17 0,158 18-1,-34 17-15,52 0 16,-35 0-16</inkml:trace>
  <inkml:trace contextRef="#ctx0" brushRef="#br0" timeOffset="28703.1">11024 8378 0,'18'0'78,"0"0"-63,17 0-15,0 0 16,0 0 0,1-17-1,17 17 1,17-18 0,-52 1-16,70-19 15,18 19 1,-89 17-1,89-36 1,0 19 0,-18 17-16,1-18 15,-54 18 1,35 0-16,-52 0 16,17-18-1,-17 18 1</inkml:trace>
  <inkml:trace contextRef="#ctx0" brushRef="#br0" timeOffset="30088.79">11271 8855 0,'18'0'63,"0"0"-48,-1 0 1,1 0-16,17 0 16,-17 0-1,17 0 1,0 0 0,1 0-16,69-36 15,-34 36 1,-36-17-1,53-18 1,-17 17 0,-36 0-16,-17 18 15,17-17 1,-17-1 0,-1 18-1,1 0 1,0 0-1,-18-18 1,17 18 15,1 0 1,0 0-1,-18-17-31,17 17 15,1 0 17,17 0-32,-17 0 15,35-18 1,-36 0 0,19 18-16,-19 0 31</inkml:trace>
  <inkml:trace contextRef="#ctx0" brushRef="#br0" timeOffset="31630.47">12083 7691 0,'17'0'63,"1"17"-63,0-17 15,-1 18-15,18-1 16,-17 1-16,17 0 16,36 35 15,-18-18-31,106 71 31,-89-53-31,-35-18 16,36-17-1,-53 17-15,17-17 16,18 17 0,-36-35-16,36 35 15,-17-17 1,-19-1 0,19 1-1,-19 0 1,1-18-1,0 17 1,-18 1 187,0 0-187,-18 17-16,0-18 15,-17 19-15,-36 52 16,1-35-16,35 0 16,-124 88-16,35-18 15,-52 1 1,70-54 0,18-17-1,70-35 1</inkml:trace>
  <inkml:trace contextRef="#ctx0" brushRef="#br0" timeOffset="33039.61">14728 5821 0,'0'-18'31,"18"18"0,-18-17-15,0-19-16,0-34 16,0 34-1,-18-140 17,1 88-32,-36-71 0,0 0 15,-88-105 1,106 193-1,-124-140 1,124 158 0,-89-71-1,71 89-15,18 17 16,17 1 0,1 17 46,-19 105-46,36 54-1,0-35-15,0-1 16,53 71 0,71 124-1,-54-160 1,107 107-16,-160-212 15,54 53-15,-18-53 16,-18 52 0,0-52-1,1 18 1,-1 35 0,-17 53-16,-18-71 15,0-35 1,0 0-1,0-18 1,0-17 0,-18-18-1,-123-89 1</inkml:trace>
  <inkml:trace contextRef="#ctx0" brushRef="#br0" timeOffset="33424.48">13776 5927 0,'18'0'15,"-1"0"1,-17-18-16,18 18 16,17 0-1,-17 0 1,35-18-16,0 1 16,0 17-1,-36-18 1,18 0-1,36-17 1,70-18 0,-35 0-16,-18 18 15,36 17 1,-107 1 0</inkml:trace>
  <inkml:trace contextRef="#ctx0" brushRef="#br0" timeOffset="33839.3">15011 5398 0,'35'17'16,"0"1"-16,1 35 15,-1-18-15,18 53 16,17 36-1,-34-89 1,-1 35-16,-18-52 16,-17-36 62</inkml:trace>
  <inkml:trace contextRef="#ctx0" brushRef="#br0" timeOffset="34765.71">15134 5133 0,'-17'0'110,"17"-18"-95,-18-17 1,-17-18-16,17 0 16,0 36-1,1-19-15,-1 1 16,-17-18-16,17 53 15,18-18 1,-18 18 0,1 0 15,-1 0-15,18 18 15,0 0 0,0-1-15,0 19 15,53 17-15,-35-36-1,-1-17-15,-17 18 16,18-18 15,0-35 0,-1 35-31,1-18 16,0-35 0,-1 35-1,-17 1-15,-35 17 94,-18 0-94,0 0 16,-53 0-1,71 0-15,-18 0 16,35 0-16,1 0 15</inkml:trace>
  <inkml:trace contextRef="#ctx0" brushRef="#br0" timeOffset="35274.92">15293 4992 0,'0'0'0,"70"106"0,-17-18 15,18 18-15,0 17 16,-1-35-16,-52-52 16,35-1-16,-53-17 15</inkml:trace>
  <inkml:trace contextRef="#ctx0" brushRef="#br0" timeOffset="35679.31">16016 4886 0,'18'18'16,"-18"-1"-1,17 19-15,-17 16 16,18-16-16,0-1 16,35 71-16,-53-71 15,17 0-15,71 142 31,-52-124-15,-19-18 15,-17-53 1</inkml:trace>
  <inkml:trace contextRef="#ctx0" brushRef="#br0" timeOffset="36012.53">16228 5256 0,'17'0'94,"1"-17"-78,-18-1-16,18 18 15,17-18 1,0 1-16,1-18 15,-1 17-15,0 0 16,-17 1 0</inkml:trace>
  <inkml:trace contextRef="#ctx0" brushRef="#br0" timeOffset="36745.5">16616 5080 0,'0'0'0,"17"0"16,1 0-16,35-18 16,-35 18-1,52-53 1,36 1 0,-71 34-16,-17 0 15,-53 18 95,-1 18-95,19 0-15,-1-1 16,1 1-1,17-1-15,0 1 16,0 0 15,0-1-15,0 1 0,0 0-1,52 35-15,-16-18 16,34 18-1,-34-53 1,-19 0-16,-17 17 16,35-17-1,1 0 1,-1 0-16,0 0 16,-17 0-1,52-17 1,-52-1-1,0 0 1</inkml:trace>
  <inkml:trace contextRef="#ctx0" brushRef="#br0" timeOffset="37165.53">17462 4727 0,'18'0'16,"53"88"0,-18-17-16,0 0 15,-1-19-15,19 54 16,-53-70 0,-1-19-16,-17-52 78,0 0-63,0-36-15,0-17 16,0-53-16</inkml:trace>
  <inkml:trace contextRef="#ctx0" brushRef="#br0" timeOffset="38036.07">15910 6826 0,'0'18'47,"18"0"-47,-18-1 15,0 18-15,18 18 16,-1 0 0,18 53-1,36 141 1,-53-159-1,-1-70 1,-17-36 31</inkml:trace>
  <inkml:trace contextRef="#ctx0" brushRef="#br0" timeOffset="38744.75">16457 6473 0,'0'36'16,"0"-1"-16,0 18 16,0-35-1,0 87 1,0 54-16,18-124 16,-1 18-1,1-35 1,0-18 15,-1 0-15,1 0-1,0 0-15,-1 0 16,18-35 0,1-1-1,17-34 1,-36 52-16,1-17 15,70-53 1,-88 70-16,35-52 16,-35 34-1,0-17 1,0 36 0,-17-19-1,-71-52 1,17 53-1,53 17 1,1 18 0,-1-17-1</inkml:trace>
  <inkml:trace contextRef="#ctx0" brushRef="#br0" timeOffset="39610.48">17621 6315 0,'0'0'0,"53"106"0,0-1 16,35 37-1,0 16-15,-17 1 16,-53-124 0,52 106-1,-70-123 1,0-53 46,-123-124-46,52 53-16,18 18 16,-53-35-1,-17-89 1,88 141-16,-36-35 15,18-17 1,53 88 0,-35-18-1,35 17 1,0 19 0,0-18-16,0-1 15,18 19 1,17-1-1,-18 18 1,19 0 0,-1 0-1,0 18-15,-17-1 16,35 36 0,0 18-1,-36-54-15,19 72 16,-1 52-1,-35-106 1,0 53-16,0-53 16,-18-17-1,18 0 1,-17-1 0,-1-17-1</inkml:trace>
  <inkml:trace contextRef="#ctx0" brushRef="#br0" timeOffset="40014.87">18256 6103 0,'0'0'0,"18"247"31,-18-212-31,35 36 16,18 35-16,-35-53 16,17 17-1,-17-52 1,-18-1 0,0-34 30,-36-54-30,-69-176 0,34 124-16,0-36 15</inkml:trace>
  <inkml:trace contextRef="#ctx0" brushRef="#br0" timeOffset="40840.61">18203 5733 0,'36'0'16,"-19"0"-16,19 0 15,-19 17-15,160 54 16,-160-36 0,71 36-1,-35-36 1,-53 0 0,36 36-16,-36-1 15,0-52 1,0 17-1,0-17 1,0 0 0,0-36 93,35-17-93,-18 17-1,19 0-15,-1-17 16,0 17-16,1 18 16,-19 0-1,54-17-15,-36 17 16,0 0-16,-17 0 15,70 88 1,0 35 0,-35-34-1,0 16 1,0-16-16,-53-72 16,0 36-1,0-17 1,-17-36-1,-1 17 1,0 1 0,-17-1-16,-71-17 15,-17 0 1,52 18 0,-17-18-1,53 18 1</inkml:trace>
  <inkml:trace contextRef="#ctx0" brushRef="#br0" timeOffset="41837.01">16775 8414 0,'17'0'63,"1"17"-32,0 36-15,-1 0-16,18 18 15,36 88 1,-36-54-16,36 107 16,-18-71-1,-18-53 1,0 71-1,1-106 1,-36 0 0,0-35-16,17-1 15,-17 1 1</inkml:trace>
  <inkml:trace contextRef="#ctx0" brushRef="#br0" timeOffset="42628.16">17022 9543 0,'17'17'47,"-17"1"-31,35 0-16,-35-1 15,71 54 1,-53-54-16,35 36 16,-1 0-1,-16-35 1,-1-18 0,-17 35-1,17-17-15,0-1 16,-17-17-1,-1 0 32,19-17-31,-19-1 0,19-17-1,17-36-15,17 18 16,-52 18-16,35-18 15,-18-17 1,0 34-16,-17-17 0,17-17 16,-35 17-1,0 35 1,0-17 0</inkml:trace>
  <inkml:trace contextRef="#ctx0" brushRef="#br0" timeOffset="44225.33">15787 11606 0,'0'18'47,"0"0"-31,35 17-1,-35 18-15,71 159 32,17 34-1,-88-210-31,17 87 16,1-88-16,53 142 15,-54-89 1,36 0-1,-53-35 1,0-88 62,0-36-62,-53-123-16,-17-53 15,-18 106-15,-18-141 16,0 17-16,18-52 16,35 123-1,53 141 1,0-35 0,0 35-1,35 18 1,18-18-16,0 17 15,-18 19 1,53-1 0,-52 18-1,87 0 1,-52 0 0,-18 0-16,35 35 15,-53 1 1,18 34-1,-35-52-15,35 52 16,-1 54 0,-34-89-1,0 89-15,-18-36 16,-18-35 0,0-18-1,-52 53 1,35-70-1,-54 35 1,36-18-16,36-17 16,-18-1-1,35 1 48,17-18-63,1 18 15,17-1 1,0-17-16,1 18 16,158 53-1,35-1 1,-105-35-16,52 36 16,-141-53-1,18 17-15,-35-18 16,17 19-1,-17 17 1,17-18 0,-17 35-16,-18-52 15,17 0 1</inkml:trace>
  <inkml:trace contextRef="#ctx0" brushRef="#br0" timeOffset="44908.4">17357 11906 0,'17'0'15,"1"0"1,-18-17-16,18 17 16,-1 0-1,1 0 1,-1-18-1,-17 0 1,18 1-16,35-71 16,-35 35-1,-18 17 1,0 1-16,0 17 16,-71-70-1,36 71 1,-71-36-16,-17 53 15,52 0 1,-35 17 0,89 1-1,17 0 17,0-1-32,0 1 15,17 17 1,54 36-1,-54-71 1,19 53-16,34-36 16,-17 19-1,-18-36-15,1 17 16,-1-17 0,35 0-1,36 0 1,-88 0-1,88 0 1,-53-17-16,-36 17 16,54-36-1,-53 19-15</inkml:trace>
  <inkml:trace contextRef="#ctx0" brushRef="#br0" timeOffset="45713.49">18098 11289 0,'0'18'32,"0"-1"-17,0 36 1,17 0-16,1 0 15,52 159 1,-52-159 0,53 141-16,-19-71 15,-52-70 1,18 0-16,0-18 16,-18 0-1,0-52 32,-18-36-31,-52-53-16,17 18 15,-53-53 1,-71-124 0,107 142-16,35 87 15,35 1-15,-18-35 16,18 52-1,0-53 1,0 36 0,0 17-1,35-17 1,18 17-16,-53 1 16,53 17-1,-35 0 16,-1 0-15,1 35 0,35 18-16,17 53 15,1 17 1,-53-52 0,-1-36-1,-17 18 1,0-18-16,-17-17 15,-1 0 1,0-1 0,71-70 46,53-52-62,18 16 16,52-16-16</inkml:trace>
  <inkml:trace contextRef="#ctx0" brushRef="#br0" timeOffset="46349.11">18486 10971 0,'0'0'0,"0"18"16,-18-18-16,18 35 16,0-17-16,0 0 15,0 17 1,0 0-16,0 36 15,35-1 1,-17-17 0,52 0-16,-34-35 15,105 70 1,0-53-16,18-35 16,-89 0-1,1-17 1,-36-19-16,-17 1 15,-1-18 1,-17-106 0,0 124-1,-17-88-15,-19 87 16,1-17 0,-71-17-1,89 52 1,-54 1-1,53 17 1,1 0 0</inkml:trace>
  <inkml:trace contextRef="#ctx0" brushRef="#br0" timeOffset="46815.49">19773 11060 0,'0'0'0,"141"88"32,-70-53-32,-71-17 15,53 17 17,-53-88 46,0 35-78,0-52 15,0 35-15,0-1 16,0-87 0,0 70-1</inkml:trace>
  <inkml:trace contextRef="#ctx0" brushRef="#br0" timeOffset="47489.56">20302 10407 0,'0'18'16,"18"17"-1,17 71-15,18-36 16,0 36-16,18 0 15,-1 0-15,1 0 16,-18-36-16,35 36 31,-70-71-15,-18-17-16,-36-18 78</inkml:trace>
  <inkml:trace contextRef="#ctx0" brushRef="#br0" timeOffset="47882.95">20602 10989 0,'18'0'110,"0"0"-95,-1 0-15,18 0 16,-35-18-16,18 18 16,35-17-16,-35 17 15,35-36 1,-18 19-1,-18 17 1,54-71-16,-36 36 16</inkml:trace>
  <inkml:trace contextRef="#ctx0" brushRef="#br0" timeOffset="48416.39">21414 10054 0,'0'0'0,"-36"35"0,19-17 15,-1 0 1,-17 35 0,17 0-1,18-36-15,0 54 16,0-18 0,0-36-1,53 54 1,35-18-1,18 0-15,18-18 16,-19 18 0,37 17-1,-107-52 1,-35 0 0,0-1-1,0 1 1,-35 0-1,-1-1-15,-17 19 16,18-36 0,-53 17-1,35 1 1,35-18-16</inkml:trace>
  <inkml:trace contextRef="#ctx0" brushRef="#br0" timeOffset="50805.68">16245 14270 0,'0'18'62,"18"17"-62,17 18 16,-17 35-1,17 18-15,18 17 0,-35-88 16,105 230 0,-17 17-1,-88-229 1,17 35-16,-35-35 16,18 0-16,-18-17 15,0-89 79,-53-53-78,0 0-16,0-18 15,-35-52 1,-18 0-16,0-18 15,-70-141 1,123 229-16,-53-124 16,71 177-1,35-52 1,0 69 0,0 19-1,0-19-15,0 19 16,17 17-1,1 0 17,17 0-17,36 0 1,52 35 0,-52 0-16,229 36 15,-36 17 1,-193-70-1,-36 17 1,-35-17 0,18 17-16,-18 71 15,-18-18 1,-70 71 0,-124 123-1,142-212 1,-248 195-1,142-141-15,88-89 16,35-18 0,70-17 62,-17-17-78,18-1 15,-18 1 1,18 17 15,-1 0 1,18-18-32</inkml:trace>
  <inkml:trace contextRef="#ctx0" brushRef="#br0" timeOffset="51617.53">17604 13511 0,'0'36'16,"0"69"-16,0-69 16,0 87-16,0-87 15,0 34-15,0 71 16,0-70-16,35 246 31,0-87-15,-17-107 15,-1-88-15,-17-17-1,18-18-15,-18 18 16,0-1-1,18 1 1,-18-1 0,0 1-1,17-18-15,1 18 16,-18-1 0,0 1-1,0 0 1</inkml:trace>
  <inkml:trace contextRef="#ctx0" brushRef="#br0" timeOffset="52231.51">18168 13882 0,'18'0'47,"-18"17"-47,0 36 16,17-53-16,-17 53 16,18-35-16,-18 35 15,18 35 1,-1-70-16,-17 35 15,18-36 1,0 19 0,-1-1-1,-17-18 1,18-17 0,-1 0-16,1 0 31,0 0-31,-1 0 15,1 0 1,0 0-16,17 0 16,106-52-1,-88 16-15,17 1 16,54-53 0,-89 52-1,-35 19 16</inkml:trace>
  <inkml:trace contextRef="#ctx0" brushRef="#br0" timeOffset="53161.78">20532 12859 0,'0'-18'16,"-36"0"-1,1 18 1,-106 0-16,18 0 15,-318 71 1,388-36 0,17-17-1,36 0 32,36-1-31,-36 1-1,53 35-15,-18-18 16,18 18 0,-18 18-16,18 17 15,-35-71-15,87 142 16,-69-53 0,17 0-1,-36 0 1,-17-53-1,0-18-15,0-18 16,-35-17 62,0 0-78,17 0 16,18-17 46,35-89-46,36 0-16</inkml:trace>
  <inkml:trace contextRef="#ctx0" brushRef="#br0" timeOffset="54965.21">20814 12418 0,'0'35'31,"-18"71"-15,1-53-16,-1 88 15,0 35 1,1-35 0,17-88-16,0 18 15,0 17-15,0-53 16,0 18 0,35-70 93,-35-19-109,53-34 16,-35 35-16,17-36 15,-18 36 1,19-1-16,17-16 15,-36 52 1,36-36 0,-35 1-1,-1 35 1,1 0 0,0 0-16,-18 18 15,17-1 1,36 54-1,-35-36 1,0 0 0,17 71-16,0-53 31,-17-35-15,-1-18-16,1 0 31,0 0-16,-1-53 1,1-18-16,0-17 16,-1-18-1,-17 36 1,0 34 0,0 19-1,0-1-15,-17 18 31,-1 18 1,0-1-17,18 19 1,0-19-16,0 36 16,0 18-1,18-36 1,-18-17-1,18-1 1,-18 1-16,35 0 16,-17-18 15,-1 0-15,1 0-16,-1 0 15,19-18 1,17-35-16,-36 53 15,36-70 1,-18 52 0,-17 18-1,0-35 1,-1-1 0,1 1-16,-18 17 0,0 1 15,18-36 1,-18 35 15,0 1 16,-18 17 47,18 17-79,-18 1-15,18-1 16,-17 1 0,17 0-1,0-1 1,0 1-16,0 35 15,0-18 1,0 1-16,17-1 16,1 0-1,0 0 1,-1-35-16,1 18 16,35-18-1,0 0 1,0 0-1,-53-18 1,53-17 0,-18-53-16,-17 53 15,-1-36 1,-17 18 0,0 35-1,18-17 1,-18-18-1</inkml:trace>
  <inkml:trace contextRef="#ctx0" brushRef="#br0" timeOffset="55775.32">22154 12435 0,'0'18'16,"36"53"-16,-19 17 15,19 35 1,-1 1-16,-17-18 16,-1-53-1,1 52 1,-1-52-1,-17-17 1,18-19 0,-18 1-16,-18-18 78,-70-88-78,71 70 15,-36-53-15,17 54 16,19-18 0,-18-18-16,35 35 15,-18-53 1,18 36 0,0 17-16,0 1 15,0-1 32,0 1-31,18 17-1,34-36-15,-34 19 16,35-1 0,35-17-1,-70 17 1,35 0-16,-18 1 15,88-36 1,-87 35-16,17-35 16,0 18-1,0-36 1,-1 36 0,-34 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12T09:54:51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23142 11095 0,'0'-18'46,"18"18"-30,0 0 0,-18-17-1,35-1-15,35 0 16,71-52 0,124-18-1,-53 17 1,105-70-16,-70 70 15,18-34 1,-142 16 0,-105 89-1</inkml:trace>
  <inkml:trace contextRef="#ctx0" brushRef="#br0" timeOffset="716.81">23372 11677 0,'17'0'47,"1"0"-47,70-18 16,0-17-16,265-18 31,35-53-15,18-35 15,-230 88-31,-123 18 15,106-18-15,17-35 16,-70 53 0,-18-1-1,-53 19 1,-17 17 0,-18-18-1</inkml:trace>
  <inkml:trace contextRef="#ctx0" brushRef="#br0" timeOffset="1724.09">24201 9613 0,'17'0'31,"1"0"-15,-1 0 0,1 0-16,17 0 15,18 0-15,0 0 16,0 0-16,106 35 16,70 18-1,106 71 1,-282-124-1,141 88 1,-70-35-16,-89-35 0,36 35 16,-18-36-1,17 36 1,-35 0 0,18-18-1,-35-17 1,0 0-16,-1 17 15,36 53 1,-35-53 0,88 124-1,-54-71 1,-34-70 0,17 52-16,-17-52 15,-18 0 16,0-1-15,0 1 15,0 0-15,0-1 0,-35 19-16,-18 69 15,-88 54 1,35-18-1,-35 36-15,17-36 16,-105 106 0,194-194-1,-124 141 1,53-53 0,88-106-1,-17 0-15,0 18 16,35-35-1,-18-18 1</inkml:trace>
  <inkml:trace contextRef="#ctx0" brushRef="#br0" timeOffset="3807.69">27182 7267 0,'0'18'78,"17"17"-62,1 0-1,17 71 1,-17-18 0,-18-35-16,35 36 15,-17-37 1,17 37-1,-35-72-15,0 19 16,0-19 0</inkml:trace>
  <inkml:trace contextRef="#ctx0" brushRef="#br0" timeOffset="4509.87">26529 5891 0,'0'18'31,"-18"0"-31,18-1 16,0 1-16,-17 35 16,17 0-16,0-18 15,0 18-15,0-18 16,0 71-1,0-88 1,35 17 0,-17 0-16,-1-35 15,1-17 17,17-1-17,-17-35 1,70-123-16,-70 158 15,-18-88 1,0 53 0,0 18-1,0 0 1,-89-36 0,36 54-16,1-1 15,52 53 63,0 0-62,0 18 0,17-17-16,1-1 15,70 106-15,0-17 16,18-19-16</inkml:trace>
  <inkml:trace contextRef="#ctx0" brushRef="#br0" timeOffset="5196.52">27570 6773 0,'-18'0'15,"0"18"1,1 17 0,-1-17-1,18 70-15,0 0 31,18 0-31,87 54 16,-69-107 0,34 18-1,1-36 1,-53-17 0,-1 18-16,1-18 15,-1 0-15,1 18 16,0 17-1,-1 18 1,-17-35 0,0 17-1,-35 18 1,-18-36-16,-88 36 16,0-17-1,70-19 1,36-17-1,17 0 17,18-17-17,0-36-15</inkml:trace>
  <inkml:trace contextRef="#ctx0" brushRef="#br0" timeOffset="5633.9">29316 6174 0,'0'0'0,"0"53"0,-18-1 16,18 90-16,0-90 15,0 19-15,18-18 16,-1 35-16,-17-17 16,0-1-16,18 18 15,0-17-15,17 17 32</inkml:trace>
  <inkml:trace contextRef="#ctx0" brushRef="#br0" timeOffset="6223.14">28593 5256 0,'0'18'62,"0"0"-46,0-1-16,17 1 16,-17 0-1,18-18-15,35 35 16,-18-35-16,36 18 16,-18-1-1,141-17 1,-141-35-16,141-53 15,-142-1 1,-34 54-16,17 0 16,-35-18-1,0 35 1,0 1-16,0-1 16,-17 0-1,-1 18 1,-17 0-1,17 0 1,-17 18 0,35 0-16,0-1 15,0 1 1,0 0 0</inkml:trace>
  <inkml:trace contextRef="#ctx0" brushRef="#br0" timeOffset="6741.7">30127 5909 0,'-17'18'31,"17"-1"-15,0 36-16,0-35 16,0 17-1,17 124 1,1-71-1,-18-53-15,17 36 16,1-1 0,-18-17-1,0 0 1,0-35 0</inkml:trace>
  <inkml:trace contextRef="#ctx0" brushRef="#br0" timeOffset="6981.84">30180 6138 0,'0'0'0,"53"-35"0,18-18 16,-1 0-16,18 0 16,53-17-1,-105 52 1,-1 0 0</inkml:trace>
  <inkml:trace contextRef="#ctx0" brushRef="#br0" timeOffset="7894.82">27940 9842 0,'0'36'47,"0"17"-47,0 53 16,35 17-16,-35-88 15,71 212 1,-36-159 0,-17-35-1,-18-35-15,0-36 47,0 1-31,-18-107-1,0 89 1,-17-71 0,0-53-16,17 71 15,18-53 1,0 35 0,18 53-1,17-17 1,36-18-16,-18 52 15,88-34 1,18 34 0,-142 36-1,1 0-15,17 0 16,0 0 0,-17 53-1,0 18 1,-18 35-1,0 35 1,-36-71 0,-69 72-16,-72 16 15,-35-17-15,107-70 16,16 0 0,54-54-1</inkml:trace>
  <inkml:trace contextRef="#ctx0" brushRef="#br0" timeOffset="8505.08">29263 9454 0,'0'18'0,"-18"17"15,1 36 1,-19-53-16,-17 87 0,18 19 16,35-89-16,-53 53 15,36-35 1,-1 53-16,18-71 16,0 36-16,18 17 46,-1-88-46,142 0 32,176-300-1,-300 177-15,-17-71-1,-18 106-15,-35 35 16,-18-18-1,0 18 1,35 36 0,1 34 31,17 1-47,0 17 15,0-17 1</inkml:trace>
  <inkml:trace contextRef="#ctx0" brushRef="#br0" timeOffset="8982.99">30409 9066 0,'-17'36'15,"-1"-19"-15,18 1 16,0 0-16,0 17 15,0-17 1,0 52 0,0-17-1,0-18-15,35 36 0,-17 35 16,0-71 0,-18 35-1,0-34 1,0-1-1,0-17 1,-18-18 0,-35 0-1,18-18 1,17 18-16,1 0 16,-1-35-1</inkml:trace>
  <inkml:trace contextRef="#ctx0" brushRef="#br0" timeOffset="9490.2">30903 8714 0,'0'0'0,"-17"35"0,-19-35 15,19 70-15,-1-17 16,18-35-1,0 17-15,0 53 16,71 1 0,-54-72-1,72 72 1,-1-19 0,-53-35-1,-35-17-15,0 0 31,0-1-15,-53 19 0,18-19-1,-89 36 1,36-35-16,0 35 16,53-36-1</inkml:trace>
  <inkml:trace contextRef="#ctx0" brushRef="#br0" timeOffset="16973.18">22772 1940 0,'0'-35'32,"0"17"-32,-18-35 31,-88-17 16,18 52-32,70 18 1,-17 18 15,18 17-15,17-17-16,0-1 15,0 1-15,0 53 16,0 17 0,0-35-1,70 70 1,18 1 0,-52-89-1,17 36-15,-18-1 16,0 18-1,-35-52 1,18 52 0,-18-35-1,0 17 1,-18-17-16,0-53 16,1 18-1,-1-18 1,1 0-1,-1 0 1,0 0 0,-17 0-16,-18-53 15,35 53 1,1-35 0</inkml:trace>
  <inkml:trace contextRef="#ctx0" brushRef="#br0" timeOffset="17964.21">23248 2028 0,'0'0'0,"-18"0"16,1 0-16,-1 0 16,1 0-16,-1 0 15,-17 0 1,-1 36-1,-34 87 17,70-88-17,0 18 1,0-17 0,0 52-16,17-70 15,-17 34-15,53 19 16,-17-36-1,-19-17 1,-17 0-16,18-18 16,0 0 15,-1-18-15,1-35-16,-18 35 15,17-35 1,-17-35-1,0-18 1,0 89-16,0-19 16,0 19-1,18 34 95,-18 1-110,0 0 15,35 35-15,-17-18 16,-18 0-16,18 1 16,17 52-16,-17-35 15,34 70 1,-34-70-1,-18-35 1,18-18 0</inkml:trace>
  <inkml:trace contextRef="#ctx0" brushRef="#br0" timeOffset="18443.04">23724 1623 0,'0'17'31,"18"19"-15,-18-19-16,70 266 31,19-54-15,-89-176-1,35 35-15,-17-35 16,35 88 0,-18-35-1,18 0 1,-53-89-16,17 1 15,1-18 17,0-18-17,-1-17-15</inkml:trace>
  <inkml:trace contextRef="#ctx0" brushRef="#br0" timeOffset="18999.91">25277 1288 0,'17'17'31,"1"19"-15,17 122-1,53 195 16,-17-159 1,-36-70-17,-17-89 17,-1-35-17</inkml:trace>
  <inkml:trace contextRef="#ctx0" brushRef="#br0" timeOffset="19317.43">25823 1764 0,'18'0'32,"-18"18"-17,18 17-15,-18 0 16,0 0-16,17-17 16,-17 53-1,0-54 1,0 1-1</inkml:trace>
  <inkml:trace contextRef="#ctx0" brushRef="#br0" timeOffset="19608.68">25788 1393 0</inkml:trace>
  <inkml:trace contextRef="#ctx0" brushRef="#br0" timeOffset="20030.23">26088 1376 0,'0'0'0,"18"0"15,-1 17 1,18 89-1,-17-53 1,17 53 0,-17 0-16,0-88 15,-18 17 1,17-35 46,1-18-46</inkml:trace>
  <inkml:trace contextRef="#ctx0" brushRef="#br0" timeOffset="20953.9">26529 1182 0,'0'17'31,"0"1"-15,-18 35-16,18-18 15,-17 36-15,-1-36 16,0 18 0,18 0-16,0-18 0,0-17 15,0-36 79,53-35-63,-17 18-31,-19 17 16,1 1 0,-1 17-16,1 0 15,17 0 1,-17 17-1,17 19-15,18-1 16,-18 18 0,1-35-1,-19-18 1,1 0 0,0 0-1,-1-53 1,19 35-1,-1-88 1,-35 71-16,0 17 16,0 1-1,0-1 1,-18 18 15,1 0-31,-19 0 16,19 18-1,17-1-15,-36 18 16,36 1 0,0-1-1,0-17 1,18 17 0,17-35-16,-17 18 15,0-18 1,-1 0 15</inkml:trace>
  <inkml:trace contextRef="#ctx0" brushRef="#br0" timeOffset="23433.43">23001 4110 0,'0'0'0,"0"18"15,0 17-15,0-18 16,0 1-16,0 35 16,0-18-16,0 53 15,0-17-15,35 123 32,-17-53-17,0-106 16</inkml:trace>
  <inkml:trace contextRef="#ctx0" brushRef="#br0" timeOffset="23948.17">22772 3810 0,'-18'0'16,"18"18"-16,0-1 15,-17 1-15,17 0 16,0 17 0,0-18-1,35-17 17,-18 0-17,19 0-15,17-17 16,0-18-1,35-54 1,-53 54 0,-35 17-1,0-17-15</inkml:trace>
  <inkml:trace contextRef="#ctx0" brushRef="#br0" timeOffset="24948.47">23583 4286 0,'-17'0'32,"-1"36"-17,-35 87 17,18 89-1,17-212 31,18-53-46,0 17-16,0-34 16,18-36-16,-1 71 15,19-18-15,-19 18 16,-17 17-1,0 0 1,36 18 0,-19-17-16,18-1 15,-35 0 1,18 18 0,17 36 15,-17-1-16,0 0-15,17 18 16,-17-35 0,-18-1-16,0 1 31,17-18 0,1 0 0,-1 18-15,1-18-16,0 0 16</inkml:trace>
  <inkml:trace contextRef="#ctx0" brushRef="#br0" timeOffset="25287.14">24448 3246 0,'0'17'31,"0"18"-31,0 36 16,0-18-16,17 0 15,-17 17-15,18 1 16,17 88 0,0 17-1,-17-105 1,-18 35 0,0-71-16,0-18 15,0 1 1</inkml:trace>
  <inkml:trace contextRef="#ctx0" brushRef="#br0" timeOffset="25616.93">24324 3969 0,'0'-18'47,"18"18"-32,17-18 1,36 1-16,-36-1 15,53-17-15,-35 35 16,88-53 0,18 0-1,-89 18 1</inkml:trace>
  <inkml:trace contextRef="#ctx0" brushRef="#br0" timeOffset="26189.02">25012 3722 0,'18'0'16,"-1"0"-1,1 0 1,-1 0-16,19 0 16,-1 0-1,0-18 1,54-35 0,52-53-16,-124 71 15,19-18 1,-72 71 62,19 17-78,-1-35 16,-17 35-16,35-17 15,-18 17-15,0-17 16,1 35-1,17-18 1,0-17-16,0-1 16,0 1-1,0 0 1,35-1 0,-17-17-1,52 0 1,-34 0-16,16-35 15,37-18 1,-72 18 0,19 17-16,-36 1 15</inkml:trace>
  <inkml:trace contextRef="#ctx0" brushRef="#br0" timeOffset="26551.03">25735 3492 0,'18'0'15,"-1"0"1,1 0-16,0 36 15,-1-19 1,19 36-16,-19-35 16,-17 0-1,0-54 48,18-17-63,-18 0 15,18-17-15,-1-18 16,1 35 0,-18 0-16</inkml:trace>
  <inkml:trace contextRef="#ctx0" brushRef="#br0" timeOffset="27751.01">27040 3281 0,'0'-18'78,"0"1"-63,0-19-15,-17-17 16,17 18 0,-53-35-16,35 17 15,-35-53-15,-17 0 16,17 0 0,35 106-1,1 0 1,-1 0 15,0 53-15,-17 0-1,17 53 1,1 35 0,17-71-1,0 36-15,0-70 0,17 34 16,54 36-1,-18-18 1,-18-35 0,-35-18-16,18-17 15,17 70-15,-17-35 16,-1 18 0,-17-36-1,0-17 1,0-36 46,-17-35-46,-1-18-16,-17 1 16,-36-54-1,71 107 1,-17 17-16,17-18 0,-18 18 15,36 0 64,-1-18-64,1 1-15,17-1 16,0 1-1,1-1-15,-19-17 16,1 35 0,0-18-16,-1 18 15,1-18 17,-18 1-17,35 17-15</inkml:trace>
  <inkml:trace contextRef="#ctx0" brushRef="#br0" timeOffset="28483.92">27376 2963 0,'-18'18'31,"0"17"-15,1-17-16,-19 35 15,1 17 17,35-34-17,0 17 1,0-36-16,18-17 15,-1 18 1,1-1 0,-18 1-1,18-18 1,17-35 0,-17 17-16,17-52 15,18-1-15,0-17 16,-36 53 15,1 52 32,0 19-48,-18-1 1,17 0-16,-17 0 15,18-17 1,-18 17-16,0-17 16,17-18 15,1 0-15,17-53-1</inkml:trace>
  <inkml:trace contextRef="#ctx0" brushRef="#br0" timeOffset="28830.09">28063 2752 0,'-17'0'16,"-18"53"15,17 0-31,0-18 16,18 0 0,0 0-16,0 1 15,0 34 1,36 1-1,-36-36-15,88 18 16,35-18 0,-52-35-1,17-35 1</inkml:trace>
  <inkml:trace contextRef="#ctx0" brushRef="#br0" timeOffset="29137.02">28593 2787 0,'0'18'32,"0"-1"-17,0 1 1,17-18 46,1 0-46,17-35 0,-35 17-16,18 0 15,-1-17 1</inkml:trace>
  <inkml:trace contextRef="#ctx0" brushRef="#br0" timeOffset="29404.83">28681 2716 0,'0'0'0,"-18"18"16,-17-18 0,-18 88-16,53-70 15,-18 35 1,18-18-1,0 0 1,0-17 0,18-18-1,0 18 1,17-18-16,-17 0 16,17 0-1,53 0 1,-35 0-1,70-18-15</inkml:trace>
  <inkml:trace contextRef="#ctx0" brushRef="#br0" timeOffset="29924.1">30110 1640 0,'0'18'15,"0"0"1,0 17-16,0 71 15,17-71 1,54 194 0,-36-158-16,53 211 15,0-35 17,-70-141-1</inkml:trace>
  <inkml:trace contextRef="#ctx0" brushRef="#br0" timeOffset="30177.91">29968 2505 0,'0'-18'63,"18"0"-47,17 1-16,36-36 15,-36 35-15,89-52 16,-1-19-1,-70 54-15,123-106 16,-17-18 0</inkml:trace>
  <inkml:trace contextRef="#ctx0" brushRef="#br0" timeOffset="30989.99">31097 1252 0,'-17'53'16,"-1"35"-1,0-17-15,18 17 16,0-35-1,-17 141 1,17 71-16,0-212 16,0 158-1,0-175 1,0 52 0,0-71-1,17-52 32,36-141-16,-17 88-31,-19 52 0,36 1 16,-53 17 0,53-17-16,-35 35 15,-1 0 1,36 18-1,-17 17 1,34 18 0,-35-18-1,-17-35 1,0 0-16,-1 0 16,1-17-1,17-36 1,1-18-1,-1-35 1,-18 71-16,-52 70 63,35 1-63,-35 16 15,17-34-15,18 0 16,18-18 46,-18-18-62,18 18 0,17-18 16,-18 18 15</inkml:trace>
  <inkml:trace contextRef="#ctx0" brushRef="#br0" timeOffset="32792.18">22172 5980 0,'-123'0'16,"17"35"0,-18 18-16,1 0 15,88-36-15,-71 36 16,53-17-16,35-19 16,18 1 30,35-1-14,18 19-32,-17-1 0,17 0 15,52 53 1,19 54 0,-18-19-16,-53-70 15,35 35 1,-71-35-1,-17-35 48,-17-18-32,-1 0-15,18-36 15</inkml:trace>
  <inkml:trace contextRef="#ctx0" brushRef="#br0" timeOffset="33133.78">23125 5909 0,'0'18'16,"0"-1"0,-18 19-16,0 52 15,18 18 1,0-89-1,0 71 1,0-52 0,0-19-1,0 1 1,0 0 0</inkml:trace>
  <inkml:trace contextRef="#ctx0" brushRef="#br0" timeOffset="33418.75">22419 5398 0,'0'0'0,"88"-18"32,-53 18-32,1 0 15,34 0-15,1 0 16,35 0-1,-18 18 1,71 17-16</inkml:trace>
  <inkml:trace contextRef="#ctx0" brushRef="#br0" timeOffset="33871.18">23477 5398 0,'18'17'31,"-18"36"-31,18-35 16,35 88-1,-36-71 1,1 0-16,-1 0 15,19 89 1,-1-71-16,-17 0 16,-1-36-1</inkml:trace>
  <inkml:trace contextRef="#ctx0" brushRef="#br0" timeOffset="34140.11">23495 5662 0,'0'-18'63,"18"18"-48,-1 0-15,1-17 16,52-18-16,-34 35 16,17-18-16,-18 0 15,71-17 1,-53 0-1</inkml:trace>
  <inkml:trace contextRef="#ctx0" brushRef="#br0" timeOffset="34778.58">24836 5133 0,'0'18'62,"0"17"-62,0-18 16,0 36-16,0-17 15,17 34-15,1-34 16,17 34 0,-17-35-1,70 18 1,-18-53-1,36-35 1,-53 0-16,35-71 16,-70 53-1,35-88 1,-35 88 0,-18 18-1,-18 17-15,0 18 16,1 0-1,-19 0 1,1 18 0,18-1-1,-1 1-15,0 17 16,36-35 62</inkml:trace>
  <inkml:trace contextRef="#ctx0" brushRef="#br0" timeOffset="35298.92">25418 5080 0,'0'18'32,"17"-18"-32,-17 17 15,36 107 1,-1-54 0,0 36-16,0-71 15,-17 1 1,0-72 31,-1-16-47,19-37 15,17 1-15,17 0 16,106-71 0,-123 124-1,-17 35 1,-19 0-1,19 18 1,-19-18-16,18 35 16,-17-18-1,0-17 1,-1 0 0,-17 18-1,18-18 1,-18 18-16,53-1 15,0 1 1,70 0 0</inkml:trace>
  <inkml:trace contextRef="#ctx0" brushRef="#br0" timeOffset="35711.65">27711 4145 0,'17'0'63,"-17"35"-63,18 1 16,0-19-1,-18 19-15,35 17 16,-17-18-16,34 124 31,-52-107-31,0 1 16,0-17-1,0-19 1</inkml:trace>
  <inkml:trace contextRef="#ctx0" brushRef="#br0" timeOffset="36019.68">27764 4374 0,'53'-17'31,"-36"17"-31,36 0 16,88 0-1,-53 0 1,-52 0-16,34 0 16,18 0-16,-52 0 15,-19 0 1</inkml:trace>
  <inkml:trace contextRef="#ctx0" brushRef="#br0" timeOffset="36367.8">28399 4269 0,'-18'0'16,"18"17"-16,0 19 15,0-19 1,0 18 0,0 18-1,0-35 1,18 17-16,17-17 15,0-18 1,53-18 0,-17-35-1,-36 0 1,0-17-16,-17 17 16,-18 18-1</inkml:trace>
  <inkml:trace contextRef="#ctx0" brushRef="#br0" timeOffset="37169.37">28981 3951 0,'0'71'16,"0"-18"-1,0 0-15,0-1 16,0 1-16,0 0 16,0-35-16,0 0 15,0 17 1,0-53 46,-18 1-46,0-19-16,-35-52 16,36 18-1,-1-89 1,18 123-16,0-16 15,0-19 1,35 18 0,-17 35-16,0-17 15,52 0 1,19 0 0,-54 17-16,18 18 15,-36 0 1,1 0-1,0 53 1,-18-35 0,0 87-1,0 1 1,-36-35-16,-17-18 16,18 0-1,18-53 1,-1 0 15</inkml:trace>
  <inkml:trace contextRef="#ctx0" brushRef="#br0" timeOffset="38651.36">30551 3528 0,'-18'17'63,"18"19"-63,-35 34 15,35-34 1,0-19-16,0 54 16,17-18-1,19-18 1,-19-17-16,71-1 16,-17-17-1,17-53 1,-17-53-1,-18-70 1,-36 105 0,-17-34-16,0 69 15,0 1 1,0 17 140,36-17-140,-1-71-1,0 36 1,-17-18-16,-18 70 16,0-35-1,0 18-15,0 17 16,-18 71 31,0 0-32,1 0-15,17 0 16,0 0-16,0 0 16,53 70-1,-36-88 1,19 36 0,-1 17-1,0-70 1,-17 70-16,17-35 15,-17 0 1,-18 35 0,17-70-1,-17-36 17,-17-53-17,-36-17-15,35 35 16,-88-123-1,106 158 1,-17-17 0,17 17 62,0 1-78,53-19 15,35-34 1,18 17-16,-71 18 16,35-1-16,1-16 15,-18-1 1</inkml:trace>
  <inkml:trace contextRef="#ctx0" brushRef="#br0" timeOffset="40914.91">31750 4286 0,'0'18'47,"18"52"-31,-18-52-1,35 53-15,-17-18 16,17 35-1,-18-71 1,-17 1 0,0-36 31,0-52-32,-17-1 1,17 18-16,-35 0 15,17-17-15,0-18 16,18 17 0,0 1-1,0 17 1,0 35 0,18 18 30,17 35-30,-35-17-16,71 35 16,-36-18-1,18 18-15,-35-35 16,-1 17 0,-17-17-1,18-1 1,0-17-1,-18-17 79,0-1-94,0 0 16,0-17-1,0-18-15,0-70 16,17 52 0,-17 18-1,18 36-15,-1-1 16,1-17 0,0 35-16,-1-18 15,1 18 1,35 18 15,0 70-15,-18-53-1,-35 0-15,53 18 16,-53-17 0,18-1-1,-1-17 1,1-18-1,0 0 1,34-36-16</inkml:trace>
  <inkml:trace contextRef="#ctx0" brushRef="#br0" timeOffset="41554.55">32826 3598 0,'-18'0'0,"-17"36"16,17-19 15,1 1-31,-19 17 0,19 0 15,-1-17 1,1 53 0,-36 52-16,53-88 15,0 18 1,0 0 0,0-35-1,17-18 1,1 0-1,0 0-15,-1-18 16,36-52 0,-18 34-1,1-122 1,-1 87 0,-35 36-16,0 70 78,0-17-78,18-1 15,-1 19-15,-17-19 16,0 1-16,18 0 16,0 17-1,-1-35 1,18 0-1,1 0 1,34-53-16,1-106 16</inkml:trace>
  <inkml:trace contextRef="#ctx0" brushRef="#br0" timeOffset="42182.64">33161 3616 0,'0'18'47,"18"17"-31,-1 0-16,-17 0 15,0 1-15,0-19 16,0 19 0,0 52-16,18-35 15,-18-36 1,18-17-1,-18-17 48,0-54-63,0-17 16,0 53-16,-18-71 15,0-35-15,1 53 16,-1-18-1,18 53-15,0 35 16,0-17 0,18 35 31,-1 0-32,19 18-15,-19-18 16,19 35-16,-19-18 15,19 72 1,16-1 0,-52-35-1,0-18 1,-17 0-16,-1-17 16,-35 35-1,36-35 1,-1-1-1,0-17 1,1 18 0,-1-18-16</inkml:trace>
  <inkml:trace contextRef="#ctx0" brushRef="#br0" timeOffset="42917.74">32508 4957 0,'18'17'0,"0"18"16,17-17 0,-17 0-16,17 17 15,-17-17-15,-1 35 16,1-18-16,70 124 31,18 52 0,-106-175-15,18-36 0,-18 17-1</inkml:trace>
  <inkml:trace contextRef="#ctx0" brushRef="#br0" timeOffset="43457.62">32332 5521 0,'35'18'16,"1"17"0,-19-35-16,19 35 15,16 0 1,-16-35 0,34 36-16,-52-19 15,88 1 1,-71-18-1,36 0-15,-1-53 16,-52 35 0,35-70-1,0 35 1,0-35 0,-36 71-16,1-1 15,-1-17 1,-17 17-1</inkml:trace>
  <inkml:trace contextRef="#ctx0" brushRef="#br0" timeOffset="44488.62">32120 7673 0,'0'18'31,"0"17"-31,0 18 16,0 35-16,0 247 31,0-106-15,0 1 15,0-213-31,0 1 16,0-36 46,0 1-46,0-36-16,-17-53 16,-54-35-16,18 0 15,0 0-15,0-18 16,36 18-1,17 123 1,0-17 0,17-36-16,1 54 15,0-36-15,17 53 16,124-88 0,-36 52-1,1 19 1,-36 17-1,-53 0 1,0 0-16,-17 17 16,35 36-1,-18 0 1,-35-35 0,18 35-1,-18 17-15,-35 18 16,17-70-1,-53 53 1,1-54 0,52-17-1,-17 0-15</inkml:trace>
  <inkml:trace contextRef="#ctx0" brushRef="#br0" timeOffset="44969.02">32632 7638 0,'18'35'16,"-1"18"0,-17-18-16,0 0 15,18 18-15,-1-17 16,-17-19-16,0 1 15,18-18 64,-18-18-64,0 1-15,18-36 16,-1-18-16,-17 53 15,0-70-15,36-35 16,-19 70 0,-17 18-1,18 35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12T10:33:22.2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14958 7108 0,'0'-35'47,"17"18"-31,-17-1 0,18-17-1,0 35 1,-1-18-1,19-35 1,-19 35 0,36-34-16,-35 34 15,35-35 1,53-53 0,-18 18-1,-35 53 1,70-71-1,-52 88-15,-1-35 16,18 18 0,-17 0-1,123-53 1,-71 52 0,-17 19-1,-70-1 1,17 18-16,-18 0 15,0 0 1,18 0 0,-18 0-1,53 18 1,-52-1-16,17 1 16,-18 0-1,-17-1 1,-1 1-1,1-18 1,-18 17-16,18 1 16,-1 0-1,1-1 1,-1-17-16,72 53 16,-72-17-1,19-19 1,52 36-16,-35 0 15,0-18 17,-18 1-32,-18-19 15,19 19 1,-19-1 0,19 0-1,-19-17-15,19 35 16,-1 0-1,-18-18 1,19 35 0,-1 1-1,-35-36 1,35 18-16,-17 18 16,17 52-1,1-35 1,16 124-1,-52-159 1,36 123 0,-19-140-16,1 87 15,-18 1 1,0-72 0,0 107-16,0-71 15,-71 230 1,36-142-1,-53 18-15,53-70 16,-18-36 0,53-35-1,-36-35 1,19 17 0,-71 35-1,-18-34-15,-18 17 0,54-36 16,-159 36-1,17-18 1,71-35 0,0 0-1,17 0-15,89 0 16,-18 0 0,35 0-1,-35 0 1,0 0-1,36-17 1,-36-19-16,-35-16 16,17 16-1,-35-52 1,1 18 0,69 34-1,-175-211 1,175 194-16,-70-105 15,54-1 1,-54-35 0,53 17-1,-18-17 1,54 106 0,-36-70-1,0-54-15,17 106 16,36 35-1,-17-158 1,17 88 0,0 35-1,0 53-15,0-17 16,0 34 0,0-34-1,0-1 1,17 18-1,1 1-15,53-90 16,-1 37 0,-52 69-1,52-52 1,-34 70 0,-19 18-1,1-17-15,0 17 0,-1-18 16,89-52-1,0 52 1,17-53 0,1 36-1,35-18-15</inkml:trace>
  <inkml:trace contextRef="#ctx0" brushRef="#br0" timeOffset="860.34">18168 5750 0,'18'0'16,"-18"18"0,17-18-16,19 159 46,52 352-14,-71-440-32,54 405 31,-53-282-31,-1-141 16,1 123-1,-18-140 1,0-54 31,18-35-47,-18 18 15</inkml:trace>
  <inkml:trace contextRef="#ctx0" brushRef="#br0" timeOffset="1614.75">18838 5874 0,'0'35'63,"36"53"-47,-36-17-16,17 17 15,1 18-15,35 247 31,-18-124-15,-35-159 0,18 1-16,-18-36 15,0-17-15,0 0 32,0-1 14,-36 1 1</inkml:trace>
  <inkml:trace contextRef="#ctx0" brushRef="#br0" timeOffset="2038.66">18468 6862 0,'0'-18'32,"18"0"-32,-1 18 15,54-53 16,17 18-31,106-71 32,-106 71-1,-70 17-15,17 1-1</inkml:trace>
  <inkml:trace contextRef="#ctx0" brushRef="#br0" timeOffset="2483.71">19350 6421 0,'18'0'0,"-1"35"47,1-18-47,-18 19 16,17 87-1,1-17 17,-18-71-32,0 1 15,18-36 1,-18-36 31,-18 1-47</inkml:trace>
  <inkml:trace contextRef="#ctx0" brushRef="#br0" timeOffset="3188.2">19156 6015 0,'0'17'63,"17"1"-48,1 35-15,0-53 16,17 35-1,-35-17-15,35 0 16,36-18 0,-36 0-1,0 0-15,-17 0 16,70-53 0,-70 17-1,-18-17 1,0-17-1,-18 35-15,-17-1 16,-36 1 0,36 17-1,-18 1 1,18 17 0,0 0-1,17 17 1,-35 36-1,0 18 1,36-36-16,-1 0 16,18 1-1,35-1 1,71 18 0,-53-35-1,18-1 1,-19 36-16</inkml:trace>
  <inkml:trace contextRef="#ctx0" brushRef="#br0" timeOffset="4138.01">19667 6368 0,'18'0'47,"-18"35"-31,18 0-16,-1 18 16,36 141-1,0-70 32,-35-142 16,-1-17-63,1-1 0,0-16 15,-1-90 1,19 37-1,-36 52 1,0 17 0,0 19-16,0-1 15</inkml:trace>
  <inkml:trace contextRef="#ctx0" brushRef="#br0" timeOffset="4895.84">20073 6350 0,'0'0'0,"18"0"0,17 18 16,-17-18 0,-1 0-16,1 0 15,17-18 16,0-35-15,1 0 15,-36 36-15,0 34 125,-53 54-126,53-54-15,-18 36 16,1-17-16,-1 16 15,18 1 1,0-35 0,0 35-16,18-18 15,-1-35 1,1 18 0,52-18-1,1 0 1,-53 0-1,34-18 1,1 1-16,-17-19 16,87-34-1,-88 52 1,212-176 0</inkml:trace>
  <inkml:trace contextRef="#ctx0" brushRef="#br0" timeOffset="5422.66">21484 5715 0,'18'0'47,"-18"18"-32,17 35-15,1-1 16,35 160 15,-35-177-31,-1 54 16,1-1 31,-18-53-32</inkml:trace>
  <inkml:trace contextRef="#ctx0" brushRef="#br0" timeOffset="5912.78">21343 5697 0,'0'0'15,"18"-17"-15,17-1 16,18-52 0,53 17-16,-53 35 15,-18-17-15,71-18 16,-71 18-16,53-1 15,194-87 17,-246 105-32,-19 18 31</inkml:trace>
  <inkml:trace contextRef="#ctx0" brushRef="#br0" timeOffset="6789.72">22278 5697 0,'-53'36'16,"35"-19"-16,1 19 15,-19-1-15,36 0 16,-35 18 0,35-18-16,0-17 31,0 35-15,0-36-1,35 1 1,-17-18 15,53 0-15,-36 0-1,0-18-15,71-70 16,-88 53 0,17-36-1,0-17 1,-35 18-1,0 52-15,0-17 16,-17 35 15,-1 0-15,0 0 0,-52 0-16,17 35 15,35-17 1,-17 17-1,17 0 1,1-17 0,17 0-16,0-1 15,-18 1 1,18-1-16</inkml:trace>
  <inkml:trace contextRef="#ctx0" brushRef="#br0" timeOffset="7321.88">22931 5486 0,'-18'0'31,"18"17"-31,-18 1 16,18 0-16,-17 17 15,17 18 1,0-18 0,0-17-16,17 70 15,1-70-15,17 17 16,0-18 0,1-17-1,-19 0 1,1 0-1,0-35-15,17-35 16,-17 34 0,-1-52-1,1-18 1,-18 71 0,0 0-1,0 17-15,-35 18 16,17 0-1</inkml:trace>
  <inkml:trace contextRef="#ctx0" brushRef="#br0" timeOffset="8428.76">21220 5733 0,'0'-18'47,"17"-17"-16,1 35-16,-1-36-15,107-34 32,35-18-1,-89 52-15,-34 1-16,-1 18 15,18-1 1,-18 0-16,18-17 15,-35 35 1</inkml:trace>
  <inkml:trace contextRef="#ctx0" brushRef="#br0" timeOffset="9728.85">23442 5221 0,'0'18'47,"0"-1"-31,18 1-16,17 123 31,-35-106-31,35 124 31,-35-141-31,18 70 32,-18-70-17,0-71 63,0 35-78,0-70 16,0 35 0,-18-18-16,1 36 15,-1-53-15,18 0 16,0 70 0,0-17-16,0 52 78,18 19-78,-18-1 15,17 18-15,19-18 16,-36 1-16,0-19 16,17 18-1,1 1 1,-18-1-16</inkml:trace>
  <inkml:trace contextRef="#ctx0" brushRef="#br0" timeOffset="12357.65">9419 4851 0,'18'-18'47,"35"18"-31,53 0 31,-71 0-47,0 0 15,53 0 1,-35 0-1,0 0-15,18 0 16,70 18-16,159 17 16,-212-17-1,159 17 1,35 18 0,-123-18-1,352 89 1,-370-107-16,142 54 15,-19-1 1,36 1-16,-88-18 31,-36-18-15,-70-17-16,-35 17 16,34 0-16,160 71 15,-177-71 1,53 36-1,0-1 1,0 1 0,-88-36-16,71 18 15,-71-18 1,35 18 0,35 0-1,-70-17 1,71 34-1,-1-17-15,-52 0 16,-36-18 0,71 18-1,-71-18 1,36 1 0,-36-1-16,36 18 15,-36-18 1,0-17-1,18 35 1,0-18 0,-18-17-1,-17 17 1,17-17-16,1 17 16,-19-35-1,1 35 1,17-35-1,-17 0 1,-18 18 0</inkml:trace>
  <inkml:trace contextRef="#ctx0" brushRef="#br0" timeOffset="14287.75">6879 3863 0,'0'18'62,"35"52"-46,54 265 31,-72-299-47,107 281 47,-89-211-16,-35-89-16,18 19 1,-1-36-16,-17 17 16</inkml:trace>
  <inkml:trace contextRef="#ctx0" brushRef="#br0" timeOffset="15126.67">7408 3581 0,'18'0'62,"0"53"-46,105 158 31,-105-158-31,88 229 30,-89-246-46,18 70 47,-17-89-47,0 36 47,17 53-16,-17-71-15</inkml:trace>
  <inkml:trace contextRef="#ctx0" brushRef="#br0" timeOffset="15925.27">7073 4251 0,'18'0'78,"-1"0"-78,19 0 15,70-35 17,-1-1-17,72 1 17,-89 18-1,-35-19 0,-35 36-31,-1 0 16,1 0 15</inkml:trace>
  <inkml:trace contextRef="#ctx0" brushRef="#br0" timeOffset="17512.75">8625 3757 0,'0'-18'15,"0"1"1,-35 17-1,35-18 1,-18 18-16,-17 0 31,18 0-15,-1-17 15,-17 17-15,17 0-1,0 0-15,1 0 16,-71 0 0,70 0-1,0 0 1,1 0-16,-1 0 31,0 0-15,18 17-1,-35 18 1,17-35-16,1 36 31,-1-19-31,18 1 16,0 17 0,0-17-1,0 0 1,0-1-1,0 1 1,18-1 0,-18 1-1,17 0-15,-17-1 16,71 1-16,-36 17 16,18-35 15,-35 18-31,70 0 15,-70-18 1,-1 0-16,1 17 16,17-17-1,-17 0-15,35-35 16,0 0 0,-36-1-1,-17 1 1,0 0-1,0 0-15,0-1 16,0 1 0,0 17-1,0 1 1,-17-19 0,-1 36 15,18-17-31,0 34 109,0 1-93,18 0-16,-18 17 15,17 0-15,1 18 16,0 0 0,17 53-16,-17-53 15,-1 0 1,-17-18 0,18 0-1,-18-17 1,17 17-1,-17-17 1,18-18 78,0 0-79,-18-18 1,0 1 0,17 17-16,-17-18 15,0 0 1</inkml:trace>
  <inkml:trace contextRef="#ctx0" brushRef="#br0" timeOffset="18636.64">8890 3492 0,'0'36'63,"35"-19"-48,-35 1-15,88 106 16,-52-1 15,-19-70-31,19 35 0,-1 0 16,-35-70-1,18 35-15,-18-35 32,17-18 30,1 0 16,17 0-47,-17 0-15,-1 0 0,19 0-16,-19 0 15,1 0 1,0 0 0,-1 0-1,19 0 1,-19-18-1,1 18 1,-1-18 15,1 18-15,0 0 15,-18-17 157,-36-1-157</inkml:trace>
  <inkml:trace contextRef="#ctx0" brushRef="#br0" timeOffset="20158.59">10918 2011 0,'-17'0'16,"-1"0"-1,-17 0 17,-18 0-17,0 17 1,35 19-16,-105 52 31,88-53-31,-159 159 31,35 0-15,53-35 15,71-124-31,-53 142 16,70-89 0,-17 18-1,17-18 1,0 35-1,18 1-15,0-18 16,0 0 0,18-54-1,53 125 1,-18-71 0,-36-89-1,18 36-15,18 0 16,-17-18-1,52 54 1,-35-72 0,-36 1-1,19 0-15,-1-1 16,-17-17 0,17 0-1,0 0 1,-17 0-1,35 0 1,-36 18-16,19-18 0,17 17 16,17-17-1,-17 0 1,-18 0 0,1 0-1,-19 0 1,18 0-16,-17 0 15,0 0 17,-1 0-1,1 0-15</inkml:trace>
  <inkml:trace contextRef="#ctx0" brushRef="#br0" timeOffset="21603.78">11201 3104 0,'0'-17'31,"0"-1"-16,0 1 17,0-1-17,0 0 1,-18 1-16,0 17 47,1-18-32,-19 18 1,19 0 0,-18 0-1,17 0 1,0 0 0,18 18-16,-17-18 15,-1 17 1,18 1-16,-18 0 31,1 17-31,-19 18 16,19 0-1,17-36 1,0 1-16,0 0 31,0-1-15,0 1-16,0-1 15,17 1 1,1 0 0,0-18-1,52 35 1,-52-35-16,52 18 16,-52-1-1,0-17-15,-1 18 31,19-18-15,-19 18 0,1-1-1,0 1 1,-1-1-16,19 36 16,-36-35-1,0 0 1,0-1-1,0 1 1,0 0 0,0-1-1,-18 1 1,18 0-16,-18-18 16,-17 17-1,0 1-15,-1-1 16,1 1-1,17-18 1,-17 0 0,18 0-1,-19 0 1,19 0-16,-19-18 16,19-17-1,-1 18 1,0 17-1,18-18 1</inkml:trace>
  <inkml:trace contextRef="#ctx0" brushRef="#br0" timeOffset="22931.66">11800 3104 0,'0'0'0,"0"-17"16,-17-1 15,-1 18-15,1-17-16,-1 17 31,-35 0 0,18 0-15,17 0-16,0 17 16,1-17-16,-19 53 15,-34-18 1,52-17-1,-17 0 1,17 17 0,18-17-1,0-1-15,0 1 32,0-1-17,0 1-15,18 0 16,0-18-1,-1 0 1,36 35-16,-18-35 16,18 18-1,-35-18 1,17 0 0,-17 0-16,0 0 15,-18-18-15,17 18 16,1-35-1,0-18 1,-18 18 0,17 17-1,1-53 1,-18 36 0,0 17-1,0 1 48,17 34 46,-17 1-93,0 17-16,18-17 15,0 35-15,-1 53 16,1 35 0,0-88-1,-1 70 1,1-52-16,-18-54 15,18 1 1,-18-36 78</inkml:trace>
  <inkml:trace contextRef="#ctx0" brushRef="#br0" timeOffset="23596.66">12100 3016 0,'18'0'78,"0"0"-62,34 106 15,-52-71-31,53 124 31,-17-106-15,-36-35 78</inkml:trace>
  <inkml:trace contextRef="#ctx0" brushRef="#br0" timeOffset="24739.64">12171 1358 0,'17'0'125,"72"71"-94,-1-18 1,-53-36-32,441 389 46,-70 70-14,-335-405-32,87 176 15,-105-194 1,53 176 0,-71-141-16,1-35 15,17 88 1,-53-70-16,17-18 15,19 88 1,-36-106 0,0 89-1,0-54-15,0 1 16,0-36 0,0 35-1,-18 1 1,-17-18-1,35-35-15,-18-1 16,0 19 0,-52 34-1,70-52 1,-36-1 0,19 1-16,-1 0 15,1-18 1,-1 17-1,0 1 1,1-18 0,-1 18-1,0-18-15,1 17 16,-1-17 15,0 18-15,1-18-1,-1 0 17,-17 0-17</inkml:trace>
  <inkml:trace contextRef="#ctx0" brushRef="#br0" timeOffset="27644.84">4233 2805 0,'0'0'0,"18"0"0,0 0 15,17 35-15,106 159 32,-106-141-17,1 17 1,69 195 0,-34-106-1,-71-106-15,53 88 16,-36-106-1,-17-17-15,0-1 16,0 1 0,18-36 31</inkml:trace>
  <inkml:trace contextRef="#ctx0" brushRef="#br0" timeOffset="28126.38">5186 2381 0,'0'18'47,"17"-18"-47,-17 18 15,0 17 1,71 124-1,-71-142 1,35 107 0,-17-36-16,0 18 15,-1-71 1,-17 0-16,36 71 16,-36-35-1,0-18 1,0-1-1,0-34-15,0 17 0,0 1 16,0-19 15</inkml:trace>
  <inkml:trace contextRef="#ctx0" brushRef="#br0" timeOffset="28613.24">4710 3351 0,'0'-17'31,"17"17"-16,-17-18 1,35 18-16,-35-35 16,36 35-1,52-53 32,0 0-31,53-18 15,-88 36 0,-18 18-31</inkml:trace>
  <inkml:trace contextRef="#ctx0" brushRef="#br0" timeOffset="29095.74">5680 2875 0,'17'0'47,"-17"18"-32,36 70 1,-19-53 15,-17 1-15,18-19-16</inkml:trace>
  <inkml:trace contextRef="#ctx0" brushRef="#br0" timeOffset="29864.56">5592 2522 0,'0'18'62,"-18"0"-46,18-1-16,0 1 15,0 0 1,0-1 0,18-17 46,-1 0-46,1-17-1,-18-1-15,17 0 32,-17 1-1,0-1-31,18 0 16,-18 1-1,-18 17 95,18 17-95,-17-17 1,17 18-1,0 0 1,0-1 0</inkml:trace>
  <inkml:trace contextRef="#ctx0" brushRef="#br0" timeOffset="30457.88">5927 2699 0,'17'0'47,"1"35"-16,0-17-31,-1 35 16,18-36 15,-17-17 0,17-17 0,-17-1-15,17-17 0,-17 17-16,35-53 31,-35 36-31,52-88 31,-70 105-15</inkml:trace>
  <inkml:trace contextRef="#ctx0" brushRef="#br0" timeOffset="31157.83">6544 2487 0,'18'0'15,"-1"0"1,-17-18-16,18 18 15,0 0 1,-18-17-16,17 17 16,-17-18-1,18 1-15,-18-19 32,0 1-17,0 17 1,-18 1-1,1 17-15,-1 0 32,0 0-17,1 0-15,-1 17 16,18 19 0,0-1-1,-18 0-15,18 53 16,0-17-1,0-18-15,0-36 16,0 36 0,18-17-1,0-36-15,-1 17 16,1 1 15,17-18-15,1-18-1,-19-17 1,36 0-16,-18-18 16,-17 35-1,-18 1 1,18-1 0,-18 0-16</inkml:trace>
  <inkml:trace contextRef="#ctx0" brushRef="#br0" timeOffset="33008.67">7726 1764 0,'-18'-18'31,"1"18"-31,-1 0 16,0 0 0,1 0-16,-19 0 15,19 0 17,-1 36-17,-52 69 16,52-69-15,-35 87 0,53-88-16,-18-17 15,18 35-15,-17 17 16,17-34 15,17-19 0,19-17 1,-19 0-32,19 0 15,-19 0 1,18-17 0,54-36-1,-72 35-15,54-52 16,-18-1-1,-36 36 1,1 17-16,17-35 16,-35 36-1,0-1 1,0 0-16,18-17 16,-18 17 15,0 36 78,0 17-109,0 1 0,0-1 16,18 18-16,-18 17 15,35 107 1,-35-142 0,18 36-16,-1-1 15,-17 18 1,18-52 0,-1-19-1,1-52 63,0 17-62</inkml:trace>
  <inkml:trace contextRef="#ctx0" brushRef="#br0" timeOffset="33716.61">8114 1852 0,'0'18'62,"0"-1"-46,0 1-16,0 17 15,0 1-15,0-19 16,0 1-16,18 35 16,-1-36-16,-17 1 15,18 17 1,-18-17-1,35 0-15,-17-18 32,-1 0-17,1 0 1,17-36 0,1-17-1,-1 18-15,35-53 16,-52 53-1,0-1-15,-1 19 16,1-36 0,-18 18-1,0 17 17,0 0-32,-18 18 62</inkml:trace>
  <inkml:trace contextRef="#ctx0" brushRef="#br0" timeOffset="34546.32">8661 1676 0,'17'0'16,"1"0"-1,0-18 79,-1 18-94,-17-18 16,18 18-1,-18-35-15,18 35 32,-54 0 61,19 0-77,-19 0 0,1 0-16,17 18 15,-17-1-15,35 1 16,-18-18-16,18 35 16,-17 1-1,17-19 1,-18 36-1,18-35 1,18 35-16,-18-36 16,53 36-1,-36-53-15,19 18 16,-1 0 0,18-18-1,17 0 1,-34 0-1,-36-18-15,35 0 16,0-17 0,-35 17 15,0 1-15,18-1-1,-18 0-15</inkml:trace>
  <inkml:trace contextRef="#ctx0" brushRef="#br0" timeOffset="35011.8">8996 1570 0,'17'0'31,"19"18"1,17 87-1,-53-87-31,17 0 15,-17 17 1,0-17-16,18-18 16,-18-53 62,18 17-78,-18-34 15,35-36-15,-17 18 16,-1 35-16,1 35 16,-18 1-1,0-1-15</inkml:trace>
  <inkml:trace contextRef="#ctx0" brushRef="#br0" timeOffset="35958.61">9278 1323 0,'0'18'16,"0"17"-1,18-18 1,-18 1-16,0 17 16,17-17-16,1 0 15,-18 17-15,18-35 16,-1 18-1,-17-1 1,18-17 0,0 0-1,-1-17-15,1-1 16,17-17-16,-17-1 16,17-34-1,-17 17 1,-18-18-1,0 54 1,-18 17 0,0 0-1,1 0 1,-1 17 31,18 1-32,0 0-15,0-1 16,0 19-16,0-1 16,0 0-1,18 106 1,-18-105-16,0 52 16,0-53-1,0 0-15,17 1 16,-17 16-1,0 1 1,0 0 0,-17-17-1,-1-19-15,0 1 16,1-36 15,-1 18-15,1-17-16,-1-19 15,18 1 1,-18-18 0,18 0-1,0 18 1,18-18 0,17 18-1,-35 17-15,18 18 31,-18-18-31,17 18 16</inkml:trace>
  <inkml:trace contextRef="#ctx0" brushRef="#br0" timeOffset="37053.25">10407 723 0,'0'18'78,"0"-1"-62,35 160-1,-35-124 1,18 53 0,35 88 30,-36-141-46,19 52 47,-19-105-15,19-17-17,-1-36 1</inkml:trace>
  <inkml:trace contextRef="#ctx0" brushRef="#br0" timeOffset="37985.48">10901 1005 0,'-18'0'16,"1"0"15,17 18-15,-18-18-16,-35 53 15,0 35 32,53-70-15,0-1-17,0 1 1,0 0-16,18-1 31,-1-17 32,1 0-63,-18-17 15,18-1-15,-18-17 16,17 17-1,1-17-15,-18 17 16,0-17 0,18 0-1,-1 17 1,1 18 78,-18 53-94,17-35 15,1 17 1,-18-17-16,0-1 16,18-17-1,-1 18-15,1-1 16,0-17 15,-1-17-15,1-1-16</inkml:trace>
  <inkml:trace contextRef="#ctx0" brushRef="#br0" timeOffset="38640.71">11236 917 0,'0'35'62,"0"-17"-62,0 0 16,0 17-16,0-17 15,0 17-15,0-17 16,18-1 0,-18-34 62,0-1-78,17 0 15,1-88 17,0 89-32,-18-1 15,17 1-15,-17-1 16,18 0 0,17-17-1,0 35 1,-35-18-1,18 18 1,0 0 15,-18 18-15,17-18-16,-17 18 16,18-18-16,-18 17 15,18 1 1,-1-18 46,18 0-46,-17 0-16</inkml:trace>
  <inkml:trace contextRef="#ctx0" brushRef="#br0" timeOffset="39163.05">11871 582 0,'-18'0'46,"1"18"-46,17-1 16,-18 36 0,18-17-1,0-19 1,0 1-16,0-1 16,0 1-1,0 0 1,18-18 15,17 0-15,0-18-1,18-17-15,0-53 16,-35 70 0,17-53-16</inkml:trace>
  <inkml:trace contextRef="#ctx0" brushRef="#br0" timeOffset="39709.68">12100 476 0,'-17'36'47,"17"52"-31,0-71-1,0 1-15,0 105 16,0-105-1,0 17-15,0 36 16,0-1 0,17 19-1,-17-54 1,0 0-16,0 36 31,-17-71-15,17 17-1,-18-17 32,0 0-31,1-35 0,-1 18-16,18-1 15,-18 0 1,18 1-1,0-1-15,0 0 16,0-35 0,0 18-1,53-35 1,-53 52 0,18 0-16,0 1 0,-1-1 15,1 0 16</inkml:trace>
  <inkml:trace contextRef="#ctx0" brushRef="#br0" timeOffset="40670.94">12312 706 0,'0'35'62,"0"-18"-46,0 19-16,35 70 31,-35-71-15,18-18-16,-18 1 15,17-18 1,1 0-16,0 0 16,-1 0-1,1 0-15,17-18 16,36 1 15,-53-1-31,-1 1 16,-17-1-1,18 18 1,-1-18 0,-17-17-16,36 17 15,-19-52 1,36-1-16,-35 36 31,-18 17-31</inkml:trace>
  <inkml:trace contextRef="#ctx0" brushRef="#br0" timeOffset="42751.78">13088 512 0,'-18'0'16,"1"0"-1,-1 17 17,1 1-32,-36 17 15,53-17 1,-18-1 15,18 19-15,0-19 15,18 1 16,-1-18-47,1 0 15,0 0 1,-1 0 0,1-35-1,17 17-15,-17-17 16,52-36 0,-52 54-1,-18-1-15,0 36 78,0-1-46,0 1-17,18 17 1,-18-17-1,17-1 1,1-17 15,88-17 1,-89-1-17,-17 0 1,18 18-16,0-17 15,-1-1 1,-17 1 0,0-1-16,18 18 15,-18-18 1,0 36 125,0 0-141,0-1 15,0 1 1,0-1 15,17-17 0,1 0-31,0 0 16,-1 0-16,1 0 16,0-35-1,17 18-15,-17 17 16,-18-18-1,0 0 17,0 36 30,0 0-46,0 17-16,0-18 15,0 36 1,0 53 0,17-71-16,-17 18 0,35 88 15,-17-52 1,0-19 0,-18-34-1,0-1 1,-18-18-1,18 1-15,-18-18 32,1 0-17,-1-88 1,1-18 0,17 71-1,0-53-15,35 17 16,-18 36-1,36-18 1,18 0 0,-36 35-1,-17 18 1,0 0 15,-18-17-31,17 17 16,-17-18-1,35 0 1,1-17 0,-36 17-16,35 1 15,-17-18-15,-18 17 16,0 0 15,0 1-15,-18 17 15,0 0-31,18 17 16,-17 36-1,-1-18 1,18 18 0,0-17-16,18-19 15,-1 19 1,1-19-1,0-17 1,17 0 0,-17 0-1</inkml:trace>
  <inkml:trace contextRef="#ctx0" brushRef="#br0" timeOffset="44688.5">1711 1552 0,'-18'0'31,"18"18"-31,-17-18 16,-1 35-16,-17 0 16,17 1-16,-17 17 15,17 0-15,-17-1 16,17-16 0,-17 52-1,35-35-15,-18 53 16,18-18-1,0-53-15,0 18 16,0-18 0,0-17-16,18 0 15,17 17 1,-35 0 0,36-17-1,-1-18 1,0 0-1,-17 0-15,-1 0 16,19-18 0,-19-17-1,36 0 1,35-71-16,-52 70 16,17-52-1,-18 71 1,-17-19-1,-18 19 1,0-19 0,0 1-1,0 18 1,-36-36 0,1 17-1,35 19 1,-106-54-16,53 36 15,18 0 1,-18-1 0,35 19-1,1 17-15,-18 0 16</inkml:trace>
  <inkml:trace contextRef="#ctx0" brushRef="#br0" timeOffset="45281.47">1658 2417 0,'18'17'31,"-18"36"-16,17 0 1,19 335 15,-36-229-31,17 317 16,1-370 0,-18-53-16,0-36 15,0 19 1,0-72 93</inkml:trace>
  <inkml:trace contextRef="#ctx0" brushRef="#br0" timeOffset="45764.52">1764 2963 0,'-18'0'62,"1"18"-46,-54 53-1,36-1-15,-89 54 32,89-72-32,-71 90 31,106-125-31,-17 1 0,-1 17 31</inkml:trace>
  <inkml:trace contextRef="#ctx0" brushRef="#br0" timeOffset="46397.49">1676 3069 0,'17'0'47,"1"0"-32,35 0 17,53 88-1,0-17-15,-18 17-1,-35-35-15,0-18 16,-18 1-1,0-19 1,-17 1 0</inkml:trace>
  <inkml:trace contextRef="#ctx0" brushRef="#br0" timeOffset="46943.75">1834 3810 0,'0'18'47,"-17"-18"-31,17 17-16,-88 89 31,-18 35-16,18-35 1,35 18 0,35-89-1,0-35-15,18 17 16</inkml:trace>
  <inkml:trace contextRef="#ctx0" brushRef="#br0" timeOffset="47455.92">1782 3933 0,'17'0'16,"1"0"-1,-1 0 1,1 0 0,0 36-16,35-19 15,35 72 1,88 52 0,-35-71-1,-88-17 1,53 0-16,-88-18 15,17-17 1,-17 0 0,-1-18-1</inkml:trace>
  <inkml:trace contextRef="#ctx0" brushRef="#br0" timeOffset="50525.37">2434 3157 0,'0'-17'110,"0"-1"-64,0 0-14,0 1-17,0-1 1,0 1 0,18 17-1,-18-18 1,17 0-16,-17-17 15,36-18-15,-19 18 16,19 0 0,-19-1-1,36-52 1,-18 35 0,18-17-1,18-36 16,17 0 1,-35 71-32,106-124 47,-89 106-32,177-106 32,-123 106-16,35-35 16,-36 18-16,-70 70-31,53-36 32,0 1-1,-71 17-15,18 1-16,-18 17 0,36-18 31,17 0 0,-35 18-31,-18-17 16,18-1-16,0 18 15,0-17 1,0 17 0,0 0-16,-18 0 15,18 0 1,-18 0-1,0 0-15,1 0 16,17 0 0,-18 0-1,35 0 1,-34 17 0,-1-17-1,18 18-15,35 35 16,-35-36-1,18 19 1,-1-1 0,54 18-1,-54 0 1,-17-36-16,0 19 16,-35-19-1,34 1 1,-34 0-1,0-1 1,17 1 0,0-1-16,18 19 15,-35-36 1,17 35 0,36 18-1,-36-35 1,0 17-1,18-18 1,0 19-16,-18-1 16,71 36-1,-71-36 1,1-17 0,105 87 15,-35-16 0,-53-54-15,-18 0-16,141 106 47,18 53-16,-35-53 0,-18-17 16,-35-18-16,-88-71-15,35 0 15,-18 0 0,-18-17-15,1 0 15,0-18-15</inkml:trace>
  <inkml:trace contextRef="#ctx0" brushRef="#br0" timeOffset="51528.58">7285 3492 0,'17'0'78,"19"0"-63,-19 0 1,1 18-16,106 17 31,-19 1 1,-69-19-32,-1-17 31,0 18-31,36 17 31,-18-17-15,-18-18-1,-17 0-15,-1 0 32,1 0-32,0 0 31,17-18 0,-35 1-31,35-36 16,-35 35-16,0-17 15,35-36 1,-17 18 0,-18 36-1,0-36 1,0 0-1,18 53-15,-18-53 47,0 35-47,0-17 47,0 0-16,0 17 1</inkml:trace>
  <inkml:trace contextRef="#ctx0" brushRef="#br0" timeOffset="57049.2">9472 4833 0,'18'0'94,"-1"0"-63,1 0-16,17 0 1,36 0 0,-54 0-1,72 0-15,-54 0 16,71 0 0,0 0-1,-18 0 1,0 0-16,-17 18 15,158-18 1,-141 0-16,18 17 16,-18 1-16,88-18 15,-105 18 1,70 17 0,0 0-1,0-17 1,-70-1-16,35 19 15,-53-36 1,17 35 0,54 18-1,-18-35 1,52 17-16,1 35 16,-88-34-1,17-19 1,-18 19-1,36 17-15,0-18 16,0 18 0,88 53-16,-106-71 15,88 35 1,-105-34 0,17-1-1,71 53 1,-53-53-1,-18 1-15,141 52 16,-123-35 0,18-18-1,140 89 1,-176-107 0,18 18-1,0 18 1,17-17-1,-70-1-15,53-17 16,-53 17 0,0-18-1,18 1 1,-18 17 0,-36-35-16,1 18 15,-1-18-15,54 53 31,-18-18-15,-18-17 0,18 0-16,-18-1 15,-17 1-15,0-1 16,-1-17 15,-17 18-15,18-18-1,0 0 17,-18 18 30,0-1-31,0 1 16,17-18-31</inkml:trace>
  <inkml:trace contextRef="#ctx0" brushRef="#br0" timeOffset="63876.54">25030 3545 0,'-18'0'32,"0"0"-17,1 0-15,-19 18 0,1-18 16,35 35-16,-53-17 16,36 0-1,-1-1-15,-35 19 16,-53 122-1,53 1 17,-17 159-1,52-107-15,18-105-16,0 0 0,0 123 15,18 36 1,-1-142-1,19 18 1,34 106 0,54 88-1,-71-246 1,-18-19-16,53 71 16,-70-105-1,17-19 1,-35 1-1,18-18 17,-1 0-32,1 0 15,35-18 1,141-70 0,-88 17-1,-1 19-15,1-19 0,71-53 16,-107 72-1,-17-1 1,0-18 0,-53 53-1,18-70-15</inkml:trace>
  <inkml:trace contextRef="#ctx0" brushRef="#br0" timeOffset="64742.58">25859 4163 0,'0'0'16,"-71"-18"-1,1 18 17,52 0-17,-70 35 1,52 1-1,19 17 17,17-36-32,0 36 15,17-18 1,19 1 0,-1-36-1,53 35 1,-70-35-1,-1 18-15,1-1 16,0 19 0,-18-19-1,17 124 1,36-17 0,-35-89-16,-18 71 31,0-18-31,0 18 15,-35 35 1,-18-70 0,0-1-1,-35 1-15,52-71 16,19 0 0,-1-18 15,18-17-16,0-53 1,53-54 0,-53 107-16,71-35 15</inkml:trace>
  <inkml:trace contextRef="#ctx0" brushRef="#br0" timeOffset="65279.58">26511 3722 0,'-17'176'47,"17"-123"-47,0 318 47,17-107 0,-17-246-47,0 70 31,0-70 0,0-1 1,-35-17-32</inkml:trace>
  <inkml:trace contextRef="#ctx0" brushRef="#br0" timeOffset="65676.45">26211 4463 0,'0'0'0,"18"-18"16,0 0 0,-1 1-16,1 17 15,17-36-15,18 1 16,-18 35-1,54-53 1,-1 18 0,-18 0-1,-52 35 1,17-18-16,-17 18 16,0 0-1</inkml:trace>
  <inkml:trace contextRef="#ctx0" brushRef="#br0" timeOffset="66132.57">26899 4163 0,'18'0'31,"0"0"-15,-1 17-16,1 19 15,35 34-15,-18-34 16,-17-1 0,17 18-16,18 0 0,-35-18 15,17 0 1,-18-70 62,-17 17-78,36-35 16,-19 18-16,19-53 15,-19 70-15,19-35 16</inkml:trace>
  <inkml:trace contextRef="#ctx0" brushRef="#br0" timeOffset="66677.48">27464 4075 0,'0'17'31,"0"19"-31,0 34 16,0-52-1,17 17-15,36 53 16,-17-35 0,-1-35-1,-18-18 1,1 0 0,0 0-1,17 0 1,18-53-1,-18 35 1,1-52 0,-36 17-1,35-35-15,-18 17 16,-17 36 0,0-18-1,0 35 1</inkml:trace>
  <inkml:trace contextRef="#ctx0" brushRef="#br0" timeOffset="67224.59">28116 3810 0,'-17'18'31,"-1"17"-15,-35 88 15,18 54 0,88-1 1,53-158-1,35-53 0,-124 17-31,1 0 16,17-35-16,18 0 15,-35 1 1,17 16 0</inkml:trace>
  <inkml:trace contextRef="#ctx0" brushRef="#br0" timeOffset="67642.42">28522 3492 0,'0'18'31,"0"0"-16,0-1-15,18 19 16,-1-19-16,-17 36 16,18-35-16,35 70 15,-35-17 1,34 17 0,-52-71-1,18 19-15,-18-19 16,0 19 15,0-19-15,0 1 31</inkml:trace>
  <inkml:trace contextRef="#ctx0" brushRef="#br0" timeOffset="67961.22">28593 3881 0,'0'0'0,"0"-18"47,17 18-31,1-18-16,17 1 15,-17-1-15,17 0 16,18 1 0,-18-1-1,18 0-15,18-17 16,-54 35-1,-17-17-15</inkml:trace>
  <inkml:trace contextRef="#ctx0" brushRef="#br0" timeOffset="68411.67">29122 3669 0,'0'0'0,"-18"53"0,18-18 15,0 0-15,0 54 16,18-72 0,-1 18-1,1-17 1,0 0-16,-1-18 16,1 0-1,0 0 1,-1-18-1,19-17 1,16-53 0,-34 35-16,0 17 15,-1-16-15,-17 34 16,0-35 0,0 35-1</inkml:trace>
  <inkml:trace contextRef="#ctx0" brushRef="#br0" timeOffset="68962.63">29545 3475 0,'0'0'31,"35"35"-15,71 124 15,-88-89-15,0-70-16,-18 18 15,17-18 17,1-18 46,-18-34-63,35 16-15,18-87 16</inkml:trace>
  <inkml:trace contextRef="#ctx0" brushRef="#br0" timeOffset="69624.55">30004 3528 0,'17'17'16,"1"-17"-1,0 18 1,-1-18-16,1 0 31,0 0-15,-1 0-1,18-35 1,-17 17-16,-18 0 16,18-17-1,-18 18 16,-18 17 1,-17 0-17,-18 0-15,18 35 16,17-35 0,-17 88-1,17-70-15,18 17 16,0 36-1,0-54 1,18 18-16,-1-17 16,54 0-1,-1-18 1,-34 0 0,140 0-1,-35-18 1,-88 0-16,18-34 15,17-37 1,-70 72 0,-1-19-1,1 19-15</inkml:trace>
  <inkml:trace contextRef="#ctx0" brushRef="#br0" timeOffset="70592.67">30833 3263 0,'0'0'0,"-35"35"15,35-17-15,-18 0 16,0 35-16,1-36 15,17 36 1,0 18 0,0-54-1,0 19 1,17-19 0,1 1-16,17-18 15,-17 0 1,-1 0-1,1 0-15,0-18 16,35-70 0,-36 53-1,36-89-15,0-34 16,-53 87 0,0-35-1,0 71 1,0 17-1,0-17 1,0 17 156,0-17-156,0 18-1,-18-1-15,18 53 94,0-17-78,0-1-16,0 19 15,0 17-15,0-18 16,36 124-1,-19-124-15,19 35 16,-19-52 0,1 17-1,0-17 1</inkml:trace>
  <inkml:trace contextRef="#ctx0" brushRef="#br0" timeOffset="71310.14">31009 2134 0,'18'0'78,"-1"0"-62,19 18-16,17 0 16,70 52-16,-70-35 15,53 36-15,88 88 16,-53-53 0,18 123-1,-36-35 1,-17 106-1,-53-177 1,18 124-16,-36-123 16,0 105-1,-17-123 1,-18-53 0,0 17-1,0-34 1,0-19-16</inkml:trace>
  <inkml:trace contextRef="#ctx0" brushRef="#br0" timeOffset="73826.45">19579 1446 0,'0'0'0,"-70"-53"15,-19 18 1,37 18-1,16-1-15,19 18 16,-19 0-16,1-18 16,-18 18-1,18 0 1,-18 53 15,53-35-31,0-1 16,0 19-1,0 105 1,18-18-16,-18-87 16,70 87-1,-17-88-15,0 18 16,-18-35 0,18 17-1,0-17 1,0 17-1,-53-17-15,53 17 16,-18 0 15,-17 36-15,-18-36-16,0 18 16,0 0-1,-35-35 1,-18 17-1,0-17 1,35-18 0,-70 0-16,0-36 15,35 19 1,35-1 0,0 0-1,1 1 1,-1-1-1,18 0-15</inkml:trace>
  <inkml:trace contextRef="#ctx0" brushRef="#br0" timeOffset="74844.48">20373 1341 0,'0'0'0,"-53"0"0,35 0 15,-52 0-15,52 0 16,-52 0-16,52 0 15,-35 17-15,35 1 16,1-18 0,-1 35-1,-17 18 1,17 53 0,1-53-16,17 88 15,0-18 1,0-87-1,52 52 1,-34-88 0,-18 17-16,35-17 15,-17 0 17,35-35-32,-35 0 15,17-18 1,35-53-16,-34 18 15,17-71 1,-36 89-16,19-107 31,-36 89 1,17 123 46,18 124-63,54 212 17,-36 34-1,-53-370-16,0 18-15,0 124 32,0-124-32,17-18 15,1-35 79,52-88-94</inkml:trace>
  <inkml:trace contextRef="#ctx0" brushRef="#br0" timeOffset="75574.57">21343 1411 0,'-18'18'31,"1"-1"-31,-36 36 16,53-17-16,-53 87 15,18-35 1,35 53 0,0-35-1,0-88 1,0 17-16,35 0 15,-17-17 1,-1-18 0,1 0-1,17-53 1,36-17 0,-54 34-16,36-34 15,18-71-15,-18-18 16,-36 71-1,-17-1 1,0 1 0,0 53-1,-35 0 1,0 17-16,0 0 16,-1 18-1,19 0 1,-36 36-1,17 34 1,19-52-16,17 17 16,0 0-1,0 1 1,0-19 0,35 36-1,-17-35 1,35 35-16,52-35 15</inkml:trace>
  <inkml:trace contextRef="#ctx0" brushRef="#br0" timeOffset="76120.03">21960 1217 0,'0'0'0,"0"35"0,-17 36 15,17-53-15,-18 70 16,18-18-1,0 36-15,0 0 16,0-53 0,35 35-1,1-53 1,-19-35 0,1 0-1,0 0-15,35 0 0,-1-35 16,19-124-1,-53 71 1,-1 53 0,-17-89-1,0 36 1,-17 71-16,-19-36 16,36 35-1,-17 18 32,-1 0-31</inkml:trace>
  <inkml:trace contextRef="#ctx0" brushRef="#br0" timeOffset="77030.59">22472 1199 0,'0'0'0,"18"53"15,-1 36-15,18-19 16,1 54-16,-1-19 16,71 213-1,-71-212-15,18 35 16,0 18-1,0-36 1,-35-35 0,-1-88-1,-52-70 17,0-1-17,-1-35 1,-34-70-16,17 35 15,18 17 1,-1 19-16,1-1 16,0-35-1,17 17 1,18 71 0,0 0-16,0 0 15,0 18 1,35 0-1,1 0 1,52-1 15,0 1-31,36 17 0,34 1 32,-69-1-32,-37 18 15,-34 0 1,0 18-1,-1 17 1,-17 36-16,0 34 16,0-34-1,-88 70 1,-18-35 0,36-71-1,-54 36 1,54-71-1,-1 17-15,18-17 16,36 0 0,17 18 15</inkml:trace>
  <inkml:trace contextRef="#ctx0" brushRef="#br0" timeOffset="78108.47">24518 582 0,'0'0'0,"-18"0"16,1 18-16,17-1 16,-282 442 30,246-124-30,72-53 0,-19-211-1,36 70-15,-35-88 16,105 194 0,-87-177-1,52 54 1,-35-89-16,-18 0 15,-17-17 1,-1-18 15,1 0-15,-1 0-16,1 0 16,53-35-1,-54 17 1,107-88-1,-54 36 1,-34 34 0,16-16-16</inkml:trace>
  <inkml:trace contextRef="#ctx0" brushRef="#br0" timeOffset="78988.42">25171 952 0,'17'18'62,"1"17"-62,17 54 32,-17-19-32,17 1 0,-35-1 15,53 54 16,-53-54-15,18-70-16,-18 18 16,0 0-1,0 17 1,0 35 0,0-17-1,0-35 1,0 17-16,0-17 15,0 17 1,-18-35 0,-17 0-1</inkml:trace>
  <inkml:trace contextRef="#ctx0" brushRef="#br0" timeOffset="79408.73">24959 1482 0,'0'-18'63,"35"0"-63,124-52 47,-53 17-32,17 0 1,36-18 0,-124 36-1,18 18 1</inkml:trace>
  <inkml:trace contextRef="#ctx0" brushRef="#br0" timeOffset="80882.67">25682 1217 0,'0'0'0,"-35"35"0,17-35 16,18 18 0,0 0-16,0-1 31,0 1-16,0 35 1,0-18 15,18-17-15,0-1-16,-18 1 16,17-18-16,89 0 15,35 0 1,-106 0-1,36-35 1,-53-1 0,-1 19-1,-17-18 1,0 17 0,0 0-1,0 1 1,0-19-1,0 19-15,-17-1 16,-1 18 47,0 0-32,1-18-31,-19 18 0,19 0 15,-18-17 1,17 17 0,0 0-1,1-18 1,-1 18 0,0 0 109,18-17-110,18 34 110,105 107-109,124 52 15,-229-176-31,35 35 47,-53-17-16,35-18 0,0 18 1,1-18-1</inkml:trace>
  <inkml:trace contextRef="#ctx0" brushRef="#br0" timeOffset="81839.45">26370 952 0,'0'36'31,"18"-1"-16,17 71 1,0-18-16,1-35 16,-19 53-16,1-53 15,17 35-15,-17-53 16,17 36 15,-53-106 47,18 17-62,-17 0-16,17-17 16,-18 17-1,18 1-15,0-19 16,0 19-1,0-54 1,35 36 0,-17 0-16,35-1 15,-18 19 1,-17-1 0,0 18-16,-1 0 31,1 18-31,35 52 15,0 18 1,-36-35 0,1 0-1,0 0 1,-1 0 0,-17-18-1,0-17 1,-17-18 15,-1 0-15,0 0-1,1 0-15,-19 0 16,1 0 0,35-18 30,-18 1-30</inkml:trace>
  <inkml:trace contextRef="#ctx0" brushRef="#br0" timeOffset="82434.5">27146 900 0,'0'17'47,"18"1"-32,-18-1-15,35 89 16,0-70-16,-17-1 16,70 212 15,-17-141-31,-18-36 15,-36-34 1</inkml:trace>
  <inkml:trace contextRef="#ctx0" brushRef="#br0" timeOffset="83230.92">27958 1076 0,'17'0'32,"1"0"-1,0 0-31,-1 0 15,1 0 17,-1 0 15,1 0-47,-18-18 15,0 1 1,18-1-16,-18 0 15,0 1 1,-36 17 47,19 0-48,-18 17-15,-1 1 16,19 0-1,-1-1-15,0 1 0,1 0 16,-19 17 0,36 0-1,0-17 1,0-1 0,0 19-16,18-1 15,0-17 1,-1 17-16,1-17 15,35 52 1,17-17 0,-34-35-1,34-1-15,-17-17 16,-35 0 0,17 0-1,0-35 1,1 0-1,-1 17 1,0-35-16,1 18 0</inkml:trace>
  <inkml:trace contextRef="#ctx0" brushRef="#br0" timeOffset="83872.48">27622 88 0,'18'0'31,"0"0"-15,-1 0-16,36 35 15,-17-17-15,-1-18 16,53 71-1,-35-54-15,-18 1 0,124 105 16,-106-52 0,141 105-1,-106-70 1,0 18 0,-17-36-1,-1 35-15,-52-87 16,0 17-1,-18 52 1,0-69 0,0 34-1,-36 1 1,-52 52 0,71-87-16,-36 52 15,35-71 1,-35 72-1,0-54 1,0 18 0,18-36-16,-35 36 15</inkml:trace>
  <inkml:trace contextRef="#ctx0" brushRef="#br0" timeOffset="86781.58">16316 6138 0,'0'-17'109,"0"-19"-78,35-34-15,106-212 15,-35 158-15,106-211-1,-124 159 1,177-248 15,17 54-15,-141 176-1,-70 88-15,-1 18 16,177-177 0,-106 124-1,-53 53-15,124-106 16,-106 123-16,-18 1 16,53-54-1,141-70 16,-176 124-15,0-1 31,-88 54-16,-1 17 0</inkml:trace>
  <inkml:trace contextRef="#ctx0" brushRef="#br0" timeOffset="87525.02">18732 2364 0,'18'0'46,"17"0"-14,265 17-1,71 89 0,-54-18 0,-211-70 16,-106 0 47,0-1-78,-18 1-1,1 17 1,-19 0-16,-34 89 16,-18 35-16,35-54 0,0 19 15,-18 105 1,36-35-1,0-106 1,35 1 0,-18-54-1,18-17-15,0-1 16</inkml:trace>
  <inkml:trace contextRef="#ctx0" brushRef="#br0" timeOffset="95915.39">16140 9349 0,'0'17'110,"0"1"-95,0 0 1,0-1-1,0 1-15,0-1 16,0 1-16,0 0 16,0 88 15,0-89-31,0 124 31,0-105-15,0 87-1,0-70 1,0 35 0,0-70-1,0 17-15,0 0 16,0 36-16,0-53 16,0 17-1,0-18 1,0 1-1,0 0 126,0-1-125,0 1-1,0 0-15,0-1 16,17 36 0,-17 0-16,0 35 15,0-52 1,18-1-1,-18-17 1,0-1 422,0 1-423,0-1 16,0 1 16,0 0-15,0-1-17,17-17 1,-17 18 46,0 0-15,0-1-31,0 1 15,0 0-31,0-1 31,0 1-15,0-1-16,0 1 31,0-36 110,0 1-126,0-18-15,-17-71 16,-1 0 15,1 0-31,17 71 16,0-18-16,-18-35 16,-17-106-1,35 141 1,-18-71-1,18 18 1,-18 53-16,18 18 16,-17-35-16,17-36 15,0 71 1,-18-18 0,18-18-1,0 53 1,0-17-1,0 18 1,0 34 156,0 18-156,0 18-1,0 177 1,0 122 15,0-122-15,0-124-16,0-36 0,0 18 15,0 18 1,0-18 31,18-105 62,-18-1-109,0-52 16,0-266-1,0 195 1,0-35 0,17-53-1,-17 105-15,18 89 0,-18-53 16,18-71 0,-18 106-1,0 35 1,0 1-1,0 34 48,0 89-47,0-35-1,0 52 1,0 54-1,0-72-15,0 160 16,0-53 0,-18-106-1,18 88 1,0-142-16,0-34 31,0-36 32,0-17-48,0-88 1,0 87 0,0-69-16,0 52 15,0-71 1,0-70-1,0 88 1,0-17-16,18-54 16,-18 107-1,0 17 1,0 71 46,0 423-30,0-177-17,-18 89 17,0-212-17,18-123-15,0-1 16,0 1-1,0-36 32,0 1-31,0-19-16,0-52 16,0 53-16,0-71 15,0 53 1,0-35-16,0 0 15,0 53 1,18 70 62,-18 71-62,0 229 15,0-282-31,18 70 16,-18-88-16,0-17 15,0 0-15,0-1 16,0-34 62,17-36-62,-17 35-1,0 1-15,0-1 16,0 0 0,0 71 62,0-35-78,0 52 15,18-34 1,-18-1-16,0 0 16</inkml:trace>
  <inkml:trace contextRef="#ctx0" brushRef="#br0" timeOffset="97981.51">15346 10777 0,'17'0'94,"36"0"-63,-35 18-31,35 17 16,-18 1-1,1-1 1,16 0-16,-16 36 15,70 52 1,-36-35 0,1-35-1,52 106 1,-35-88 0,0-1-16,1 1 15,-54-71 1,-17 17-1,-1-17 1,1 0 62,-18-35-78,18 17 16,-1-17-16,1 0 15,-18-18 1,17 0-16,19-35 16,-36 35-16,17 18 15,-17-18 1,36-71 0,-19 36-1,-17 53-15,36-53 31,-19 35-31,-17 35 16,18 0-16,-18 1 31,0-1-15</inkml:trace>
  <inkml:trace contextRef="#ctx0" brushRef="#br0" timeOffset="98918.43">14288 12471 0,'0'35'31,"0"-17"-15,0 70 0,0 53-1,0-88 1,17 106-16,36 229 31,0-177-15,-35-123-16,-18-70 15,17-18 32,-17-18-31,0 1-16,18-18 16,0 35-16,-18-18 15</inkml:trace>
  <inkml:trace contextRef="#ctx0" brushRef="#br0" timeOffset="99401.4">14975 12365 0,'0'17'31,"0"1"-31,0 53 31,0-54-31,18 19 16,0 69 0,-18-52-1,35 124 1,-17-89-16,-1 18 16,-17-71-16,18 177 15,0-142 1,-1 18-1,-17-35 1</inkml:trace>
  <inkml:trace contextRef="#ctx0" brushRef="#br0" timeOffset="99840.31">14393 13088 0,'18'0'109,"35"0"-78,17-18-31,-34 18 0,-1 0 16,71-35 0,-71 18-16,18-1 15,0 18 1,-35-18-16,-1 18 15,1 0 1</inkml:trace>
  <inkml:trace contextRef="#ctx0" brushRef="#br0" timeOffset="100997.71">15840 12859 0,'0'0'0,"0"-18"16,-18 18 0,18-18-16,-35 18 15,17 0 1,1 0 0,-19 0 15,36 18-31,-53 35 31,-52 71-15,69-89-1,19 0-15,-19 18 16,-17 0 0,36 0-1,52-53 95,-17 0-95,17 0-15,-17 0 16,-1 0-16,36-18 15,-35 18 1,-1-35-16,19 17 16,-1-52-1,18-36 1,-35 71-16,-1-124 16,1 71-1,-18-106 1,-18 88-1,1 70 1,-1 1-16,18 18 16,-18 17 46,18 35-62,-17 18 16,17 17-16,0 1 15,0 88 1,0-71 0,35 53-1,18 35 1,-53-158-16,17 17 16,-17-17-16,18 17 15,-18-17 16,18-18 16</inkml:trace>
  <inkml:trace contextRef="#ctx0" brushRef="#br0" timeOffset="101893.35">16880 12629 0,'-17'0'62,"17"-17"94,-18-1-140,18-17-16,0 0 0,-53-142 31,18 54-15,-18-1 15,35 124-15,18 18 31,-17 17-32,17 0-15,-18 36 16,0 17-16,1 0 16,17 106-1,0-35 1,0-53-1,35 88 1,-17-159-16,-1 89 16,1-89-1,-18-17 17,18-18-17,-18 17 1,0 1-1,-53-53 48,-18-36-47</inkml:trace>
  <inkml:trace contextRef="#ctx0" brushRef="#br0" timeOffset="102225.35">16351 12894 0,'18'0'62,"0"0"-46,70-18 15,-35 18-31,-18 0 16,53-17 0,-53 17-1,71-36-15,-18-16 16,-35 34-1,18-53 1,-53 71 0</inkml:trace>
  <inkml:trace contextRef="#ctx0" brushRef="#br0" timeOffset="102818.38">17251 12471 0,'-18'0'16,"-17"0"-16,0 17 31,-1 54 0,19-36-31,17-17 16,0 17-1,0 0 1,0-17 0,17-18-16,19 18 15,-1-18 1,0 35-1,18-17 1,-35-18 0,-18 17-1,17-17-15,-17 18 0,0-1 16,0 54 0,-17 0-1,-71 17 1,52-71-1,-158 89 1,106-88 0,53 0-16</inkml:trace>
  <inkml:trace contextRef="#ctx0" brushRef="#br0" timeOffset="104089.5">18874 12330 0,'-18'0'47,"-17"0"-31,17 35-16,-35 0 16,0 36-16,18-36 15,0 18 1,-18 70-1,0 54 32,70-107-31,19-52 0,-19-18-1,1 0 1,0 0-1,-1 0 1,19-53 0,-1-53-1,18-88 1,-18 71 0,-17-89-16,-1 89 15,-17-89 1,0 36-1,0 123-15,0 0 16,0 35 0,0 36 15,0 52-15,0 1-16,0 52 15,0-52-15,0-1 16,0 177-1,36-88 1,-1-35 0,0-19-16,-17-69 15,-1-19 17,1-17 14,0 0-46,-1-17 16,19-19-16</inkml:trace>
  <inkml:trace contextRef="#ctx0" brushRef="#br0" timeOffset="104812.39">19279 12312 0,'0'0'0,"-35"0"0,17 35 31,-35 36-15,36-36-1,17-17-15,-18 17 16,1 53 0,17-70-1,0-1 1,0 19-1,17-1-15,1-35 47,-18-18-31,35-52 0,0 52-1,1-105-15,70-107 16,-106 177-1,0 36 1,0 34 31,0 1-31,0 35-16,17-18 15,-17 18-15,18 0 16,-1 0-1,1 0 1,0-18-16,-1-17 16,1-18-1,0 0 32,-1-18-31,36-35-16</inkml:trace>
  <inkml:trace contextRef="#ctx0" brushRef="#br0" timeOffset="105175.66">20144 11712 0,'0'106'47,"0"-35"-47,88 299 31,-35-141 16,-53-193 0,-71-54-16,-35-17-31,-17-54 16</inkml:trace>
  <inkml:trace contextRef="#ctx0" brushRef="#br0" timeOffset="105455.28">19667 12171 0,'18'0'46,"158"0"1,-17 0-31,-124 0 0,230-18 30,-177 1-46</inkml:trace>
  <inkml:trace contextRef="#ctx0" brushRef="#br0" timeOffset="106184.26">20655 11959 0,'0'0'0,"-17"0"0,-1 0 16,0 0-16,1 18 15,-19 52 1,19-52-16,-54 123 16,36-88-1,35-35-15,0 35 16,0-36 15,0 1-15,17-18-16,19 17 0,-19-17 15,54 0 1,70-52 0,-123 16-1,35-17 1,-36-17 0,-17 52-16,0 1 15,0-19 1,0 54 62,0 0-62,0 17-16,18 0 15,0-17-15,-18 17 16,0 0-16,17-17 15,-17 0 1,0-1-16,35 18 16,-35-17-1,18 0-15,17-18 32,18-18-17,0-35 1,18 0-16</inkml:trace>
  <inkml:trace contextRef="#ctx0" brushRef="#br0" timeOffset="107068.02">22137 11695 0,'0'0'0,"-18"-18"16,1 18-16,-1 0 31,0 0-15,-17 53-1,35-35 1,-18 70 0,1-35-16,-1 0 15,18-18 1,0 0-1,0 36 1,18-54 0,35 54-1,-18-54 1,18 1-16,-36-18 16,19-35-1,-1-18 1,18-88-1,0-106 1,-18 123-16,-17-70 16,-18 71-1,0 17-15,0 71 16,-36-159 0,19 158-1,-1 1 1,18 53 31,0 17-32,0 0-15,0 18 16,0 18 0,18 17-16,17 88 15,0-34 1,1-72-1,-1 18 1,-17-35 0,-1-17-1,1-36 32,-18-18-31,35 0-1</inkml:trace>
  <inkml:trace contextRef="#ctx0" brushRef="#br0" timeOffset="107369.39">22666 11465 0,'18'0'0,"-1"53"31,1-18-15,0 1-16,-1 17 15,54 70 1,-36-35 0,-17-52-16,-18-19 15,0 1 1,-18-71 31,0-53-32,1 53-15</inkml:trace>
  <inkml:trace contextRef="#ctx0" brushRef="#br0" timeOffset="107638.83">22719 11042 0,'18'18'141,"17"52"-141</inkml:trace>
  <inkml:trace contextRef="#ctx0" brushRef="#br0" timeOffset="108157.97">22931 11465 0,'17'0'109,"1"18"-93,17 35-1,142 229 32,-177-317 31,0-106-62,17 52-16,1-69 31,-1 122-31,1-34 16,0 52 0,-1-17-1</inkml:trace>
  <inkml:trace contextRef="#ctx0" brushRef="#br0" timeOffset="108824.56">23530 11359 0,'0'0'0,"18"18"15,0-18 1,-1 0 0,18 0 31,18 0-32,-17-35 32,-36 17-31,-36 36 31,1 17-1,17-17-46,1 52 47,17-52-47,0 35 47,141 0 0,229-36-16,-264-52-15,-53-18 0,71-211 30,-124 228-46</inkml:trace>
  <inkml:trace contextRef="#ctx0" brushRef="#br0" timeOffset="109146.7">24289 11112 0,'0'0'0,"-18"18"0,18 0 15,0 35-15,-18-18 16,18-17-16,0-1 16,0 54-1,0-54-15,36 19 16,-1-19 0,-17-17-1,35 18 1,-18-18-1,-17 0 1,17 0-16,53-71 16,-70 36-1,70-88 1,-35 17-16</inkml:trace>
  <inkml:trace contextRef="#ctx0" brushRef="#br0" timeOffset="109431.65">24853 10619 0,'0'53'31,"0"-1"-31,0-16 16,18 17-16,-18 0 0,17-18 15,1 88 1,-18-87-1,0 34-15,18-52 16,-18 70 0,17-53-16,-17-17 15,0 0-15,0-1 16,-35-34 31,0-19-47</inkml:trace>
  <inkml:trace contextRef="#ctx0" brushRef="#br0" timeOffset="109695.74">24694 10936 0,'0'0'31,"71"0"-15,141-18 31,-107-34 0,-105 16-47,18 36 15</inkml:trace>
  <inkml:trace contextRef="#ctx0" brushRef="#br0" timeOffset="110038.49">25188 10672 0,'18'35'0,"-36"-70"0,54 87 16,-1-16-1,-17 17-15,17-18 0,35 35 16,-34-17-1,-36-17 1,17-36 0,1 0 15,0 0-15,-1-36-16,36-34 15</inkml:trace>
  <inkml:trace contextRef="#ctx0" brushRef="#br0" timeOffset="110732.47">25735 10425 0,'0'17'31,"0"19"-31,-17-1 16,17 35-16,0 71 15,0-105 1,35 105-16,0-106 16,53 106-1,-17-88 1,-36-53 0,-17 0-16,-18-18 15,35-105 1,0-142-1,-35 213 1,18-37 0,-18 54-1,0 88 32,0 0-47,0 70 16,18 71-1,17-88 1,35 141-16,71 71 16,-52-160-1,-54-34-15,-17-89 16,17 159 0,-35-141-1,0 0-15,0-18 16,-18-35-1,-17 0 1,-18 0 0,-106-70-1,36-18 1,52-1 0,36 89-16,17-70 15,18 35 1,36-54-1,87-34 1,-17 35 0,53-53-16</inkml:trace>
  <inkml:trace contextRef="#ctx0" brushRef="#br0" timeOffset="112974.53">4286 10513 0,'-35'-18'47,"-88"-70"-16,105 88-31,-106-53 16,89 53 0,-53 0-1,53 0 1,-1 35-16,-52 18 15,35 18-15,-70 52 16,52-52 0,-35 88-1,89-107 1,17-34 0,17-18-1,19 0 1,34 0-16,142-70 15,-142 34 1,107 1 0,-89 17-1,-53 18-15,-17 0 32,0 0-32,17 71 15,18 35 1,-36-36-1,19 18-15,-19 1 16,36 87-16,-35-17 16,-18-124-1,0 36 1,0 17 0,-18-18 15,1-70-16,17 18-15,-18-18 16,0 0 0,1 0-1,-19-18 1,1-17 0,18 18-16,-1-1 15,-53-35-15,71 18 16,-35 35-1,35-18 1,0 0 0,0 1 15,0-1-15,0 0-1,18 18 1,-1-17-1,19-1 1,-19 18-16,1 0 31,0 0-15,-1 0 0,18 35-1,-35-17 1,18-18-16,-18 18 15,35-18 1,-17 0 0</inkml:trace>
  <inkml:trace contextRef="#ctx0" brushRef="#br0" timeOffset="113668.93">4745 11042 0,'17'0'109,"1"0"-93,0-18 0,-1 18-16,-17-17 15,36-36-15,-19 35 16,-17 0 0,18-34-16,-18 34 15,0 0 1,0 1-1,-18 17 17,-17 0-17,35 17 1,-88 71-16,35 1 16,-18-1-1,36 71 1,35-106-1,0 17 1,0-17-16,0-18 31,18-17-15,-1-18-16,1 0 16,17 0-1,-17 0 1,17 0-16,-17-35 15,88-54 1,-18 19 0,-70 17-1,52-18 1,-35 1-16,-17 17 16,0 18-16,-18 17 15</inkml:trace>
  <inkml:trace contextRef="#ctx0" brushRef="#br0" timeOffset="114014.96">5115 10654 0,'0'18'15,"0"17"1,0-18-1,0 19-15,0 17 16,0-18 0,18 18-1,0 0 1,-18 0 0,17-36-1,-17 1-15,18 0 16,-18-1-16,0 1 15,17-18 32</inkml:trace>
  <inkml:trace contextRef="#ctx0" brushRef="#br0" timeOffset="114831.56">5362 10901 0,'18'-18'31,"0"1"-15,-1-19-1,1 36 1,-18-17 0,17 17-16,-17-18 15,36 0 1,-36 1-16,17-1 16,-17 0-1,36-17 1,-36 18-1,0-19-15,17 1 16,-34 35 47,17 18-48,-36 52 16,19-52-31,-1 17 16,18 0-16,0 1 16,-18 17-1,18-36 1,0 1 0,0-1-16,36 1 15,-19-18 1,54 18-1,-53-18 1,17 0-16,-18 0 16,36 17-1,0-17 1,-17-17 0,-19 17-1,18-36 1,18-34-1,-35 17-15,17 18 0</inkml:trace>
  <inkml:trace contextRef="#ctx0" brushRef="#br0" timeOffset="115228.36">6015 10425 0,'-18'0'0,"1"17"15,-1-17 1,0 36-16,1-19 16,-19 36-16,19-18 15,17 1-15,0-19 16,0 36-1,0-18 1,0 1 0,35-1-1,0-17-15,-17-18 16,0 0 0,17 0-1,-18 0 1,36-71-1,0-52-15,-17 17 16,52-124 0</inkml:trace>
  <inkml:trace contextRef="#ctx0" brushRef="#br0" timeOffset="115539.28">6297 10054 0,'0'18'47,"0"-1"-31,18 1-1,-18 17 1,0 18-16,35 18 31,-35-18-31,18 17 16,-18-52-1,17 17 1,-17-17 0,0 0 31,-17-18-47,-1 0 15</inkml:trace>
  <inkml:trace contextRef="#ctx0" brushRef="#br0" timeOffset="115803.66">6279 10319 0,'0'0'0,"18"-36"31,-18 19-15,18 17-16,-1 0 15,1 0 1,0 0 15,-18-18-31,17 18 16,1-17 0,0-1-1,-1 18-15</inkml:trace>
  <inkml:trace contextRef="#ctx0" brushRef="#br0" timeOffset="116348.23">7638 9472 0,'0'18'0,"0"-1"16,35 19-16,18 17 15,-36-18-15,354 300 47,-283-264-31,-17-19 0,-36-34-1,-35-36 16,0-17-31,0 18 16,0-36-16</inkml:trace>
  <inkml:trace contextRef="#ctx0" brushRef="#br0" timeOffset="116708.71">7902 9419 0,'-35'18'32,"35"35"-32,-18-36 15,1 54-15,-1-36 16,0 89-1,1-89-15,-19 71 0,19-18 16,17-17 0,0-36-1,0-18 1,0-34 46</inkml:trace>
  <inkml:trace contextRef="#ctx0" brushRef="#br0" timeOffset="117430.36">7514 9437 0,'0'17'31,"18"-17"-31,17 53 31,36 0 16,-54-53-47,1 0 16,0 0-1,-18 18 16,17-18-31,-17 18 16,18-18-16,35 52 16,-18-34-1,18 53 1,0-18 0,-35-36-1,-1 36-15,1-53 16,-1 53-16,1-18 15,17 1 1,-17-19 0,-18 1-1</inkml:trace>
  <inkml:trace contextRef="#ctx0" brushRef="#br0" timeOffset="117914.53">7532 9825 0,'17'-18'16,"230"-52"15,353-142 16,-565 194-47,106-52 47</inkml:trace>
  <inkml:trace contextRef="#ctx0" brushRef="#br0" timeOffset="119145.34">9137 9208 0,'18'-36'16,"-1"19"-1,1-54 17,17-229-1,-35 247-31,0-106 15,0 124-15,0-35 16,-35-1 0,17 71 15,1 0 0,-54 71-15,71-36-1,-53 18-15,18 35 16,17-17 0,1-18-16,-1 70 15,18 18-15,35 106 16,18-141 0,53 123-1,-18 0 1,-53-123-1,1 71 1,-19-71-16,-17-36 31,-35-123 16,-53-53-31,17 1-16,18 34 15,-17 0 1,17 18-16,0 18 16,18 0-16,17 17 15,0 1 1,18-1-16,0 0 16,0 1-1,18-1 16,0 0-15,-1 18-16,-17-17 16,18 17-1,0 0 63,-18-18-78,35 18 16,0-17 0,-17-1-16,35 0 15,-18 1 1,-17-1 0,-1 0-16,1 18 109,17-35-93</inkml:trace>
  <inkml:trace contextRef="#ctx0" brushRef="#br0" timeOffset="119633.53">9313 9331 0,'18'0'32,"0"35"-17,-1-17 1,1 17-16,0 0 15,17 18 1,-35-35 0,17-18-16,-17-18 62,0 1-62,18-36 16,-18 35-16,18-52 15,17-1-15,18 1 16,17-36 0,-52 70-1</inkml:trace>
  <inkml:trace contextRef="#ctx0" brushRef="#br0" timeOffset="120327.48">9842 9066 0,'0'0'16,"-17"0"-16,17 36 63,0-1-48,0 36 1,0-54-16,0 18 15,0 54-15,17-1 32,1-35-32,-18-36 15,18-17 1,-18 18-16,17-18 31,1-18-31,0 1 16,-18-19-1,17-52 1,-17 71 0,0-54-1,0 36-15,0 0 16,0-1 0,-17 19-1,-36-19 1,17 36-1,-52 0 1,53 0 0,35 18 31,18 0-32,-1-1 1,36 1-1</inkml:trace>
  <inkml:trace contextRef="#ctx0" brushRef="#br0" timeOffset="121253.52">10037 9049 0,'0'35'16,"17"36"-1,1-36 1,-18-17-1,17 70-15,1-53 16,-18-17 0,0-54 62,18-52-78,-18 53 15,17-36-15,1 36 16,-18 0-16,18-1 16,-1 36-1,1 18 32,0 17-47,-18 1 16,35-1-16,-18 0 15,1 1 1,0 16-16,17 1 31,-35-70 63,0-1-78,0-35-16,0 18 15,18-53-15,-1 70 16,1-17 0,0-1-1,-1 19-15,1 17 47,0 0-31,-1 35-1,-17 0-15,18-17 16,-1 17 0,1 18-1,0-53 1,-1 18-16,1-18 62</inkml:trace>
  <inkml:trace contextRef="#ctx0" brushRef="#br0" timeOffset="121790.23">11712 8255 0,'-35'-18'15,"17"18"1,1 18-1,-36 105 1,17 124 15,36-123-15,36 123 15,-19-159-15,19-53-16,-19 1 15,1-36 1,0 0 0,-1 0-1,1 0 1,0-18-16,-18 0 0,70-88 16,-52 71-1</inkml:trace>
  <inkml:trace contextRef="#ctx0" brushRef="#br0" timeOffset="122179.26">11994 8449 0,'-17'35'31,"-1"-17"-31,18 35 0,0 53 16,0-53 0,0 17-1,18 1 1,-1-18 0,1-36-16,0-17 15,-1 0 16,1-17-15,-18-1 0,35-70-1,-17-18-15,17-70 16,-35 140 0,0-17-1,0 36 1</inkml:trace>
  <inkml:trace contextRef="#ctx0" brushRef="#br0" timeOffset="122776.36">12259 8184 0,'-18'0'32,"1"0"-1,17 18-16,-18 0 1,18-1-16,0 1 16,0 17-1,0 1-15,53 69 16,106 19 0,0-54-1,-89-34 1,-17-1-1,-18-17-15,-17 17 16,-18-17 0,0-1-1,0 1 1,0-1 0,-35 1-1,17 0-15,-17-18 16,17 0-1,0 17-15,1-17 32,17-17-17,0-1 1,0 0-16,0-52 16</inkml:trace>
  <inkml:trace contextRef="#ctx0" brushRef="#br0" timeOffset="123182.06">12753 7814 0,'0'53'15,"0"0"1,-18-35-16,18 17 16,0 35-1,0-34-15,0 52 0,18 18 16,0-18-1,-1-18 1,18 19 0,-35-72-1,36 18 1</inkml:trace>
  <inkml:trace contextRef="#ctx0" brushRef="#br0" timeOffset="123470.87">12823 8326 0,'18'0'62,"0"-18"-62,-18 0 16,35 1-16,18-1 16,-53 0-1,71-35 16,-54 36-31,1-18 16,17-1-16</inkml:trace>
  <inkml:trace contextRef="#ctx0" brushRef="#br0" timeOffset="123960.55">13088 8043 0,'-18'18'31,"1"17"-31,-1-17 15,18 0 1,-17 70-16,17-35 16,0 17-1,0-52-15,0 17 16,0-17 15,17-1-31,1-17 16,-1 0-1,1 0 17,0-17-32,-18-19 15,17 1 1,-17 0 0,0 0-16,0-1 15,0 19 1,-17-36-1,-1 35 1,53 36 93,1-1-93</inkml:trace>
  <inkml:trace contextRef="#ctx0" brushRef="#br0" timeOffset="124969.46">13317 8132 0,'0'17'31,"-17"18"-31,17 18 16,0 0-16,0-17 16,0 34-1,0-35 1,0-52 46,0-36-46,0-35-16,0 17 16,0-35-16,0 53 15,0-17 1,0 52-16,17 18 47,1 18-32,35 52 17,-35-70-32,-18 36 15,17-19-15,1 19 16,-18-19-1,0-34 64,17 17-17,19 0-15,-19 0-31,54-71 15,-1-17-16,-17-36 17,-53 107-17,0 34 17,-17 19-17,17-19-15,-18 19 16,18-1-1,0 18 1,0-36 15,18-17 16,-1 0-16,19 0-15</inkml:trace>
  <inkml:trace contextRef="#ctx0" brushRef="#br0" timeOffset="128290.29">17992 10548 0,'0'18'94,"17"52"-79,36 142 32,-53-230 110,0 1-142,0-36-15,0 17 16,-17-69-16,17 69 15,0-105 1,0 106-16,17 0 16,-17-18-16,18 0 15,0 35 1,-1 18 15,1 0 0,-1 0-31,1 35 16,35 71 0,-18-17-1,1-19 1,-19-17 0,1-35-16,-18 17 0,17-35 15,-17 18 16,0-89 94,0 0-109,36-158 31,34 53-16,-52 140 16,35 54-16,17 88 1,19 70 14,-72-140-14</inkml:trace>
  <inkml:trace contextRef="#ctx0" brushRef="#br0" timeOffset="129153.42">18874 10072 0,'17'17'31,"1"19"-31,0 34 16,-18-52-16,17 17 15,1 89-15,-1-89 16,-17 0-16,0 36 15,18-54 1,-18 19-16,18-19 0,-18 36 16,0-70 31,-18-19-32,0 19 1,-17-36-16,18 0 15,-19 18-15,-17-54 16,18-16 0,35 87-1,0-35 1,0-18 0,0 54-16,18-36 15,-1 35 1,19-17-1,-36 17 1,17 18 0,1 0 15,0 18-31,17-18 16,-18 35-1,1-17 1,0 0-16,17 34 15,-35-34 1,0 0-16,18 17 16,-18 0-1,0 1 1,-18-19 15,-35 18-31,-17 18 16,52-35-1,0-18 1,36 0 47</inkml:trace>
  <inkml:trace contextRef="#ctx0" brushRef="#br0" timeOffset="130302.66">19015 10142 0,'0'0'0,"0"53"0,0 18 15,-18-18-15,18 17 16,0-17-16,0-17 16,0 16-1,0-34-15,0 0 16,0-36 156,0 0-172,-35-87 15,0-89 1,17 141 0,0-88-16,18 105 15,0 1-15,0 0 16,0-18-1,0 35 1,18 18 47,0 0-48,-1 0 1,1 0-1,-1 0-15,-17 18 16,18-18-16,0 35 16,-1-17-1,19 35-15,-1 0 16,0 52 0,36 72-1,-71-160-15,17 72 16,19-54-1,-19 0 1,-17-17 0</inkml:trace>
  <inkml:trace contextRef="#ctx0" brushRef="#br0" timeOffset="130688">18979 10407 0,'0'-18'15,"0"1"-15,18-1 16,0 0-16,-1 1 15,19-19 1,-19 19 0,1-1-16,0 18 0,-1-35 15,1 35 1,17-18 0,18 1-1,-18 17 1,1-18-16</inkml:trace>
  <inkml:trace contextRef="#ctx0" brushRef="#br0" timeOffset="131583.44">19491 10001 0,'0'18'16,"0"0"-1,0-1 1,0 1-16,18 35 16,-18 17-1,17-17 1,36 88-1,0-70 1,-53-53-16,18 17 16,-18-53 62,-18-17-63,0-18-15,-17-18 16,-18-17-16,36 18 16,-36-89-1,17 106 1,36-35-16,0 70 16,0-17-1,0 17 1,0 1-1,18 17 17,0 0 15,-1 0-47,1 0 15,0 17 1,-1 1 15,-17-1-15,0 1-16,0 0 15,0 70 1,0-53 0,-35 53-1,0-35-15,-18 0 16,18-17-1,17-36 1,71 0 62,17 0-78,19 0 16,52 0-16,35-18 15,-17 0-15,0 1 16</inkml:trace>
  <inkml:trace contextRef="#ctx0" brushRef="#br0" timeOffset="132425.41">20461 10019 0,'0'-18'0,"0"-17"15,-18 35 1,-34-35-16,-1 17 15,-53 0 1,-18 18 0,89 0-1,-53 0-15,70 36 16,1-19 0,-1 36-1,18 35 1,0-52-1,0 17 1,0-18-16,18 0 16,-1-17-1,1-18 1,-1 17 0,1-17 15,0-17-31,17-36 15,-35 18 1,53-71-16,-35 53 16,52-176-1,-52 105 1,-18 71 0,17 0-16,-17 36 15,0-1 1,18 18 15,-18 18 0,0-1-31,35 89 16,-17-71 0,17 89-1,18-36 1,0 0-1,-35-52 1,17-1-16,-35-18 16,18-17 31,-1-17-32,1-1-15</inkml:trace>
  <inkml:trace contextRef="#ctx0" brushRef="#br0" timeOffset="133266.7">20743 9895 0,'18'0'63,"0"0"-17,-1-17-30,-17-1 0,18 18-16,35-88 31,-36 53-31,1-36 16,-18 36-1,18 0-15,-18 17 0,-18 18 47,-17 18-31,0 17-1,17-18-15,0 19 16,18-1 15,0-17-31,0-1 31,0 1 1,0 0-17,0-1 17,18-17 30,-18 18-46,18-18-1,-1 0 63,1 0-78,-1 0 16,1 0-16,0 0 16</inkml:trace>
  <inkml:trace contextRef="#ctx0" brushRef="#br0" timeOffset="135771.17">18468 8361 0,'0'0'16,"18"0"-16,-1 0 15,1 0 1,-1 0-16,36 70 16,141 71 15,-88-52-15,-53-36-1,-18-36-15,18 71 16,0-35-1,-35-17 1,35 34 0,-18 36-1,-17-71-15,52 89 16,-17 17 0,-35-106-1,35 89 1,-53-107-16,17 1 15,-17 0-15,0-1 16</inkml:trace>
  <inkml:trace contextRef="#ctx0" brushRef="#br0" timeOffset="137113.23">19720 10689 0,'0'18'171,"18"-18"-155,-18 35 0,123 194 15,-105-158 0,-18-18-15,0-36-1,18 72 1,-1-72 0,-17 1-16,0 17 15,0-17 1,0 0 0</inkml:trace>
  <inkml:trace contextRef="#ctx0" brushRef="#br0" timeOffset="137977.57">19650 11412 0,'17'0'125,"1"18"-110,35 0 16,-35-1-31,17 1 32,-18 0-32,19-18 15,-19 0 1,1 0 0,35 0 30,53-124-14,35-105 15,-71-1-16,-34 142-16</inkml:trace>
  <inkml:trace contextRef="#ctx0" brushRef="#br0" timeOffset="139678.34">17815 12047 0,'-17'0'140,"-19"0"-124,-34-17 15,-18-19-15,-106-122 15,176 158-31,0-36 16,-17 1-1,17 18-15,-17-1 16,17-17-1,1-1 1,-1 19 0,-52-89-1,52 71-15,-17-71 16,-53-88 0,88 141-1,-36-35 1,19-36-1,17 106 1,0-34-16,0 34 16,0-53-16,-18 36 15,18-106 1,0 18 0,0 70-1,0-18-15,0-35 16,0 71-1,0-18-15,0-18 16,0 36 0,0 0 15,0 17-31,0 1 31,0-1 16</inkml:trace>
  <inkml:trace contextRef="#ctx0" brushRef="#br0" timeOffset="140721.54">16686 10160 0,'0'-18'47,"0"1"-32,36-89 32,52 0-16,-70 71-31,34-36 32,-34 18-1,0 53-31,-1 0 109,1 0-77,0 0-17,35 36 1,-18-36-16,-18 35 15,19-18-15,52 36 16,-70-35 0,17 17-1,-18-35-15,1 18 16</inkml:trace>
  <inkml:trace contextRef="#ctx0" brushRef="#br0" timeOffset="150437.53">17815 8273 0,'18'0'109,"0"0"-78,-1 0-31,36 0 16,53 0 0,-53 17-1,0-17 1,35 18-16,-53 0 16,18-1-1,124 1 1,-107 17-1,-52-35-15,17 18 16,-17-1 0,-1-17-1,19 18 1,-1-18 0,-35 18 15,17-18-31,-17 17 31,18-17 0</inkml:trace>
  <inkml:trace contextRef="#ctx0" brushRef="#br1" timeOffset="165918.18">17268 9102 0,'0'-18'31,"0"0"-31,-17 18 15,17-17 1,0-1-16,0 0 16,0-87 31,0-1-32,0 0 1,0 35-1,17-34 1,19 16 0,-1-69-1,0 87 1,36-105-16,-71 140 16,70-105-1,-17 71 1,-17-18-1,17 17-15,-1 0 16,-16 36 0,17 0-1,0-18 1,-36 53 0,1-18-1,-1 18 1,1-17-16,35 17 15,0 0 1,0 0 0,0 0-1,0 0 1,-18 0-16,18 0 0,88 35 16,-70-17-1,193 52 1,-193-35-1,35 1 1,70 70 0,0-36-1,-70-17-15,71 71 16,17-1 0,-89-52-1,107 70 1,-53-36-1,-71-69-15,35 70 16,-70-71 0,106 88-1,-106-87 1,35 34 0,71 89-1,-36-18-15,1-17 16,-54-72-1,-34 1 1,158 194 15,-18 194 16,-17 88-16,-53-35 16,-106-88 0,-18 17-16,-88-70 16,71-247-47,-141 194 32,-36-89-1,141-158-16,18 0 1,-88 18 0,36-18-16,16 0 15,-16-18 1,-19 0-16,-88 36 16,54-36-1,17-17 1,-1 17-1,-122 0-15,70-35 16,123 0 0,-35 0-1,-35-35 1,35 17 0,-123-52-1,-18-18-15,124 35 16,-1 0-1,18 0 1,-17 0-16,-18-18 16,0 1-1,-159-107 1,18-17 0,158 124-16,-17-71 15,88 70 1,-70-70-1,17-18 1,71 71 0,-107-176-16,54 158 31,53 35-31,-36-35 16,54 36-1,-54-71 1,1-106-1,52 194-15,-35-159 16,35 89 0,1 70-1,-18-159 1,17 89 0,0 70-1,1-212-15,17 142 16,0-1-1,0 71 1,0-53 0,0-52-1,35 17 1,0 35-16,-17-18 16,-1 89-1,19-53 1,-19 52-1,19-52 1,-1 35 0,0 18-16,18-35 15,-35 52 1,35-35 0,0 0-1,-36 35 1,36-17-16,0 0 15,18-18 1,17 0 0,-35 53-1,0-35 1,53 0 0,-54 17-16,-34 0 15,17 18 1,-17 0-1,17-17 1,1 17 0,-36-18-1,17 18-15</inkml:trace>
  <inkml:trace contextRef="#ctx0" brushRef="#br1" timeOffset="170009.62">6156 5203 0,'35'0'31,"-70"0"-31,88 0 15,-35 0-15,34 0 32,1 0-17,36 0-15,-37 0 16,1 0-16,0 0 16,18 0-16,246 0 15,-123-17 1,-53 17-1,89-35 1,-89 17 0,-35-17-16,88-1 15,-141 36 1,247-70 0,-212 52-1,18-17-15,299-53 16,-281 52-1,70-34-15,17-1 16,-105 54 0,0-19-1,-71 19 1,-17-1 0,0 18-1,-1-18 1,1 18-1,0 0-15,17-35 16,-18 35 0,1 0-1,0-17 1,17 17-16,-35-18 16,18 18 15,-18-18-16,17 18 17</inkml:trace>
  <inkml:trace contextRef="#ctx0" brushRef="#br1" timeOffset="171680.16">19703 7408 0,'17'0'31,"1"0"16,0 0 0,-1 0-32,1 0 1,17 36 0,-17-19-16,52 36 15,-17 0-15,53 35 16,-35-17-16,-18-18 16,88 123-1,-71-88 1,71 106-1,-17 36 1,-89-125-16,18 19 16,-18-36-1,1 0-15,-19-35 16,1 0 0,-18-35-1,17 88 1,-17-53-1,18 17-15,-18-35 16,0 18 0,0 0-1,18 0 1,-18-18 0,0-17-16,0 35 15,0-18 1,0-17-1,0 0 1</inkml:trace>
  <inkml:trace contextRef="#ctx0" brushRef="#br1" timeOffset="173263.3">22807 9525 0,'18'0'15,"-1"0"16,1-18 1,0 18-32,-18-17 15,35-71 1,18-36 0,-18-17 15,53-194-16,-35 123 17,-53 124-1,0 123 16,0 0-32,0 18-15,0 0 16,0 53 0,0-35-16,0-18 15,0 105 1,0 72 0,0-107-16,0 159 15,0-141 1,-35 71-1,-36 17 1,18-140 0,-35-1-16,53-53 15,17-35 1,-17 0 0,-53-17-1,53-19 1,-89-70-1,106 89-15,-34-54 16,34 18 0,18 18-1,0 17-15,0-35 16,35-17 0,0 35-1,89-54 1,52 1-16,-123 53 15,106-53 1,-71 35 0,-35 0-1,-18 35-15,-17 1 16</inkml:trace>
  <inkml:trace contextRef="#ctx0" brushRef="#br1" timeOffset="174623.23">23742 9243 0,'0'0'0,"-18"0"0,1 0 15,-36 0 1,53 17 0,-71 36-16,54-17 15,-1-1-15,0-17 16,1 87-1,17-34 1,0-1 15,0-34-31,0-19 16,17-34 62,54-107-47,-54 107-31,1-19 16,0-69 0,-1 87-1,-17-17-15,0 17 0,0-17 16,0 17-1,18 36 48,0-1-63,-1 36 16,19 0-16,-19-18 15,1 1 1,17 34-1,-17-52-15,-18 17 16,17-35 0,1 0 15,0 0-15,17-35-1,-17 0 1,35-36-1,-18 1-15,0-19 16,-17 54-16,-18-35 16,0-19-1,0 36 1,0 36 15,0 52 16,0 36-31,17-1-16,1-52 15,-18-1 1,35 89-16,-35-88 16,36 35-1,-1-18 1,-18-35 31,-17-35-32,124-212 32,-89 159-47,1-106 47,-19 194-16,1 0 1,-1 35-1,-17-17-16,18-18 17,-18 17-32</inkml:trace>
  <inkml:trace contextRef="#ctx0" brushRef="#br1" timeOffset="175554.06">24624 8943 0,'0'-18'15,"-18"18"-15,1 0 16,-1 36-1,-17-19-15,17 36 16,18 0 0,-18 18-16,18-18 15,0-1 1,0 1 0,0-35-1,18 0 1,0-18 15,-1 0-31,1-18 16,35-35-16,-18 0 15,36-53 1,-18 0 0,-36 54-1,-17 16 1,0 19-16,0 34 78,0 36-47,0-18-31,0-17 16,0 0-1,18 35 1,0-18 0,-18-17-1,0-1 1,17-17 31,-17-17 78</inkml:trace>
  <inkml:trace contextRef="#ctx0" brushRef="#br1" timeOffset="176370.18">26106 8520 0,'17'0'63,"18"70"-32,-17 18-15,0-70-1,-1 17-15,-17-17 16,0 17-16,0-17 16,18-1-1</inkml:trace>
  <inkml:trace contextRef="#ctx0" brushRef="#br1" timeOffset="176995.89">25912 8079 0,'0'17'63,"0"1"-48,0 17-15,0-17 16,0-1 0,17 1 15,89-124 16,-71 36-32,-17 17 1,-18 0 0,0 35-1,0-17 1,0 53 62,-18 17-62,18-17-1,0-1-15</inkml:trace>
  <inkml:trace contextRef="#ctx0" brushRef="#br1" timeOffset="177933.14">26547 8361 0,'0'17'31,"-18"1"-31,18 17 16,0 18 0,0 35 15,0-70-16,0-53 173,0-18-188,0 18 16,0-1-16,0-52 15,0 53 1,0-18-1,0 18 1,18 17-16,-1 18 16,1 0-1,-1 0 17,19 18-32,-1-1 15,18 19 1,-53-19-16,35 19 15,0 52 1,-17-88 0,-18 17-16,18 1 15,-1 0 1,1-36 31,35-35-47</inkml:trace>
  <inkml:trace contextRef="#ctx0" brushRef="#br1" timeOffset="178678.31">27164 8096 0,'18'0'31,"-18"18"-16,0 35-15,17-18 16,1 36-16,-1 17 16,1-35-1,0 17 1,-1-34-16,-17-19 16,0 1-1,-17-18 79,-19-18-78,19 1-16,-18-36 15,17 35 1,0-88-16,1 71 15,-19-106 1,36 0 0,0 105-16,18-52 15,0 71 1,17-36 0,-17 53 15,-1 0-16,18 0-15,18 35 16,0-17 0,-53-1-16,18 1 15,0-18 1,-18 35 0,0 0-1,0-17-15,0 17 16,-71 54-1,53-72 1,-70 89 0,53-71-1,17-17 1,36-18 15,35-35-15</inkml:trace>
  <inkml:trace contextRef="#ctx0" brushRef="#br1" timeOffset="179103.57">27675 7938 0,'0'17'31,"0"1"-15,0-1-16,0 1 15,0 0-15,0 17 16,0-17-1,0-1-15,0 1 16,18 0 0,-18-1-1,18-17 1,-1 0 0,54-70-1,-53 52 1,34-123-1,-34 53-15,0 35 16,-18-71 0,17 89-16</inkml:trace>
  <inkml:trace contextRef="#ctx0" brushRef="#br1" timeOffset="179759.67">28328 7320 0,'0'18'32,"0"70"-1,0-53-31,0 1 16,0 34-1,0 18 1,0-52-1,0-1-15,0 0 16,0-17 0,0-1-1,-18-17 17,1 0-17,-18-35-15,-1 0 16,36 17-1,-35 1 1,35-1 0,0 0-1,0-17 1,0 17 0,0 1-16,35-1 15,-35 0 1,18 18-1,0-35 1,-1 35 0</inkml:trace>
  <inkml:trace contextRef="#ctx0" brushRef="#br1" timeOffset="182384.54">17410 7849 0,'0'0'0,"0"-17"31,17 17-15,18-53 15,1 17 0,-19 19-31,19-18 16,-19 17 0,19-17-1,-19 35-15,36-53 16,-35 35-1,52-17 1,-52 17 0,35 1-1,0-19 1,-18 36 0,0-17-1,18-1 1,-35 18-16,35-18 15,88-17 17,-18 17-17,19 18 32,-90-17-31,195-1 15,-194 18-15,124 0 15,-142 0-31,230 0 62,-248 18-62,142 35 47,0 17 0,-53 1-16,-36-18 16,-52-36-47,17 19 32,-35-19-32,35 1 15,1 17 1,-19-17-1,1-1 1,17 1-16,-17 0 16,-1 17-1,19-17 1,17 35 0,-18-36-1,35 54 1,-52-36-16,70 53 15,-52-52 1,16 16 0,-34-34-1,0 0 1,-1-18 15,-17 17-15,18 1 62</inkml:trace>
  <inkml:trace contextRef="#ctx0" brushRef="#br1" timeOffset="183506.33">2011 13917 0,'35'88'32,"-70"-176"-32,105 229 0,1 36 15,-18-72-15,-18-52 16,18 88-16,18-17 16,105 211 30,-158-335 17</inkml:trace>
  <inkml:trace contextRef="#ctx0" brushRef="#br1" timeOffset="183896.14">2575 13547 0,'0'35'16,"0"0"0,0 36-16,36-18 15,-36 0 1,35 0-16,0 17 16,-17-35-16,-1 71 15,36 35 1,18 53-1,-71-158 1,53 69-16,-36-52 16,-17-35-1</inkml:trace>
  <inkml:trace contextRef="#ctx0" brushRef="#br1" timeOffset="184256.61">2293 14534 0,'35'-17'16,"-17"-1"-16,17 1 16,-17-1-16,17 18 15,36-18 1,-36 1-16,36-19 15,-36 19 17,18-1-32,-36 0 15,1 18-15</inkml:trace>
  <inkml:trace contextRef="#ctx0" brushRef="#br1" timeOffset="184558.17">2893 14235 0,'35'17'31,"-17"1"-31,52 52 47</inkml:trace>
  <inkml:trace contextRef="#ctx0" brushRef="#br1" timeOffset="184836.81">2858 13882 0,'35'0'94</inkml:trace>
  <inkml:trace contextRef="#ctx0" brushRef="#br1" timeOffset="185416.4">3369 13882 0,'18'17'46,"-1"19"-30,1-19 0,0 54-1,17-53-15,-35 17 16,88 53 15,-53-88-15,-17 0-1,17-18 1,-17-52-16,0 35 16,17-54-1,-35-16-15,0-1 16,0 35 0,0 53-1</inkml:trace>
  <inkml:trace contextRef="#ctx0" brushRef="#br1" timeOffset="185939.22">4004 13864 0,'0'0'16,"35"-35"0,-17 0-1,0 17 1,17-70 0,-17 52-16,-18-34 15,0 35 1,-18 17-1,0 18 17,-17 0-17,17 35-15,18-17 0,-35 88 16,35-71 0,0 53-1,0-35 1,0-35-1,18 35-15,-1 0 16,19-53 0,-19 0-1,-17 17 1,18-17 0,0 0-1,-1-17 16</inkml:trace>
  <inkml:trace contextRef="#ctx0" brushRef="#br1" timeOffset="186809.57">5151 13264 0,'-36'18'47,"36"0"-31,-35 52 0,17-17-16,1-35 0,17 35 15,0 17 16,0-52-31,17 17 16,1-17 0,0-18-1,-1 0 1,1 0 0,17-35-16,-17-36 15,17 36 1,0-36-16,-17 36 15,-18 17 1,0 71 47,18-53-48,-1 71-15,1-18 16,0-18-1,17 35-15,18 36 16,-18-35 0,-17-36-16,-1 0 15,1-17 1,-18-71 31</inkml:trace>
  <inkml:trace contextRef="#ctx0" brushRef="#br1" timeOffset="187321.13">5680 13018 0,'17'52'32,"1"19"-32,0-18 15,52 106 1,-17-71-16,18 53 16,-18-53-1,-36-53 1,1-17-1,-1-18 32,-17-18-47,36-17 16,-19-35-16,19 17 16,17-53-1,-18 53-15,-17 18 16,17-36-1,-35 36-15</inkml:trace>
  <inkml:trace contextRef="#ctx0" brushRef="#br1" timeOffset="188489.61">7532 12559 0,'0'0'0,"35"-35"15,0-1-15,71-87 16,18-36-1,70-70 17,-141 70-1,-36 194 47,1 18-62,-18-17-16,0-19 15,35 54 1,-17-1-16,17 54 16,18-18-1,0 70 1,-18 0-1,-17-105-15,-1 88 0,1 88 16,-18-194 0,-18 123-1,-17-53 1,0-87 0,17-19-16,1-17 15,-19 0-15,1-17 31,-18-107-15,-17-17 0,70 88-1,-18-123 32,159 52-16,159-140 1</inkml:trace>
  <inkml:trace contextRef="#ctx0" brushRef="#br1" timeOffset="189189.59">8802 12294 0,'-35'0'15,"35"18"1,-18 0 0,18 17-16,-18 18 15,18 70 16,0-105-15,0 17-16,18-17 16,0-18-1,-1 0 17,1 0-17,35-35 1,-36-1-16,54-87 15,-53 87 1,-1-16 0,-17 34-1,0 53 48,35 36-48,-17-54 1,0 19-16,-1-1 16,1 0-16,17 1 15,-17-36 1,0 0 15,-1-53-15,19 35-16</inkml:trace>
  <inkml:trace contextRef="#ctx0" brushRef="#br1" timeOffset="189559.22">9296 12083 0,'0'17'31,"17"36"-31,-17-35 16,36 52 0,-36 1-1,35-18 1,-35-36-16,35 1 16,-17-18-1,-1 0 16,1 0-15,0-53 0,17 0-16,0-70 15,1 52 1,-36 54 0,17-19-1,1 36 1</inkml:trace>
  <inkml:trace contextRef="#ctx0" brushRef="#br1" timeOffset="190336.13">9948 12030 0,'0'-18'16,"18"18"62,-18-18-78,18-17 15,-18 18 1,0-1 0,0 0-1,0 1-15,-18 17 32,0 0-17,-52 17 1,34 1-16,19 17 0,-18 0 15,17 36 1,18-36 0,0 1-1,0 16 1,0-16 15,18-36-31,17 0 16,18 0-1,0-36 1,-18 1 0,36-88 15,-54 70 0,1 53 16,-1 70-16,-17 19 1,0-72-17,0 1 1,0-1-16,-17-17 15,-18 18 1</inkml:trace>
  <inkml:trace contextRef="#ctx0" brushRef="#br1" timeOffset="191280.34">6473 12876 0,'18'0'46,"0"0"-14,-1 0-32,107 0 15,229-123 32,-283 88-31,-35 35-1</inkml:trace>
  <inkml:trace contextRef="#ctx0" brushRef="#br1" timeOffset="191855.09">6632 13070 0,'18'0'78,"17"-17"-62,0 17-16,18-18 15,-17 1-15,52-1 16,0-17-1,-53 17-15,-17 0 16,17 1 0,-17 17-1,-1-18-15,-17 0 16,36 1-16,-1-36 16,-17 53-1,-18-18 1,17 18-1</inkml:trace>
  <inkml:trace contextRef="#ctx0" brushRef="#br1" timeOffset="192522.25">6897 12559 0,'53'0'15,"0"-18"-15,17 18 16,18 0 0,18 0 15,0 71 0,-53-54-31,-53 1 16,35 35-1,-17-35 1,0-1 0,-18 1-1,0 0 1,0-1-16,-18-17 62,0 0-62,1 18 16,-19-1-16,1 19 16,0-1-1,17-35-15,-17 35 16,-18 18-1,18-17 1,17-36 0,18 17-16,-18 1 15</inkml:trace>
  <inkml:trace contextRef="#ctx0" brushRef="#br1" timeOffset="195380.47">17780 11359 0,'18'0'32,"-1"-17"-17,1 17 1,17 0 0,-17-18-1,70 18 16,71-53-15,0 0 0,-124 53-1,88-35-15,18 0 16,106-36 0,-158 54-1,210-72 1,-122 19-16,123-18 47,-265 70-47,53-17 47,36-36-16,-72 54 16,-34 17-47,123-53 31,-53 17-15,18 19-16,141-89 31,-229 106-16,0-18-15,-1 18 16,1 0 0,35-17-1,-36-1-15,36 0 16,-17 18-16,52-17 16,35-19-1,-88 36 1,18-17-16,-88 17 187,-18 0-171,-405 159 15,-125 70 0,178-53 16,158-70-15,194-88-32,-159 35 15,-317 88 1,300-88-16,17-18 15,142-17-15,-72-1 16,90 1 0,16-18-1,107-18 173,17-17-173,53-18-15,0 0 16,36 0-16,-107 18 16,124-18-1,177-71 1,-124 72 0,-89-1-16,72-18 15,-19 1 1,-87 17-1,-89 35-15,36-17 16,34-18 0,-34 18 15,-53 35-31,17-18 16,18 0-1,53-17 1,-53 17-1,-18 18 1,0 0-16,-35-17 16,18 17-1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12T10:37:27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7302 6103 0,'0'18'156,"0"17"-141,0 53 17,0-17-17,18 17 1,-18-35-16,0 0 16,0 17-16,18-17 15,-18 18 1,17 123-16,-17-71 15,18 18 1,-18-88 0,18 53-1,-18 18 1,0-71 0,17 70-16,1-17 15,0 53 1,-1 158-1,1-123 1,-18-106 0,18 89-1,-1 17 1,1-124-16,-18 89 16,17-88-1,-17 52 1,0-35-1,0-35 1,0-18-16,0 89 16,18 17-1,-18-88 1,18 106 0,-18-89-1,0 107-15,17-107 16,-17 36-1,0 53 1,18 52 0,-18-87-1,18-1 1,-18 89 0,0-106-16,17 88 15,-17-35 16,18-71-15,-18-53 0,0 71-1,0-53-15,0-35 16,0-1-16,0 18 16,0-17-1,0 17 1,18 1-1,-18-19 1,0 19 0,0-19-1,0 1-15,0-1 16,17 19-16,-17-19 16,0 19-1,0-1 1,0-17-16,0 17 15,0 0 1,0 0 0,0 1-1,18-1 1,-18-17-16</inkml:trace>
  <inkml:trace contextRef="#ctx0" brushRef="#br0" timeOffset="2367.71">11395 5609 0,'0'18'109,"0"-1"-109,17 1 16,1 17-16,-18 1 15,0-1 1,35 53-16,-17 36 16,0-72-1,-18 90 1,17-72 0,1 1-16,-1 35 15,19 70 1,-1 36-1,-17-71-15,17 70 16,0 1 0,-17-36-1,35 160 1,-36-248 0,19 194-16,-1-70 15,-35-142 1,53 212-1,-35-140 1,-1-90 0,1 160-1,-1-106 1,19 35-16,-19 18 16,1-36-1,-18-70 1,18 71-1,-1 17 1,1-71-16,0 177 16,-1-106-1,-17-88 1,18 88 0,-18 1-1,0-72 1,0 54-1,0-72-15,17 90 16,-17-19 0,0-70-1,0 35 1,0 0-16,0-35 31,0 0-31,18-17 16,-18-1-1,0 18 1,0-18 0,0 0-1,0 18 1,0-35 0,18-18-1,-18 17 1,0 1-1,0 17-15,0-17 16,0 17 0,0-17-1,0 17 1,0-17 0,0 17-1,0 0 1,0-17-1,0 0 1,0-1 0,0 1-1,17 0 17</inkml:trace>
  <inkml:trace contextRef="#ctx0" brushRef="#br0" timeOffset="7397.36">7726 12506 0,'0'-18'62,"0"1"16,17 17-47,-17-18-31,18 0 32,-18 1-32,18-1 31,-1 0-31,1-17 16,35-18-1,0 0 1,-18 36-1,0-19 1,-17 19 15,0 17-15,35-35 0,-36 35-1,19-18-15,34-17 16,-35 17-1,1 0 1,-1 1-16,35 17 16,-17-18-1,71-35 1,-18 36 15,-18-1-31,-35 0 16,88 1-1,-35 17 1,-18 0 0,18 0-16,-18-18 15,106 18 1,-106 0 0,0 0-1,1 0 1,16-18-16,-16 18 0,87-17 31,-105 17-15,-1-18-1,-17 18 1,35-18 0,18-17-16,-53 35 15,0 0 16,-18-17-31,36-1 16,-36 18 0,18 0-1,0 0 1,0 0-16,0-18 16,35 18-1,-53-17 1,0 17-1,-17 0 1,70 0 0,-52 0-1,-1 0-15,-18 0 16,19 0 0,17 0-1,-36 0 1,1 0-16,17 0 15,18 0-15,-18 0 16,18 17 0,0-17-1,18 18 1,-36 0 0,0-18-1,-17 0-15,0 0 16,-1 0-1,19 0 1,-1 0 0,18 17 15,-36 1-31,1-18 16,0 0-1,17 17 1,0 1-16,0-18 31,-17 18-31,-18-1 16,18-17-1,-1 0 1,-17 18 0,18-18-1,-18 18-15,18-18 16,-1 35-1,1-17 1,-18-1 15,0 1-15,18-18 0,-18 17 15,0 1 0,0 0 0,0-1-15,0 1 0,0 0-1,0 17 16,0-17-15,-18-1 15,18 1-15,-18-18 0,18 17-1,-17 1 1,17 0-16,-18-1 15,0 1 17,-17 17-17,17 1 1,1-19-16,-1 1 31,1-1-31,-19 19 16,36-19-1,-35 1 1,17 0-16,1-1 16,-54 19-1,54-19 1,-36 1 0,35 0-1,-53 17 1,36-18-16,0-17 15,17 18 1,-35 0 0,18-1-1,0 1 1,-1-18 0,1 18-16,18-18 15,-36 17 1,0 1-1,17-18 1,-69 18 0,52-18-1,-18 0-15,18 17 16,0 1 0,-17-18-16,17 0 15,0 17 1,0-17-1,0 0 1,0 0-16,-53 0 16,53 0-1,18 0 1,-18 0 0,18 0-1,0 0 1,-54 0-1,37 0 1,-1 0 0,0 0-1,-88 0 1,88 0 0,-18 0-16,18 0 15,0 18 1,0-18-16,-35 0 31,35 0-15,-17 0-16,-54 0 15,71 0 1,-17 0 0,-71 0-1,88 0 1,-53 0-1,53 0 1,18 0-16,-1 0 16,1 0-1,-18 0 1,0 0 0,36 0-16,-19 0 15,1 0 1,17 0-1,1 0 1,-1 0 0,1 0-1,-1-18-15,-17 18 16,17 0 0,0 0-1,-17-17 1,0-1-1,17 18 1,-17 0-16,0-17 31,-1 17-31,19 0 16,-19-18 0,19 18-1,-18-18 1,17 18-16,-35-35 15,35 35 1,1 0 0,-36-18-16,35 1 15,-35 17 1,53-18 0,-35 0-16,17 18 31,18-17-31,-17 17 15,-1-18 17,0 1-17,1 17 1,17-18 0,-18 18-1,0 0 1,18-18-1,-17 18 1</inkml:trace>
  <inkml:trace contextRef="#ctx0" brushRef="#br0" timeOffset="13311.14">7250 6121 0,'17'0'204,"-17"-18"-173,18 0-16,-1 18 1,-17-17-16,18-1 16,17 0-1,-17 18 1,0-17 0,-1-18-16,1 35 15,17-18 1,-17 0-1,35 1 1,-36-1 0,1 18-1,35-18-15,-35 1 16,17 17 0,35-36-1,-52 19 1,17 17-1,1-18 1,-1 1-16,-17 17 16,52-36-1,-52 19 1,17 17 0,-17 0-1,-1-18-15,19 0 16,-19 18-1,36 0 1,-35-17 0,-1 17-1,19-18 1,-19 18-16,1 0 16,0-18-1,-1 18 1,36-17-1,-35 17 1,-1 0 0,19 0-16,34-18 15,-52 1 17,17 17-32,0 0 15,36-18 1,-36 0-1,1 18-15,17-17 16,-18 17 0,0 0-1,53-18 1,-52 18 0,16-18-1,1 18-15,0 0 16,36-17-1,-37 17 1,-34 0 0,17 0-1,1 0-15,-1 0 16,18-18 0,-18 18-1,0 0 1,18-18-1,-17 18 1,-19 0 0,36 0-16,0 0 15,-18 0 1,1 0 0,-1 0-1,0-17 1,0 17-16,1 0 0,17-18 15,-18 18 1,18 0 0,0-17-1,53 17 17,-54 0-32,125-18 46,-18 0 1,-54 1 0,1 17-16,-70 0-31,-19 0 16,18 0 0,18 0-1,-35 0 1,0 0 0,-1 0-1,19 0 1,-19 0-16,18 0 15,-17 0 17,0 0-17,-1 0 1,1 0-16,0 0 16,35 17-1,-36-17 16,1 18-15,0-18 0,-1 18-1,1-18 17,-1 0-32,-17 17 15,18-17 1,0 18 15,-1-18-15,1 0-1,-18 17 1,18-17 0,-18 18 30,17-18-30,-17 18 0,18-1 31,-18 1-16,18-18-31,-18 18 31,17-18-15,-17 17-1,0 1 32,18-18-16,-18 18-31,0-1 47,0 1 0,0-1 0,0 1-31,0 17 15,0-17-15,0 0-1,0-1-15,0 1 16,-18-18-1,18 18 1,0-1 0,-17 1-1,17-1 17,0 1-1,-18-18-31,18 18 15,0-1 1,-18 1 0,18 0 15,-17-1-31,-1 1 16,0 17-1,-17 0 1,0 36-1,17-53 1,-17 17 0,35 0-16,-35-17 15,-1 17 1,19-17 0,-1 17-1,-17-17 1,-36 35-1,36-18 1,17-17-16,-17 17 16,-18-18-1,18 1 1,-36 17 0,18-17-1,18 0-15,0-18 16,-18 35-1,18-17 1,-106 17 0,70-17-1,0-1 1,1 1-16,-1-1 16,1-17-1,17 18 1,0 0-16,0-1 15,0-17 1,-18 0-16,19 0 16,-37 18-1,19 0 17,35-18-17,-1 0 1,-17 17-16,-35-17 15,53 0 1,0 0 0,-1 0-1,1 0 1,0 0 0,-18 0-16,18 0 15,-54 0 1,36 0-1,1 0 1,-19 0 0,-35 0-1,53 0-15,0 0 16,-17 0 0,17 0-1,-53-17 1,53-1-1,0 18 1,18 0-16,-18-18 16,35 1-16,-35-1 31,18 18-15,18-18-1,-19 18 1,1 0-1,17-17 1,-35-1-16,36 1 16,-1 17-1,-17-18 1,0 18-16,17-18 16,-35 1 15,35-1-31,-17 0 15,0 1 1,0-1 0,17 0-16,-17 1 15,17-1-15,-17 0 16,17 1 0,-17-1-1,35 1 1,-35-1-1,-1 0 1,19 1 0,-19-19-1,19 19 17,-1-1-17,0 0-15,1 18 16,-1-35-1,0 18-15,-17-1 16,35-17 0,-35 17-1,35-17 1,-18 35 0,18-18-16,-17 18 15</inkml:trace>
  <inkml:trace contextRef="#ctx0" brushRef="#br0" timeOffset="36339.24">9966 8132 0,'18'0'109,"-18"52"-78,35 19-31,0 52 16,-17-52 0,35 70-16,-36-70 15,19 123 1,52 106-16,-35-36 16,-53-211-1,35 141 1,-17-159-1,-1 18 1,-17-35 0,18-18 77,0 0-77,35 0 0,52 0-16,54-18 15,53 1-15,-36-1 16,177 0 0,-141-17-16,17 0 15,335-53-15,-423 52 16,71-17-1,-194 53 1</inkml:trace>
  <inkml:trace contextRef="#ctx0" brushRef="#br0" timeOffset="37204.33">13600 8943 0,'0'-18'62,"-18"18"17,-17 36-48,35-19-31,-36 54 31,1-36-15,17 18-1,18-18-15,0-17 16,0 0 0,18-1-1,17 1 1,-17-18-1,53 35 1,-36-17 0,0-1-16,0 19 15,-35-19 1,18 1-16,0 17 16,-18-17-1,0 17 1,-18-17-1,0-1-15,18 1 16,-70-18 0,35 0-1,-18 0 1,17 0 0,1 0-1,35-18-15,-35 18 16,17-17-1</inkml:trace>
  <inkml:trace contextRef="#ctx0" brushRef="#br0" timeOffset="37734.56">13970 8802 0,'0'35'47,"53"89"-15,-35-89-32,34 282 46,-52-105-14,0-177-17,-17-35 17</inkml:trace>
  <inkml:trace contextRef="#ctx0" brushRef="#br0" timeOffset="38132.89">13811 9155 0,'18'0'79,"35"-18"-64,194-17 32,-124-1 0,-87 19-47,16-1 31</inkml:trace>
  <inkml:trace contextRef="#ctx0" brushRef="#br0" timeOffset="39501.41">14552 9013 0,'0'0'47,"-18"18"-32,1 70 17,-1 1-1,18-72-31,-17 18 16,17-17-16,0 35 15,0-35 1,0 17-1,0-17 1,35-18 0,-18 0-1,19 0 1,-19-18 0,19-17-1,-19 17-15,19-17 16,-36 17-1,17-17 1,-17 17 0,18 1-1,-18-19-15,0 1 16,0 17 0,0 1-1,0-1 1,0 0-1,-18 18 1,1-17 15,-1-1-15,0 18 15,1 0-15</inkml:trace>
  <inkml:trace contextRef="#ctx0" brushRef="#br0" timeOffset="40056.08">14887 9031 0,'18'0'46,"-1"0"-30,1 18 0,17 17-1,36 124 17,-53-124-1,-18-53 0,0-17-15,0-35-1,0 17-15,17-53 16,-17 71 0,18-1-1,0 1 1,-1 17-1</inkml:trace>
  <inkml:trace contextRef="#ctx0" brushRef="#br0" timeOffset="41604.08">15434 8890 0,'0'0'0,"-18"0"16,1 0 15,-1 18-15,-17 35 15,17-1-31,1 1 31,17-35-15,0 0 0,0-1-16,0 1 15,0 0 32,17-18-31,1 0-1,-1 0 1,1 0 0,0 0-1,-1 0-15,1-18 16,-18 0-16,18 1 15,-1-36 1,19 17 0,-36-34-16,0 35 15,17 35 95,-17 17-110,0 1 15,18 0 1,17 87 0,-17-69-1,-1-1-15,1 0 16,0-35-1,17 0 1,0 0 0,-17-17-1,70-54-15,-53 36 16</inkml:trace>
  <inkml:trace contextRef="#ctx0" brushRef="#br0" timeOffset="42553.54">16016 8819 0,'0'0'0,"-18"0"0,1 0 16,-1 0 0,1 0-16,-1 18 15,18 0 1,0-1-1,0 1 1,0 17 0,0-17-16,0 0 15,18-18 32,-1-18-31,1 18-16,-1-35 15,19 17-15,-1-35 16,-17 35 0,-1-34-1,1 34 1,-18 36 31,0 52-32,18-35-15,-18 18 16,17 0-16,-17 18 16,0-18-1,0 88 1,0-71-16,0 1 16,0 35-16,0-36 15,0-34 1,0 16-1,0-34 1,-17-18 15,-1-18-15,0-17-16,1 0 16,-54-36-1,36 18 1,17 18-1,1-18-15,17 36 16,0-1 0,17 0 15,1 1-15,-1-1-1,-17 0-15,18 1 31,0-1-15</inkml:trace>
  <inkml:trace contextRef="#ctx0" brushRef="#br0" timeOffset="43359.17">16475 8943 0,'17'0'78,"19"0"-47,-1 0-31,0-18 16,53-35-16,-35 18 15,-17 17 1,17-34-1,-36 34 1,-17 0-16,0 1 16,0-1-1,-35 18 32,0 0-31,17 18-16,-17-1 15,17 19-15,0 16 16,1-34 0,17 0-16,-18 52 15,18-34 1,0-19 0,0 54-1,18-36 1,-1-17-1,1-18 1,0 0 0,17 0-1,18 0 17,-35 0-32,-1-18 15,36 0 1,-18 1-1,1-1 1,-19 0 0,54 1-1,-54-18-15,36 17 16</inkml:trace>
  <inkml:trace contextRef="#ctx0" brushRef="#br0" timeOffset="47620.37">14270 10354 0,'0'0'0,"-18"-18"16,18 1-1,-17 17-15,-1-18 16,0 18 0,1 0-1,-54 71 17,53-54-32,1 19 15,-1-19 1,-17 36-16,17 0 15,1-53 1,17 18 0,0-1-1,0 19 17,17-19-32,19 19 15,34-19 1,-35 1-1,18-1 1,-35 19 0,0-36-1,-1 35-15,1 18 16,-18-35 0,0 52-1,0-35-15,0-17 16,-18 0-1,1 35 1,-1-53-16,0 0 63,-17-18-48,17 18-15,1 0 16,-19-18-1,19 18 17,17-17-1,0-1-31</inkml:trace>
  <inkml:trace contextRef="#ctx0" brushRef="#br0" timeOffset="48194.3">14499 10442 0,'0'18'47,"0"17"-32,0 0 1,18 89-1,-1-54 1,-17 1-16,0 0 31,0-36-31,0 0 0,0-17 16,0-1 0,0-34 15,0-1-16,0-17-15,-17 17 16,-18-35 0</inkml:trace>
  <inkml:trace contextRef="#ctx0" brushRef="#br0" timeOffset="48496.31">14446 10760 0,'0'-18'125,"18"0"-125,0 18 15,34-17 1,-16-1-16,-1 1 16</inkml:trace>
  <inkml:trace contextRef="#ctx0" brushRef="#br0" timeOffset="48982.12">14693 10654 0,'18'0'31,"-1"0"-15,1 0-16,-18 18 15,35 17-15,-35-18 16,36 1-16,-19 53 16,19-54-1,-36-34 63,17-1-78,-17-35 16,18-53 0,-1 53-16,1 0 15,0 36 1,-18-1-16,0 1 0</inkml:trace>
  <inkml:trace contextRef="#ctx0" brushRef="#br0" timeOffset="49682.62">15169 10530 0,'0'18'32,"0"17"-17,0-17-15,36 88 47,-36-89-47,35 1 31,-17 0-15,17-18 0,-17 0-1,-1 0 1,1 0 0,-1-18-1,1-17 1,0 0-16,17-18 15,-35 17 1,0-34 0,0 35-1,18 35 79</inkml:trace>
  <inkml:trace contextRef="#ctx0" brushRef="#br0" timeOffset="50263.18">15699 10336 0,'-18'0'31,"0"18"-15,18 17-16,0-17 15,-17 17 1,17-17-16,-18 88 31,18-53-15,0-36-1,0 1 1,18-18 0,-1 0-1,1 0 1,0 0-1,-1 0-15,19 0 0,-19-18 16,1 1 0,-18-1-1,17 18 1,19-35 0,-36 17-16</inkml:trace>
  <inkml:trace contextRef="#ctx0" brushRef="#br0" timeOffset="50766.25">15946 10160 0,'0'0'0,"0"35"0,0-17 16,0 35-16,0-18 15,0 0-15,0 18 16,0 88 0,0-123-1,0 17 1,17 18-1,-17-35 17,-17-18 15,-1-35-32,-17-1-15</inkml:trace>
  <inkml:trace contextRef="#ctx0" brushRef="#br0" timeOffset="51094.74">15857 10478 0,'18'0'31,"0"0"0,70 0 16,-53 0 0,36-53-16,-54 35-31</inkml:trace>
  <inkml:trace contextRef="#ctx0" brushRef="#br0" timeOffset="52286.84">16192 10336 0,'0'142'46,"0"-125"-30,18 18 15,0-35 32,-1 0-32,1-17-15,-18-1 15,18 1-31,-1 17 16,-17-18-16,0 0 15,18 1 1,-18-1-1,0-17-15,0-1 16,0 19 0</inkml:trace>
  <inkml:trace contextRef="#ctx0" brushRef="#br0" timeOffset="52865.97">16387 10301 0,'17'0'32,"1"35"-17,-18-17 1,17 0-16,1 17 16,-18-17-16,35 35 31,-35-36-16,18-17 17,-18-53 30,0 0-46,0-35-1,18 35-15,-1 18 16,-17 17-16,18 1 16</inkml:trace>
  <inkml:trace contextRef="#ctx0" brushRef="#br0" timeOffset="54225.46">16686 10319 0,'18'0'31,"0"0"-15,17 0 0,0-18-16,1-17 15,-19 17-15,18 1 16,1-19-16,-19 19 15,-17-1 1,-17 18 62,17 18-78,-18-1 16,0 1-16,18 0 15,-17-1-15,17 1 16,-18 17 0,18-17-1,0-1 1,0 1-16,0 0 16,0-1-1,18-17 16,17 18-15,0-18-16,71 0 31,18 0-31,-54 0 16,-35-18-16,1 1 16,-1-54-1,-17 18 1,-18 18-1,0 17 1,0-17-16,0 17 0,0 1 16,0-1-1,-36 18 17,19 0-17,-19 18-15,-16 52 16,52-52-1,-36 35 1,19 0-16,17-36 16,0 1-1,0 17 1,0-17 0,0 17-16,17-35 15,1 0 1,0 0-1,34-17 1,19-36 0,-18-18-16,0-17 15,-36 53 1,19-89 0,-36 36-1,0 53-15,-18-106 31,0 88-31,18 35 16,-17 0 0,17 54 31,0 87-32,0-70 1,0 18-1,17 70 17,-17-88-32,0 88 47,0-124-16,18-17 31</inkml:trace>
  <inkml:trace contextRef="#ctx0" brushRef="#br0" timeOffset="60559.61">9807 6068 0,'0'-18'156,"0"-17"-140,0 17-16,-17-17 16,-19-124 15,-52-52-15,53 87-1,-89-246 32,19 70 0,87 247-47,-53-176 62,54 158-30,17 0 15,0-17-16,-18 18 16,18 34-16,0 19-31,0-1 16,0 1-1,0-1 32,18 18 94,17-18-126,36 18 17,-36-17-32,265-54 31,-265 71-31,18-18 15,106 1 1,-124-1-16,88 0 16,1 1-1,-36-1 1,-35 18 0,159-35-1,-159 35-15,141-35 16,-89 17 15,-52 18-31,212-35 16,-195 17-1,160-17 1,-36 17 0,-88 1-16,229-19 15,-177 19 1,-87 17-1,105-18 1,-87 18 0,-72 0-16,19-18 15,-19 18-15,54-17 16,-1 17 0,-34 0-1,87-18 1,-105 18-1,70-35-15,18 35 32,-71-18-32,71 0 15,-18 1 1,-53-1 0,89 1-1,-54-19 1,-52 36-16,35-17 15,-18-1 17,-17 18 15,-1 0 46,1 0-61,0 0-32,-18-18 0,17 18 15,19 0 1,-1 0-1,53-17 1,-35-1-16,35 0 16,-52 18-1,16 0 1,72-35 0,-36 18-16,88-19 15,1 1 1,-89 35-1,18-35-15,0 17 16,70-17 0,-105 17-1,-1 1 1,36-1 0,-35 18-16,87-35 15,-87 35 1,-18-18-1,88-17 1,-88 35-16,35-18 16,-35 0-1,-18 18 1,36-17 0,-36 17-1,36-18 1,-36 1-1,-17 17 17,-1 0 15,1 0-1,-1 0 33</inkml:trace>
  <inkml:trace contextRef="#ctx0" brushRef="#br0" timeOffset="66334.06">17427 2205 0,'0'0'0,"18"0"141,-1-18-110,1 1-16,0 17 1,-1-18 0,1 0-16,0 1 15,-1-1-15,1-17 16,0 17 0,-1-17-16,1 35 15,-18-18-15,18-17 31,-18 17-15,0 1 0,-18 17-1,18-18 1,-18 0 0,-17 18-16,-18 0 15,18-17 1,-53 17-1,52 0-15,-17 0 16,0 35 0,18 0-1,18-17 1,-1 0 0,18-1-1,-35 89 1,17-53-16,18 17 15,0 19 1,53 34 0,-53-88-1,88 89 1,-35-54 0,-18-52-16,36 70 15,-54-70 1,-17 0-1,36-18 1,-1 17 0,18-17-1,35 0 1,18 0 0,-53-17-16,17-1 15,36-53 1,-35 18-1,-53 36-15,-1-1 16,18-52 0,-35 52-16</inkml:trace>
  <inkml:trace contextRef="#ctx0" brushRef="#br0" timeOffset="67120.25">18168 2275 0,'-18'0'31,"18"36"-31,0-19 16,0 36-16,0-35 15,0 88 1,0-71-16,0 18 16,0 17-1,18-52 1,-18-36 62,0-34-62,0-1-16,-18 35 15,18-17-15,0 17 16,0-17 0,-17 0-16,17-1 15,0 1 1,17 17-16,36-35 31,-17 36-15,17-1-1,-36 0-15,18 1 16,-17 17 0,0 0-16,-1 0 15,1 0 1,17 0-1,1 17 1,16 19-16,-34-1 16,17 0-1,-17-17 1,0 17 0,-18-17-1,17 17-15,-17-17 31,18-1-31,-18 1 16</inkml:trace>
  <inkml:trace contextRef="#ctx0" brushRef="#br0" timeOffset="68469.32">18944 1940 0,'0'0'0,"-17"0"32,-1 0-32,-17 0 0,17 18 15,-53 52 17,36-17 14,17 18-30,1-18 0,17-36-1,0 1-15,0 35 16,0 0 0,0-35-16,17-1 15,19 1 1,-19-18-1,89-18 1,-53-35 0,-18 18-1,36-36-15,-36 1 16,-17 35 0,-18-18-1,18 0 1,-18 35-1,0 1 1,0 52 93,17 0-93,-17 36-16,0-54 16,35 124-1,1-17 1,-19-18 0,1 52-16,-18-105 0,18 141 15,-18-141 1,0 106-1,-18-124 1,-35 54 0,35-89-16,1-18 47,-1-35-32,-17-35-15,-18-106 16,35 123-1,18-35-15,0 36 16,0 35 0,18-18-1,0 35 1,17-17 0,-35 17-1,18 0 1,-1 1-16,1-1 15,-1 18 1,-17-17 0,18 17-1,-18-18-15</inkml:trace>
  <inkml:trace contextRef="#ctx0" brushRef="#br0" timeOffset="68928.22">19420 1852 0,'18'0'0,"0"35"32,-18 1-17,0-1 1,17 0-16,1 53 31,0-17-15,17-1-1,-35-52-15,0 0 16,0-54 46,-18 19-46</inkml:trace>
  <inkml:trace contextRef="#ctx0" brushRef="#br0" timeOffset="69595.19">19050 1464 0,'-18'0'15,"18"18"17,0-1-32,0 1 15,0 0 17,18-18-32,-18 17 0,18-17 31,-1 18-16,1-18 1,0 0-16,-1-18 16,18 1-1,-17-1 1,0-17 0,-1 17-1,1-17-15,-18 17 16,0 0 15,-18 18-15,1 0 15,-1 18-15,-52 35-1,52-18 1,-17 36-1,17-18 1,0 17 0,18-52-16,18 35 31,0-35-31</inkml:trace>
  <inkml:trace contextRef="#ctx0" brushRef="#br0" timeOffset="70481.06">19685 1958 0,'18'0'31,"-18"18"-31,17-1 0,1 18 16,0 36-16,-18-36 15,17 1 1,18 34-1,-35-52 17,0-36-1,0-35-31,-17-70 31,-1 17-31,1 53 0,17 0 16,0 0-1,0-17 1,0 52 0,17-17-1,1 35-15,-1-36 16,36 36 0,-17-17-1,-19 17 1,54 0-1,-54 17 1,36 19-16,-17 17 16,17 17-1,-36-17 1,19 0 0,-19-53-1,-17 18-15,18-18 31,-1 0 1,1 0-17</inkml:trace>
  <inkml:trace contextRef="#ctx0" brushRef="#br0" timeOffset="71279.06">20479 1746 0,'17'0'15,"1"0"-15,0 0 16,-1 0 0,1 0-1,0 0 1,-1 0 0,1 0-1,35 0-15,-18-53 16,-17-35-1,-18 53 1,0-18 0,0 35-1,-18 18 1,0-17 0,-34 17-16,34 0 15,-17 0-15,-18 17 16,17 36-1,19-35 1,-1 35-16,0 0 16,18 0-1,0-18-15,0 18 16,0 0 0,0-36-1,18 36 1,0-35-16,-1 0 0,-17-1 15,18 1 1,17-18 0,1 0 15,-19 0-15,1-18-16,52 1 0,-52-1 15,17 18 1,1-35-1,-19 17 1,1 18 15,0 0-15,-18-18-16,0 1 16</inkml:trace>
  <inkml:trace contextRef="#ctx0" brushRef="#br0" timeOffset="83820.03">19526 3563 0,'18'0'78,"-18"35"-62,18 1-1,-18-19-15,70 177 31,-70-176-15,35 35 0,-17-36-16,-18 1 0,18 35 15,-18-35 1,17 17 0,1 0-1,-18 1 1,18-19-1,-18 1-15,17-1 16,-17 1-16,0 17 16</inkml:trace>
  <inkml:trace contextRef="#ctx0" brushRef="#br0" timeOffset="84838.33">19456 4180 0,'17'18'93,"19"-18"-61,105 88-1,-124-88-15,72 36 15,-37-19-16,-16-17 17,-19 18-32,1-18 15,0 0 1,-1 0 0,1 0-1,17-35 16,-35-1-15,53-34 0,-35 17-1,-1 0-15,-17 35 0,18-70 16,-18 53 0,0-36-1</inkml:trace>
  <inkml:trace contextRef="#ctx0" brushRef="#br0" timeOffset="86054.02">19138 5486 0,'0'35'31,"18"-17"-31,-1 35 16,-17-1-16,71 90 16,17 122 15,36-52-16,-107-106 1,1-71-16,17 18 16,1 35-1,-19-53 1,-17-17 0,0-36 46,0-35-46,-17 18-16,-1-35 15,0 17-15,1-53 16,-1 71 0,0-107-16,1 107 15,-19-141 1,19 70-1,17 35 1,0 36 0,0 17-16,0 1 15,17-36 1,19 18 0,17-1-1,17 1 1,18-18-1,-35 53-15,-17 0 16,34 18 0,-17 35-1,35 53 1,-35-1 0,-18 1-1,-35-71-15,0 71 0,0-88 16,0 70-1,-53-70 1,-35 35 0,35-53-1,-88 0 1,88 0-16,-88 0 16,88 0-1,18 0 1</inkml:trace>
  <inkml:trace contextRef="#ctx0" brushRef="#br0" timeOffset="86619.35">20232 5980 0,'53'0'31,"-18"70"0,36 36 16,-71-124 31,35-123-62,-18 106-1,36-89 1,0 36 0,-35 88-16,-18-35 0</inkml:trace>
  <inkml:trace contextRef="#ctx0" brushRef="#br0" timeOffset="87355.29">20867 5644 0,'-18'36'15,"1"-19"1,-1 36-16,18 18 15,-18-54-15,18 54 16,0-53-16,0 35 16,0-18-16,0 0 15,18-17 1,0-1 15,17-17-15,18-35-1,0 17 1,0-17-16,-36 0 16,1 17-16,35-88 15,-53 89 1,17-54 0,-17 1-1,0-1 1,0 36-1,-35 35 1,17 0 0,-52 0-1,-1 70 1,36-17 0,17-17-16,1-1 15,-1 0-15,18 0 16,0-17-1,18 0 17,17-18-17,0 0-15,1 0 16</inkml:trace>
  <inkml:trace contextRef="#ctx0" brushRef="#br0" timeOffset="87873.34">21608 5380 0,'-71'70'31,"-17"107"16,88-36-15,0-123-1,18-1-16,-1-17 1,1 0-16,35 0 16,-18 0-1,0-17-15,1 17 16,122-71 0,-87 36-16</inkml:trace>
  <inkml:trace contextRef="#ctx0" brushRef="#br0" timeOffset="88501.07">21978 5592 0,'18'0'94,"-1"-18"-79,54-70 16,-53-36 16,-71 107 0,-106 105-16,88 88 16,71-105 0,89-36-16,-54-35-31,141-18 16,-105-35 0,-54 36-16,72-36 15,-19-53 1,18 18 0,-35 0-16</inkml:trace>
  <inkml:trace contextRef="#ctx0" brushRef="#br0" timeOffset="89025.18">22507 5115 0,'-53'53'31,"106"-106"-31,-106 124 0,53-54 16,0 1-1,0 0 1,0-1 0,53 1-16,-35-18 15,17 18 1,36 17-1,-36 0 1,-17-17-16,-1 35 16,-17-18-1,0-17 1,-17-1 0,-19-17-1,19 0-15,-1 0 16,0 0-16,-17 0 15,17 0 1,1 0 0,34-35 31,36 17-32,-17-34-15,52 16 16</inkml:trace>
  <inkml:trace contextRef="#ctx0" brushRef="#br0" timeOffset="89550.23">23054 4904 0,'-71'53'32,"54"-18"-17,17-18 1,0 19-16,0-19 15,0 19 1,0-19 0,17 1-1,1 0 1,0-1-16,-1 1 16,1-1-1,-18 1 1,0 17-1,0-17 1,-18 17-16,-17-17 16,-35 17-1,34-17 1,19-18 0,-1 0-1</inkml:trace>
  <inkml:trace contextRef="#ctx0" brushRef="#br0" timeOffset="90249.16">23389 4851 0,'0'0'0,"-17"17"16,-1-17-1,0 36-15,18-1 16,-17 18-16,-1-36 16,18 54 15,0-36-31,18 36 15,-1-54 1,71 1 0,-70-18-1,106-18 1,-107-17-16,36 0 16,-35 0-1,-1-1 1,-17-17-1,0 1 1,-17 16 0,-54-52-1,36 70-15,0 1 16,-1-1 0,19 18-1,-19 0 1,-16 53-1,34-18 1,0 1 0,1 17-1,17-18 1,35-18 0,-17-17-16</inkml:trace>
  <inkml:trace contextRef="#ctx0" brushRef="#br0" timeOffset="90727.9">23742 4762 0,'18'18'63,"-1"0"-63,18-1 15,-17 19 1,0-36-16,35 70 15,-36-34 1,-17-19 0,18-17-16,-18-17 62,-18-1-46,1-53-16,17 18 0,-18 18 15,18-53 1,0 17 0,0 1-1</inkml:trace>
  <inkml:trace contextRef="#ctx0" brushRef="#br0" timeOffset="92195.03">17745 6562 0,'17'0'31,"19"0"1,-19 0-17,1-18-15,17 0 16,89-17-1,352-124 17,-176 54-1,-194 69-31,17-17 31,-88 36-15</inkml:trace>
  <inkml:trace contextRef="#ctx0" brushRef="#br0" timeOffset="93429.34">17956 6809 0,'18'0'125,"35"-18"-110,-18-17-15,18 17 16,35-35-1,1 0 1,-1 18 0,-35 17-1,17-17 1,-35 0 0,-17 35-16,0-18 31,-1 18-16,1 0 1,0 0 0,-1-18-1,19 18-15,-1-17 16,-18-1 0,19 18-1,-19-17 1,19-1-1,-19 18-15,1-18 0,17 1 16,-17-1 0,0 18-1,-1 0-15,18-18 16,-17 1 0,17 17-1,-17-18 1,0 0-1,-1 18 1,1 0 0,0-17-1,-1-1 1</inkml:trace>
  <inkml:trace contextRef="#ctx0" brushRef="#br0" timeOffset="94273.98">18785 5997 0,'18'0'63,"17"18"-63,89 17 31,-107-17-31,160 52 31,-107 1-15,-34-53-1,-1-1-15,-17-17 0,-18 18 16,17-1 0,-17 1-1,0 0 1,18-18 0,-18 35-1,0-17-15,0-1 16,-35 19 15,17-36-15,-17 0-1,-18 35-15,-106 53 32,-17-17-32,123-36 15,-177 106 1,213-123-1,-19 17-15,19-35 16</inkml:trace>
  <inkml:trace contextRef="#ctx0" brushRef="#br0" timeOffset="97009.03">19738 3739 0,'0'36'47,"0"17"-47,35 0 16,36 264 15,-18-141 0,-53-123-31,0-17 16,17-1-16,1-35 47,-18 18-47,0-54 94,-18-17-94,18 0 15,-35-52 1,0-19-16,17 71 16,-17-70-16,17 52 15,-17-17-15,17 35 16,1-53-1,-19 36 1,36 52 15,0 36 32,0 35-63,0-36 15,0 36-15,18-35 16,-18 52-16,35 1 16,1 52-1,-19-105 1,-17 53-16,18-36 16,-1 0-1,1 18-15,-18-18 16,0-88 46,0-17-46,0-1-16,-18-52 16,-17-1-16,0 1 15,-18-18 1,35 105-1,18 1-15,0 53 63,71 158-47,-36-88-1,18 18-15,-18 18 16,1-1-16,-1-87 15,-17 52-15,52 106 16,-52-177 0,-1 72-1,-17-72 1,0 1 0,18-1-16,-18-69 78,-18-19-78,1 0 15,-1-17 1,18 0-16,-18 35 16,1-17-16,17 34 15,-18-34 1,18 123 46,0 35-46,0 35-16,0 18 16,0-105-16,0 105 15,0-53 1,0-17-16,0-36 0,0-18 15,0 1 1,0-53 31,0-36-31,-17 1-16,-36-160 15,17 36 1,-34 0-16,17-88 15,18 123 1,17 106 0,18 1-1,0 34-15,0 71 47,0 106-31,18-1-1,17 142 1,-17-106-16,-1 53 16,18 0-1,-35-194 1,0-18-16,0-88 62,0-105-46,0 69-16,0-34 16,0 70-16,0-35 15,0 0 1,0-36-16,0 71 16,0 71 62,0 17-78,0 1 15,18 34 1,0 1-16,-18-36 16,17 35-16,1 1 15,17 17 1,-17-17-1,0-54-15,-18-52 79,0-71-64</inkml:trace>
  <inkml:trace contextRef="#ctx0" brushRef="#br0" timeOffset="98235.18">19544 3510 0,'0'18'47,"-18"17"-31,1 0-1,17 36-15,-71 141 16,53-142-16,-17 1 16,-18 123 15,53-177-31,0 1 47,0-89-32,0 19 1,0-72 0,0-35-1,0 89 1,0-1-16,18 18 0,-18 0 16,18 0-1,-1 18 1,-17 17-16,0 1 31,18 17-15,-18-18-1,17 18 1,-17-17-16,18 17 47,0 0-32,-1 0 1,1 17-16,35 1 16,-35-1-1,34 19 1,-34-36 0,17 17-16,18 1 15,0-18 1,-18 0-1,-17 0 1,0 0 0,-1 0-1,19 0-15,-19 0 32,1 0-17,35 0 32,159 35 0,-89-35-47</inkml:trace>
  <inkml:trace contextRef="#ctx0" brushRef="#br0" timeOffset="100117.15">21484 1605 0,'18'0'218,"-18"-17"-218,17 17 16,1-18 0,0 18-16,-1-18 15,1 1 1,0 17-1,-1 0 1,1-18 0,0 18-1,-1 0-15,-17-18 32,18 18-17,-1 0 1</inkml:trace>
  <inkml:trace contextRef="#ctx0" brushRef="#br0" timeOffset="101007.09">21625 1746 0,'18'0'156,"35"-17"-156,17-19 31,-52 19-15,35-1-16,-18 0 15,18 1 17,-18-18-1,-17 35-16,17-18 1,-17 18 0</inkml:trace>
  <inkml:trace contextRef="#ctx0" brushRef="#br0" timeOffset="102111.03">21766 1305 0,'0'-17'31,"18"17"32,0 0-48,88 17 32,52 36-31,-122-35 0,105 35-1,-71-18 1,-35-35-16,-17 18 15,0-18 1,-1 17-16,1-17 16,0 18-1,-1-18 1,1 0 0,-18 18 93,-18-1-93,1 1-16,-19 17 15,36-17 1,-35-1-1,0 19-15,0-1 16,35-17 0,-18 17-1,0-17 1,18-1 0,-17 1-1</inkml:trace>
  <inkml:trace contextRef="#ctx0" brushRef="#br0" timeOffset="104704.05">23407 1005 0,'0'-17'0,"0"-1"16,0 0 15,-18 1-15,1-1 15,17 1-16,-18 17-15,0 0 47,1 0-31,-1 0 0,0 17-1,1 18 1,-1-17-1,0-18-15,18 35 16,0-17-16,0 17 31,0-17-15,0 0 0,36-1-1,34 19 1,-34-19-16,69 18 15,-34 1 1,-53-19-16,34 19 16,1-1-1,-35 0 1,17-17-16,-35 17 16,0-17 15,-17-1-16,-1-17 1,-35 36-16,18-36 16,-106 35-16,88-35 15,-53 35 1,-53-17 0,36 17-1,-36-17 1,124-18-16,17 0 15</inkml:trace>
  <inkml:trace contextRef="#ctx0" brushRef="#br0" timeOffset="105315.27">23936 741 0,'18'0'63,"-18"17"-63,35 19 15,-17-1-15,52 88 31,36 36 1,-88-88-1,-1-36-15,-17-17 15,-17-18 0,-19 0-31,1 0 16</inkml:trace>
  <inkml:trace contextRef="#ctx0" brushRef="#br0" timeOffset="105667.97">23848 1129 0,'17'-18'31,"19"1"-31,-1-1 15,-17-17-15,52 17 16,-35 0 0,1 1-16,-19 17 0,1-36 15,17 36 1,-17 0 0,0-17-1,-1 17 1,1-18-16</inkml:trace>
  <inkml:trace contextRef="#ctx0" brushRef="#br0" timeOffset="106213.99">24500 917 0,'18'0'47,"-18"18"-31,18-1-16,-1 1 15,1 53 1,0-71 0,-18 17-1,0 1-15,17-36 78,1-88-62,17 71 0,0-53-1,-17 53-15</inkml:trace>
  <inkml:trace contextRef="#ctx0" brushRef="#br0" timeOffset="107177.93">24977 758 0,'-18'0'62,"0"0"48,18 18-64,0 0-30,0 52 31,0-52-47,0 35 16,18-53-1,0 35-15,-1-17 16,1-18-1,0 0 17,-1 0-32,18 0 15,-17 0 1,35-36 0,-35-16-1,-1 34-15,1-53 16,-18 18-1,0 18 1,0-18-16,0 36 16,0-1-1,0 0 1,0 36 31,0 0-32,18-18-15,-18 35 16</inkml:trace>
  <inkml:trace contextRef="#ctx0" brushRef="#br0" timeOffset="107755.97">25594 529 0,'0'0'16,"-18"0"-16,-17 18 15,17-18 1,1 17-16,17 1 16,-18 0-1,-17 52 1,17-34-16,18-19 16,-17 1-16,17 88 15,0-71 16,0-17-31,17-18 16,1 0 31,0 0-47,17 0 16,-18 0-1,1 0 1,17 0-16,-17 0 15,35-36-15,-18 19 32,-17 17-17,0-18 1,-18 0 0</inkml:trace>
  <inkml:trace contextRef="#ctx0" brushRef="#br0" timeOffset="121987.22">16387 1834 0,'17'36'156,"18"34"-141,124 318 17,0-17 15,-124-283-47,36 106 46,-36-159-46,159 424 63,-53-142-32,-106-176 16,-35-123-16,18-18 47,0 0-15,-1 0-47,213-18 15,-195 1-16,829-195 32,212-35-15,-282 18-1,-582 176-16,-142 18-15,18 17 16,106-52 0,-17 17-1,-124 17-15,53 1 16,-18 17 0,-71 1-1,1 17-15,17 0 16,36-35-1,-53 17 1,105-17-16,-52-1 16,-36 1-1,35 0 1,-34 35 0,-36-18 62,0 0-63,0-70 17,-106-335 14,-18-53-14,89 317-17,-88-194 17,87 194-1,36 142-16,0-19 1,-17 19 0,17-1-1,0 1 1,0-1 0,-18 0-16,0-52 15,1 17 1,17 18-1,-36-36 1,19 53 0,-1 1-1,18-1 1,-17 18 109,-72 0-78,54 0-47,17 0 15,-52 0-15,-54 0 16,89 18 0,-124 17-1,-17 0 1,105-17 0,-175 52-16,87-52 15,53 17 1,-106 36-16,124-53 15,18-1 1,-248 89 0,124-53-1,0 18 1,-18-19-16,54 19 16,52-36-1,-71 36 1,-105 35-1,141-53 1,70-36-16,-52 36 16,52-35-1,-17-1 1,-35 19 0,52-36-1,54 0 1,-54 17-16,36 1 15,-36 0 1,-17-18 0,35 17-1,-53 1 1,53 0 0,-53-18-1,18 17-15,-18 1 16,71-1-1,-71-17 1,71 18 0,17-18-16</inkml:trace>
  <inkml:trace contextRef="#ctx0" brushRef="#br0" timeOffset="124576.82">23213 7832 0,'17'0'0,"-17"-18"63,-88-141-16,-35 71-16,-71 70 16,141 18-47,-194 194 47,123 53 0,124 18-16,18-212-15,141 123 30,-124-158-46,53 0 16,-70-18 0,35 0-16,-36 0 15,1 0-15,0-36 16,70-105 0,-88 106-16,35-89 15,0-17 1,1-88-1,-1 0 1,-35 52 0,0 142-16,0-88 15,0 34 1,0 1 0,0 53-1,0 17-15,0 1 16,0 52 93,71 159-93,-1-35-1,-35-1 17,1-16-17,-36-107 1,17-18 15,1-17 0,-18 18-31,0 0 32,18-1-17,-18 1 1,0 0 0,0-1-1,35 36-15,-35-35 16,18 70-1,-1 0 1,-17-52 0,0 105-1,0-124-15,0 36 16,0-70 156,0-1-157,0-211 17,0 193-32</inkml:trace>
  <inkml:trace contextRef="#ctx0" brushRef="#br0" timeOffset="125840.34">23513 6862 0,'0'17'31,"0"54"-31,0-18 16,0 17-16,0-17 15,0 282 16,17-211 1,1-71-17,0 0 1,-1-53-16,-17 35 16,0-18-1,18 19 1,-18-19-1,17 1 1,-17 0 15,0-1-15,18 1-16,-18 0 16,18 35-1,-1-18 1,1 0-1,-18 0-15,0-17 0,18 0 16,-18-1 0,0 1 15,0-53 16,0-36-32,-18 18 1,0 0-16,18-70 16,0 70-16,0 0 15,0 18-15,0-1 16,0 1-16,0 17 16,0-17-1,18-18 1,17 36-1,36 17 1,35 0 0,-71 0-1,36 35-15,34 18 16,-16 17 0,-54-34-1,18 34 1,-18-17-16,-17 0 15,-1-35 1,-17-1 0,0 1-1,0 0 1,-53 17 0,36 0-16,-54 0 15,18-17-15,-70 35 16,88-53-1,-36 35 1,36-35-16,17 0 16,0 0-1,18-17 79,0-1-78,0 0-1</inkml:trace>
  <inkml:trace contextRef="#ctx0" brushRef="#br0" timeOffset="127263.12">26017 6914 0,'0'0'0,"-17"-17"0,-1 17 31,18-18-31,-18 18 31,18-17-15,-35 17 0,18 0-1,-1 0-15,0 0 16,-88 52 0,71-34-1,-53 53 1,-18 34-16,36 1 15,34-18 1,19-35 0,17-35-1,17-18 32,1 0-31,52 0-16,-34 0 15,-1 0-15,71-18 16,-71-17 0,53-18-16,-52 36 15,34-36-15,1 0 16,-18-18 0,17-52-1,-52 105 1,-1-17-1,1 17 1,-18 36 15,0-1-15,0 107 0,18-1-1,-18-70 1,17 71-16,-17 35 15,0-71 1,18 70 0,-18 1-1,0-106 1,-18 35-16,1-70 16,-36 35-1,-18-18 1,54-35-1,-19 0-15,19-17 16,-124-107 0,70 36-16,1 0 15,34-1 1,19 89 0,17-35-1,0 18 1,17-1 15,36-35-31,0 35 16,35-35-1,71-52 1,-53 52 0,-36 0-1,54 0-15</inkml:trace>
  <inkml:trace contextRef="#ctx0" brushRef="#br0" timeOffset="127933.93">26617 6932 0,'-18'0'31,"1"35"-31,-18 1 16,17-1-1,-17 71 1,17-71-16,18 0 15,0-17-15,0 88 16,18-53 0,-1-18-1,19-17 17,-19-18-17,18 0 1,-17 0-1,17-36-15,1-34 16,-1-18 0,-35 35-1,0-53-15,0 71 16,0-36 0,-18 36-1,1 17 1,-1 18 31,0 18-32,-35 35 1,36-36 0,17 1-1,17-18 32,19 0-47</inkml:trace>
  <inkml:trace contextRef="#ctx0" brushRef="#br0" timeOffset="128714.3">27164 6473 0,'0'0'0,"0"53"16,-18 18-16,18 35 15,0-71 1,0 89-1,18-89-15,17 124 16,-17-54 0,-1-16-1,-17-19 1,0-17 0,-35-88 30,18-1-46,-1 1 16,-17-18-16,17 0 16,0 18-1,1 0 1,17 0-16,0 17 16,-18 0-1,36 18 110,70-35-109,-70 35-1,-1 0-15,1 0 32,-1 0-32,-17-18 15,18 18 1,0-17 0,52-1-1,-70 0-15,71 1 16,-36-18-1,-17 35 1</inkml:trace>
  <inkml:trace contextRef="#ctx0" brushRef="#br0" timeOffset="129609.92">29774 6032 0,'0'0'15,"-17"0"-15,-18 0 16,-89 18 15,54 0-31,-142 105 31,159-70-31,-18 35 32,36-17-17,17-36-15,18 0 16,0-17-1,18 0 1,53-18 0,-18 0-1,-1 0 1,19 0-16,-36 17 16,-35 1-1,36 0 1,-36 17-1,0 0-15,0 36 16,0-18 0,0 0-16,-18-18 0,-17 35 15,-89 19 1,-52-19 0,88-35-1,35-35 1,17 0-1,19 0-15,17-17 47,0-1-47,0 1 16,0-1-16</inkml:trace>
  <inkml:trace contextRef="#ctx0" brushRef="#br0" timeOffset="130264.93">29951 6456 0,'-18'0'31,"1"17"-31,17 1 0,-36 0 16,1 70-1,17-70 1,18 70-16,0-53 15,0-17 1,18 17 0,0-35-1,52 0 1,-52 0 0,52-35-1,-52 35-15,0-36 16,17-34-1,-35 52 1,18-35 0,-18 0-1,0 36-15,0-1 16,0 0 0,-18 1-16,-17-1 15,17 18 16,0 18-15,1-1 0,-1 1-1,18 0 1,0-1 0,18 1-1,52-18-15,18 0 0</inkml:trace>
  <inkml:trace contextRef="#ctx0" brushRef="#br0" timeOffset="131222.56">30903 6209 0,'0'0'0,"-17"18"0,-1 17 16,18 0-16,-18 53 31,1-52-31,-1 34 16,-35 18-1,53-52 1,-35 17-1,35-36 1,-18-17 31,18-35-47,-17-18 16,-1 18-16,0-71 15,1 18 16,17 52-31,0-17 16,0 36 0,17 17-1,19 0 1,34 0 15,-34 0-31,16 17 16,-16 1-1,34 88 1,1-18-16,-54-35 16,1-18-1,-18-17 1,0-53 62,0-54-62,18 1-16,-18 71 15,0-54 1,17 36 0,-17 17-1,18 1-15,0 17 16,-1 0-1,-17-18 1,18 18 0,0 0-16,-1 18 31,-17-1-31,18 1 16,-1 17-1,1-17-15,-18 17 16,35 0-1,-17-17-15,17 17 16,-17-17 0,0-18 15</inkml:trace>
  <inkml:trace contextRef="#ctx0" brushRef="#br0" timeOffset="131796.26">31732 6068 0,'18'0'47,"0"0"0,17 0-31,53-106 31,-88 71-47,0 17 46,-370 212 17,334 0-32,142-88 0,-18-106-31,-70 0 16,106 18 0,-19-18-1,-87 0 1,0 0-16,-1 0 0,-17-18 16,18 0-1,17 1 1</inkml:trace>
  <inkml:trace contextRef="#ctx0" brushRef="#br0" timeOffset="132984.31">21202 10142 0,'0'18'47,"0"53"-16,18 176 1,34-53 15,-52-177-16,18-17 16,17 0-16,54 0 0,52-53 16,-53 36-16,-70-1-15</inkml:trace>
  <inkml:trace contextRef="#ctx0" brushRef="#br0" timeOffset="133376.37">21819 10354 0,'18'0'32,"0"35"-1,-1-35-15,-17 18-1,18 0 1,-18-1-16</inkml:trace>
  <inkml:trace contextRef="#ctx0" brushRef="#br0" timeOffset="133676.04">21837 10054 0</inkml:trace>
  <inkml:trace contextRef="#ctx0" brushRef="#br0" timeOffset="134683.2">22066 10301 0,'0'18'63,"0"52"-48,18-70 16,-18-17 48,0-19-79,0-52 15,-18-35 1,18 87-16,0 1 15,0 18 1,0-19-16,0 19 16,18 17-1,0 17 1,17 19 0,0-1-1,18 53-15,-18-53 16,36 36-16,-54-36 15,1-17 1,-18-36 93,18-52-93,35-54 31,-36 89-47,1 17 16,0 1-1,-1 17-15,1 0 16,-1 0-16,19 0 15,-1 17 1,0 18 15,18 36 1,0-18-1</inkml:trace>
  <inkml:trace contextRef="#ctx0" brushRef="#br0" timeOffset="135028.37">23089 9737 0,'0'35'31,"0"-17"-31,0 17 16,0 0-16,18 0 16,-18 18-16,18-53 15,-18 36 1,0-19-16,0 1 15,0 0 1,0-36 47,0-17-48,0-18-15,0 17 16,-18-34-16</inkml:trace>
  <inkml:trace contextRef="#ctx0" brushRef="#br0" timeOffset="135254.75">22860 9402 0,'18'0'110,"-1"0"-95</inkml:trace>
  <inkml:trace contextRef="#ctx0" brushRef="#br0" timeOffset="135763.1">23460 9384 0,'0'18'47,"0"17"-47,0 0 16,17 18-16,-17 0 0,18-18 16,0 18-1,-1 35-15,-17-52 16,36 52-1,-36-53 17,0-53 30,-18 1-62</inkml:trace>
  <inkml:trace contextRef="#ctx0" brushRef="#br0" timeOffset="136011.91">23372 9772 0,'0'-18'16,"17"18"-16,1 0 15,-1 0-15,1-17 16,0 17 0,17-18-1,-17 18 1,-1 0 0,19-35-1,-1 35-15</inkml:trace>
  <inkml:trace contextRef="#ctx0" brushRef="#br0" timeOffset="136341.16">23707 9613 0,'17'0'31,"1"18"-31,0-1 16,-18 1-16,17 17 15,1-17 1,-1-18-16,-17 18 16,18-18 15,-18 17-31</inkml:trace>
  <inkml:trace contextRef="#ctx0" brushRef="#br0" timeOffset="136786.84">23689 9331 0,'18'18'94,"17"-1"-78,0 19-16</inkml:trace>
  <inkml:trace contextRef="#ctx0" brushRef="#br0" timeOffset="137571.97">24148 9472 0,'-18'0'31,"0"18"-31,-17 35 16,35-36-16,-18 1 15,1 17-15,17 0 16,-18 18-16,18-35 16,0 0-1,0 17 1,0-17-1,282-1 17,-176-34-32,18-19 15,-54 19-15,18-19 16,-52 19-16,-1-19 16,-17 1-1,-18 0 1,0 17-16,0 1 15,-18-36-15,0 35 16,-17 18 0,-18-18-1,36 18 1,-1 0 0,-17 0-1,17 0-15,-35 0 16,35 0-1,-17 18 17,18-18-32,-19 18 15,36-1 1</inkml:trace>
  <inkml:trace contextRef="#ctx0" brushRef="#br0" timeOffset="138252.94">24836 9349 0,'17'0'0,"-17"17"15,0 19-15,18 16 16,17 19 0,0 17-16,1 18 15,17 53 1,-36-159-16,1 70 16,-18-87 46,0-19-62,0-17 16,0-17-16,-18 35 15,1-54 1,17 19 0,0 35-1,0-1-15,0 19 16,52-19-1,-34 19 1,17-1 0,1 18-1,-1 0 1,-17 0-16,-1 0 16,19 18-16,-19 17 15,36 18 1,-18-18-1,1 1 1,-19-19 0,-17 1 15,0-1-15,18-17-1</inkml:trace>
  <inkml:trace contextRef="#ctx0" brushRef="#br0" timeOffset="139549.03">22313 12435 0,'0'89'62,"18"87"-30,-1-17-32,36 617 46,-35-706-46,-18 160 47,0-283-15,-18 0-17,-17-53 1,0-17-16,-18-1 15,53 89-15,-71-106 16,36 70 0,-18-17-1,18-35 1,17 34-16,1 36 16,17-35-16,0 53 15,0-36-15,0 36 16,35-71-1,-35 71 1,53-53 0,0 17-1,-18 71-15,53-70 16,18 52 0,17-17-1,-52 35 1,0 0-1,-54 0-15,19 0 32,-19 53-32,1-36 15,-1 36 1,-17 71 0,0-89-1,-35 88-15,0-70 16,-106 106-1,0-53 1,123-106 0,0 18-1,36-36 63,0 18-78,17-35 16</inkml:trace>
  <inkml:trace contextRef="#ctx0" brushRef="#br0" timeOffset="140120.62">22983 12718 0,'0'17'47,"18"1"-32,-18 0-15,18 34 32,-18-34-32,17 53 15,-17-36 1,18-35 93,-18-35-78,18 17-31,-1-17 16,19-53-16,-1-18 16,-17 70-16,17-34 15,0 35 1,-35 17 0</inkml:trace>
  <inkml:trace contextRef="#ctx0" brushRef="#br0" timeOffset="140988.96">23495 12435 0,'-35'36'31,"-1"-36"-31,19 35 16,-1 0-16,1-17 15,-36 70 1,53-53-16,0 1 15,0 122 17,35-140-1,0 0-15,0-18-16,1 0 15,-19 0 1,36-18-16,-35 0 15,17-17 1,0 0 0,-17-53-1,17 52 1,-35-34 0,0-1-1,0 54-15,0-19 16,0 1 15,-17 35-15,-1 0-1,0 0-15,-34 0 16,34 35 0,0-35-1,-17 36 1,35-19-1,0 1-15,0 17 16,18-35 0,17 18-1,18-18 1,-18 0-16,53 0 16</inkml:trace>
  <inkml:trace contextRef="#ctx0" brushRef="#br0" timeOffset="141535.07">24289 12241 0,'-53'18'32,"53"0"-32,-35-1 15,-1 19 1,1-1-1,35-18 1,0 1-16,-18-18 0,18 18 16,0-1-1,0 1 1,0 0 0,0-1-1,36 1 1,-19 17-1,-17-17 1,36-18-16,16 18 16,19-18-1,17-18 1,-52 18-16,34-18 16,1-17-16,17-18 15,-53 53 1,0-53-1</inkml:trace>
  <inkml:trace contextRef="#ctx0" brushRef="#br0" timeOffset="142655.87">24747 12188 0,'18'0'94,"0"0"-78,-1 0-16,36-52 46,-35 34 1,-89 0-15,18 36-32,-17 52 15,17-34 1,35-1-16,-17 18 15,35-18 1,0 0 0,0 1-1,35-19 1,18 1-16,18-18 16,17 0-1,18 0 1,-36-35-1,18-36 1,-35 18 0,-35 0-16,70-52 15,-35-1 1,-53 88-16,18-70 16,-1 70-1,-17-17 1,0 0-1,-17 35 17,17 17-32,-18-17 15,1 18 1,17 17 0,-18-17-16,18 0 15,0-1-15,0 1 16,18-1-1,-1 1 1,18 35 0,-17-35-1,-18 17 1,0 18-16,0 0 16,-35-18-1,0-17 1,17-1 15,0-17-15,18-17 31,18-19-32,123-69 1</inkml:trace>
  <inkml:trace contextRef="#ctx0" brushRef="#br0" timeOffset="143121.01">25700 11677 0,'-18'0'32,"1"18"-1,17-1-16,0 1 1,53 35 31,-1-18-31,-34-17-16,-18-1 15,0 19 1,0-19-1,0 19 1,-18-36-16,-52 52 16,52-34-1,-141 0 1,124-18 0,0 0-16,-36-18 0</inkml:trace>
  <inkml:trace contextRef="#ctx0" brushRef="#br0" timeOffset="147097.91">18838 5221 0,'0'18'78,"0"-1"-78,0 1 16,18 53 0,0-36-1,-18 0-15,17 71 16,19 0-1,-19 0 1,18 88 0,-17-141-1,0 17-15,17 54 16,-17-71 0,-1-1-1,-17-34 1,18 70-1,0-70-15,-18 0 16,0 17-16,35 18 16,-18-18-1,1 53 1,0-52 0,17 105-1,-35-106-15,35 71 16,1-18 15,-19-35-31,1 17 16,0-52-1,-1 53 1,18-36 0,-35 0-1,18-35 126,17 0-110,36 0-15,-18-18-1,705-140 32,-564 105-31,1041-370 15,-776 246 16,-406 159-47,17-17 16,18 18-1,0-1 1,-17 0-16,-53 1 15,52-1 1,36 0-16,35-17 16,18 0-1,-88 17-15,140-70 16,54 17 0,-18 18-1,70-17 1,89-18-1,-353 70-15,106-35 16,-36 0 0,-52 36-1,-1-19 1,18-34 0,-52 70-1,34-53-15,1 18 16,-36-1 15,-17 19-15,-18-1 31,17 18-32,-17-18-15,0 1 31,0-1-15,0 1-16,0-1 16,0-35-16,0 18 15,-17-71 1,-1 53 0,-17-141-1,-1 53-15,-34-106 16,17-35-1,35 229 1,-52-212 0,52 212-1,-17-106-15,0 107 16,-1-72-16,1 53 31,35 54-15,0-1 78,-35 1-79,17-1 16,0-17 1,1 35-1,-1 0-15,1 0-16,-19 0 15,-17 0-15,36 0 16,-71 17-16,-89 36 31,89-35-15,35-1-16,-53 19 15,-53-1 1,107-17-16,-178 35 16,-17 35 15,159-71-31,-229 54 15,-1 0 1,159-19 0,-35-16-16,36-1 15,-1 0 1,88-17-16,-17 0 16,-18 17-1,-299 71 1,122 0-1,142-71-15,-212 71 16,212-71-16,-88 35 16,-18 1-1,212-53 1,-124 35 0,88-36-1,1 1-15,-1-1 16,18-17-1,18 18 1,18-18 0,-19 18-1,1-18 1,-18 0-16,35 17 16,-176 19-1,159-19 1,0-17-1,-36 36 1,54-19 187,17 19-187,-18-1-16,0 18 15,1-18-15,17 18 16,0 0 0,-18 17-1,0-34-15,18 34 16,0-34 0,0-19-1,0 1-15,0-1 16,0 19-1,0-19 1,0 54-16,0-1 16,0-34-1,18 17 1,0 0 0,-1-36-1,-17 1 1</inkml:trace>
  <inkml:trace contextRef="#ctx0" brushRef="#br0" timeOffset="158188.87">26529 11501 0,'18'0'109,"17"0"-78,88-36-15,265-87 15,-264 88-15,-18-1-1,-53 19 17</inkml:trace>
  <inkml:trace contextRef="#ctx0" brushRef="#br0" timeOffset="158912.17">26617 11624 0,'0'0'0,"71"0"32,-54 0-32,1 0 15,17 0 17,-17 0-17,17 0 1,18-18-1,-35 18 1,-1 0-16,19-17 16,-1 17-16,71-36 15,0 19 1,-1-18 0,19-1-1,-54 1 1,1 17-1,52-52-15,-105 70 16,-18-18 47,18 18-48,-1-17-15,-17-1 16,0 0-1</inkml:trace>
  <inkml:trace contextRef="#ctx0" brushRef="#br0" timeOffset="159588.18">27111 10777 0,'35'0'47,"18"0"-31,176 89 0,107 69-1,-178-87 1,530 387 15,-635-422-31,0 123 47,-53-142-31,-176 124 15,105-88-16,-140 53 17,105-53-1,88-35-15,18-1-1,53-70 63,35-35-78</inkml:trace>
  <inkml:trace contextRef="#ctx0" brushRef="#br0" timeOffset="160555.5">30215 10107 0,'0'-18'16,"0"1"15,-17 17-31,17-18 16,-18 1-1,0 17-15,-17-18 16,-53 0 0,-141 71 15,-53 71-15,211-71-16,-158 123 15,105-88 1,54 36-1,34-19 1,36-34 0,18 70-1,-18-123-15,53 52 0,-35-17 16,123 53 0,0-35-1,-106-54 1,89 19-1,-1-19 1,-105-17-16,87-17 16,-34-1-1,17-35 1,-17 0 0,17-35-1,-70 70 1,17-35-16,18-17 15,-36 17-15</inkml:trace>
  <inkml:trace contextRef="#ctx0" brushRef="#br0" timeOffset="161372.76">30321 10372 0,'0'17'31,"0"54"-31,0-1 16,0 36-16,36 194 31,-36-229-31,17 17 16,1-35-1,-18 70 1,17-87-16,-17-19 0,0 1 16,0-1-1,-17-17 48,-1-88-63,1 53 15,-36-71 1,0-70-16,0-1 16,-18-70-1,18 53 1,53 71-16,0 88 16,0-54-16,36-16 15,-19 87 1,89-70-1,0 0 1,-53 70 0,17 18-1,-52 0-15,35 0 16,35 70 0,-70-34-1,70 70 1,-53-18-1,-17-71-15,0 177 16,-54-70 0,-17-36-1,-53 71 1,71-124 0,-18 18-16,-17-18 15,-36 1 1,71-19-1,-18 1 1,35-18 15,0 0-15</inkml:trace>
  <inkml:trace contextRef="#ctx0" brushRef="#br0" timeOffset="161945.84">31062 10001 0,'0'0'0,"-18"18"0,1 35 16,-18-18-16,17 106 15,0-88 1,18 106-1,0-71 1,0 18 0,18-53-1,17 17-15,0-52 16,-17-18 0,0 0-1,17 0 1,71-71-1,0-52 1,17-142 0,-88 195-16,54-230 15,-72 229 1,1-158 0,-18 106-1,0 87-15,0 19 16,0 52 31</inkml:trace>
  <inkml:trace contextRef="#ctx0" brushRef="#br0" timeOffset="163266.12">30709 11730 0,'-211'123'47,"422"-246"-47,-546 405 16,141-35 15,88 194-16,106-406 1,18 89 0,17-89-1,0-35-15,-17 0 16,0 0 0,105 0-16,-70 0 15,88-53 1,0-17-1,18-36 1,-88 35 0,-36 1-16,0-1 15,-35 53 1,18-17 0,-18-18-16,0 36 15,0-36 1,0-18-1,0 53 1,-35 54 47,17-19-48,-17 72-15,-1-1 16,19-53-16,17-17 15,-18 105 1,18-52 0,0-54-1,18 1 1,-1-18-16,1 0 16,0 0-1,-1 0 1,1-35-1,0-1 1,17-16 0,-35 16-16,35-123 15,-35 124 1,0-18-16,0 18 16,0-71-1,0 71 1,0 17-1</inkml:trace>
  <inkml:trace contextRef="#ctx0" brushRef="#br0" timeOffset="163801.72">31115 12012 0,'18'141'46,"-18"-70"-46,17 140 32,-17-158-32,0 0 15,0-17 1,0-19 0,0-34 30,18-36-46,-18 0 16,0 35 0,35-158-1,0 87 1,-35 19-16,53 17 16,-53 18-1,18 35-15</inkml:trace>
  <inkml:trace contextRef="#ctx0" brushRef="#br0" timeOffset="164890.07">31415 12083 0,'17'17'31,"1"-17"-16,17 0 1,-17 0 0,17 0-16,-17 0 15,35 0-15,-18-17 16,-17-1-16,17 0 16,18-52-1,-53 52 1,0 1-1,0-1 1,-18 18 15,1 0-15,-19 35-16,1-17 16,18 17-1,-36 53 1,0-17-16,53-36 15,0 18 1,0 0 0,0-35 15,0 17-15,35-35-16,0 0 15,-17 0 1,88-35-1,35-54 1,71-105 0,-142 124-16,36-107 15,-71 19 1,-17 122 0,-18-34-1,0 52 1,0 1-16,-18 17 31,-17 35-15,35-18-1,-18 1 1,18 17-16,0-17 16,0 35-1,0 0 1,0 0-16,18-18 15,0-17 1,-1 52 0,-17-17-1,0-35-15,0 35 16,0 0 0,-53 17-1,18-70 1,0 35-1,17-35 1,-17 0-16,0 0 16,-18 0-16,35 0 15,-53 0 1,-70 0 0,88 0-1,18 0-15</inkml:trace>
  <inkml:trace contextRef="#ctx0" brushRef="#br0" timeOffset="173852.07">24941 4498 0,'18'0'78,"17"-18"-62,-17 1 0,35-1-16,17-17 31,19-1-16,16-16 1,1 16 31</inkml:trace>
  <inkml:trace contextRef="#ctx0" brushRef="#br0" timeOffset="174485.79">24994 4851 0,'18'0'47,"0"0"-32,34-18 1,195-70 15,-158 53-15,-36-1 0,-1 1-16,-34 35 15,35-53 1,-18 53-1,18-35 1,-17 17 0,-1 1-16,-35-1 15</inkml:trace>
  <inkml:trace contextRef="#ctx0" brushRef="#br0" timeOffset="175108.98">25629 3898 0,'18'0'47,"0"0"-31,229 35 31,88 36-16,-53 88-15,-229-106-1,-36 0 16,-17-36-31,0 54 16,-52-18 0,52 0-16,-53-18 15,-36 88 1,19-52 0,52-36-1,-17 0 1</inkml:trace>
  <inkml:trace contextRef="#ctx0" brushRef="#br0" timeOffset="176446.96">27922 3140 0,'18'0'32,"0"-18"-17,-1 18 1,19-18-16,-19 1 15,1 17 1,211-124 0,89 1 15,-318 105 0,-18 36 32,-17 0-48,-1 17-15,-16-18 16,16 1-16,1 17 16,0 1-16,-36 17 15,54-36 1,-36 36-1,0 18 1,35-54 0,18 1-16,-18 17 15,1 0-15,-1 1 16,0 17 0,1 0-1,17 17 1,0 18-1,0 36 1,0-89-16,0 53 16,17-52-1,1-36 32,0-18-31,35-53-1,-18 54-15,0-19 16,159-105 0,-106 88-1,-52 36 1,-1 17-16,-17 0 31,-1 0-15,19 70-1,-19-17 1,54 53 0,-71-71-16,35 36 15,-35 35 1,-35 0 0,-142 70-1,-87 53 1,52-88-1,89-70-15,-36 17 16,106-70 0,35-1-16,1-17 15,17-17 79,17-1-78,-17 0-16</inkml:trace>
  <inkml:trace contextRef="#ctx0" brushRef="#br0" timeOffset="177846.73">29051 3440 0,'0'0'16,"0"35"-16,-17-35 15,17 17-15,-18-17 16,18 18-1,0 17 17,0 18-17,0-17 1,0-1-16,18-17 16,-1 17-1,1-18 1,-18 1-1,35 35 1,0-18-16,18 1 16,-35-36-1,17 0 1,1 0 0,-1 0-1,18-36 1,53-34-1,35-89 1,-71 35 0,-34 72-1,-36 34-15,0-35 16,0 18-16,0-1 16,-18 19-1,0-1 1,18 1-1,-17 17 1,-54 0 0,53 0-16,1 0 15,-54 0-15,36 17 16,-36 1 0,18 17-1,36-35 1,-18 35-1,17-17 1,18 0 0,-18-1 15,18 1 0,0 0 16,53 34-16,-35-52-15</inkml:trace>
  <inkml:trace contextRef="#ctx0" brushRef="#br0" timeOffset="178614.98">30780 2805 0,'-18'0'31,"1"0"-31,-1 0 31,0 0-15,1 35 0,-54 141-1,53-70 1,18-53-1,0-18 1,0-17 0,0 0-16,0-1 31,18 1-15,0-18-1,17 17 1,0-17-1,18 0 1,-35 0-16,0 0 16,-1 0-1,18 0-15,-17-35 16,35 18 0</inkml:trace>
  <inkml:trace contextRef="#ctx0" brushRef="#br0" timeOffset="179356.53">31238 2928 0,'-17'0'31,"-36"53"1,35-18-1,36 18 16,0-18-16,17-35 0,-18 0-31,1 0 16,-18-17 0,18-1-1,-1-52 1,1 17-16,-18 0 15,18 0 1,-1 0-16,-17-18 31,0 54-31,0-1 16</inkml:trace>
  <inkml:trace contextRef="#ctx0" brushRef="#br0" timeOffset="180588.65">31503 2699 0,'18'0'32,"-1"0"-17,-17 17 1,36 1-16,-19 53 31,19-1-15,-19 1 15,1-71 16,-1-71-32,19 18 1,-19 18-16,1-18 16,17 0-1,-35 35-15,18 18 16,0 0 0,-1 0 46,1 0-46,-18 18-1,17-18-15,1 0 16,0 0 0,-1 0-1,54-35 1,-53 35-16,35-88 15,-53 35 1,0 35-16,0-17 16,0 0-1,-18 35 17,0 0-17,1 35 1,17-18-16,0 1 15,0 0 1,0 17 0,0-17-1,0-1-15,35-17 16,-17 0 0,70-88-1,-53 53-15,0-18 16,-17-18-1,-18 54 1,-35 17 15,-18 17-15,-18 36 0,54 0-1,-1 0-15,18-18 31,0 1-31,0-19 16,35 19 0,-35-19-1,0 18 1,0 36 0,0-53-16,-53 88 15,-53 17 1,89-105-1,-89 52 1,71-70 0,-71 18-1,53-18-15</inkml:trace>
  <inkml:trace contextRef="#ctx0" brushRef="#br0" timeOffset="183326.44">21290 2452 0,'18'0'125,"-18"17"-110,17 1-15,-17 17 16,18-17-16,0 0 16,-1 17-16,1 0 15,17 18 1,-35 0 0,53 18-1,-35-36 1,17 0-1,-17 0 1,-1-35-16,-17 18 16,18 0-16,-18-1 15,18 1 1,-1 35 0,19-53-1,-1 70 1,0 1-1,-17-53 1,-1 17 0,19 18-1,-19-53 17,1 0 93,0 0-110,-18-18 1,17 18-16,19-17 0,-36-1 15,52 0 1,-16 1-16,52-19 16,0 1-1,124-18 1,-124 36 0,35-1-1,142-35-15,-124 35 16,18-17-1,-89 35-15,-34-18 16,87 1 0,-88 17-1,-17 0-15,-18-18 16,18 18 0</inkml:trace>
  <inkml:trace contextRef="#ctx0" brushRef="#br0" timeOffset="184072.74">23319 2646 0,'17'0'47,"1"0"-32,0 0-15,-1 0 16,18 0-1,18 35 1,-17-17 0,-19-1-1,1 19-15,17-19 16,0 1 0,-35 0-1,0-1 48,-17 54-32,-18-36-31,17 0 16,-17 1-16,-1-1 15,-34 35 1,-54 36-1,71-53 1,18-18 0,18-35-1,-1 18-15,18 0 0,-18-18 16,36-18 46,17 0-30,-17 1-32,17-18 0</inkml:trace>
  <inkml:trace contextRef="#ctx0" brushRef="#br0" timeOffset="185402.79">24694 2099 0,'0'-35'16,"18"-1"-16,17-52 31,36 18-16,-1 17 1,-52 18 0,35 17-1,-35 18 1,-1 0 0,1 0-1,0 0 1,17 35-1,18 36 1,-18-1 0,0 71-1,-35-52 1,0 16-16,0-52 16,-35 71-16,0-54 15,-53 71 1,35-52-1,-53 17 1,71-89 0,-89 71-1,106-70-15,-34 0 16,34-18 15,18-18-15,-18-17-1,1-18-15,17 0 16,0-53-16,17 0 16,-17 71-1,88-89 1,18 36 0,-18 35-1,-35 36-15,-17 17 16,-19 0-1,36 0 1,-35 0 0,52 35-1,1 0-15,-36 18 16,18-18 0,-18-17-1,-17-18 1,-18 18-16,18-18 15,-18 17 1,17-17-16,19 0 16,-19-17-1,1-1 1,35-52 0,0 17-1,-36 35 1,1-35-16</inkml:trace>
  <inkml:trace contextRef="#ctx0" brushRef="#br0" timeOffset="186042.75">25612 2064 0,'-18'0'31,"18"17"-15,-18 1 0,18 0-16,-35 211 47,53-106-1,-1-105-46,-17 0 16,18-18 0,0 0-16,-1 0 31,1-18-31,0 0 16,17 1-1,0-71-15,-17 70 0,-1-53 16,-17 36-1,0 17 1,-35-17 0,0 0-1,-18 0 1,0 17 0,35 18-1,1 0-15,-1 0 31,18 18 16,0-1-31,0 1 31,53-18-32,-35 0-15</inkml:trace>
  <inkml:trace contextRef="#ctx0" brushRef="#br0" timeOffset="186736.97">26935 1517 0,'-18'0'0,"0"0"16,-17 0-1,17 0-15,-52 71 32,35-54-32,-1 36 15,19-18 1,17-17-16,-18 53 15,0-19 1,18-34 0,0 88-1,18-36 1,-18-52-16,71 35 16,-19-18-1,1-35 1,-17 0-1,70 0 1,-71 0-16,18-35 16,17-18-1,-34 0 1,-1 36 0</inkml:trace>
  <inkml:trace contextRef="#ctx0" brushRef="#br0" timeOffset="187337.73">27270 1640 0,'-36'0'32,"19"18"-32,-18 17 0,17-17 15,-17 53 1,17-19-1,0-16 1,18 17 0,0 0-1,0-36-15,0 1 32,18-18-32,0 0 31,-1 0-16,54-53 1,-18 0 0,-36 35-1,36-52 1,-35 17 0,0 18-1,-18-1-15,0 19 16,0-1-16,0 0 15,0 1 1,-18 17 15,0 0-15,1 0 0,-1 0 15,18 17-16,18-17 17,-1 0-17</inkml:trace>
  <inkml:trace contextRef="#ctx0" brushRef="#br0" timeOffset="187803.86">27552 1517 0,'18'0'32,"-1"0"-1,-17 35-31,18 18 16,-18-35-1,17 70 16,1-106 32,-18-87-47,18 34-1,-1 53 1,1-35-16,-18 36 0,0-1 15</inkml:trace>
  <inkml:trace contextRef="#ctx0" brushRef="#br0" timeOffset="188830.64">27852 1429 0,'17'0'16,"1"0"-1,0 0 1,-18 17-1,17-17 1,1 0-16,17 0 16,-17-17 15,0-1-31,-1 0 16,1-17-1,-18 18 1,-18 17 46,-17 17-46,17 1 0,1-1-1,17 1-15,0 0 16,0 35-1,0 0 1,0-36 0,0 1-16,17 0 0,-17-1 15,36-17 1,16 0 0,-16 0-1,70-17 1,-53-19-1,35-70-15,0-35 16,-35 0 0,-53 106-1,17-18 1,-17 18 0,0 17-1,-17 18 1,-1 0 15,18 18 32,0-1-48,53 19 1,-18-1-1,-17 0-15,0-17 16,-1 17-16,1 36 31,-18-18-31,18 35 0,-18-35 16,0-18 0,-53-17-1,0 35 1,-53-18-1,53-35-15,0 0 0,-53 0 16,89 0 0,-19 0-16</inkml:trace>
  <inkml:trace contextRef="#ctx0" brushRef="#br0" timeOffset="193553.81">27446 3193 0,'18'0'62,"-1"0"-46,1-18 0,17 0-1,53-17 1,-17 0-1,123-53 1,-88 35 0,-53 35-1,141-52 1,-88 34-16,176-52 16,-70 17-1,52-17 1,195-35-1,-212 52 1,194-70 0,-318 106-1,318-124-15,-353 124 16,283-89 0,-177 54-1,70-18 1,-175 70-1,16-35-15,-52 53 16,71-35 0,-54 0-1,-52 35 1,53-18 0,70-35-1,-106 53-15,124-35 31,-18-1-31,-35 1 16,70 0 0,-158 17-1,17 1 1,-17 52 171,-18-18-171,0 54 0,17 17-1,-17 18 1,0-53-16,18 106 16,-18-89-16,0 1 15,0 17-15,0 0 16,0 53-1,0 18 1,0 53 0,0-36-1,0 18 1,0-17 0,0-107-16,0 36 15,0-71 1,-18 36-1,18-36 1,0-17 0,0-1-1,0 1 17,0 0-17,-17-18 16,17 17 1,-18-17 46,-88 36-63,36-1 1,-19 0-16,-52 0 16,-35 18-1,-36 0-15,1 18 0,-336 52 16,-71 18 0,336-88-1,-124 71 1,195-54-1,-36 1-15,-88 35 16,264-89 0,-246 71-1,228-70 1,-228 35 0,-18 18-1,211-36-15,-264 53 31,265-53-31,-124 18 16,141-17 0,-70 16-1,87-34 1,54-18-16,18 18 16,-1-18-1,18-36 235,0 19-234,18-177-1,-1 53 1,-17 35-16,0 18 16,0-36-1,0-87-15,0 122 16,0 1 0,0 0-16,0-53 15,0 17 1,0 89-1,0-53 1,0 53-16,0-18 16,0 17-1,0 1 1,-17 0 0,-1 0-1,18 17 1,0 0-1,0 1 1,0-1 0,0 0-1,0 1 1,0-1 0,0 0-16,0 1 31,0-1-16,18 1 1,-1-1 0,-17 0-16,88-17 15,-17 0 1,158-53 0,-176 70-1,123-70 1,-34 35-1,-19-18 1,-88 54-16,-17 17 0,35-36 16,0 19-1,-18-1 17,-17 18-32,-1-18 15,1 1-15</inkml:trace>
  <inkml:trace contextRef="#ctx0" brushRef="#br0" timeOffset="197581.3">23830 2011 0,'0'17'94,"0"19"-78,0-19-16,18 266 62,-18-248-62,35 212 47,-35-230-47,35 89 31,-35-70-15,18-1 0,0 0-1,-18-17-15,0-1 16,17 1-16,1 35 31,0 0-31,-18-35 16,17 17-1,1 0 1,-18-17 0,17-18-16,-17 17 15,0 1 1,18-18-1,0 0 95,88 18-63,17-18-32,300-18 32,1-17-16,-266-18-15,72 0 15,-124 18-31,-1-1 16,89-17 0,-88 36-1,106-36 1,-142 35-16,19 18 15,-1-17 1,18-19 0,-18 36-1,18-35-15,-53 35 0,123-35 16,-17-1 0,70-34-1,18-18 1,-176 70-1,158-52-15,-159 52 16,177-53 0,53 1-1,-229 52 1,229-52 0,-159 17-1,-71 35-15,107-35 16,-107 35-1,19-17 1,-19 0 0,18-18-1,18 0 1,-35 0 0,-1 0-16,-35 36 15,54-89 1,-36 53-1,-53 35 1,0-17 0,0 0-16,0-1 15,0-34 1,0-1 0,0 36-1,-18-53 1,0 35-1,1 18-15,-1-1 16,0 19 0,1-19-1,-1 1 1,0 17 0,1-34-16,-18 16 15,-1 1 1,19 0-1,-1 17 1,-17-17 0,17 0-1,-17-1-15,-18 19 32,18-19-17,-1 19 1,36-1-1,-53 0 1,36 18-16,-1-17 16,-88-1-1,18 1 1,-71 17 0,-17-18-1,70 18 1,53 0-16,-53 0 0,-52 0 15,122 0 1,-140 35 0,-18 0-1,106-17 1,-124 17-16,-35 18 16,159-35-1,-124 35 1,71-18-1,-18-17 1,18 17 0,-70 0-1,122-17-15,-34 35 16,-71-18 0,35 18-1,36-18 1,-54 18-1,54 0 1,17-18-16,53-17 16,-123 53-1,70-18 1,-53-1 0,106-16-1,-106 34 1,89-70-16,-36 53 15,36-17 1,-1-1 0,36-18-1,-36 19 1,36-1 0,-36 0-16,36-17 15,-36 17 1,19 18-1,16-53 1,1 35 0,17 1-16,1-36 15,-1 17 1,0 1 0,-17 17-1,0-17 1,0 17-16,17-17 15,-35-1 1,35 19 0,1-36-1,17 17 157,-18 54-109,18-36-48,0-17 17</inkml:trace>
  <inkml:trace contextRef="#ctx0" brushRef="#br0" timeOffset="-206091.86">19491 13776 0,'18'-53'62,"-36"106"-62,53-124 31,-17 71-31,52-53 16,-34 36-16,369-142 31,-228 106-15,-107 18-16,107-18 15,17-18 1,-106 36 0,18 18-16,-71-1 31,-17 18-15,-1 0-1,1 0 1</inkml:trace>
  <inkml:trace contextRef="#ctx0" brushRef="#br0" timeOffset="-205503.91">19632 14023 0,'18'-18'78,"88"-17"-62,634-335 31,-457 228-1,-230 72-14,-36 70-32,1 0 15,-18-18 1,17 18 0,1-17-16</inkml:trace>
  <inkml:trace contextRef="#ctx0" brushRef="#br0" timeOffset="-204917.76">20426 12965 0,'17'0'31,"1"0"-31,53-18 16,-18 18-16,35 0 16,18 0-1,264 159 1,18 52 15,-335-158-15,-53-35-1,0 17 1,-18-17 0,-17-1-1,-71 54-15,18-18 16,-141 70 0,88-52-1,-89 52 1,125-52-16,52-18 0,17-35 15,1 17 1</inkml:trace>
  <inkml:trace contextRef="#ctx0" brushRef="#br0" timeOffset="-204042.08">20391 16051 0,'17'0'47,"1"0"-32,17 0 1,36-17-1,317-107 17,-265 71-1,1-17 16,-89 70-32,-17 0 1,-1 0 0,1 0-1</inkml:trace>
  <inkml:trace contextRef="#ctx0" brushRef="#br0" timeOffset="-203458.02">20232 16316 0,'17'0'78,"19"18"-62,-19-18 0,1 0-16,0 0 15,87 17 1,1-17 0,-35 0-16,70 0 15,-106 0 1,124-35-1,-71 17 1,-35 1 0,-18-1-16,1 0 15,-19 18 1</inkml:trace>
  <inkml:trace contextRef="#ctx0" brushRef="#br0" timeOffset="-202750">21114 15434 0,'35'0'63,"124"0"-32,-106 18-31,-18-1 16,53 19-1,18 34-15,0 18 16,-71-35 0,18 35-1,0-35 1,-35-17-16,-18 17 16,17-18-16,1 0 15,-18 0-15,0 54 16,-18-1-1,-17-35 1,0-18 0,-36 18-1,18-35-15,0-1 16,36 1 0,34-53 93,54-18-109,-18 17 16,35-34-16</inkml:trace>
  <inkml:trace contextRef="#ctx0" brushRef="#br0" timeOffset="-201968.81">23319 14975 0,'-18'0'78,"0"0"-78,-70 0 16,35 18-16,-35 17 15,35 1-15,-70 34 47,123-52-16,0-1-15,35-17 0,0 18-16,89 35 15,-107-53 1,36 35-1,-17 18 1,-1 0 0,-35-18-16,17 54 15,-17-1 1,0-18 0,-17-52-1,-36 35 1,-18-18-1,1 0-15,-54 18 16,107-53 0,-36 18-1,35-18 17,18-35-17,18-89 1,35 54-16</inkml:trace>
  <inkml:trace contextRef="#ctx0" brushRef="#br0" timeOffset="-201478.81">23460 15046 0,'17'0'32,"1"18"-1,35 87-31,211 372 62,-228-460-62,-36 1 16,-18-230 47,0 177-48,18 17-15,0 1 16</inkml:trace>
  <inkml:trace contextRef="#ctx0" brushRef="#br0" timeOffset="-201086.77">23654 15311 0,'0'-18'141,"17"0"-126,1 1-15,511-213 47,-494 213-31,1-19 31</inkml:trace>
  <inkml:trace contextRef="#ctx0" brushRef="#br0" timeOffset="-200171.03">24518 14852 0,'-35'18'31,"17"17"-15,-52 212 31,70-194-47,123 123 46,89-123-14,-177-53-32,141-18 47,-158-17-47,0-159 46,-107-71-14,-69 177 15,70 106-16,17 52 16,71-17-32,0-35 1,0 0 15,35-18-15,-17 0-16,0 0 15,52 0 1,-35-18 0,-17 18-16</inkml:trace>
  <inkml:trace contextRef="#ctx0" brushRef="#br0" timeOffset="-199532.98">24853 14887 0,'71'-17'47,"87"52"-16,-87 35 16,-53-70-47,17 89 47,-17-89-47,-18-18 109,88-317-77,-53 106-17,36 70-15,-71 124 16,17 35 31,1 35-32,-18 18-15</inkml:trace>
  <inkml:trace contextRef="#ctx0" brushRef="#br0" timeOffset="-197957.55">25753 14499 0,'0'-17'16,"-35"17"15,35 17-31,-36 18 16,36-17-16,-35 17 15,0 54 1,35-37 0,-18-34-16,18 35 15,0-35 1,0-1 0,53-34 62,-35-1-78,35 0 15,-36-35-15,18 1 16,1-54 0,-19 70-1,-17 1 1,0 53 31,0 17-47,18-17 15,-18 17-15,18-35 16,-18 35 0,17 1-16,1-36 15,0 0 1,-1 0-1,1 0 1,35-53 0,53-71-16,-71 71 15,53-70 1,-70 105 0,-18 1-1,0-1 1,0 0-1,0 1 1,-18 17-16,0 0 16,1 0 15,-19 35-31,36-17 16,-35 17-1,0 18-15,35-18 0,-35 36 16,35-1-1,0 1 1,0-36 0,35-35-1,53 0 1,0-53 0,-52-35-1,16 35-15,37-71 47,-89 230 16,-53 300-32,53-300-16,-88 370 32,88-317-47,0 352 47,-18-528-31,0 17-16,-17-71 15,0 18-15,-18-53 16,18 18 0,35 35-16,-36-70 15,19 70-15,17-18 16,0-17 0,35 70-1,35-52 1,54 17-1,-89 35 1,106-35 0,-88 36-16,-17-1 15,16-17 1,-16 35 0</inkml:trace>
  <inkml:trace contextRef="#ctx0" brushRef="#br0" timeOffset="-197223.2">26599 15064 0,'18'0'63,"0"0"-63,-1 0 15,19 0 1,-19 0-1,19-89 17,-19 19-32,-17-54 15,0 71 1,0 18 0,0 0-1,-17 35 16,-1 0-31,-70 18 16,70-1 0,-70 107-1,35-54-15,53 54 16,0-54 0,0-52-1,35 52 1,1-17-1,52-17 1,-35-1 0,0-35-16,-18 0 15,0 0 1,0 0 0,-17-18-1,0 18 1,-1-17-1,1-1-15,0 0 16,-18 1 0,17 17-1,-17-18 1,71-17 0,123-36-16,229-35 15,-246 53 1</inkml:trace>
  <inkml:trace contextRef="#ctx0" brushRef="#br0" timeOffset="-196211.79">28293 14270 0,'17'0'94,"36"-35"-79,-17 35-15,34-53 16,-52 35-16,35 18 15,53-53 1,-36 35 0,-35 1-16,-17-1 0,0 18 15,-36 18 48,-35 35-48,-17 35-15,-89 88 16,53-70 0,53-53-1,0 0 1,36-35 0,69-18 171,-16 0-187,17 0 16,35-18-16,370-105 31,-334 87-31,-18 1 16,35-18-1,-71 0 1,-87 18 124</inkml:trace>
  <inkml:trace contextRef="#ctx0" brushRef="#br0" timeOffset="-195574.72">28698 13511 0,'18'18'15,"17"0"1,1-1-1,52 54-15,-53-54 16,0 1-16,71 35 16,-35 0-1,35-18 1,-36 18 0,71 0-1,-88-18-15,71 18 16,-107-35-1,1-18 1,-18 18 31,0-1-31,0 1-1,0 17-15,0 0 16,-18 36-16,-17-36 15,-18 71-15,-17-18 32,-72 53-32,-52 18 15,124-106 1,-1-18 0,54-35-1,17 18-15</inkml:trace>
  <inkml:trace contextRef="#ctx0" brushRef="#br0" timeOffset="-193258.78">2434 1711 0,'88'-35'47,"-176"70"-47,194-88 32,-88 53-32,17 0 15,-17 0 1,-1 0-16,1 18 15,17-1 1,-17 1 0,35 17-1,0 18 1,-53-35 0,53 70-1,-53-35-15,35 70 16,-35 1-16,0-1 15,0 71 1,0-88 0,-35-35-16,-1-1 15,36-34-15,-53 17 16,36-36 0,-19 1-1,19-18 1,-19 17-1,19-17 1,-18-17-16,17 17 16,0-35-1,1 17 1,17 0 0,-18 1-1,18-1 1,0-17-16,-18 35 15,18-53 1,0 17 0,18 1-1,0 18 1,-18-1-16,35 0 16,-17 18-1,-1 0 1,1 0 15,52 18-15,-52-18-16,17 18 15,36-1 1,-53 18 0,17-35-1,18 18 1,-53 0-1,17-18-15,1 0 32,0 0-17,-18-18 1,35 0-16,-17 1 0</inkml:trace>
  <inkml:trace contextRef="#ctx0" brushRef="#br0" timeOffset="-192386.22">3316 2328 0,'-35'18'31,"0"105"16,52-34-16,18-36 0,-17-53-31,17 0 32,-17 0-17,0 0-15,17 0 16,-35-36 0,35 19-16,-17-19 15,17-17 1,0-35-1,-17 35 1,-18 18-16,18 0 0,-1-18 16,-17 35-1,0 1 17,-17 17-1,-1 0-16,-17 0-15,17 0 16,-17 0 0,17 0-1,1 17 1,17 1 15,-18-1-15,18 1-1,-18-18-15,18 18 16,0-1 0,0 1-16,0 0 15</inkml:trace>
  <inkml:trace contextRef="#ctx0" brushRef="#br0" timeOffset="-191781.78">4304 1958 0,'-35'0'15,"17"18"1,18-1 0,-18 1-16,18-1 15,0 19 1,0 17 15,0 17-15,53-17 15,-17-35-15,-1-1-1,-18-17-15,19 0 16,-19 0-1,54 0 1,-36-17 0,-17 17-1,-1-18-15</inkml:trace>
  <inkml:trace contextRef="#ctx0" brushRef="#br0" timeOffset="-191046.48">4692 2117 0,'18'0'15,"-1"0"1,1 0 15,-1 0-31,1 0 16,17-36-1,-17 19 1,0-1-16,35-52 16,-18 17-1,-35 35 1,0 0-1,0 1 1,-18 17 15,1 0-15,-19 0-16,19 0 16,-19 0-1,19 17 1,-1 19-1,-17 17 17,35-18-32,-18-18 0,18 19 15,-17 17-15,-1-36 16,18 54 0,0-54-1,0 19-15,0-19 31,18-17-31,-1 0 16,1 0 0,-1 0-1,1 0 1,0-17-16,52-36 16,-52 35-1,35-17-15,-35 35 16,70-71-1,-53 71 1,-17-17 0,-1 17-16</inkml:trace>
  <inkml:trace contextRef="#ctx0" brushRef="#br0" timeOffset="-190020.94">4851 1887 0,'17'-17'15,"19"-19"32,-19 36-47,19 0 47,16 18 0,-16 88-16,-36-88-31,0 87 31,0-69-15,0-19-16,-36 36 16,1 0-1,-18-18 1,-53 18 31,53-53-16,36 0-15,-18-53 30,35 36-46,88-195 47,-71 159-31</inkml:trace>
  <inkml:trace contextRef="#ctx0" brushRef="#br0" timeOffset="-189256.58">5433 1711 0,'17'0'31,"1"0"-15,17 71-1,1 17 1,-1-18 0,-17-34-1,-1-54 48,54-176-48,-18 123 1,-36 36 0,-17 17-16,18 18 15</inkml:trace>
  <inkml:trace contextRef="#ctx0" brushRef="#br0" timeOffset="-188589.09">6121 1676 0,'17'17'16,"1"-17"-1,0 0 1,17 0 15,-35-17-31,18 17 16,34-18-16,-34 0 16,0-17-1,35-18 1,-18 18-1,-35 17-15,0 1 16,-18 17 31,-17 0-31,-18 0-16,35 0 15,-17 17-15,0 1 16,35 0-1,-35 17-15,17-17 16,0 70 0,1 0-1,17-53 1,-18 53 0,18-70-16,0 35 15,35-53 32,-17-18-31,0 18-16,35-35 15,-36 17 1,1 18 0,-1-17-1,-17-1 1</inkml:trace>
  <inkml:trace contextRef="#ctx0" brushRef="#br0" timeOffset="-186044.55">2963 4180 0,'-17'0'15,"-1"0"1,18 18-1,-35 17-15,-36 124 32,54-106-17,17 18-15,0 87 32,0-105-32,17 35 15,1-52 1,17-1-16,0 0 15,1 1 1,-19-36 15,1 0-31,0 0 32,-1 0-32,-17-18 15,36-17 1,-1-1-1,18-17 1,0-35-16,-53 71 16,0-19-1,0 19 1,0-1 0,0 0 15,-18 18-16,-141 0 32,124 0-47,-36 18 0,19 0 16,52-1 0,-18 1-16,18 0 15,18-18 48</inkml:trace>
  <inkml:trace contextRef="#ctx0" brushRef="#br0" timeOffset="-185342.49">3704 4075 0,'0'0'0,"-53"17"32,0 1-32,36 0 0,-19 17 15,1-18-15,17 1 16,1 17-1,17-17 17,17-18 15,1 0-32,0 18 1,-1-18-1,1 0-15,0 17 16,17 19 0,-35-19-1,18 1-15,-18 17 16,0 36 0,0-36-1,-89 141-15,-16-52 16,69-89-1,-34 18 1,70-88 62,0-1-62</inkml:trace>
  <inkml:trace contextRef="#ctx0" brushRef="#br0" timeOffset="-184665.25">4110 3986 0,'0'0'0,"-18"18"0,-17 17 16,35-17-16,-18-18 15,-17 53 1,35 0 0,0-36-1,18 1 1,17 0-1,36-1 1,-19-17-16,-16 0 0,34 0 16,-52 0-1,-18 18 17,0 0-17,0 17 1,0 0-16,0 0 15,-35 36 1,-36-18 0,53-35-1,-70 17 1,71-18-16,-89-17 16,53 0-1,18 0 1,17 0-16</inkml:trace>
  <inkml:trace contextRef="#ctx0" brushRef="#br0" timeOffset="-183105.37">4586 3881 0,'0'-53'32,"35"35"-32,-35 0 15,18 1-15,0-1 16,-1 18 0,54-18-1,-54 18 1,36 0 15,-35 0-15,17 18-1,-35 0 1,18-18-16,-18 17 16,0 1-16,0 0 15,0 17 1,-35 71-1,-18-71 1,35 0-16,-35 36 16,36-53-1,-1-1 1,36-34 46,17 17-62,0-36 16,18 19-16,-53-1 16,35 0-1,36 18-15,-53 0 16,17 0 0,-18 0 15,-17 18-16,0 0 1,0-1-16,0 71 16,-17-35-1,-36 36 1,-35 34 0,17-70-1,18-18 1,-17 0-16,17-35 15,17 0 1,19 0 0,-1 0 31,18-35-32,-17-18 1</inkml:trace>
  <inkml:trace contextRef="#ctx0" brushRef="#br0" timeOffset="-182311.87">5433 3492 0,'-18'18'0,"1"0"16,17-1-1,0 1-15,-18 17 16,18-17-16,0 17 16,0-17-1,18 123 1,34-53 15,19-17-15,-36-36-16,-17-35 15,0 35-15,17-35 16,-35 18 0,17-18 15,1 0-16,-18-18 1,18-17-16,-1 17 16,-17-35-1,0 18 1,0 18 0,0-1-1,-17 18 1,-1 0-1,0 0-15,-34 0 16,-1 0 0,-106 35-1,53 18 1,71-35-16,35-1 16,17-17 46,36-17-62</inkml:trace>
  <inkml:trace contextRef="#ctx0" brushRef="#br0" timeOffset="-181532.8">6509 2999 0,'123'53'32,"-246"-106"-17,282 141 1,-107-18 15,-34-34-31,0 34 16,70 142 15,-53-159-15,-35 0-16,18-53 15,-18 17 1,0 1 15,-18-18 0</inkml:trace>
  <inkml:trace contextRef="#ctx0" brushRef="#br0" timeOffset="-181103.22">6332 3369 0,'18'-18'62,"0"18"-46,-1 0-16,54-17 16,-18 17-16,35-36 15,-17 1 1,17 18-16,-35-19 31,52-34-31,-69 52 16,17-35-16,-36 53 15,19-35 1,-1 17 0,-35 1-1</inkml:trace>
  <inkml:trace contextRef="#ctx0" brushRef="#br0" timeOffset="-180268.95">7073 2752 0,'18'17'32,"-18"1"-32,35 17 15,0 18 1,18 35 0,-35-52-1,0-1-15,17 0 0,-18 53 16,1-52 15,-18-72 63,0 19-79,71-89 17,70-35-1,-106 123-15,18 1 15,0 122 16,-53-69-47,0 87 31,-35-70-15,-18 0-16,-35-18 15,-36 18 1,89-35-16,-89 17 15,89-35 1,-71 18-16,53-18 16,-123 0-16,123 17 15,0-17-15</inkml:trace>
  <inkml:trace contextRef="#ctx0" brushRef="#br0" timeOffset="-177181.9">4128 2699 0,'17'53'63,"1"53"-48,-1 423 16,1-247 16,0-317 31,-18-18-78,0-18 16,0 36 0,0-53-16,0-124 31,-18 124-15,18 35-1,0-35-15,0 52 16,0-105-1,0 106-15,0 17 16,0 1 0,0 52 93,0 124-93,0-106-1,18 0-15,-18 52 16,17 19 0,-17 17-1,0-70 1,0-1-1,0-52 1,0 35 0,18-36-16,-18 1 15,0-71 63,0-18-62,0 19 0,0-1-16,0-18 15,0-17-15,0-36 16,0 36 0,0-88-16,0 52 15,18 89 1,-18 17-16,0 54 94,0 140-63,0-105-31,0-18 15,0 17 1,0-17-16,0 0 16,0 0-16,0 0 15,0 53 1,-18-36 0,18 1-1,0-54 1,0 1-16,0-36 78,0 1-78,0-54 16,0 36-16,0-89 15,-18 72-15,18-72 16,0 71-1,0-53-15,0 71 16,0-106 0,0 53-1,0 70 1,0 0-16,0 36 78,0 17-78,0-17 16,0 17-16,0 18 15,0-17-15,0 16 16,18 1 0,-18 71-1,0-36-15,0-35 0,0 17 16,0 142-1,0-88 1,0-89 0,0 18-1,0-36 1,-18-52 31,18-18-47,0 0 15,0 18 1,-17-88 0,17 34-16,0 72 15,0-54-15,0 18 16,0-17 0,0 17-1,0 18 1,0 87 78,0-16-94,0 17 15,0 0-15,0-1 16,0 19-16,0-36 15,0 36 1,0-54 0,0-69 62,0-54-63,0-18-15,88-511 63,-88 529-63,18 36 31,-18 105 32,0 36-63,0-1 0,0-17 15,0 18 1,0 52-16,0-35 16,0-17-1,-18-36 1,18 1-1,0-19 1</inkml:trace>
  <inkml:trace contextRef="#ctx0" brushRef="#br0" timeOffset="-175455.89">1288 2222 0,'0'18'109,"17"0"-62,1-1-31,-18 1-16,35 0 16,-35-1-1,35 19 1,-17-19-1,0 1-15,-1 0 16,-17-1 0,18-17-1,0 0 32,-1 0-16,1-17-15,17-19-16,1 19 16,-19-19-16,54 1 15,-1-36 1,-34 36 0,34-18-1,-35 18-15,-17 17 16,17-17-16,1 0 15,-1 0 1,18-18 0,-36 35-1,19-17 1,-19 35-16,1-18 31</inkml:trace>
  <inkml:trace contextRef="#ctx0" brushRef="#br0" timeOffset="-175180.61">2152 1852 0,'18'0'63,"-18"18"-48,0-1-15,0 1 16,0 0 0,17-1-1,-17 1 1,0 0-1</inkml:trace>
  <inkml:trace contextRef="#ctx0" brushRef="#br0" timeOffset="-173562.38">1535 5009 0,'0'18'78,"0"0"-63,70 123 32,-35-53-16,-17-88-31,0 18 32,-1-18-17,1 0 1,17-18 0,-17 18-16,35-35 15,-18 17 1,53-35-1,-17-35-15,-1 35 16,-34 18 0,34-36-16,-35 36 15,1-36 1,-19 54 0,54-89-16,-36 53 15,1 0 1,16 0-1,-34 18 1,-18 17 0,18 18 46,-18 18 1,0 0-63,0-1 15,0 1-15,17 17 16,-17-17-16,0 17 16,0 36-1,0-36-15,0 0 16,0 0-1,18 1-15,-18-19 16,0 19 0,0-1-1,0-17 1</inkml:trace>
  <inkml:trace contextRef="#ctx0" brushRef="#br0" timeOffset="-167703.09">1323 935 0,'18'0'32,"17"0"-17,-18 17 1,19-17-1,-19 0 1,89 0 0,53 18-1,-71-18 1,53 18 0,71-18-16,17 0 15,-123 0-15,265 0 16,299 0-1,-529 0 1,318-18 0,193-70-1,107-18 1,-301 0-16,36 18 16,-159 18 15,-176 34-31,-124 19 0,1 17 15,-1 0 1,-35-18 93,17 18-15,1 18-63,-18-1-31,18 1 16,17 52-16,-35-34 16,106 175-1,-36-34-15,124 211 16,36 159 0,-71-159-1,-54-124 1,1 36-1,-18-106 1,-35 18 0,-17-53-16,-19-107 15,1 90-15,-1 16 16,-17-105 0,0 71-1,0-54 1,0-52-16,0 17 15,0-17 1,0 0 0,0-1-1,0 36 1,0-18 0,0 89-16,-17-71 15,-1 17 1,1-34-1,-1-19 1,-17 71 0,-1-52-1,-17-19 1,-35 19-16,0-19 16,-124-17-1,1 0 1,-142 35-1,-106 18 1,124-17-16,-476 70 16,246-18-1,54 0 1,-530 141 0,477-88-1,140-35 1,-17-18-16,336-52 15,-248 52 1,212-71 0,123-17-1,-17 0 1,17 0 0,0 0-16,-34 0 15,-37 0 1,36 0-1,-52 36 1,16-19 0,54-17-1,17 0-15,1 0 16,17-35 109,0 0-125,0-18 16,0 0-16,0-53 15,0 18 1,-18-106-16,-35-176 15,18 158 1,-71-264-16,53 211 16,-35-264-1,18 300 1,-72-283-16,54 195 16,18 122-1,-1 1-15,18 18 16,-17-18-1,52-18 1,18 177 0,0-35-16,0 52 15,0-35 1,0-18 0,0 36-1,0-71 1,0 36-16,0 52 15,0 0 1,0 1 0,35-1 15,18 1-15,318-36-1,-177 35-15,17 0 16,160-35-1,-1 36 1,18-18 0,-247 17-1,36-17-15,-54 17 16,-70 18 0,0-18-1,-35 1 1,-1 17-1</inkml:trace>
  <inkml:trace contextRef="#ctx0" brushRef="#br0" timeOffset="-166636.95">2787 6562 0,'0'17'78,"0"36"-62,0-17-16,0 140 16,0 230 15,0-159-15,0-71-16,0-70 15,0 53 1,18 17-16,-18-53 15,0-70 1,0-35 0</inkml:trace>
  <inkml:trace contextRef="#ctx0" brushRef="#br0" timeOffset="-165863.98">2452 8414 0,'17'0'94,"1"70"-79,0-52-15,35 70 16,-36-35 0,19-18-16,16 18 15,-16 0 1,-36-35 0,17-18-16,1 17 15,0 1 1,-1-18-1,19 0 1,-19 0 0,1 0-1,0-18 1,-1 1 0,1-1-1,-1-70-15,1 53 16,0-1-1,-18-34 1,0 52 0,17 1-16,-17-1 15,18 18 1</inkml:trace>
  <inkml:trace contextRef="#ctx0" brushRef="#br0" timeOffset="-165110.09">2134 9790 0,'0'17'16,"0"1"-1,0 35-15,0 0 16,0 35-16,0-35 16,36 264 15,69 36-16,-87-318 17,0-35-17,-1 0 17,19 0-17,17-35-15,-18 17 16,124-70-1,-89 53 1,54-18 0,-89 35-16,0 18 15,-17 0 1</inkml:trace>
  <inkml:trace contextRef="#ctx0" brushRef="#br0" timeOffset="-164301.91">3016 10125 0,'-35'0'31,"35"17"-31,-18-17 0,-35 89 31,36-54-15,-1 0-16,18 18 15,0-18 1,0 18 0,0-35-1,0 0 1,35-36 46,54-70-30,-72 52-32,36-34 0,-53 35 15,18-18-15,17-18 16,-35 18-1,18 36-15,-18-1 16,17 18 0,1 35 46,0 0-46,-18-17-1,35 106 32,-17-107-15,17-105 46</inkml:trace>
  <inkml:trace contextRef="#ctx0" brushRef="#br0" timeOffset="-163929.12">3563 9525 0,'0'18'47,"0"17"-47,0-17 15,18-1-15,-18 36 16,17 0-1,19 35-15,-19 18 16,1-53 0,0 18-1,-18 17 1,0-35 0,0-36-16,0 1 15,0 35-15,-18-18 16,18-17-1,-18-18 1,-17 0 0</inkml:trace>
  <inkml:trace contextRef="#ctx0" brushRef="#br0" timeOffset="-163625.12">3492 10107 0,'0'-18'31,"18"1"-15,17-1-16,-17 1 15,0 17 1,35-53-1,35 17 1,-53 36 0,-35-17-16,0-1 15,18 18 1</inkml:trace>
  <inkml:trace contextRef="#ctx0" brushRef="#br0" timeOffset="-162931.33">3951 9895 0,'18'0'31,"-1"0"-31,1 0 16,-18-17-16,18 17 16,35-18-1,-18-17 1,-17 0 0,-1-1-1,-17 19 1,-17 17 31,-1 0-32,0 0 1,1 0-16,-1 0 16,18 17-1,-18 1 1,1 35-1,-1-36 1,18 1-16,0 0 16,0 52-1,0-52-15,0 0 16,0-1-16,18 1 31,-18 0-15,35-18-1,-17 0-15,35 0 16,-36 0 0,18-18-1,-17 18-15,0-18 16,-1 18 0,19-17-1,-1-1 1,-17 0-1,17 1-15,0-19 16,-17 36-16</inkml:trace>
  <inkml:trace contextRef="#ctx0" brushRef="#br0" timeOffset="-162234.22">4551 9701 0,'0'18'15,"0"17"1,0-17-16,0 0 15,0 17 1,0-18-16,-18 19 16,18 17-1,0-36 1,0 1 0,0 0-1,0-36 16,0-17-15,0-18 0,0-88-1,0 52 1,18 72 0,17-54-1,0 54 1,-17-1-1,0 18 1,-1 0 0,1 0-1,-18 18 1,18-1-16,-18 1 16,35 17-1,-18 0 1,-17-17-1,18 0 17</inkml:trace>
  <inkml:trace contextRef="#ctx0" brushRef="#br0" timeOffset="-161670.05">5009 9402 0,'0'0'0,"-35"17"0,18-17 15,-1 35-15,18-17 16,-18-18 0,18 35-1,0-17 1,0 17-16,0 1 31,0-1-15,18-18-16,17 1 15,18 0 1,-18-18 0,54 0-1,-54 0 1,-18 0-1,-17-18 1,18 18 0</inkml:trace>
  <inkml:trace contextRef="#ctx0" brushRef="#br0" timeOffset="-161234.78">5292 9260 0,'0'18'31,"0"17"-31,0-17 16,0 0-16,0 17 16,0-17-16,0-1 15,0 18-15,0-17 16,17-18-1,1 18 1,0-18 0,-1 0-1,1 0 1,17 0-16,-17-36 16,35-34-1,0-18-15</inkml:trace>
  <inkml:trace contextRef="#ctx0" brushRef="#br0" timeOffset="-160612.12">5644 9031 0,'0'18'32,"0"-1"-17,0 19 1,18 105 15,0-106-31,-1 36 16,-17-18-1,36 88 17,-36-106-17,0 0-15,0 230 47,-89-142 0,54-123-16,-35-88 0,52 70-15,0-35 0,1-35-16,17 71 15,0-54 1,0 36-16,0 0 16,35-1-1,0 1 1,1 0-1,-19 35-15,71-53 16,-70 35 0,0 1-1</inkml:trace>
  <inkml:trace contextRef="#ctx0" brushRef="#br0" timeOffset="-85237.81">5080 15610 0,'-18'0'16,"1"0"-1,-1 0 1,0 36-16,1-19 15,-1 19-15,-17-1 16,35 18 0,-35 17-1,17 19 1,18 52 15,0-36-31,0-52 31,0-17-31,18-1 16,17 71 0,18-18-1,-18-70 1,-17 17 0,35 0-1,-36-35-15,36 0 16,0 0-1,0 0 1,88-35 0,-53 0-16,-52 17 15,-1 0-15,0-17 16,89-53 0,-71 53-1,-53 17 1,35-17-1,-18-1 1,1-17-16,-18 36 16,0-1-16,0 1 15,0-1 1,0 0 0,-18 18-1,1-35-15,-36 17 16,35 1-1,-70-19 1,0 1 0,35 0-1,-70-36 1,87 54-16,-17-1 16,18 0-1,0 1 1,17 17-1,18-18 1,-18 18 0,1-17-1</inkml:trace>
  <inkml:trace contextRef="#ctx0" brushRef="#br0" timeOffset="-84357.53">6032 15734 0,'18'35'32,"17"-17"-32,-35 17 0,18-17 15,17 70 1,-17-18 15,0-52-15,-18-36 62,0 1-62,17-36-16,1 18 15,0-18-15,17-35 16,-18-1-1,72-34 1,-72 70 0,19 18-16,-36 17 15,17 18 32</inkml:trace>
  <inkml:trace contextRef="#ctx0" brushRef="#br0" timeOffset="-83481.89">7108 15434 0,'-52'0'47,"104"0"-47,-193 53 31,71 35 0,35 53 16,35-123-47,17-18 94,1 0-79,-1-18-15,1-17 16,0 17 0,-1 1-16,1-19 15,-18 1-15,18 18 16,-1-19-1,-17 19 1,18 17 47,-18 35-48,88 106 16,-35-106 16,0-35-15,35-70-17</inkml:trace>
  <inkml:trace contextRef="#ctx0" brushRef="#br0" timeOffset="-83022.21">7726 15258 0,'0'0'16,"-18"0"-16,1 0 15,-1 35-15,0-35 16,1 35 0,-1-17-16,18 17 15,-18 18 1,18-35-1,0-1-15,0 1 16,0 17 0,0 1-1,0-19 1,18-17-16,-18 18 16,35-18-1,18 0 1,-35-18-1,52-35 1,19-70 0,-72 105-16,19-35 15,-36 36 1</inkml:trace>
  <inkml:trace contextRef="#ctx0" brushRef="#br0" timeOffset="-82182.36">7990 14993 0,'0'18'47,"0"52"-47,0-52 16,0 35-16,0-18 15,0 71 1,0-18 0,18-53-1,17 18-15,89 88 16,-89-123 0,18 17-16,-18-35 15,1 0 1,-1 0-1,0-17 1,36-54-16,-1-35 16,-52 71-1,17-71 1,-35 53 0,0 0-1,0 18 1,-18 35-1,1 0 1,-1 0 15,1 0-15,-1 0 0,0 0 15,1 18-16,17-1-15,-18 19 16,18-19 0,-18 71-16,18 36 15,0-71 1,36-18 0,-36-17-1,17-18 1,19 0-16,-19 0 15,54 0 1,17-71-16,-53 54 16,-17-1-1,17-17 1,-35 17 0</inkml:trace>
  <inkml:trace contextRef="#ctx0" brushRef="#br0" timeOffset="-80173.33">9772 14958 0,'18'-18'125,"-1"0"-109,124-17 31,0 0 0,-123 35-16,-36 18 32,-17 17-32,-53 71-16,70-106 1,1 35 0,17-17-16,0-1 62,-18 1-31,0-18-15,1 18 47,34-18 108,1 0-155,0 0-16,17 0 16,0-18-16,18 0 15,-18 1-15,71-19 16,0 19 0,-71-19-1,36 19 1,-53 17-1,-1-18 1,1 18-16</inkml:trace>
  <inkml:trace contextRef="#ctx0" brushRef="#br0" timeOffset="-79462.38">9948 14446 0,'36'0'62,"-36"18"-62,53-18 16,52 70-1,72 19 1,-124-72 0,105 89-16,-105-71 15,124 36 1,-107-18-16,-34-36 16,-19 19-1,-17-19 16,0 19-15,-17-19 0,-19 19-16,1 17 15,-141 35 1,105-35 0,36-18-1,17-35-15,1 18 16,-1-18-16,18 17 15,35-17 110</inkml:trace>
  <inkml:trace contextRef="#ctx0" brushRef="#br0" timeOffset="-78674.39">11412 14429 0,'18'0'31,"0"0"-15,-1 0-1,1 0 1,35-18-16,-36 18 16,89-53 15,18-35 0,-107 70-31,1 18 16,-18-17-16,0-1 31,-35 0-15,0 18-1,-89 0 1,71 0-1,-123 53-15,52 53 16,54-53 0,70-18-16,-18-17 15,-17 52 1,35-17 0,0 0-16,0-35 15,0 52 1,0-34-16,35 34 15,0-17 1,71-18 0,-35-17-1,35 0 1,-71-18-16,18 0 16,-18 0-1,18-53 1,0 0-1,0 18 1,-18-54 0,18 37-16</inkml:trace>
  <inkml:trace contextRef="#ctx0" brushRef="#br0" timeOffset="-77938.28">12012 14376 0,'0'35'31,"0"-17"-31,0 17 16,18 0-16,-18 36 15,17-36-15,-17 18 16,0 0-1,0-36 1,0-34 47,0-1-48,0-35-15,0 0 16,0 0-1,0 36-15,0-36 16,0 18-16,18-18 16,0 53-16,-18-18 15,17 0 1,1 1 0,0-1-1,17 18 1,0 0-1,-17 0 1,-1 18 0,1-1-1,-18 1 1,35 70-16,-17-52 16,17 34-1,-35-52 16,18-18-31,-18 17 16,17-17 78,72-35-79,-1 0 1,0-18-16</inkml:trace>
  <inkml:trace contextRef="#ctx0" brushRef="#br0" timeOffset="-77325.05">12753 13864 0,'0'18'62,"0"-1"-46,0 89 0,18 18 15,-1-71-15,1-53-16,-18 17 15,0 1-15,0 0 16,0-1 15,0 1-15</inkml:trace>
  <inkml:trace contextRef="#ctx0" brushRef="#br0" timeOffset="-76937.97">12665 14164 0</inkml:trace>
  <inkml:trace contextRef="#ctx0" brushRef="#br0" timeOffset="-76088.4">12735 13917 0,'18'0'31,"-18"35"0,18-17-15,52 282 31,-70-212-16,0-70-31,0 35 31,0-36 16,0 1 16,0 0-48,0-1 1,0 1-16,0-1 15,0 1-15,0 0 16,0-36 93</inkml:trace>
  <inkml:trace contextRef="#ctx0" brushRef="#br0" timeOffset="-75669.13">12682 14270 0,'0'-18'78,"0"1"-62,124-72 15,-89 89-15,142-105 31</inkml:trace>
  <inkml:trace contextRef="#ctx0" brushRef="#br0" timeOffset="-74978.19">13159 14111 0,'0'18'0,"17"-18"0,1 0 32,0 0-17,-1-18-15,1 0 32,-1 18-32,1-17 0,-18-1 15,18-17 1,-18 17-1,0 1 1,0-1 0,-18 18-1,0 0 1,-34 0 0,34 35-1,0-35 1,-17 53-16,17-18 15,18 54 1,0-72-16,0 19 16,0-19-1,0 36 1,18-18 0,0-17-16,35 17 15,-1-35 1,-34 0-1,0 0 1,17 0 0,-17-17-1,17-19 1,-35 19 0,35-18-1,-35 17-15</inkml:trace>
  <inkml:trace contextRef="#ctx0" brushRef="#br0" timeOffset="-74312.3">13511 14005 0,'18'0'79,"-18"18"-64,18 0-15,-1 17 16,1 0-1,17 18 1,-35-35 0,18-36 140,-18-35-140,0 0-16,17 18 15,1-18-15,0 0 16,-1 18-16,19 0 15,-19-18 1,1 53-16</inkml:trace>
  <inkml:trace contextRef="#ctx0" brushRef="#br0" timeOffset="-36643.33">7726 16457 0,'17'0'47,"-17"18"16,18 17-48,-18 18-15,18 35 16,-18 36-16,17-71 16,1 105-16,-18 1 15,35 70 1,-35-176 0,0 124-16,18-36 15,0-88 1,-1-18-1,-17 0 1,18-35 93,-18-17-93,18 17 0,-1 0-16,1-18 31,-1 18-15,19-18-1,-19 18-15,19-17 16,17-1-16,17-17 15,1 17 1,228-70 0,-16 0-1,-160 70 1,18-17 0,53-1-16,-123 19 15</inkml:trace>
  <inkml:trace contextRef="#ctx0" brushRef="#br0" timeOffset="-36024.39">8590 17110 0,'35'0'32,"1"17"-17,52 36-15,-53-35 16,89 17-16,-54 0 15,160 71 1,-72-53-16,-52-18 16,-35 18-1,-18-17 1,-36-19 0,1 1-1,-18 0 1,0-1-1,0 36 1,-18-35-16,-52 52 16,17-17-1,-18 18 1,1-36 0,34-35-16,1 35 15,17-35 1</inkml:trace>
  <inkml:trace contextRef="#ctx0" brushRef="#br0" timeOffset="-35103.46">10072 16369 0,'53'300'78,"17"70"-47,-34-176-31,105 459 47,-141-636-16,0-105 16,0 35-47,17-405 31,19 264-15,-19 106 0,1 88-16,0-36 15,-1 19 1,1-1 0,-1 18-1,1 0 1,0 0-1,17 35 1,0-17 0,53 88-16,-35-36 15,-17-34-15,-1 16 16,53 72 0,-53-124-1,1 53 1,-19-53 93,1 0-93</inkml:trace>
  <inkml:trace contextRef="#ctx0" brushRef="#br0" timeOffset="-34210.57">11307 16757 0,'-89'123'47,"54"248"0,88-265-1,-18-106 1,-17 0-47,88-159 47,-106 141-31,0-123 15,-18 53-15,18 70-16,0 1 15,0 52 173,18 0-173,70 159 32,-35-123-31,-36-71 31,1 0-32</inkml:trace>
  <inkml:trace contextRef="#ctx0" brushRef="#br0" timeOffset="-33617.15">11659 16792 0,'0'0'0,"18"0"15,0 0 1,-1 0 0,-17 18-16,18 0 15,35 52-15,-18-17 0,-17 18 16,17-36-1,-17 18-15,-1-18 16,1 18 0,-18-71 46,0-35-62,0-17 16,0 52-16,0-52 15,0-36 1,18 18 0,17-18-1,-18 53-15,1 18 16,0-1 0</inkml:trace>
  <inkml:trace contextRef="#ctx0" brushRef="#br0" timeOffset="-32520.54">12912 16387 0,'-106'35'31,"88"-18"-31,-282 230 63,265-194-32,35 0 16,0 0-16,18-35 1,-1-18-32,1 0 15,0 0 16,17-18-15,-17 1-16,34-89 16,1 53-1,-17-71 1,-1 36 0,-17 0-1,-1-18 1,-17 35-16,0 19 15,0-19 1,-17 53 0,17 1-1,0 34 63,0 19-78,0 17 16,0-36-16,17 36 16,1 0-1,-1 71-15,1-72 16,0 37 0,17-54-1,-35-17 1,0-1-1,18-17 48</inkml:trace>
  <inkml:trace contextRef="#ctx0" brushRef="#br0" timeOffset="-31528.24">13212 16140 0,'0'35'46,"0"18"-30,0-18 0,17 106 31,-17-123-32,53-1 16,-35-17-31,-1 0 16,19 0 0,-19 0-1,1 0-15,17 0 16,0-17-16,18-1 16,-17 1-1,17-36 1,-53 35-1,17-70 1,-17 70 0,0 0-16,0 1 15,0-18 1,0 52 62,0 1-62,0-1-16,0 19 0,18-1 15,-1-17 1,-17 17 0,18-17-16,-18-1 31,18-17-31,-1 0 15,1 0 1,17-17 0,54-72-1,-54 54-15,18-18 16,-18 0-16,0-17 16,18-1-1,-53 18 1,18 36-1,-18-1 1,0 0 0</inkml:trace>
  <inkml:trace contextRef="#ctx0" brushRef="#br0" timeOffset="-30536.59">14570 15593 0,'0'0'0,"-18"0"15,-17 0 1,17 0-1,-70 123 17,53-17-1,35-88-31,0-1 16,0 1-16,0 17 15,0 1 1,0-19-1,17-17 48,1 0-16,17-17-32,-17-19-15,35 1 16,35-71 0,-35 53-1,-35 36 1,-1-19 0,-17 19-1,0 52 63,0 0-62,0 1-16,0-19 16,0 18-16,0 1 15,0-1 1,35 0-1,-35-17 1,18 0-16,17-18 31</inkml:trace>
  <inkml:trace contextRef="#ctx0" brushRef="#br0" timeOffset="-30028.65">15258 15469 0,'17'36'47,"19"-1"-32,69 265 17,-105-283-17,18 36 17,-18-70 14,18-36-46,105-441 47</inkml:trace>
  <inkml:trace contextRef="#ctx0" brushRef="#br0" timeOffset="-29427.75">15699 15293 0,'0'0'0,"17"0"16,-17 18-16,18-18 15,0 0 1,-1 0 0,54 0-1,-1 0 1,54-36 0,-89 36-16,18-35 15,53-18-15,-106 35 16,0 1-1,0-1 17,-18 18-17,0 0 17,18 18 30,0 17-46,0 0-1,18 1-15,0-36 16,-1 35-16,36-17 16,-17 17-16,-1-35 15,0 0 1,71 0-16,-71 0 15,18 0-15,0 0 16,0-53-16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12T11:19:36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2663 2805 0,'36'0'16,"-1"0"-1,-17 0-15,35 17 32,35 71-1,-35 106-16,-18-52-15,18 87 16,0 124 0,-36-265-1,54 300 1,-71-194 0,18-141-16,-1 123 15,-17-123 1,0-71 62</inkml:trace>
  <inkml:trace contextRef="#ctx0" brushRef="#br0" timeOffset="956.94">3545 2858 0,'18'0'0,"0"0"15,-18 17 1,17 18-16,54 124 31,-36-53-31,0 53 16,-17-106-1,17 70-15,-17-70 16,17 106 0,-17-124-1,0 124 1,-1-71-16,1-17 15,-18-36 17,17-17-17,-17-1 1,0 1 15,0-1-15,0 1-1,0 0-15,0-1 16</inkml:trace>
  <inkml:trace contextRef="#ctx0" brushRef="#br0" timeOffset="1585.06">3228 4039 0,'18'0'15,"17"-17"1,-18-1-1,107-17 17,264-71-1,-35 0-15,-159 53-1,-177 53 1,36-17-16,-53-1 15</inkml:trace>
  <inkml:trace contextRef="#ctx0" brushRef="#br0" timeOffset="2217.16">4568 3510 0,'0'18'32,"0"-1"-32,0 1 15,0 53 1,36-1 0,-36-35-1,0-17-15,35 35 16,-17-18-1,-1-17 1,1 0-16,0-1 16,-1-17-1,1 0 1,35-17 0,17-54-1,-17-35 1,-35 0-1,-18 71 1,0-53 0</inkml:trace>
  <inkml:trace contextRef="#ctx0" brushRef="#br0" timeOffset="3498.61">5309 3193 0,'-17'0'31,"-1"0"-16,0 0 1,1 35 0,-1 0-1,18 0 1,0 54 0,35-19-1,1 18-15,-1-17 16,36 70-1,-54-106 1,18 36 0,-17-36-1,0-52 17,-18-1-17,17-70-15,19 35 16,-19-71-1,1 18 1,0-35-16,-18 71 16,0 52-1,0 36 63,0 35-62,0 0 0,0-18-16,17 35 15,1 1-15,-1-36 16,-17 36-16,18 17 16,-18-35-16,35 159 15,-35-177 1,0 106-1,0 18 1,-17-53 0,-19-18-1,-16-18-15,16-70 16,1 0 0,-53-53-1,35 18 1,-53-106-1,35-18 1,36 54-16,35-1 16,0 0-1,0 35 1</inkml:trace>
  <inkml:trace contextRef="#ctx0" brushRef="#br0" timeOffset="4245.96">5644 3651 0,'0'0'0,"36"0"0,-19 0 16,19 0-1,-19 0-15,1 0 16,52-35-16,-34 17 15,-19 1-15,195-142 47,-141 35-15,-54 89-17,-34 35 95,17 35-110,-18-17 15,0 0-15,18 17 16,0-17-16,0 52 15,-17-52 1,17 17-16,0-17 0,0 35 16,0-36 15,17 1-15,1-18-1,0 0 1,-1 0-16,71 0 31,-52 0-31,70-35 16,-71 17-1,53-17 1</inkml:trace>
  <inkml:trace contextRef="#ctx0" brushRef="#br0" timeOffset="4925.32">7885 2928 0,'0'0'16,"-36"0"-16,1 18 0,17-18 15,-17 35-15,17 0 16,-34 53 15,34-35-15,18 36 0,0-37-1,0-16 1,18-1-1,-18 0-15,17-35 0,18 36 16,1-19 15,-1-17-15,0-17 0,18-19-1,0-17-15,0-52 16</inkml:trace>
  <inkml:trace contextRef="#ctx0" brushRef="#br0" timeOffset="5204.95">8079 2946 0,'0'88'31,"0"-53"-31,0 18 16,17-18-16,19 36 16,-1 35-1,-18-71 1,1 0 0,0-17-1,-18 17 1</inkml:trace>
  <inkml:trace contextRef="#ctx0" brushRef="#br0" timeOffset="5579.07">8308 2999 0,'0'0'0,"0"17"31,18 36-31,-1-18 16,-17 1-1,0-19 1,18 19-16,-18-19 0,17 54 16,-17-54-1,0 1 1,0 0 0,0-54 15,0-16-16,36-72 1</inkml:trace>
  <inkml:trace contextRef="#ctx0" brushRef="#br0" timeOffset="6179.42">8520 2858 0,'0'0'0,"35"35"0,-18-18 16,1 19 0,35 34-16,0 18 15,-53-70 1,18 17 0,-1 1-1,-17-19 1,0-34 46,0-1-62,0-35 16,18 18-16,-18 0 16,18-18-1,-18 17-15,17-17 16,-17 18-1,18 35 32,-1 0-31,1 0 0,0 0-1,-1 18-15,1-1 16,17 1-1,-35 0 1,53 35-16,-53-36 16,18 1-1,-18 0-15,17-1 16,19 1 0,-36-1-1,17-17 1,1 0-16</inkml:trace>
  <inkml:trace contextRef="#ctx0" brushRef="#br0" timeOffset="6619.73">9313 2787 0,'0'0'0,"-35"18"0,35 35 16,-35 123 15,35-123-31,0-18 16,35 71 0,0-71 15,1-35-16,-19 0 1,54-106 15,-18 18-31</inkml:trace>
  <inkml:trace contextRef="#ctx0" brushRef="#br0" timeOffset="8038.91">9349 2822 0,'17'0'62,"1"0"-30,52-17-17,-34 17 1,-19 0-1,1 0 1,0 0 0,-1 0-16,19 17 15,-19 1 1,18 17 0,-17 0-1,0-17 1,-18 17-1,0-17 1,0 17 0,0-17-1,0 17 1,-36 0-16,19-17 16,-18 17-1,-1-35-15,-17 53 16,18-53-1,17 18 1,1-18 0</inkml:trace>
  <inkml:trace contextRef="#ctx0" brushRef="#br0" timeOffset="8620.51">9860 2840 0,'0'18'31,"0"34"-31,18-52 16,-18 18-16,17 17 15,-17-17-15,0 0 16,18-18-16,17 53 31,36-18 1,-53-35-17,70-35 1,-71 17-16,1 0 0,0-17 15,17-36 1,-17-52 0,-18 88-1,0-18 1</inkml:trace>
  <inkml:trace contextRef="#ctx0" brushRef="#br0" timeOffset="9420.2">10301 2681 0,'18'0'32,"-1"35"-32,-17-17 15,18 17 1,0 1-16,-1 17 15,19 35 1,-36-71 0,0 19-1,17-19 1,-17-34 62,0-1-78,0-17 16,0-53-16,0 52 15,0 19-15,0-54 16,0 36 0,0-1-1,18 36 1,0 0-1,-1 0 17,1 0-17,-18 18 1,35 17 0,0-17-1,-17 0-15,-18 17 16,18-17-1,-18-1 1,17 1 0,-17 0-1,18-1-15,0 1 16,-1-18 0,1 0-1</inkml:trace>
  <inkml:trace contextRef="#ctx0" brushRef="#br0" timeOffset="9872.99">10883 2205 0,'0'17'47,"0"1"-31,18 0-16,-1 35 15,-17-18-15,18 0 16,17 71-16,-17-71 16,-18 1-1,35 52 1,-35 0-1,0-70 1,0-1 0,0 1-16</inkml:trace>
  <inkml:trace contextRef="#ctx0" brushRef="#br0" timeOffset="10248.07">10760 2611 0,'35'0'94,"-35"-18"-94,18 18 16,35-18-16,-36 18 15,1-17 1,-1 17 0,-17-18-16,18 18 15</inkml:trace>
  <inkml:trace contextRef="#ctx0" brushRef="#br0" timeOffset="11598.21">12047 2205 0,'-17'0'46,"-1"0"-30,0 17-16,18 1 16,-17 17-1,-1-17-15,18 53 16,0 34 15,53 1 0,-35-70-31,-1-36 16,19 35-16,-19-35 16,1 0-1,0-18 1,-18 1 0,17-19-16,1-17 15,-18-105 1,0 69-16,-71-16 15,1-1 1,17 53 0,0 0-1,71 53 95,-1 18-95,1-1-15,17 1 16,-17-18-16,-1 17 16,54-17-1,-53 0 1,52-35-1,-52 0-15,70-106 16,-35 35 0,-18 18-1,-17-18 1,-18 0 0,0 71-1,0 17-15,-18 71 63,18-35-48,0 35-15,0 35 16,0-35-16,0 70 16,0-70-16,0 88 15,0 106 1,18-176-1,52 158 1,-52-158 0,35 52-16,-35-70 0,17 35 15,-18-35 1,1-53 0,-36-35 46,18 0-62,-35-18 16,-18-36-16</inkml:trace>
  <inkml:trace contextRef="#ctx0" brushRef="#br0" timeOffset="11913.66">12224 2134 0,'35'0'47,"0"0"-47,18 0 15,-35 0-15,70 0 16,-70-17-16,88-1 16,-71 18-1,-18 0 1</inkml:trace>
  <inkml:trace contextRef="#ctx0" brushRef="#br0" timeOffset="13035.03">13899 1887 0,'0'-17'31,"0"-1"-15,-17 0-1,17 1 1,-35-1 0,-18 1 15,35 17-15,-35 35-1,53 0 1,-35 36-1,35-36 1,-18 0-16,0 36 16,18-1-16,0-34 15,0-1 1,36 18 0,-1-53-1,0 0 1,36 0-1,-1-36-15,19-16 16,-1-37 0,-71 19-1,36-54 1,-53-52 0,0 141-1,-17-124-15,-36 0 16,-18 89-1,36 17 1,17 35 0,18 36 93,18 17-109,-18 0 16,18 1-16,17-1 15,-17 18 1,17 17-16,0 1 16,18 88-1,18-18 1,-54-88-16,19 35 15,-1-53 1,0 53 0,0-52-1,-17-19 1,0 1 0,17-1-16</inkml:trace>
  <inkml:trace contextRef="#ctx0" brushRef="#br0" timeOffset="13996.84">14587 1729 0,'0'0'0,"-17"0"16,-1 0-1,18 17 32,0 1-47,-18 0 16,18-1-16,0 71 31,0-17-15,0-36-16,0-17 15,18 17 1,0 18-1,17-35-15,-35-1 16,35-17 0,-17 0-1,52-35 1,-34-36 0,17 19-16,-18-1 15,0-36 1,-35 54-1,0-18 1,0 18 0,0 17-1,-17 18 48,17 36-48,0-1 1,0 0 0,0 18-16,0-35 15,52 88 1,-34-89 0,17 36-1,-35-35 1,18-1-16,0 1 0,-1-18 15,19 0 1,52-18 15,-35-35-15</inkml:trace>
  <inkml:trace contextRef="#ctx0" brushRef="#br0" timeOffset="14410.05">15275 1358 0,'0'18'16,"18"17"-1,0 18-15,-1 0 16,1 0 0,35 70-1,-18-34-15,36 69 16,-18 1-1,-18-106 1,-18 17 0,1-52-1,-36-18 1,-17-18 0,0 18-16,-18-35 15,35 18-15</inkml:trace>
  <inkml:trace contextRef="#ctx0" brushRef="#br0" timeOffset="14729.78">14940 1799 0,'18'0'47,"-1"0"-32,36 0 1,-35 0-16,17 0 16,1 0-1,34-17-15,1 17 16,-36 0-1,0-18 1,-17 18 0</inkml:trace>
  <inkml:trace contextRef="#ctx0" brushRef="#br0" timeOffset="15662.79">16210 1464 0,'0'0'0,"-35"0"15,-36 0 1,-87 88 15,87 0-15,71-52 15,0-19-31,0 1 16,0 17 15,0-17-31,18-18 15,-18 18 1,70-18 0,-52 17-1,52-17 1,54-17-16,-107-19 16,36-17-1,-35 36 1,-18-1 31,18 18 0,-1 0-16,1 35-16,0-35-15,-1 36 16,1-19-16,0 54 16,17-1-1,-18 54 1,-17-36 0,0 88-1,0-34-15</inkml:trace>
  <inkml:trace contextRef="#ctx0" brushRef="#br0" timeOffset="17337.47">9666 5468 0,'18'0'78,"17"88"-62,18 71-1,-18-18-15,18 35 16,35 230-1,71 229-15,-53-106 16,17 177 0,19 123-1,-54-282 1,88 617 0,89 459-16,-212-1112 15,88 406 1,53 248-1,-124-848 1,1-35-16,-36-35 16,71 71-1,-71-195-15,18 71 16,-35-106 0,-1-17-1,-17-18 1,18-18-1,0 36 1,-1-18-16,-17-18 16,0-17-1,18-18 1</inkml:trace>
  <inkml:trace contextRef="#ctx0" brushRef="#br0" timeOffset="19720.74">17498 3916 0,'0'17'46,"0"19"-46,0-1 16,17 36-16,36 158 31,36 71-15,34 194 15,-105-389-31,35 142 16,-18 18-16,35 88 15,-52-230 1,70 212 0,-35 53-1,0-123 1,-18-18-16,71 176 16,-35-105-1,-18-71 1,52 211-1,-69-334 1,70 334 0,-54-193-16,37 88 15,-36-89 1,35 195 0,-53-336-1,18 124 1,18 106-1,-54-247-15,36 35 16,-35-53 0,-1-17-16,19 123 15,-19-71 1,1-34 0,35 69-1,-18 1-15,36 70 16,-54-176-1,1 53 1,0-71 0,-1 71-1,19-18 1,-19-52-16,-17 70 16,35-36-1,-17 1 1,0-36-1,-18 0 1,17-17-16,1 35 16,-18-18-1,18 0 1,17 71 0,-17-18-1,17-35 1,18 106-16,0-18 15,-36-88 1,19 18 0,16 70-1,-16-71 1,-1 54 0,18 34-16,-18-52 31,-17-88-16,0 0-15</inkml:trace>
  <inkml:trace contextRef="#ctx0" brushRef="#br0" timeOffset="23838.66">11853 16933 0,'0'-17'47,"0"-1"15,18 18-46,0-18 0,-18 1-1,35-18-15,-17 17 16,-1 0-16,36-17 16,0 0-1,70-54 1,107-34-1,-177 105 1,158-105-16,-87 35 16,17 17-1,-18 18 1,89-53 0,-159 71-1,70 0 1,71-53-16,-105 70 15,-1 0 1,106-35 0,-141 36-1,53-1 1,-71 1 0,0 17-16,53-36 0,1 19 15,-54 17 1,53-18-1,18 0 1,-36 1 0,177-19-1,-88 1-15,18 18 16,34-19 0,195-17-1,-283 36 1,124-19-1,-17 1 1,-19 0-16,-70 17 16,-17 1-1,-54 17 1,89-18 0,141 18-1,-212 0-15,106-18 16,-17 18-1,-89-17 1,18-1 0,-18 18-1,-35-18 1,35 18-16,-35 0 16,53-17-1,35 17 1,-71 0-1,107-18 1,17 0 0,-71 1-16,124-18 15,-35-1 1,-106 19 0,70-19-1,-123 19 1,35 17-1,-35-18 1,-35 18 0,35-18-1,-36 18 1,19 0 0,-19 0-1,1 0 1,0 0 62,-1 0-47,-17 18-15,0 0-1,18-1 1,-18 1 0,0 0-16,0 17 15,0-17 1,0 17 0,-18-18-1,1 19 1,-19-1-16,19-17 15,-36 17 1,-53 35 0,53-52-1,0 17-15,-18-17 16,-17 17 0,-35 18-16,35-35 15,-18 35 1,0-36-1,35 1 1,-34 17 0,-1-17-1,-53 17-15,88-17 16,-105 35 0,-18 0-1,-35-18 1,35 36-1,-53-1-15,106-35 16,-18 1-16,18-1 16,-406 71-1,371-53 1,-354 53 0,19-54-1,229 1-15,-18-17 16,35-19-1,177-17 1,-88 18 0,52-18-1,54 18 1,-36-1-16,0 1 16,18-18-1,52 0 1,-105 17-1,71-17 1,-71 0 0,-18 0-16,71 0 15,35 0 1,0 0 0,18 0-1,17 0 1,-53 0-1,36 18-15,-18-18 16,-53 18 0,89-1-1,-54-17 1,-17 0 0,88 18-1,-71 0-15,-17-18 16,71 17-1,-19 1 1,1-18 0,17 0-1,1 18 1,-1-18-16,-17 0 16,-36 35-1,-17 0 1,18-17-1,-1-1 1,36 1-16,-1-18 16,19 0-1,-1 0 1,1 0 0,-19 18-1,19-18 1,-19 0-16,1 0 15,17 0 1,-70 17 0,0 1-1,70-18 1,-17 0 0,18 0-16,17-35 78</inkml:trace>
  <inkml:trace contextRef="#ctx0" brushRef="#br0" timeOffset="27935.88">9648 5468 0,'18'0'157,"-18"-18"-157,18 1 15,-1-1-15,19 1 16,17-36-16,-36 53 15,160-142 1,-72 90 0,-34-1-16,-18 35 15,70-53 1,1 1 0,17-1-1,-35 18-15,17-17 16,-17 52-1,-71 1 1,71-36 0,-18 35-1,36-17 1,105-18-16,-88 18 16,-52 17-1,210-35 1,-105 18-1,159-18 1,-247 35 0,88-17-16,106-18 15,-230 35 1,89-17 0,-71 17-1,1 1-15,69-18 16,-17-1-16,-88 36 15,71-35 1,-1 17 0,-34 1-1,140-19 1,-88 36 0,-88-17-16,88-19 15,-35 19 1,-18-1-1,35 18 1,1-35 0,-36 17-1,36 1-15,34-1 16,-105 18 0,71-35-1,-18 17 1,-54 0-1,37 18 1,16-35-16,-69 18 16,52 17-1,-53 0 1,1 0 0,34-18-1,-17 18 1,88-18-16,-17 1 15,-54 17 1,-17 0 0,18 0-1,-54 0 1,19 0 0,-19 0-16,18 0 15,-17 0 1,17 0-1,-17 0 1,35 0 0,-35 0-1,-1 0 1,1 0 15,-1 0-31,1 0 16,0 0-1,-18 17-15,35-17 16,-17 18 15,-18 0-31,17-18 16,1 17 0,0-17-1,-1 18-15,1-1 16,17 19-1,0-1 1,-17 0 0,0-35-1,35 53 1,-53-35-16,35 17 16,-17-35-1,-18 18 1,17-1-1,1 1 1,-18 0 0,17-1-1,-17 1 17,0 17-17,0-17 16,0 0-31,0-1 16,0 1 0,-35 35-1,18-36 1,-19 1 0,1 35-1,-18-35-15,35-1 16,-35 36-1,18-18 1,0-17 0,-18 17-1,0-17-15,-88 70 16,70-53 0,-17 1-1,35-1 1,-35 0-1,-71 53 1,89-70-16,-36 17 16,-123 36-1,-1-1 1,107-34 0,-124 34-1,-18-17 1,124-18-16,-159 18 15,-17 36 1,-89 34 0,71-52-1,35-18 1,159-18 0,-123 0-16,140-35 15,-70 18 1,-18-1-1,159 1 1,-35-18-16,18 0 16,-213 18-1,195-18-15,-141 17 16,17-17 0,89 18-1,-230 0 1,194-18-1,106 0-15,-88 0 16,53 0 0,53 0-1,-89 0 1,71 0 0,-52 0-1,34-18-15,18 18 16,18 0-1,-36 0 1,36-18 0,-18 1-1,35 17 1,-17 0-16,-18-18 16,18 0-1,0 18 1,35-17-1,-71-1 1,71 0 0,-35 18-16,17-35 15,1 18 17,17-1-17,0 0 16,-18 1-15,18-1 15,0 0 1,0 1-17,0-1 1,0 0-1,0 1 1,18 17 0,-1-35-1,1-1-15,35 1 16,17-18 0,-52 53-1,0-35 1,35 17-1</inkml:trace>
  <inkml:trace contextRef="#ctx0" brushRef="#br0" timeOffset="29188.94">23319 4904 0,'0'0'0,"0"35"15,17 53-15,1-35 16,0 70-16,17 54 16,-18 35-16,107 405 31,35 441 16,-106-828-47,-36-142 15,18 70 1,-17-122 0,0-1-1,-18-17 1,17-18 0,1 0-1,0 0 1</inkml:trace>
  <inkml:trace contextRef="#ctx0" brushRef="#br0" timeOffset="31142.78">26211 4022 0,'18'0'63,"-18"17"-32,0 1-31,53 158 31,-18-105-31,-17 52 16,17 36-1,36 53 1,-36-18-16,53 176 16,-35-123-1,-53-176 1,88 246 0,-52-140-1,-36-124 1,35 52-16,-18-52 0,19 106 15,-19-35 1,1-36 0,0 18-1,-1-36 1,-17-17 0,36 18-16,-36-36 15,17 18 1,-17-18-1,18 0 1,-18 1 0,18-1-1,-18-18-15,0 1 16,0 17 0,0-17 15,0 0-16,-18 17-15,-17 0 16,17-17 0,-17 0-1,-106-1 1,105-17 0,1 0-16,-88 0 15,-142 0-15,159 18 16,-282 52-1,-194 1 1,317-18 0,-123-18-1,-123 18 1,299-35-16,-52-18 16,52 0-1,194 0 1,1 0-1</inkml:trace>
  <inkml:trace contextRef="#ctx0" brushRef="#br0" timeOffset="32584.78">23301 4921 0,'18'0'15,"-1"0"-15,1 0 16,0 0-16,-1-17 16,18 17-16,54-36 15,122 1 17,-70 0-17,-88 35 1,0-18-16,0 0 15,35 1-15,-35 17 16,88-18 0,106-17-1,-88 35 1,17-35 0,18 17-1,-141 0-15,36 1 16,-36-1-1,-36 18 1,18-18 0,1 18-1,34-17 1,18-18-16,-35 35 16,0-36-1,-17 36 1,-19 0-1,1-17 1,35-1 0,-36 18-16,72-35 15,-1-1 1,0 1 0,-17 18-1,-36-1 1,-18 18-16,19-18 15,17 1 1,-36 17 0,19-18-1,16 0 1,-34 18 0</inkml:trace>
  <inkml:trace contextRef="#ctx0" brushRef="#br0" timeOffset="33882">25047 6262 0,'0'0'0,"-88"-53"31,53 53-31,-1 0 16,1 0-16,-71 0 15,53 0-15,18 0 16,-18 18 0,-17 17-1,17 18 1,35-36-1,1 19 1,17-19 0,0 19-1,0-19 1,0 36-16,17 0 16,-17-35-1,53 35 1,0 35-1,0-71 1,17 36 0,-34-35-16,-1 0 15,18-18 1,-35 0 0,-1 0-16,18-18 31,1-35-31,-36 18 15,17 0-15,1-54 16,-18-87 0,0 123-1,0-70 1,-18 17 0,18 88-16,-17-53 15,17 54 1,0-18-1,0 52 110,0 1-125,0 35 16,0-36-16,17 36 16,1 0-16,17 53 15,-35-53 1,18 0 0,0 17-1,-1-34 1,18-1-16,-17 0 15,-18-17 1,18-18 0</inkml:trace>
  <inkml:trace contextRef="#ctx0" brushRef="#br0" timeOffset="34802.83">25224 5733 0,'0'17'47,"0"1"-32,0 0-15,0 34 16,0 1-16,17 53 15,1-53-15,17 88 16,0-35 0,-17 0-1,0-18 1,-1-53-16,-17-17 16,18 17-1,-18-52 79,0-54-78,0 18-1,0 18-15,0 0 16,0-18-1,0 0-15,0 18 16,0 17 0,35-17-1,1-1 1,16 19 0,37-1-16,-72 18 15,36 0 1,0 18-1,18 52 1,-36-52 0,53 88-1,-88-89-15,18 36 16,-1-35-16,1 35 16,-18-36-1,0 19 1,-18-36-1,1 17 1,-18 1 0,-54-18-16,1 0 15,18 0 1,-36 0 0,35 0-1,-17 0 1</inkml:trace>
  <inkml:trace contextRef="#ctx0" brushRef="#br0" timeOffset="40326.71">24871 5891 0,'0'18'78,"0"17"-78,0-17 15,17 17-15,-17 0 16,18 71 0,17 53 30,-17-106-30,-18-35 0,0-1-16,0 19 15,0-19 17,18-17 77,-18-17-78,17-19-15,-17 19-16,0-1 15,0-53-15,0 36 16,0-53 0,0 53-1,0-18-15,0 0 16,0 35 0,0-17-1,-17 35 1,17-18-1,0 36 95,0 0-95,0 17-15,0-18 16,17 19-16,1-1 16,-18 18-16,18 0 15,17 35 1,-35-53 0,35 54-16,-17-54 15,-18 0-15,17-35 16</inkml:trace>
  <inkml:trace contextRef="#ctx0" brushRef="#br0" timeOffset="41862.81">24289 9366 0,'0'18'15,"0"35"1,0-36-16,0 36 16,35 124-1,-17-107 1,-18 18-16,53 248 31,-36-266-15,-17-17-16,0 53 15,18-71-15,-18 18 16,0-88 46,0 0-46,0-18 0,-18-18-16,1 1 15,-54-107-15,18 71 16,-17-88 0,17 71-1,35 70 1,0 0-16,1 18 15,17 17 1,0-17 0,0 0-1,17 17 1,19-17 0,-1-1-16,53 1 15,-17 0 1,-36 35-1,-17 0 1,17 0 0,0 17-1,18 36-15,53 71 16,-88-89 0,70 71-1,-35-36 1,-53-52-1,0 0-15,0 17 16,0 0 0,-106 53-1,53-35 1,0-17-16,-35-1 16,-71 18-1,106-35-15,0-1 16,88-17 93,1 0-109,34 0 16,-52 0-16,88 0 15,-71 18-15,18-18 16,88 53 0,35 17-16,-158-52 15,70 17 1,-70-17 0</inkml:trace>
  <inkml:trace contextRef="#ctx0" brushRef="#br0" timeOffset="42485.92">25382 9525 0,'-17'0'15,"-19"0"-15,19 18 0,-18 17 16,17 0 0,-17 18-16,17-35 15,0 35 17,18 0-32,-17-36 15,17 18 1,0 36-1,0-53 1,0 17 0,0-17-1,17-1 1,1 1 0,0-18-16,17 0 15,18-18 1,88-52-1,-123 34 1,34-52-16,-34 53 16,0-106-16</inkml:trace>
  <inkml:trace contextRef="#ctx0" brushRef="#br0" timeOffset="42820.41">25559 9560 0,'-18'36'31,"18"-19"0,0 1-31,0-1 16,0 19 0,0-1-16,0-17 0,0 35 15,18-18 1,-1-18-1,1-17 1,-18 18 0,18-18-1,-1 0 1,72-35 0,-19-18-1,-52 35 1,229-70-1,-124 70-15,18-34 16</inkml:trace>
  <inkml:trace contextRef="#ctx0" brushRef="#br0" timeOffset="43911.92">25929 9225 0,'0'53'16,"0"-35"0,0 35-16,0-18 15,18 35-15,-1-34 16,1-1-16,0 18 15,35 17 1,-36-52 0,-17 0-1,36-18 1,-19 0 0,18 0-1,-17-18 1,-18-17-1,71-36 1,-54 1 0,-17 52-1,18-17-15,-18 70 78,18-17-78,-1 17 16,-17-17-16,18-1 16,-18 1-1,35 0-15,-17-18 32,-1 0-17,1 0 1,0 0-16,-1 0 15,1-18 1,0 18 0,-18-35-1,0 17 1,35-35-16,-35 18 16,0 17-1,0 1 32,0-1-31,-18 0 15,18-17 0,0 17-31,-17-35 0,17 18 16,-18 0-1,18-18-15,0 35 0,0-35 16,0 18 0,0 17-1</inkml:trace>
  <inkml:trace contextRef="#ctx0" brushRef="#br0" timeOffset="45238.21">27675 8784 0,'-35'0'31,"17"0"1,-34 0-32,-37 71 15,72-36 1,-1 0-16,-17 1 15,17 34 1,18-35 0,0-17-16,0 0 15,0-1-15,0 19 16,0-19 0,35 1-1,-17 0 1,0-18-1,-1 0 1,1 0-16,0 0 16,-1 0-1,1 0 1,0-18 0,-1-17-1,1-1 1,-18-70-16,35-52 15,-35 52 1,0-35 0,0 53-1,0 52 1,0 1-16,0 17 16,0 36 46,0 35-46,0 0-16,35 17 15,-17-17-15,0-17 16,35 87 0,-36-88-1,19 18 1,-19-53-1,-17 18-15,18-18 32</inkml:trace>
  <inkml:trace contextRef="#ctx0" brushRef="#br0" timeOffset="46099.89">28187 8625 0,'0'0'0,"-35"0"16,17 0-1,0 0-15,1 0 16,-71 18 0,70 17-1,0-17-15,1 0 16,-1 17 0,18-17-1,0 34 1,0-16-1,0-19 1,18-17 0,-18 18-1,17-18-15,1 0 16,0 0 0,-1 0-1,36-18 1,-35-17-1,70-35 1,-35-1-16,-35 53 16,-18 1-1,0 34 79,17 36-78,-17-35-16,18 0 15,-1 52 1,1-52 0,-18-1-16,18 1 15,-18 0 1,17-18-1,1 0 1,17-18 0,-17 0-16</inkml:trace>
  <inkml:trace contextRef="#ctx0" brushRef="#br0" timeOffset="46483.42">28769 8167 0,'0'17'47,"18"54"-31,-1 0-16,-17-36 15,0 35 1,18 36-16,0-35 16,-18-54-1,0 19 1,0-19-1,-71-52 32</inkml:trace>
  <inkml:trace contextRef="#ctx0" brushRef="#br0" timeOffset="46768.71">28522 8484 0,'18'0'94,"-1"0"-78,19 0-16,-19 0 15,36 0-15,-35 0 16,35 0-16,0 0 16</inkml:trace>
  <inkml:trace contextRef="#ctx0" brushRef="#br0" timeOffset="47473.31">29069 8290 0,'-18'0'31,"1"0"-31,-1 36 16,-17 16-1,17-34-15,0 53 32,18-18-17,0-36 1,18 1 15,17-18-15,1 0-1,-1-18-15,71-70 16,-89 35 0,1 18-1,0 17 1,-18 36 46,17 17-46,-17 0 0,0 1-1,18-1-15,-18-17 16,18 17-16,-18-18 16,17 19-1</inkml:trace>
  <inkml:trace contextRef="#ctx0" brushRef="#br0" timeOffset="49513.46">10918 6967 0,'0'18'79,"0"17"-64,0 1-15,0 52 16,18 0-16,0-35 15,52 846 32,71 72-15,-70-742-1,-71-211-31,0-1 15,0 1 1,18-18 31</inkml:trace>
  <inkml:trace contextRef="#ctx0" brushRef="#br0" timeOffset="51222.18">11712 6668 0,'18'0'47,"-18"17"-47,18 36 15,34 141 17,-34-70-32,0-1 15,-1 230 1,1-142-1,17 230 1,1 18-16,-19-318 16,18 88-1,1-52 1,-36-159 0,17-1-1,-17 1-15,0-1 94,0-34 47,0-1-126,-35 1-15,17-1 16,1 18-16,-18-18 15,-1 1 1,19 17-16,-72-36 16,37 36-1,-37-17 1,36 17 0,18 0-1,-53 0-15,35 0 16,35 0-1,-35 17 1,18-17 0,35 18-16,-17 0 15,-19 17 1,-17 18-16,36 0 16,-19 0-1,19 35 1,17-53-1,0 36 1,0-36 0,0 18-16,0-18 15,17 0 1,1-35 0,0 18-1,17-18 1,53 0-16,71 0 15,-36-18 1,177-87 0,-53 16-1,-70-16 1,122-54 0,-193 71-16,-106 52 15,0 1 1,0-18-1,-35-17 17,-36 17-17,36 0-15,-35-18 16,17 18 0,0 0-1,-35-17 1,70 34-1,-70-16-15,70 34 16,-35-17-16,-17-18 0</inkml:trace>
  <inkml:trace contextRef="#ctx0" brushRef="#br0" timeOffset="52662.71">11677 6756 0,'0'0'0,"18"0"16,-18 17-1,-18-17 157,-17 0-172,-1 0 16,19 0-1,-19 0-15,1 0 16,18 0 0,-19 0-16,19 0 15,-19 0-15,19 18 16,-1-18 0,-17 0-1,-18 35 1,18-35-1,-107 71 1,54-1-16,71-70 16,-19 53-1,36-35 1,-17 17 0,-1 36-1,18-54 1,0 19-16,0 34 15,0-52 1,0 17 0,18 18-1,-1-35 1,19 17 0,-1 0-16,-17-17 15,87 17 1,-52-35-1,-17 0 1,52 0 0,-18-17-16,-34-19 15,17 1 1,-18-18 0,-18 35-16,1-17 15,0-71 1,-18 89-1,0-36-15,0 35 16,0 0 0,0 1-1,-18 17 17,0 0-17,-17 0-15</inkml:trace>
  <inkml:trace contextRef="#ctx0" brushRef="#br0" timeOffset="54361.63">11201 8149 0,'0'-17'47,"17"17"-31,1-18 0,0 0-1,17 18 1,-17-17-16,70-1 15,-18-17 1,-34 17 0,52-17-1,-53 35 1,0-35 0,-17 35-16,0-18 15,-1 18 16,-17 35 110,0-17-125,0 17-16,0-17 15,18 17-15,-18 18 16,18 0-16,-18 0 16,0-36-1,17 54-15,-17-36 16,0-17-16,0-1 15,0 19 1,0-19 0,0 19-1,0 17 1,0-36-16,0 1 16,-17-18 77,-19 0-93,1 0 16,0 0 0,17 0-16,0 0 15,1 0-15,-1 0 31,0 0 32,18-18-47,-35 1-1,18-1-15,17 0 16,-18 1-16,0-19 15,1 36-15,17-17 16,-18-19 0,0 19-1,18-18 1,-17-1 0,-1 1-16,18 17 15,0-17 1,0 17-1,-18 18 1,18-17 47,0-1-32,36 1-16,-19-1 1,1 18-16,0 0 16</inkml:trace>
  <inkml:trace contextRef="#ctx0" brushRef="#br0" timeOffset="56153.35">9507 9260 0,'0'-17'62,"0"-18"-46,0 17 0,18-17-1,-18-1-15,0 19 16,18-19-16,-1 19 16,107-195 15,34-35-16,-105 177 17,-17 34-17,17-17 1,-36 36 0,1-1-16,0 0 15,-1 1 1,1 17-1,-1-18-15,1 1 16,17-1 0,-17 18-1,35-35-15,-35 17 16,17 18 0,0-18-1,53 1 1,1-19-1,-37 19 1,37 17-16,-36-18 16,-1 18-16,19-17 15,17-1 1,-35 18 0,0-18-16,0 1 15,0 17 1,-18-18-16,53 18 15,1-35 1,-54 35 0,18-18-1,-36 18 1,19 0-16,-19 0 16,54 0-1,-54 0 1,36 0-1,-35 0 1,0 0 0,-1 18-16,1-18 15,0 0 1,-1 17 0,1-17-1,0 18 1,-1-18-1,1 35-15,-1-35 32,-17 18-17,0 0 17,18-18-32</inkml:trace>
  <inkml:trace contextRef="#ctx0" brushRef="#br0" timeOffset="64933.75">1446 8290 0,'0'0'0,"18"0"94,0 36-79,-1 16 1,19-16-16,17 87 15,-1 18-15,-16-70 16,52 211 0,18-35-1,-18 141-15,0-141 16,-70-123 0,17-54-1,-35-105 63,0 0-78,-18-1 16,1-34 0,-19-19-16,1-16 0,0-19 15,-36 1 1,18-18-16,-35-89 15,-35-105 1,88 282 0,-71-247-1,70 247-15,1-105 32,17 52-32,18 53 15,0 0 1,0 18-1,0 0 1,18 35 0,17-53-1,1 53-15,34-71 16,18 36 0,-70 17-1,35 18 1,18 0-1,-1 0 1,1 18-16,17 17 16,18 18-1,17 18 1,-52 17 0,52 53-1,-52-18-15,-36-70 16,-17 35-16,-18 89 15,-18-1 1,-123 18 0,53-123-1,-142 105 1,142-123-16,-35 0 16,-1 0-16,1 0 15,105-53 1,53 0 93,1 0-109,34 0 16,-34 0-16,69 17 15,36 1-15,1 0 16,16-1 0,1 1-1,-53 17 1,-18-17 0,-53 0-1,-17-18-15,-18 17 47,18-17-47,-18 18 16,35 17-1,0-17 1,1-1-16,-1-17 16,-18 0-1,1-17 1,0-1-16</inkml:trace>
  <inkml:trace contextRef="#ctx0" brushRef="#br0" timeOffset="65787.67">3316 8996 0,'0'0'0,"-18"0"0,-17 0 15,18 0-15,-19 0 16,1 17 0,-53 36-1,35 0-15,18-35 16,-1 53 0,36-36-1,-17 18 1,17-18-1,0-17 1,0-1-16,106 1 16,-54 0-1,37-18 1,16 0 0,-69 0-1,-19 0-15,19 0 16,-36-18-16,17 18 15,-17-18 1,0-17 0,0-18-1,0-35 1,-17 53-16,17 17 16,-18 18-1,18 18 48,0 17-48,0-17 1,0 17 0,18 0-16,-1-17 15,19 17 1,-19-17-1,1-18-15,-1 0 16,1 0 0,0 0-1,-1-36 1,19-34 0,-1-1-1,-35-70-15</inkml:trace>
  <inkml:trace contextRef="#ctx0" brushRef="#br0" timeOffset="66589.75">3616 8908 0,'0'35'47,"0"-17"-32,0-1-15,18 18 16,-18 1-16,17-19 16,1 1-16,17 17 15,-35-17 1,35 0-16,-17-1 16,0-17 15,-1 0-31,1 0 15,0 0 1,-18-35 0,17-36-1,-17 18 1,0 18 0,0-18-16,0 71 78,18 0-63,0 17 1,-1-18-16,1 1 16,-1 17-16,19-17 15,-19 0-15,1-1 16,0-17-1,-1 0 1,1 0-16,0-17 16,-1-1-1,19-53 1,-19-52 0,1 52-1,-18-17 1,0 35-16,0 18 15,0 17 1,-18 1 0,1 17 15,-1 0 0</inkml:trace>
  <inkml:trace contextRef="#ctx0" brushRef="#br0" timeOffset="67521.35">5715 8237 0,'0'-17'16,"-18"-1"-1,-17 18-15,0 0 16,0 0-16,-54 0 16,19 0-1,35 0 1,-54 0-1,-17 18 1,36 35 0,-106 17-16,-19 71 15,160-123 1,-35 88 0,52-53-1,18 17 1,0 1-1,0-54-15,53 19 16,-35-19 0,34-17-1,-16 0-15,17 0 16,-18 0 0,18-35-1,17-88-15,19-89 16,-54 88-1,18-158 1,-36 18 0,-17 158-1,0-35-15,0 88 16,0 106 46,0 0-46,0 0-16,18 35 16,17 35-1,-17-70-15,35 106 16,0-53-16,35 70 16,106 89-1,-70-124 1,-72-88-16,1-18 15,-35-35 1,17-88 15,1 35-15,-1-35-16,-18 52 16,1 1-16</inkml:trace>
  <inkml:trace contextRef="#ctx0" brushRef="#br0" timeOffset="68228.89">5980 8096 0,'0'0'0,"-18"0"0,0 0 16,1 0-1,-1 18 1,-35 52 0,53-52-1,-35 106-15,17-19 16,18-16-1,53 16 1,0-52 0,-35-35-1,17-18 1,0 0-16,0 0 16,18-35-1,18-54 1,-53-16-16,17 16 15,0-87 1,-35 88 0,0 0-16,0 35 15,-17 70 32,17 89-31,0-35-1,0 35-15,17-36 16,36 71 0,0-53-1,-35-70 1,-1 17 0,1-35-1,0 0 16,17-53-15,-35 1-16,17-37 16,1-16-16</inkml:trace>
  <inkml:trace contextRef="#ctx0" brushRef="#br0" timeOffset="68609.35">6297 7250 0,'0'35'0,"0"18"16,18 0-16,-18 0 15,17 35 1,1-18-16,17 36 15,1 0 1,-19-53-16,1 0 16,70 141-1,-35-106 1,18 18 0,-36-18-16,0 0 15,-17-70 1,-18 0-1,0-1 1,-18-17 15</inkml:trace>
  <inkml:trace contextRef="#ctx0" brushRef="#br0" timeOffset="68949.13">6509 7920 0,'0'-18'32,"17"18"-17,1 0 1,17-17-16,-17-1 15,123-17 1,-70-1 0,-1 19-1,-17-19 1,18 1 0,-18 35-16,-18-17 15,88-19 1,-87 19-1,52-1 1</inkml:trace>
  <inkml:trace contextRef="#ctx0" brushRef="#br0" timeOffset="69575.67">7338 7444 0,'0'0'16,"-71"0"0,54 17-16,-19 19 15,19-19-15,-19 54 16,36-54-1,0 36-15,0-35 16,0 88 0,71 17-1,-53-105 1,52 35-16,-52-36 16,17-17-1,-17 0 1,17-52-1,-17 16 1,-1-70 0,-17 71-16,18-18 15,-18 36 1,18 52 46,-1 0-62,1 18 16,17 18-16,0 17 16,-17-71-1,17 72 1,1-72 0,-36 1-1,0 0-15,0-1 16,0 18-1,0-17-15</inkml:trace>
  <inkml:trace contextRef="#ctx0" brushRef="#br0" timeOffset="70243.17">3810 10336 0,'18'0'32,"-1"18"-17,36 53-15,-35-36 16,35 18-16,-36 0 15,36 53-15,0-18 16,-17 18-16,69 264 47,-105-317-16,-35-53-15,17 0-1,-123-106 1,53 53 0,-106-17-1,159 52-15</inkml:trace>
  <inkml:trace contextRef="#ctx0" brushRef="#br0" timeOffset="70582.73">3457 10918 0,'18'0'15,"-1"-17"-15,19 17 16,-19 0-16,36-18 16,-17 1-1,34-1-15,-17 0 16,141 1-16,-141 17 15,123-36 1,-105 19 0,-36-1-1,53 0 1,-52 1 0,-19 17-16</inkml:trace>
  <inkml:trace contextRef="#ctx0" brushRef="#br0" timeOffset="71874.02">2293 13335 0,'0'18'31,"0"-1"-31,0 19 15,18 34-15,-1-17 16,1 18-16,0 17 16,17 0-1,0 71 17,-35-124-17,0-70 48,0 17-63,0-88 15,0 53-15,0-141 16,0 141-16,0 0 16,0-52-16,0 52 15,0 0 1,18 53 15,-1 0 0,1 0-31,0 0 16,17 17-16,-17-17 16,105 124-1,-35-54 1,-70-34-16,53 34 15,-36 1 1,-18-54 0,1-17-1,-18-17 48,0-1-63,0-52 15,0-1-15,0 1 16,0-54-16,0 71 16,0-17-1,0-1-15,35 18 16,-17 36 0,17 17-1,-17 0 1,0 0-1,17 0 1,0 17-16,53 71 16,-70-52-1,70 87 1,-35-52 0,-53-54-1,18 1 1,-18 0-16</inkml:trace>
  <inkml:trace contextRef="#ctx0" brushRef="#br0" timeOffset="72590.32">3598 13088 0,'18'0'31,"0"0"-15,-1 0 0,1 0-16,17 0 15,-17 0 1,-1 0-16,19 0 16,-19-18-1,54-34-15,-18-37 16,-18 72-1,-17-72 1,-18 72 0,-18 17-1,0 0 1,1 0-16,-36 0 16,0 17-1,35-17 1,1 18-1,17 35 1,-18-18 0,18-17-16,0 35 0,0 17 15,0-52 1,0 17-16,18-17 16,-1 17-1,1-35 1,35 18-1,-18-18-15,18 0 16,71-18 0,-89 1-1,0-1 1,-17 0 0,-1 1-1,1-1-15,35-70 16,-18-36-1,-17 89 1,0-18-16</inkml:trace>
  <inkml:trace contextRef="#ctx0" brushRef="#br0" timeOffset="73232.42">4339 12594 0,'0'18'47,"0"-1"-31,18 19-16,35 17 16,-36-18-16,1 0 15,0 18 1,35 53-16,-1 0 15,-52-53 1,18-36 0,-18 1-1,-18-18 32,-17 0-31,0 0-16,0-35 15,-18 17-15,0-35 16,18 36 0,-1-54-16,19 53 15,17 1 1,0-1 0,0 0 46,17 1-46,36-1-16,-35 0 15,105-34-15,-87 52 16,69-36-16,-69 19 16,-1-1-1,35 18-15,-52 0 16</inkml:trace>
  <inkml:trace contextRef="#ctx0" brushRef="#br0" timeOffset="73989.82">5186 12453 0,'0'0'0,"-35"0"32,17 0-32,0 0 15,18 18-15,-35 17 16,17-17-16,1 17 15,-36 71 17,53-89-17,0 19 1,17-36 31,1 0-32,0 0 1,-1 0 0,36-36-16,-35 1 15,0 17-15,17-17 16,35-35 0,-70 52-1,0 36 63,0 17-78,18 0 16,-18-17-16,0-1 16,0 1-16,0 0 15,18-18 48,-18-18-48,17 18-15</inkml:trace>
  <inkml:trace contextRef="#ctx0" brushRef="#br0" timeOffset="74844.38">6050 12224 0,'-18'-18'15,"18"0"-15,-17 18 16,-1 0-16,1 0 15,-1 0-15,0 18 16,1 0 0,-36 52-1,0 71 17,35-123-17,18 17 1,18-35 46,17 0-62,0-17 16,18-19-16,-17 1 16,-1 17-16,-18-70 15,1 53-15,0-18 16,-1-159-1,-17 71 1,0 88 0,-17 18-1,17 18-15,0 34 63,0 18-48,0 18-15,0-35 16,0 35-16,17-18 16,1 0-1,-18-17-15,18 0 16,-1 35 0,19-18-1,-1-17 1,18-1-16,17-17 15,-34 0 1,-1 0-16</inkml:trace>
  <inkml:trace contextRef="#ctx0" brushRef="#br0" timeOffset="75523.84">6668 11889 0,'-18'0'16,"0"0"-16,1 0 15,-36 17 1,35 1-1,-17 35 1,-36 53-16,54-89 16,-1 36-1,18-35 1,0-1 0,0 1-1,18-18 1,-1 0-1,36 0 1,18-70 0,17-1-1,-18-35 1,1 0 0,-53 36-16,-18 52 15,17 18 32,-17 18-47,18-1 16,-18 1-1,18 17-15,-1 1 16,1 17 0,-1-36-1,19 18 1,-1-17-1,-17-18 17,-18-35-17,17 0-15,1-1 16,0-105 0,-18 35-16</inkml:trace>
  <inkml:trace contextRef="#ctx0" brushRef="#br0" timeOffset="76084.87">7056 11395 0,'0'17'31,"0"1"-31,35 35 16,-18 17-1,36 36-15,0 0 16,-35-71-1,70 142 1,-88-142-16,35 18 16,-17-18-16,-18-17 15,-18-53 48,-17-1-48,35 19-15,-35-19 16,17 19-16,1-18 16,-19-1-1,36 19 1,-17-1 0,17 0 46,35 18-46,18-17-1,0-1-15,-36 18 16,54-35-16,35 35 16,-53-18-1,17-17 1,-34 35-1,-19 0 1,1 0-16</inkml:trace>
  <inkml:trace contextRef="#ctx0" brushRef="#br0" timeOffset="76684.92">8149 11465 0,'-17'0'15,"-1"0"16,0 0-31,1 0 16,-1 0-16,18 18 16,-18-18-1,-17 35-15,17 0 16,1 36 0,17-53-1,17-18 48,72-53-48,34-53 1,-35 53-16,-88 18 16,53 17-1,-53 0-15,18 18 47,-18 18-31,17 17-1,1 1 1,0-1-16,-1 18 16,-17 0-1,18 35 1,0-35-16</inkml:trace>
  <inkml:trace contextRef="#ctx0" brushRef="#br0" timeOffset="78032.98">2522 15522 0,'0'0'0,"-17"0"15,-36-17-15,35 17 0,-17 0 16,0 0-16,17 0 15,0 0-15,1 0 16,-19 17 0,-69 142 15,69-88-15,19 17-1,17 0 1,0-18-16,0-34 15,0-19-15,0 19 16,17-1 0,1-35 15,0 0-31,52-18 16,-52 1-16,70-54 15,18-17 1,0-36-1,-53 36 1,35-70 0,-35-19-16,-53 124 15,0-141 1,0 141 0,0-88-1,0 106 1,0 52 46,0 1-62,0 17 16,17 36-16,-17 35 16,36-18-1,-19-70-15,36 140 16,-18-105-1,-17 0 1,0-53 0,-1 18-1,1-18 1,0 0-16,52 0 16,36-35-1</inkml:trace>
  <inkml:trace contextRef="#ctx0" brushRef="#br0" timeOffset="78432.42">3563 15099 0,'0'0'0,"-35"0"16,17 0-16,-35 18 15,18 17 1,0 18 0,17 0-16,0 0 15,18-36 1,0 18-1,0-17 1,18-18 31,17 0-31,-17 0-16,35-35 15,-18 17-15,0-17 16,71-53-16</inkml:trace>
  <inkml:trace contextRef="#ctx0" brushRef="#br0" timeOffset="78725.73">3775 14993 0,'17'0'31,"-17"18"-31,0 17 16,18-17-1,0-1-15,-18 19 16,17-1 0,1-18-1,0 1-15,-1-18 16,1 0 0,-1 0 15,1-18-16,17-34 1,18-54 0,18-35-16</inkml:trace>
  <inkml:trace contextRef="#ctx0" brushRef="#br0" timeOffset="79051.78">4163 14323 0,'0'17'16,"0"1"-16,0 17 15,0 36-15,0-1 16,0-17 0,0 53-1,17-53-15,1 35 0,0 0 16,17-17-1,-35-36 1,18-17 0,-36-18 62,-17-18-78</inkml:trace>
  <inkml:trace contextRef="#ctx0" brushRef="#br0" timeOffset="79392.36">3810 14799 0,'0'0'0,"53"-18"15,-35 18-15,34-17 16,37-1 0,17 0-16,-1 1 15,-52-1 1,0 18-1,-18-17 1,1-1 0,-1 18-1,0-18-15,18 18 16,-18 0-16</inkml:trace>
  <inkml:trace contextRef="#ctx0" brushRef="#br0" timeOffset="80006.28">4710 14429 0,'0'0'0,"-106"35"31,88-17-31,0 17 16,1-18-1,-18 89 1,35-35-16,0-36 16,0 0-1,17-17 1,1-18-1,-1 0 1,1 0 0,0 0-1,-1 0-15,72-71 16,-54 36 0,-35 18-16,17-1 15,1 18 1,0 0 62,-18 18-78,17 17 16,1-18-16,0 19 15,-1-19 1,1 19-16,0-36 15,-1 17 1,1-17 0,17 0-1,106-17 1,-35-36-16</inkml:trace>
  <inkml:trace contextRef="#ctx0" brushRef="#br0" timeOffset="80740.12">5997 14164 0,'0'0'0,"0"-18"32,-17 18-17,-1 0-15,-35 71 16,35-36-1,-17 89 1,0-36 0,35-53-1,0 0-15,0 1 16,0-19 0,0 1-1,35-36 16,36-17-15,-1-18-16,160-123 16,-125 52-1,-69 71 1,-19 36 0,-17 34 30,18 54-14,-18-36-32,18 18 0,-18-35 15,35 17 1,-18 0-16,1 18 16,17-17-16,-17-36 15,0 17 1,-1-17-1,-17-35 17,0-18-32,0-123 15</inkml:trace>
  <inkml:trace contextRef="#ctx0" brushRef="#br0" timeOffset="81379.89">6385 13652 0,'0'18'16,"0"0"-16,0 52 15,0-34 1,0 52-16,0 35 16,0 18-1,18-105 1,0 34-16,-18-34 0,17 16 15,-17-34 1,0-53 62,0-18-78,18 18 16,-1-18-16,1 0 15,17-18-15,-17 54 16,35-36 0,-53 35-16,53 0 15,0 1 1,-36 17 0,1 0-1,35 53 1,-35 0-16,17 35 15,-35 0 1,0-35 0,-18 53-1,-17-53 1,0-18 0,-53-35-1,17 0-15,36 0 0,-36 0 16,1-35-1,52 35 1,0-36 0,18 1-1,0 17-15,36 1 16</inkml:trace>
  <inkml:trace contextRef="#ctx0" brushRef="#br0" timeOffset="81939.7">7197 13935 0,'0'0'16,"-53"53"-16,35-18 0,-17 0 16,35-17-1,-18 52 1,1 1 0,17-53-16,0 17 15,0 0 1,0-17-16,0-1 15,17 1 1,1-18 0,17 0-1,36-18-15,-18-34 16,-36 34 0,18-88-1,1 0 1,-36 53-1,0 0 1,-18 53 0</inkml:trace>
  <inkml:trace contextRef="#ctx0" brushRef="#br0" timeOffset="82355.39">7602 13864 0,'-17'0'16,"17"35"0,0 1-1,0-19-15,0 36 16,0-35-16,0 17 15,0-17 1,17-18 31,1 0-47,0 0 31,-1-35-31,19-1 16,-19-34-1,1-1-15,-18 54 16,0-36 0,0 17-1</inkml:trace>
  <inkml:trace contextRef="#ctx0" brushRef="#br0" timeOffset="83019.92">7885 13547 0,'17'0'16,"1"17"-1,-18 36-15,35-35 16,-17 17-16,-1 0 16,-17 1-16,36 52 31,-19 0-16,-17-53 17,-17-52 15,-19-1-47,-16 0 15,34 1-15,-53-18 16,54 35-16,17-18 15,0 0 1,0 1 15,17-1-15,1 18 0,0-35-16,-1 35 15,1 0 1,17-18-16,0 0 15,-17 18 1,0 0 0,-1 0-16</inkml:trace>
  <inkml:trace contextRef="#ctx0" brushRef="#br0" timeOffset="142188.97">5362 5838 0,'-17'0'62,"-1"0"-46,0 0-1,1 0-15,-72-17 16,-52-36 0,0 18-1,-35-1-15,105 19 16,-17-19 0,-194-16-1,-36 16 1,230 36-16,-194-17 15,17-1 1,195 18 0,-124 0-1,70 18 1,71-1 0,-194 19-16,89-1 15,-36 35 1,35-34-1,18 17 1,-36 17 0,19 1-1,-1 17-15,71-53 16,-212 142 0,159-89-1,70-18 1,-35 36-1,53-53-15,-35 71 16,-35 140 0,70-193-1,18 17-15,17-18 16,-35 71 0,35-35-1,1-53-15,-1 35 16,1-17-1,17-53 1,0 35 0,0-18-1,0 18 1,0 0-16,0-18 16,0 71-1,0 0 1,0 17-1,0-35 1,17-35 0,18 88-1,-17-53-15,17 71 16,1-88 0,34 88-1,-52-107 1,17 37-1,18 34-15,53 18 16,-89-88 0,36 35-1,71 71 1,-54-71 0,89 106-1,-71-123-15,-35-18 16,53 35-1,-18-17 1,-17-36 0,52 35-1,18 19-15,-88-54 16,106 35 0,-88-52-1,87 17 1,19 18-1,-71-17 1,123 16-16,36 19 16,-142-36-1,142 36 1,-1-36 0,-87-17-1,175-1 1,19-17-16,-195 0 15,142 0 1,334-17 0,-458-1-1,124 0 1,193-34 0,-387 34-16,281-17 15,-263-1 1,87-17-1,177-52 1,-212 52 0,-89 35-1,248-123-15,-194 35 16,-88 71 0,70-53-1,-88 35 1,35-35-1,-18-1-15,-52 72 16,53-107 0,-36 36-1,-18 17 1,19-17 0,-1 0-1,-17-18 1,-18 53-16,0 0 0,0-141 15,0 141 1,-18-105 0,-70-142-1,35 194 1,-35-70-16,-89-124 16,124 212-1,-52-89 1,-178-193-1,213 299 1,-89-140 0,-17-19-16,70 124 15,-71-88 1,-70-53 0,177 195-1,-54-72 1,1 36-1,70 53-15,-88-71 16,0 35 0,53 36-1,-71-36 1,-17 18 0,105 36-1,-88-18-15,106 35 16,0 0-16</inkml:trace>
  <inkml:trace contextRef="#ctx0" brushRef="#br0" timeOffset="145257.84">6491 11659 0,'0'0'0,"-18"0"15,-17-35-15,18 35 16,-19-18-1,-34 1 1,-1-1 0,36 18-1,-71-18 17,35 18-17,36 0-15,0 0 16,-18 0-1,-176 0-15,176 0 16,-88 0 0,17 0-1,54 18 1,-1-18-16,-17 18 16,-159 35-1,159-36-15,-71 19 16,-35-1-1,88 0 1,-105 36 0,-1-1-1,88-34 1,-105 34-16,0 18 16,141-35-1,-71 0 1,71 0-1,35-35 1,-141 105 0,70-17-16,71-88 15,-53 70 1,-17-18 0,88-17-1,-142 71 1,107-54-1,17-34-15,-18 34 16,-17 1 0,53-36-1,-53 36 1,17 17 0,18-35-1,0 52-15,-17 1 16,34-18-1,-34 89 1,35-18 0,35-89-1,-18 107-15,18-89 16,0 106 0,0-88-1,0-18 1,0 106-1,0-35 1,18-89-16,17 89 16,0-89-1,0 19 1,54 105 0,-1 0-1,-35-106 1,0-18-16,70 124 15,-52-70 1,87 88 0,19-18-1,-107-124 1,89 71 0,-71-70-16,0-18 15,89 35 1,-89-35-1,177 0 1,-89-36 0,-123-17-1,264 18-15,-17-18 16,-211 0 0,263 0-1,36-35 1,-282 35-1,282-35-15,-53-1 16,-211 19 0,264-54-1,71-35 1,-160 36 0,107-54-1,-88 1-15,-160 70 16,407-176-1,-407 176 1,231-159 0,-178 53-1,-175 124 1,158-159-16,-71 18 16,-17-19-1,-18 54 1,0-53-1,-17 36 1,-1-125 0,-17 19-16,-17-18 15,-36 211 1,0-194 0,0-17-1,0 212 1,-18-195-1,0 18-15,18 177 16,-17-54 0,17-88-1,-18 71 1,-17-159 0,17 230-16,18-54 15,-53-87 1,35 175-1,1-52 1,-36-70 0,35 140-1,-17-53-15,0 18 16,17 18 0,-35-18-1,18 18 1,-18 0-1,0-18 1,-53 0-16,71 35 16,-124-52-1,0 17 1,89 35 0,-106-17-1,105 17 1,-70-17-1,17 17-15,71 18 16,-35 0 0,-18 0-1,54 0 1,-107 0 0,-35 36-16,70-19 15,-105 54 1,-18-1-1,124-17 1,-107 35 0,19 18-1,140-53-15,0 0 16,-70 35 0,53-35-1,-71 88 1,-35-17-1,18 35 1,123-89 0,-35 1-16,17-18 15,36-1 1,-18-34 0,0 17-1,36-17-15,-1 0 16,0-1 15</inkml:trace>
  <inkml:trace contextRef="#ctx0" brushRef="#br0" timeOffset="150606.26">23689 7038 0,'0'0'0,"-18"-18"0,1 18 16,-1-17-16,0-1 15,1 0 1,-36-17 0,35 35-1,-35-18 1,0 1 0,36 17-1,-18-18 1,-1 18-16,1-17 15,-36 17 1,19 0 0,34 0-1,-35 17 1,18 1 0,-1-1-16,-17 1 15,1 17 1,34 1-1,-17-1 1,-1-17 0,1 34-1,-18 19-15,36-36 16,-1 1 0,-35 52-1,35-35 1,1 35-1,-36 35 1,53-52-16,-18-1 16,-35 125-1,36-72 1,-1 0-16,-17 1 16,17-1-1,18 1-15,-35 88 16,35-1-1,0-105 1,0-18 0,0 177-1,0-142 1,0-17 0,0 141-16,17-106 15,1-17 1,17 158-1,-17-106 1,17 195 0,18-36-1,-35-159-15,17 89 16,0-1 0,-17-175-1,0 157 1,17-34-1,-17-106-15,-1 88 16,18 0 0,-35-88-1,18 106 1,0-1 0,-1-17-1,-17 36 1,0-142-1,0 123 1,0-87 0,0 105-1,0 36 1,0-142 0,0 18-16,0 124 15,-17-177 1,-1 89-1,-17-19 1,35-87-16,-35 52 16,-1 18-1,19-88 1,-19 36 0,1 16-1,17-69 1,-17-1-16,-35 71 15,34-71 1,-87 89 0,52-54-1,18-17-15,-17 18 16,-36-19 0,18 19-16,-159 70 15,35-53 1,89-35-1,-89 35 1,-17 1 0,141-36-1,-142 35-15,-34 0 16,140-53 0,-140 36-1,-19-1 1,125-34-1,-195 17 1,-35-1-16,211-16 16,-281-1-1,-1 18 1,212-35 0,-194 52-1,36-35 1,211-17-16,-159 17 15,194-17 1,-211 17 0,52 0-1,159-17 1,-141 17 0,36 1-16,123-19 15,-106 19 1,0-19-1,159-17 1,-71 18 0,53-18-1,-17 17-15,-1 1 16,-35 17 0,18-17-1,-70 17 1,34-17-1,124-18-15,-70 0 16,17 0 0,35 0-1,-175 0 1,104 0 0,72 0-1,-107 0-15,72 18 16,69-18-1,-34 0 1,-18 0 0,52 0-1,-52 0 1,-18 0-16,53 0 16,-52 0-1,-37 0 1,72 0-1,-89 0 1,0 0 0,89 0-16,-36 0 15,53 0 1,-35 0 0,35 0-1,18 0 1,-18 0-1,-18 0-15,54 0 16,-1 0 0,-17 0-1,-1-18 1,1 18 0,-18-18-16,0 1 31,0-19-16,18 19 1,0-1 0,-36-17-1,36 0 1,-18 17-16,-17-53 16,-1 36-1,36 0 1,17 0-1,-70-71 1,35 18-16,0 17 16,0-17-16,35 17 15,-87-123 1,69 88 0,-52-141-1,18 18 1,34 141-16,-34-124 15,-18-35 1,88 194 0,-36-52-1,19 69 1,17 1 0,-18 17-16,0-17 15,18 17 1,-17 18-1,17-17 1,0-1 0,0 1-1,-18-1-15,18 0 16</inkml:trace>
  <inkml:trace contextRef="#ctx0" brushRef="#br0" timeOffset="152000.15">8026 16757 0,'0'-18'31,"0"1"31,17-1-30,-17 0-17,0 1-15,18-1 16,-18-17-16,0 0 16,0 17-16,0-35 15,0-53 1,0 53-1,0-53-15,0-17 16,0 88 0,0-36-1,18 53 1,-18 1 0,17-18-1,-17 17 1,18 18 140,0 0-125,-1 0-15,1 18-16,17-1 16,-17 1-1,-1-1-15,19 1 16,-19 0-1,54 35-15,-18-18 16,-18-17 0,36 34-1,-36-16 1,0-19 0,-35 1-1,18-18-15,-1 0 78,1 0-62</inkml:trace>
  <inkml:trace contextRef="#ctx0" brushRef="#br0" timeOffset="154807.67">25770 4516 0,'0'0'0,"0"-18"32,-17 18-17,-1-18-15,-17-17 31,17 17-31,1 1 16,-72-71 0,36 35-1,-141-71-15,-141-52 16,106 52 0,-212-52-1,-106-36 1,194 89-1,-529-142-15,724 230 16,-230-71-16,-124 0 16,-440-123-1,511 141 1,88 52 0,-106-34-1,107 35-15,105 17 16,-53 18-1,212 0 1,-230 0 0,-35 35-1,-35 36 1,265-36-16,-318 71 16,-71 35-1,353-106 1,-387 89-1,228-54 1,-105 36 0,70-35-16,-158 70 15,140-71 1,-211 89 0,459-124-1,-124 18 1,-159 53-1,282-71-15,-281 89 16,211-71 0,70-18-1,-317 71 1,300-71 0,-159 18-1,18 35-15,-18-17 16,-35-1-1,88 1 1,-53 0 0,159-36-1,-159 35-15,18 19 16,106-54 0,-107 71-1,-352 70 1,477-141-1,-142 89 1,176-89-16,-34 18 16,-54 18-1,177-54 1,-36 19 0,-17-1-1,53-18 1,-1 1-1,1 17-15,0 18 32,-18 18-17,18-36 1,-36 89 0,18-19-16,18-52 15,-18 106 1,35-88-1,-17 52 1,17 18 0,1-53-16,17-17 15,0-18-15,0-18 16,0 0 0,0-17-1</inkml:trace>
  <inkml:trace contextRef="#ctx0" brushRef="#br0" timeOffset="155579.59">5133 6050 0,'0'18'47,"0"-1"-47,18 1 16,-18 17 0,17 18-16,54 124 15,52 211 1,18-18 15,0-52 0,-70-230-31,-53-88 63,17-18-48,0-35 1,18-17-16,18-36 16,34-71-16,-34 72 15,123-213 1,-123 177 0,123-176-1,-71 87 1,-70 124-16,53-88 15,-36 124 1</inkml:trace>
  <inkml:trace contextRef="#ctx0" brushRef="#br0" timeOffset="156317.57">11183 3263 0,'0'18'16,"0"-1"-16,35 19 16,1 17-1,-1-18-15,35 35 0,-17-17 16,124 71-1,-1 17-15,1 0 16,422 230 0,301 34 15,-812-387-15,88 52-16,-52-52 15,-106-18-15</inkml:trace>
  <inkml:trace contextRef="#ctx0" brushRef="#br0" timeOffset="157136.37">12382 3157 0,'-17'0'0,"17"18"16,-35 35-1,-1-35-15,19 17 16,-177 229 0,-318 407 31,283-389-32,158-194 1,54-70-16,-1 17 15,-17 18 1,17-35 0,18-1-1</inkml:trace>
  <inkml:trace contextRef="#ctx0" brushRef="#br0" timeOffset="165010.54">29157 1147 0,'0'0'0,"-18"0"16,1 0-16,-1 0 16,-17 0-16,17 0 15,-52 17 17,-1 89-17,18 0 16,53-89-31,0 54 16,0 0 0,0-18-1,0-18-15,18-18 0,52 89 16,-52-70 0,35-1-1,35 18 1,-53-53-1,18 0 1,-35 0 0,53-18-1,-1-35 1,54-53 0,-107 89-1,36-54-15,-35 36 16,-1-18-1,1 0 1,-18 35 0,0-35-1,0 18 1,0 0-16,-18-18 16,1 18-1,-1 17 1,-17-17-1,17 0 1,1 35 0,-1 0-16,-17 0 15,-1 0 1,-17 0 0,-70 0-1,88 0 1,-18 17-16,-18 1 15,54-1-15,-36-17 16,35 0 0</inkml:trace>
  <inkml:trace contextRef="#ctx0" brushRef="#br0" timeOffset="165916.62">29951 1076 0,'0'18'46,"0"-1"-46,0 19 16,17-1 0,-17-18-1,18 54 1,17 17 0,18 0-1,-53-52-15,18-19 16,-18 1-1,18-18 1,-1 35 0,1-35-1,-18 18 1,17-18 31,1 0 47,0 0-94,-1-18 15,1 1-15,0-1 16</inkml:trace>
  <inkml:trace contextRef="#ctx0" brushRef="#br0" timeOffset="166451.6">30798 1041 0,'17'0'47,"1"53"-32,-1-18-15,36 53 16,-35-53 0,35 54-1,-35-19 1,-1-35 0</inkml:trace>
  <inkml:trace contextRef="#ctx0" brushRef="#br0" timeOffset="166813.91">30374 970 0,'0'-18'78,"18"18"-63,35-17-15,-36 17 16,19 0-16,17-18 16,-18 1-1,-18 17-15,54-18 16,-36 18-1</inkml:trace>
  <inkml:trace contextRef="#ctx0" brushRef="#br0" timeOffset="167611.56">31838 706 0,'18'17'15,"-18"18"-15,0-17 16,17 17-16,1 18 16,-18 0-16,18 18 15,35 17 1,-53-35-16,35 35 16,-35-70-1,18 17-15,-18-17 16,0 17-1,0-53 64,-18-17-64,-123-177 1,106 142-1,-1 17-15,-17-18 16,53 54 0,0-1-16,0 0 15,0 1 1,0-1 0,0 0-16,18 1 0,35-18 15,0 17 1,70 0-1,-34 18 1,-19 0 0,-35 0-1,18 53-15,-17 0 32,-19 0-17,-17 0 1,0-35-1,-35 17 1,17-18-16,-105 36 16,-71 18-1</inkml:trace>
  <inkml:trace contextRef="#ctx0" brushRef="#br0" timeOffset="168363.84">30127 3881 0,'0'17'16,"0"1"-1,18 70-15,17 36 16,-17-54-16,17 89 15,-17-53-15,17 105 16,-17-87 0,193 828 15,-105-564 16,-88-388 0,-1-35-47,19-18 15,-1-17-15</inkml:trace>
  <inkml:trace contextRef="#ctx0" brushRef="#br0" timeOffset="169773.22">31926 3281 0,'18'0'32,"-18"17"-32,18 1 15,-1 17-15,36 54 16,-35-54 0,123 318-1,-123-283-15,35 177 16,17 71-1,-52-160 1,-1 72 0,1 52-1,-18-141-15,0 0 16,0 0 0,0-70-1,0-36-15,0 18 16,18 18-1,-18-54-15,0 36 16,0-35 0,0 17-1,0-17 1,0-1 78,-18-17-32,-17 0-46,-36 0-16,54 0 15,-72 0 1,36 0 0,-176-17-16,53-19 15,105 19 1,-105-1 0,35 18-1,52 0 1,-228 71-1,88-18-15,105-18 16,-52 53 0,105-35-1,1 18 1,52-19 0,18-16-16,0 17 15,71 52 1,-1-52-1,159 89 1,-105-107 0,-71-18-1,88-17-15,0 0 16,88-35-16,-17-71 16,-177 71-1,159-124 1,-35-35-1,-18 18 1,18-18-16,-141 159 16,52-89-1,-35 36 1,1 17 0,-36 18-1,0 1 1,0 34-1,0-35-15,0 18 16,0-1 0,0 19-1,-36-36 1,-16 0 0,-1 18-16</inkml:trace>
  <inkml:trace contextRef="#ctx0" brushRef="#br0" timeOffset="170692.45">31785 3210 0,'0'0'0,"0"18"0,-35 0 16,17-1-16,1-17 15,-1 0-15,0 18 16,1-18-16,-1 0 16,1 0-1,-72 17 1,-387 72 31,212-19-47,122-35 15,-16 36 1,-54 35 0,177-88-1,-89 70 1,1 70-1,105-122-15,-52 70 16,52-1 0,18-34-1,0 17 1,53-35 0,35 18-1,177-1-15,-18-70 16,-36-17-1,195-89 1,-36-71 0,-246 72-1,35-54 1,-89 53-16,-52 18 16,-1 17-1,-17 18 1,0 0-1,0 0 1,0 18-16,-17-35 16,-1 34-1,18 19 1,-35-19 0,35 19-1,-18 17 1,18-18-16,-17 18 15</inkml:trace>
  <inkml:trace contextRef="#ctx0" brushRef="#br0" timeOffset="171977.23">30833 4921 0,'0'18'47,"0"0"-32,0 34-15,0-34 16,0 53 0,35 34-1,-17-34 1,17-18 15,-35-35-15,18-18 31,17 17-32,-17 1 1,-1-18 0,1 0-1,-1 0-15,19 0 16,34-53-1,-17-18 1,-18 54 0,36-71-1,0-1 1,-54 72-16,36-71 16,0 17-1,-53 53 1,18 18-1,-18-17 1,0-1 0,0 0-1,0 1-15,-18-36 16,18 35 0,-18-17-1,1 0 1,-19-1-16,19 36 15,-18-17 1,-1-1 0,1 18-1,17 0 1,1 0 0,-1 0-16,-35 88 15,0-17 1,36-18-1,-19 35 1,1 0 0,35-70-1,-18 17-15,18 18 16,0-35 0,0-1 30,0 1-14</inkml:trace>
  <inkml:trace contextRef="#ctx0" brushRef="#br0" timeOffset="173023.47">30921 4939 0,'0'-18'15,"18"18"32,35 0-31,-18-17 0,18-1-16,-18 0 15,-17 18-15,-18-17 16,17 17-1,-34 0 48,-19 53-47,36-36-1,-105 54 1,69-36-16,-34 36 15,34-18 1,19-53 0,34 0 62,19-36-78,17 1 15,-18 17-15,35-35 16,19 36-16,-72-1 16,89-35-1,-88 53 1,-1 0 62,-17 18-78,18 0 16,-18 17-1,0 0-15,0-17 16,0 52-16,-18-52 16,-17 52-1,35-52 1,-18-18-1,18-18 32,18 1-31,0-1-16,70-35 16,-70 36-1</inkml:trace>
  <inkml:trace contextRef="#ctx0" brushRef="#br0" timeOffset="174039.46">29281 5574 0,'17'0'47,"1"0"-32,-1-18-15,19 1 16,17-1-16,88-35 15,-71 18 1,71-18 0,18 0-1,-124 35-15,71 1 16,-35-19 0,-54 19-1,54-1 1,-18 0-1,0 18 1,0-17-16,88-36 16,-53 35-1,-35 1 1,-35 17 0</inkml:trace>
  <inkml:trace contextRef="#ctx0" brushRef="#br0" timeOffset="174767.83">29333 5856 0,'18'0'94,"0"0"-78,17-18-16,-17 1 15,-1 17-15,19-18 16,17 1-16,52-36 16,107-18-1,123-52 16,-264 105-15,-1 0-16,-17 1 16,0-19-16,-18 19 15,36-18 1,-53 35 0,-1-18-1,18 18 1,18-35-1,-35 35-15,0 0 16,-18-18-16,17 18 16</inkml:trace>
  <inkml:trace contextRef="#ctx0" brushRef="#br0" timeOffset="175693.55">30551 4868 0,'17'0'31,"1"0"1,-1 18-17,1-18 1,0 18-1,-1-18-15,1 35 16,70 18-16,-70-18 16,52 18-1,-52-35 1,53 52-16,-54-52 16,1-1-1,-18 1 1,18 0-1,-1-18 1,-17 17 0,0 1-1,0 0 17,0-1-17,-35 19 1,-18 34-16,18-70 15,-71 88 1,18 1 0,-71-1-1,0 18 1,142-106-16,-72 52 16,72-52-1</inkml:trace>
  <inkml:trace contextRef="#ctx0" brushRef="#br0" timeOffset="177402.45">32314 4233 0,'18'-17'141,"0"17"-141,-1 0 15,-17-18-15,53 0 32,0-17-32,-35 18 15,17-1-15,18-35 16,-35 35-1,35-35 1,-18 53 0,0-35-1,0 0-15,-35 0 16,36-1 0,-19 19-1,1-1 1,0 0-1,-1-17 1,1 35-16,0-35 16</inkml:trace>
  <inkml:trace contextRef="#ctx0" brushRef="#br0" timeOffset="178307.52">32367 4498 0,'0'-18'16,"18"1"15,-18-1-31,18 18 16,-1-18-16,19-17 15,-19 17 1,36-34 0,0 16-1,0-34 17,-18 52-17,-17 0-15,-1 1 16,1-1-1,0 1-15,52-36 16,-52 35 0,17-35-1,1 18 1,-36 17-16,35-17 16,-18 17-1,1-35 1,0 18 15,-1 0-15,1 17-1,-18 0 1,0 1 31</inkml:trace>
  <inkml:trace contextRef="#ctx0" brushRef="#br0" timeOffset="179335.44">32685 3669 0,'0'-18'63,"17"18"-48,1-17-15,17 17 16,18-36-1,36 1 1,-54 35 0,0-35-1,18 17 1,-35 18-16,17-35 16,18 17-1,-53 71 110,0-35-125,0-1 16,0 1-16,0 53 15,0-36-15,0 0 16,0 36 0,0 35-1,0-71-15,0 0 16,0 0 0,0 18-1</inkml:trace>
  <inkml:trace contextRef="#ctx0" brushRef="#br0" timeOffset="181620.09">31574 2205 0,'17'-18'0,"1"18"94,0 0-47,17 0-32,-18 0 1,19 0-16,-19 0 16,19 0-1,-1 0 1,35-35-1,-17 17 1,0-17-16,-17 35 0,-1-35 16,-17 17-1,-1 0 1,1 18 0,-1 0 15,1 0-16,0 0 1,-1 0 0,1 0-1,17 0 1,-17 0-16,0 0 16,17-17-1,18 17 1,-18-18-1,18-17 1,-35 35-16,70-35 16,-35 35-1,-18-18 1,0 18-16,-17 0 16,35 0-1,-36 0 1,36 0-1,18 0-15,-18 0 16,-36 0 0,72 0-1,-36 0 1,35-53 0,18 0-1,-71 36-15,-17-1 16,17-17-1,-18 17 1,1 18 15,0 0-15</inkml:trace>
  <inkml:trace contextRef="#ctx0" brushRef="#br0" timeOffset="183803.68">29845 10054 0,'-18'0'78,"1"18"-78,-1-1 15,0 1 1,1 17-16,-1 1 16,-17 34-1,17-35 1,18 54 0,-17 105-1,17-159-15,0 18 16,0 17-1,17-52 1,19 0 0,-19-1-1,-17 1 1,35-18-16,-17 0 16,17 0-1,-17 0 1,17-18-1,-17 1 1,0-1-16,-1 0 16,1-17-16,35-53 15,0 17 1,-18 1 0,-17 17-1,17 0 1,18-53-1,-53 89-15,0-19 16,0 19 0,0-19-1,0 19 1,-18-1 0,18 0-1,-35 1-15,17-18 16,-35-1-1,18 1 1,17 35 0,18-18-1,-17 18 1,-1 0 15,0 0-31,1 0 16,-36 53-1,-18 0 1,54-18-16,-36 18 16,35-17-1,18-19 1,0 1 15</inkml:trace>
  <inkml:trace contextRef="#ctx0" brushRef="#br0" timeOffset="184577.54">30709 9984 0,'0'0'0,"0"17"0,-35 19 15,17-19 1,1 71-16,-36 36 31,35-1-15,18-52-1,0-53 1,0-1 62,18-17-62,-1 0-16,1 0 15,0 0-15,35 0 16,-36 0 0,107 0-1,-107 0-15,36 0 16,-17 0-1,-19 0 1</inkml:trace>
  <inkml:trace contextRef="#ctx0" brushRef="#br0" timeOffset="185271.5">31080 10231 0,'0'35'47,"0"-18"-47,0 1 16,0 0-16,0 35 15,0-18-15,0 0 16,0-17 0,0 17-1,0-52 63,0-19-78,0-17 16,0-17-16,17 17 16,-17 0-16,0 35 15,18 1-15,-18-1 16,18 18 15,-18-18-15,17 18-16,19 0 15,-19 0 1,36 0-16,0 0 16,-18 0-1,1 36 1,-1-1 0,18 53-1,-36-35 1,1-35-16,0 52 15,-18-34 1,0-19 0,0 18-1,0-17 1,-18-18-16,0 0 16</inkml:trace>
  <inkml:trace contextRef="#ctx0" brushRef="#br0" timeOffset="186511.68">31662 10089 0,'0'18'78,"17"17"-78,1-17 16,0 17-16,-1 106 31,19-52-15,-36-54-16,0 0 15,0 0-15,0 18 16,0-17 0,0-19-1,0 1 1,0-36 46,0 1-46,0-1-16,-36-70 16,36 53-16,-53-54 15,1-52 1,16 53-16,36-18 15,0 89 1,0-19-16,0 19 16,0-1-1,0 0 1,18 18 0,35-17-16,-18 17 15,71 0 1,-36 17-1,-52-17 1,35 36 0,-35-36-1,-18 17-15,17 19 16,-17-1 0,0 35-1,-70 1 1,-36-1-1,53-17 1,-53 0-16,18-17 16,70-19-1,-70 19 1,53-36-16</inkml:trace>
  <inkml:trace contextRef="#ctx0" brushRef="#br0" timeOffset="187197.46">31203 10442 0,'0'-17'63,"35"17"-32,1-18-15,-1 0-16,-17 18 15,-1 0-15,19-17 16,-19 17 0,1 0-1,-18-18-15,17 18 16,1 0 0,0-18-1</inkml:trace>
  <inkml:trace contextRef="#ctx0" brushRef="#br0" timeOffset="189662.48">11571 8202 0,'18'0'47,"-1"0"-31,1 0 31,0 0 0,-36 0 171,0 0-202,1 0-16,-1 0 16,36 0 187,-1-18-203,1 18 78</inkml:trace>
  <inkml:trace contextRef="#ctx0" brushRef="#br0" timeOffset="191632.5">7902 13582 0,'0'0'16,"71"-53"-16,-36 35 16,18 1-16,0-19 15,35 19-15,265-142 31,-36 36-15,-264 87 0,0 36-16,0-35 15,71-18 1,-1 18 0,53-18-1,-123 35-15,-17-17 16,69 0-16,-87 35 15,35-18 1,-18-17 0,-52 35 124,-19 0-124,-34 0-16,-18 17 16,-247 54-1,-1 17 1,178-52-1,-213 34-15,318-35 16,36-35-16,34 0 94,36 0-79,35-17 1,71-19-16,-71 19 16,159-18-16,-53-1 15,-17 19 1,422-107-16,-281 71 16,-212 36-1,35-19 1,-141 19-1,-18 17 79,1 0-94,-19 17 16,1-17-16,-18 18 15,0 0 1,-53-1-16,-17 18 16,-142 18-1,36-35 1,70 17 0,-158 1-1,193-36-15,71 0 16,71 0 93,17 0-109,18-18 16,35-17-16,-17 17 15,17-17 1,-17-1-16,158-52 16,-106 53-1,-87 17 1,-1 18-16,-17-17 16,-1 17 46</inkml:trace>
  <inkml:trace contextRef="#ctx0" brushRef="#br0" timeOffset="195010.98">26511 13194 0,'-17'0'16,"-1"0"30,18 18-46,-18-1 16,1 1-16,17 17 31,-18 0-31,0 1 16,18 17-16,0 17 16,0 36-1,0-88 1,53 105-1,-35-70 1,35 70-16,0-52 16,17 35-1,-70-89 1,53 36 0,-35-53-1,0 0 16,17 0-31,-35-17 16,53-71 0,0 17-1,-18 36 1,0-18 0,-35 0-16,18 53 15,-18-53 1,0 18-1,0-18 1,-18-18 0,1 54-1,-1-19-15,0 36 0,-35-70 16,18 52 0,-18-52-1,-17 17 1,17 17-1,0 1 1,18 17-16,-1 1 31,19-1-15,-1 18 0</inkml:trace>
  <inkml:trace contextRef="#ctx0" brushRef="#br0" timeOffset="195667.56">26882 13194 0,'0'35'16,"17"0"-16,1-17 16,0 17-16,-1-17 15,1 17-15,0 1 16,-1-1-16,18 18 16,1 17 15,-1-52-16,-35 0 1,35 17-16,-17-35 16,35 53-16,-18-36 15,-17-17 17,-1 18-17,1-18 1,17 0-16,-17 0 15,52 0 1,72 0 0,-107 0-1,53-18 1,-17 1 0,-71-1-16</inkml:trace>
  <inkml:trace contextRef="#ctx0" brushRef="#br0" timeOffset="196409.41">27728 13406 0,'0'17'47,"0"18"-32,0-17-15,18 17 16,0 1-16,-18-1 15,0-17 1,0-36 47,0 0-48,0 1-15,0-54 16,0 18-16,0-35 15,0 35 1,0-53 0,0 53-16,0 36 15,0-1 1,17 0 0,-17 1-1,36 17 1,-19-18-1,18 18-15,1 0 16,17 18 0,-18-1-1,18 36 1,-18-17 0,36 69-1,-36 19-15,-35-106 16,0 105-1,0-52 1,0-54-16,0 18 16,0-17-1,-18-18 1,1 0-16,-72-18 16,37 1-1</inkml:trace>
  <inkml:trace contextRef="#ctx0" brushRef="#br0" timeOffset="196728.72">27711 13476 0,'0'-18'16,"17"18"0,1-17-1,35-1-15,-18 1 16,106-36 0,0 0-1,-105 35-15,52 0 16,-70 1-1,17 17 1,-18-18 0</inkml:trace>
  <inkml:trace contextRef="#ctx0" brushRef="#br0" timeOffset="197541.49">28469 13106 0,'18'0'47,"-18"17"-47,0 1 15,0 0-15,17 17 16,-17 0-16,0 53 15,0-17 1,0-53 0,0 17-1,0 0 1,0-17 0,0-54 62,0 1-63,0 0 1,-17-36-16,-54-87 16,71 122-1,0-52 1,0 18-1,0 52 1,36 18 0,-19-18-16,36 18 15,0-17 1,-18 17 0,-17 0-1,0 0 16,-18 17-31,17 19 16,1-1 15,-18-17-15,0-1-16,0 1 0,0-1 16,0 19-1,-18-19 1,1 1-1,-54 17 1,53-35 0,-70 18-16,35 0 15,36-18 1,-1 0-16,0 0 16</inkml:trace>
  <inkml:trace contextRef="#ctx0" brushRef="#br0" timeOffset="199791.81">28557 2646 0,'0'0'0,"18"0"15,0 0-15,17 0 16,0 0-1,89-53 1,334-35 15,142 0-15,-388 70 0,17-17-16,-17 17 15,52 0 1,-52 1-1,141-19 1,-124-17 0,-88 36-16,-106-1 15,54 1-15,16-19 16,-34 36 0,35-17-1,17-1 1,-105 0-1,52 1-15,1-1 16,-36 0 0,-17 18 15,-18-17-15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17T09:14:26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4427 9066 0,'-17'0'47,"-1"0"-47,0 0 15,1 0 1,-1 18 0,-123 88 15,71 17 0,52-87-31,-17 52 16,-1-35-1,1 70-15,17-35 16,18-35 0,0 18-1,0-18 1,0-18-1,0 0-15,18 1 16,35 52-16,-18-71 16,1 19-1,-19-19 1,18 1 0,18 17-1,36-35 1,-72 0-16,36 0 15,-18 0 1,-17 0 0,35 0-1,17-35 1,-52 17 0,106-52-16,-89 35 15,53-54 1,-53 36-1,-35 18 1,36-53 0,-36 35-1,0-35-15,0 70 16,0-52 0,0 52-1,-36-17 1,1-18-1,0 18 1,35 17-16,-53 0 0,0-35 16,35 18-1,-17 0 1,0 17 0,35 1-1,-36-19-15,-16 19 16,34-1-1,0 18-15,-35-18 16,36 1 0,-19 17-1,-34-18-15,35 18 16,-1 0 0,36 53 93</inkml:trace>
  <inkml:trace contextRef="#ctx0" brushRef="#br0" timeOffset="1167.67">5045 9437 0,'0'0'0,"35"0"0,-17 0 16,-1 0-16,1 0 16,0 17-1,-1-17-15,36 53 32,-35-35-17,17 17-15,0 53 16,36 18-1,-18-18 1,-18-17-16,-17-53 16,-18-1-1,0-34 157,0-19-172,0-17 16,0 18-16,0-18 15,0 18 1,0-71-16,0 53 16,35-17-1,-35 34 1,18 19 0,-1-1-1,1 1 1,0 17-16,-18-18 15,17 18 1</inkml:trace>
  <inkml:trace contextRef="#ctx0" brushRef="#br0" timeOffset="1664.08">5786 9454 0,'0'0'0,"17"18"16,1 17-16,-18 18 16,35-17-16,36 87 31,-36-35 0,-17-70-15,-18-36 46</inkml:trace>
  <inkml:trace contextRef="#ctx0" brushRef="#br0" timeOffset="2405.98">5786 9031 0,'0'0'0,"-18"35"0,0-17 15,18 0 1,0-1-16,0 1 15,0 0 1,0-1 0,0 19-16,36-1 15,-19-18 1,18 1 0,1-18-1,-19 0 1,19 0-16,-19 0 15,54 0 1,-54-18 0,19 1-1,-1-18-15,-17 17 16,-1-17 0,-17-1-1,0 19-15,0-1 0,-17-35 16,-36 0-1,-18 0 1,-88 0 0,142 53-1,-18-17-15,17 34 63,18 1-63,0 35 15,0-18 1,0 0-16,0 1 16,35 34-1,-17-52 1,-1 0-16,19 17 31</inkml:trace>
  <inkml:trace contextRef="#ctx0" brushRef="#br0" timeOffset="3727.08">6562 9172 0,'-36'0'15,"19"36"-15,-1-19 16,0 18-16,-17-17 16,-35 106 15,34-19-15,36-87-1,0 0 1,0-1-16,0 1 15,0 0 1,18-18 0,0 17-16,-1 1 0,36-1 15,-18-17 1,36 0-16,-36 0 16,89-35-1,-89 18 1,0-19-16,-17 1 15,0 35 1,-18-35 0,0 17-1,0 0 1,0 1 0,0 34 155,0 19-155,0 17-16,0 17 16,17 18-16,-17 18 15,18 88 1,0-53 0,-1 36-1,-17-89 1,0-53-16,0 1 15,-17-36 32,-1 0-31,0 0 0,1-36-16,-19 19 15,19-1 1,-1-35-1,0 0 1,18 18 0,0 0-1,18-36-15,0 53 16,70-70 0,35-18-1,-87 89 1,52-54-1,-53 53 1,-35 1 0,35 17-16</inkml:trace>
  <inkml:trace contextRef="#ctx0" brushRef="#br0" timeOffset="4211.2">7479 9349 0,'0'17'31,"0"19"-31,0-1 15,18 0-15,-1 18 16,1 0-16,-1 17 16,19 19 15,-19-89-31,-17 17 31,0-52 16</inkml:trace>
  <inkml:trace contextRef="#ctx0" brushRef="#br0" timeOffset="4907.05">7073 8872 0,'-17'18'16,"17"0"-16,0-1 15,0 19 1,0-19-16,17 18 16,18 36-1,1-53 1,-1 17-16,0-17 16,-17-18-1,-18 17-15,35-17 16,-17 0-1,-1 0 17,19-35-17,-36 17-15,35-17 16,-35 17 0,0-17-1,0 17 1,0 1-1,0-1 1,0 1-16,-35-1 16,17 0-1,-88-17 1,53 35 0,36 0-16,-19 0 15,19-18-15,17 36 94,35 35-78,141 88-1</inkml:trace>
  <inkml:trace contextRef="#ctx0" brushRef="#br0" timeOffset="5887.71">7779 9384 0,'0'18'15,"35"17"1,-17 0-16,-18-17 15,17 17-15,19 18 16,-36-18-16,53 53 31,-36-70 1,-17-36 30,0-35-62,0 1 16,0-1-16,0 17 15,0 1 1,0-18 0,0 18-16,35 0 15,1-18 1,52 17-1,-70 19 1,70-18 0,-53 35-16,-17 0 15,-1 0-15,19 0 16,52 0 0,-18 52-1,18 1 1,124 36-1,-53-1 1,-89-71-16,-52 1 16,-18 0-1,18-18 1,-18 17 0,17 1-1,1 0 1,-18 17-16,18-35 31</inkml:trace>
  <inkml:trace contextRef="#ctx0" brushRef="#br0" timeOffset="6668.98">9737 9313 0,'17'0'47,"1"0"-31,0 0-16,34 0 15,19 0-15,158 0 32,36 0-1,-159 0-15,-71 0-1,53 0-15,-70 0 16,52-17-1,-52 17 1,0 0 0</inkml:trace>
  <inkml:trace contextRef="#ctx0" brushRef="#br0" timeOffset="7536.23">10389 8943 0,'53'0'31,"-17"0"-31,-1 0 16,18 18-16,0-1 16,17 18-16,-17-35 15,71 53 16,17 53-15,-18-18 15,-105-70-31,-1 0 16,-17-1 93,-53 1-93,36 17 0,-54 1-16,36-1 15,-71 35 1,89-17-1,-36 0 1,35-35 0,18-1 77</inkml:trace>
  <inkml:trace contextRef="#ctx0" brushRef="#br0" timeOffset="8767.92">12471 9102 0,'17'-18'94,"1"18"-94,-18-18 16,0 1-16,35-19 15,-35 1-15,18 0 16,17-53-16,-35 52 16,0-16-16,18-125 31,-53 54 0,-1 52-15,1 53-1,17 1 1,1 17 15,-1 0 16,0 0-47,18 17 16,-35 36-16,17-17 15,-52 105 1,35-71 0,17 54-16,18-54 15,0 54 1,53 70 0,-18-106-1,36 18-15,-18 0 16,35 52-1,-18-87-15,54 105 16,-54-87 0,1-1-1,-18-53 1,-18 36 0,-17-36-1,0-17-15,-18-1 16,0 1 46,-18-18-46,0 0 0,-70 0-16,0 0 15,70-18 1,-52 1-16,-19-36 15,-16-53 1,16 18-16,89 70 16,-17 0-1,-1-17 1</inkml:trace>
  <inkml:trace contextRef="#ctx0" brushRef="#br0" timeOffset="9451.86">12330 9507 0,'17'0'110,"1"0"-95,35 0-15,-18-17 16,71-1 0,-36 18-16,72-18 0,-54 1 15,18 17 1,-36-18 0</inkml:trace>
  <inkml:trace contextRef="#ctx0" brushRef="#br0" timeOffset="10002.42">13388 9225 0,'18'0'15,"-1"35"1,1 18 15,-1-17-31,19 69 32,-19-69-32,1 34 15,-18-52 1</inkml:trace>
  <inkml:trace contextRef="#ctx0" brushRef="#br0" timeOffset="10455.98">13176 8855 0,'0'17'16,"18"19"0,0-1-16,-1-35 15,18 88 1,-17-70-1,17 35 1,18-18 0,-35-35-16,0 0 15,-1 0 1,1 0 0,35-35-1,-36-1 1,1 19-1,-18-1 1</inkml:trace>
  <inkml:trace contextRef="#ctx0" brushRef="#br0" timeOffset="12542.28">13159 8943 0,'35'-18'32,"0"1"-17,0-1-15,1 0 16,-1-17-16,18 35 15,17-35 17,-52 35-1,0 0-15,-1 0 15,1 0-16,0 0 1,-1 17 0,-17 1-1,0 0 1,0-1 0,0 19-1,-17-1 1,-1-17-16,0-1 0,-87 54 15,87-36 1,-88 0 0,88-17-1,-17 0 1,18-18 46,17-18-46,-18 0-16,18 1 16,-18-36-16,18 0 15,0 35 1,0 1 0,0-1-1,0 0 1,18 18-1,-18-17 1,18-1 0,17 18-1,-18 0 1,1-18-16,0 18 31</inkml:trace>
  <inkml:trace contextRef="#ctx0" brushRef="#br0" timeOffset="13198.76">14164 8484 0,'0'36'15,"0"16"1,0 1 0,-18 230-1,18-54 17,0-176-17,0 0-15,0 0 16,0 0-1,0-36 1,0 1 0</inkml:trace>
  <inkml:trace contextRef="#ctx0" brushRef="#br0" timeOffset="14010.46">14411 9155 0,'18'0'0,"-1"0"16,1 0-16,17 0 16,-17 0-1,-1 0-15,19 0 16,34 0 15,71-71-15,-105 53 15,-36 1 0,-18 17 1,18-18-17,-18 18-15,-17-18 16,0 18-16,0 0 15,-1 0 1,-34 18 0,34 0-16,-16 17 15,34-35 1,0 18 0,18-1-1,0 1 1,0 0-1,18 35-15,0-18 16,-1-18 0,54 36-1,-54-53 1,1 18-16,35 0 16,-35-18-1,-1 0-15,18 0 16,-17 0-1,0 0 1,17 0 0,18 0-1,-35 0 1,87-89-16</inkml:trace>
  <inkml:trace contextRef="#ctx0" brushRef="#br0" timeOffset="14676.5">15363 8731 0,'-17'0'16,"-1"18"-1,18 0 1,0-1-1,0 1 1,0-1 0,0 1-1,0 0-15,18-1 16,-1-17 0,19 18-1,-19 0 1,1-18-1,17 17-15,-35 1 16,18 0 0,-18-1-1,0 1 1,0 17 0,0-17-1,-18 17-15,-35 0 16,36-17-1,-54 17 1,36 1 0,17-36-1,1 0-15,-1 0 16,0 0 0,-17 0-1,17 0-15</inkml:trace>
  <inkml:trace contextRef="#ctx0" brushRef="#br0" timeOffset="22941.97">10213 12400 0,'35'-18'78,"36"18"-62,-1 0-16,54 0 15,-1 0-15,230-17 31,-18-1-15,-247 1-16,89-19 16,-89 19-1</inkml:trace>
  <inkml:trace contextRef="#ctx0" brushRef="#br0" timeOffset="23818.57">10724 12100 0,'0'0'0,"89"0"0,-36 0 16,-1 0-16,19 0 15,-36 0-15,36 0 16,141 0 15,-18 0-15,0 0 15,-177 0-15,36 0-16,-53-17 15,71 17 1,-36 0-16,88 0 16,-17-18-1</inkml:trace>
  <inkml:trace contextRef="#ctx0" brushRef="#br0" timeOffset="24930.35">11906 11536 0,'18'0'63,"17"0"-48,0 0-15,18 35 16,0-17 0,177 105-16,-142-105 15,123 88 1,-122-53 0,-54-18-1,0-17 1,-35-1-1,18-17 32,-18 35 0,-35-17-31,-1 17-1,19 1-15,-72 17 16,-69 88 0,-1-53-1,-35 53 1,106-70-16,35-19 0,35-34 16,18 0-1,0-1 63</inkml:trace>
  <inkml:trace contextRef="#ctx0" brushRef="#br0" timeOffset="25894.89">14340 11254 0,'18'35'63,"17"-17"-63,1 70 15,52 88 17,71 142-1,-142-301-31,36 71 16,-53-70-1,0 0 1,0-1 78</inkml:trace>
  <inkml:trace contextRef="#ctx0" brushRef="#br0" timeOffset="26705.31">5697 12294 0,'18'18'16,"0"17"0,-18-17-16,70 88 31,-35-53-31,54 123 31,34 0 0,1 18-15,-71-123 0,-36-36-1,1-35-15,-18 18 16</inkml:trace>
  <inkml:trace contextRef="#ctx0" brushRef="#br0" timeOffset="27173.72">4621 12224 0,'18'-18'16,"17"0"-16,71-17 31,88-18-31,371-70 16,-1-1 15,-52 54 0,-495 70-15,1 0-16</inkml:trace>
  <inkml:trace contextRef="#ctx0" brushRef="#br0" timeOffset="28389.49">7020 12471 0,'-17'-18'0,"-1"0"31,0 18-31,1 0 15,17-17-15,-36 17 32,-16 0-1,-1 17-15,17 19-1,-17-1 1,53-17-16,-17 17 15,-1-17 1,1-1-16,-1 1 16,0 35-16,18-36 15,-17 19 1,17-19 0,0 1-1,17 0 1,1-1-1,-18 1-15,70-1 16,-34-17 0,-19 0-1,-17-17 32,0-18-47,18-54 16,-18 54-1,18-53 1,-1 0 0,-17 52-1,18 19-15,0-1 16,-1 18 62,-17 18-62,35 17-1,-17 0-15,0-35 0,-1 36 16,36 52 0,-35-53-1,0-35 1,-18 18-16,17-18 15,1 0 32,17-18-31,53-88-16</inkml:trace>
  <inkml:trace contextRef="#ctx0" brushRef="#br0" timeOffset="29127.87">7408 11889 0,'0'105'0,"0"-52"16,0-35-16,0 35 15,0 17-15,0-17 16,18 18 0,0 35-1,-18-18 1,17-88-16,-17 35 15,0-52 64,18-19-64,0-17 1,-1 36-16,18-36 15,-17 35-15,0 1 16,35-19 0,-18 19-16,53-19 15,-53 19-15,-17 17 16,53 0 0,-54 0-1,1 17 16,-18 1-31,18 0 0,-1 35 16,-17 17 0,0-35-1,-17 18 1,-36 0 0,17-35-1,19 0-15,-19-1 16,1-17-1</inkml:trace>
  <inkml:trace contextRef="#ctx0" brushRef="#br0" timeOffset="29606.24">8061 11994 0,'53'53'16,"-53"-17"-16,35 34 15,-17-52-15,17 52 16,-17-17-16,17 18 16,0-36-16,-17 0 15,17 18-15,-17-35 16,17 17-16,0 1 31,-35-19 16</inkml:trace>
  <inkml:trace contextRef="#ctx0" brushRef="#br0" timeOffset="30416.02">8767 12224 0,'17'0'31,"1"0"1,17 0-17,0 0 1,1-18-16,17 0 16,-36 18-16,1-35 15,-1 18 1,19-19-1,-36 19 17,-36 17-1,19 0-15,-18 0-16,17 0 15,-53 0-15,18 0 16,-17 53-1,35-36 1,-18 54 0,35-1-1,0-52 1,1 35-16,-19 35 16,36-70-1,0 35 1,0 0-1,18-53 1,0 17 0,17 1-16,0-18 15,71 0 1,-53 0 0,0 0-1,0-35 1,-35 35-1,-1 0-15,18-18 16,-17 18 0,0 0-1,17 0 1,-35-18 0</inkml:trace>
  <inkml:trace contextRef="#ctx0" brushRef="#br0" timeOffset="32990.4">14393 11271 0,'-17'0'31,"-1"0"-16,0 0 1,-17 0 0,0 18-1,-18 17 1,18 0-16,-1-17 16,1 35-1,0-18 1,35-17-1,0 0 1,0 17 0,0-18-16,0 1 31,0 0-15,17-1-16,36 1 15,18 0 1,17-1-16,36-17 15,87 0-15,-87 0 16,-71 0 0,-18 0-1,-17 0 1,-1 0 0,1 18-1,-1 0-15,1-18 0,0 35 16,17 0-1,-17-17 1,-18-1 0,0 19-1,0 17 1,-36-18-16,-34 53 16,35-70-1,-107 88 1,37-71-1,69-18 1,-34 1-16,35-18 0,-18 0 16,35 0-1,-17 0 1,-18-53 0,18-17-1,35 34 1,0-34-16,0-1 31,52 36-15,-34 17-1,35 1 1,0-1 0,-35 18-16,34 0 15,1 18 1,0-18-1,18 35 1,17 0 0,-53-17-1,18 0-15,-35-18 16,-1 17 0,1-17-1,0 0 1,-18 18-1</inkml:trace>
  <inkml:trace contextRef="#ctx0" brushRef="#br0" timeOffset="33577.99">15258 11677 0,'-18'0'16,"18"35"-16,0 1 15,0 16 1,18-16-1,-1-1-15,1-35 0,35 71 16,0-36 0,0-18-1,-18 1 1,-17-18 0,-1 0-1,1 0 16,0-18-31,34-70 16,-34 71 0,0-72-1,-1 19 1,-17 35-16,0 17 16,0 0-1</inkml:trace>
  <inkml:trace contextRef="#ctx0" brushRef="#br0" timeOffset="34443.33">15787 11624 0,'53'88'16,"-36"-52"-16,19 16 0,-36 1 16,35 0-1,-17-35-15,-18 35 16,35 17-16,-35-52 15,17 0-15,-17-1 16,0-34 62,-17-1-78,-18-17 16,-18-36-16,17 18 15,19 18-15,-54-53 16,1-36 0,70 107-1,-18-36 1,0 35 0,18 0-1,0 1 1,18 17-16,0-18 15,35 1 1,70-19 0,-88 36-1,89 0-15,-71 0 16,-18 18 0,-35 0-1,18-1 1,-18 18-1,0-17-15,0 17 16,-36-17-16,-17 35 16,-17-18-1,17-17 1,0 0 0,53-1-1</inkml:trace>
  <inkml:trace contextRef="#ctx0" brushRef="#br0" timeOffset="35269.53">16281 11606 0,'0'0'0,"70"159"16,-34-106-16,-19 0 16,54 70-1,-54-70 1,1-17-16,0-36 16,-18 17-16,-18-52 78,-17 0-78,17-18 15,-17-35-15,-18-1 16,18 19 0,17 35-1,18 17 1,0 0-1,0 1 1,0-1-16,35 18 16,18-53-1,18 35 1,-36-17 0,36 35-1,-36 0 1,-18 0-1,1 0-15,0 35 16,-1 1 0,-17-19-16,18 19 15,-18 17 1,0 0 0,-53-36-16,-35 36 15,53-53 1,-36 18-1,36-18 1,0 0 0,35 17-1</inkml:trace>
  <inkml:trace contextRef="#ctx0" brushRef="#br0" timeOffset="36579.19">16739 11659 0,'0'0'0,"-17"18"15,-1 17-15,0 1 16,1-19-16,17 71 31,0-17-15,70-1 15,107-17 0,-89-53-15,35 0 0,54-53-16,-89 18 15,-35-18 1,-18 18-1,-17 17 1,-18 1 0,0-19-1,0 1-15,0 18 16,-18-19 0,0 19-1,1-19 1,-36 19-1,18-1 1,-1 0-16,19 1 16,-1 17-1,-35-18 1,36 18 0,-125 0-1,1 0-15,36 35 16,87-35-1,-70 36-15,52-19 16,36 1 31,0 0-47,0-1 16,36 1-1,-1 0 1,-17-18-16,35 17 15</inkml:trace>
  <inkml:trace contextRef="#ctx0" brushRef="#br0" timeOffset="37291.36">17886 11501 0,'17'0'16,"19"17"-16,-19 36 16,36 53 15,-53-53-16,0-35 17,0-36 61,0 0-93,0-17 16,0-18-16,0 0 16,0 0-16,18 0 15,-18 36-15,18-19 16</inkml:trace>
  <inkml:trace contextRef="#ctx0" brushRef="#br0" timeOffset="37827.64">18627 11130 0,'17'18'16,"1"-1"0,0 19-16,17 17 15,-35 17-15,35-17 16,-17-18-16,-1 18 16,36 71-1,-53-107 1,18 54-1,0-53-15,-18-1 16,-18-17 47,-35 0-48,18 0-15,-53-17 16,17 17-16,0-18 31</inkml:trace>
  <inkml:trace contextRef="#ctx0" brushRef="#br0" timeOffset="38205.74">18203 11571 0,'36'0'31,"17"0"-31,35-18 16,0 1 0,35-1-16,1 1 15,193-19 1,-176 19-1,-105-1-15,-1 18 16</inkml:trace>
  <inkml:trace contextRef="#ctx0" brushRef="#br0" timeOffset="39153.31">20426 11183 0,'17'-18'16,"-17"1"47,18-1-48,35-105 16,35-248-15,-88 248 0,0 70-1,0 0-15,0 0 16,-53-18 0,18 36-1,-71-18-15,-17 18 16,87 35-1,19 0 1,17 18 0,-18 17-1,18 35 1,-17 54-16,17-53 16,35 158-1,18 35 1,17-105-1,-17-18-15,-18-17 16,36 34 0,-18-69-16,0-1 0,0 0 15,-36-53 1,19 1 0,-36-19 15,0 1 31,-53-18-30</inkml:trace>
  <inkml:trace contextRef="#ctx0" brushRef="#br0" timeOffset="39593.12">20567 11483 0,'0'0'15,"35"0"-15,-17 0 0,35-18 16,-36 1-16,1 17 15,0 0 48,-1 0-32,19-18-15,-19 0-16,1 18 15,35-35 1,-36 17-16</inkml:trace>
  <inkml:trace contextRef="#ctx0" brushRef="#br0" timeOffset="40016.93">21026 11183 0,'17'0'0,"1"0"16,-1 0 15,-17 18-31,36 35 16,-19 0-1,1-53 1,-18 17-16,0 1 15,0-1 1</inkml:trace>
  <inkml:trace contextRef="#ctx0" brushRef="#br0" timeOffset="40285.64">20955 10918 0,'0'-17'15</inkml:trace>
  <inkml:trace contextRef="#ctx0" brushRef="#br0" timeOffset="40705.91">21255 10830 0,'17'0'16,"1"18"-1,-18 0 1,0-1-16,18 18 15,17 71 1,18-35 0,-53-36-16,18 0 15,-1-17 1</inkml:trace>
  <inkml:trace contextRef="#ctx0" brushRef="#br0" timeOffset="41780.03">21590 10971 0,'0'0'0,"18"0"16,-1 0-1,1 0 1,52 0 0,-52 0-16,53 0 15,-1-35 1,-70 17 15,0 1-15,0-1-1,0 1 1,-17 17-16,-1 0 16,0-18-1,1 18 1,-1 0 0,0 0-1,1 35 1,-1-35-16,0 35 15,18-17 1,0 53 0,0-36-1,0 0 1,36 0-16,-1 18 16,0-53-1,1 18 1,69-18-1,-69 0 1,17 0-16,0-18 16,52-35-16,-34-17 15,-18-36 1,-36 88 0,1-52-1,-18 17 1,0 35-1,-18 18 17,1 0-17,-1 0 1,1 0 0,17 18-1,0 0-15,0-1 16,0 36-1,17 18 1,-17-54 0,53 54-1,-18-36-15,-35-17 16,18-18 0,-18 17 30,0 1-46,0 0 16,-18-18 0,-52 53-16,52-36 15,-158 54 1,105-36 0,-317 89-16</inkml:trace>
  <inkml:trace contextRef="#ctx0" brushRef="#br0" timeOffset="43398.26">8890 15169 0,'0'-17'31,"18"-1"1,-18 1-17,0-1 1,0-17-1,17-89 1,1 71 0,-18-141-1,-35-35 1,-18 88-16,-35 0 16,17 52-1,18 54 1,35 18-1,1 17 32,-1 17-47,-17-17 16,0 53-16,-1-18 16,-52 107-1,70-90 1,-70 107-1,71-53-15,-1 53 16,18-53-16,18 70 16,35-70-1,105 176 1,54-53 0,-141-123-1,17 35 1,0 0-16,-53-70 15,18 35 1,-35 17 0,-1-17-1,1 53 1,-18-36 0,0-105-16,-18-18 78,1 0-63,-19-18 1,1 1-16,-18-36 16</inkml:trace>
  <inkml:trace contextRef="#ctx0" brushRef="#br0" timeOffset="43847.8">8361 16016 0,'0'-18'47,"17"18"-47,1-17 16,0 17-16,52-35 15,-52 17 1,17 18-16,0-18 16,54-17-1,-1 17 1,-53 1-16,89-19 15,228-158 17</inkml:trace>
  <inkml:trace contextRef="#ctx0" brushRef="#br0" timeOffset="44347.48">9790 15293 0,'17'53'15,"-17"-18"-15,0 0 16,18 36-16,-1-18 15,1 35 1,-18-53 0,18 1-1,-1-1 1,-17-17-16</inkml:trace>
  <inkml:trace contextRef="#ctx0" brushRef="#br0" timeOffset="45452.89">9666 14552 0,'18'18'94,"-1"-18"-78,1 0-1,-18 17 48,18-17-47,-18-17 77,0-1-46,-18 18-16,-17 0-31,17 0 16,0 0 15,18 18-31,0-1 32,0 1-32,0 0 15,36 52 1,-19-52-1,19 17-15,-1-17 16,0-1-16,-35-34 125,0-1-109,0-17-16,0 0 15,0 17-15,0-35 16,0 35 0,-17 1-16,17-1 15,-18 18 1,18-18-1,-18 18 1,-17 0-16,17 0 16,-17 18-1,17-18-15,18 18 16,0-1 31,0 1-16</inkml:trace>
  <inkml:trace contextRef="#ctx0" brushRef="#br0" timeOffset="46525.93">10266 15258 0,'35'0'63,"-17"0"-47,52 0-16,-17-18 15,35-17-15,-70 35 16,0-18-1,17-17-15,-17 17 16,-18 1 0,0-1 15,-18 0-15,-88-17-1,89 35 1,-54 0-16,-70 35 15,106 1 1,-54 16 0,72 1-1,-36 18 1,35-36-16,1 18 16,17-35-16,0 17 15,0 0 1,0-17-1,52 35 1,19-35 0,123 34-1,-35-34-15,123-18 16,-141 0 0,35-35-1,-70 17 1,-70 1-1,-19-1 1,1 18 0,-18-18-1,0-17 1,18 17 0</inkml:trace>
  <inkml:trace contextRef="#ctx0" brushRef="#br0" timeOffset="46929.42">11412 14746 0,'0'0'0,"53"141"16,0-70-16,-35-1 15,17-34 1,71 105-16,-71-88 15,18 17 1,0-17 0,-53-35-1,35-1-15,-35 1 16</inkml:trace>
  <inkml:trace contextRef="#ctx0" brushRef="#br0" timeOffset="47489.16">12030 15011 0,'0'0'0,"-36"35"15,19 0-15,-1-17 16,1 35-16,-1 17 31,18 71 0,35-52 1,-35-72-32,35 19 0,-17-36 15,70 35 1,-17-35 0,-1 0-1,-17-18 1,-17 18-1,-1-53-15,0-17 16,0-36-16,-17-159 31</inkml:trace>
  <inkml:trace contextRef="#ctx0" brushRef="#br0" timeOffset="47904.21">12259 14587 0,'18'36'16,"17"-1"-16,18 35 16,17-17-16,-34 0 15,17 0-15,-36-18 16,54 36 0,-54-36-1,19-17-15,-36 17 16,35-17-1,-17 0-15,17 17 16,-35-18 0,18-17-1,-1-17 32</inkml:trace>
  <inkml:trace contextRef="#ctx0" brushRef="#br0" timeOffset="48702.12">13212 14429 0,'0'0'0,"-71"0"0,36 0 15,-53 35-15,70-17 16,-17-1-16,35 1 16,-36 17-16,19 18 31,17 18 0,35-1 0,-17-35-31,-1-35 0,89 36 16,106-19 0,-159-17-1,141 0 1,-106 0-1,-71 0 1,1 0-16,-18 18 0,18-18 16,-18 18-1,35 17 1,-35 35 0,0-52-1,0 53 1,0-18-16,-18-36 15,-35 18 1,53-17 0,-52 0-1,16-1 1,19-17 0,-19 0-1,1 0 1,0 0-1,17 0 1</inkml:trace>
  <inkml:trace contextRef="#ctx0" brushRef="#br0" timeOffset="49839.28">15046 14446 0,'18'0'125,"35"0"-109,35 0-16,-53 18 16,36-18-16,-36 0 15,53 18 16,-53-18-15</inkml:trace>
  <inkml:trace contextRef="#ctx0" brushRef="#br0" timeOffset="50429.59">14958 14834 0,'17'0'63,"1"0"-63,35 0 15,-35 0 1,211 0 0,-159 0-1,-34 0-15,34 0 16,-17 0-1,-17 0 1,-19-17 0,1 17-1</inkml:trace>
  <inkml:trace contextRef="#ctx0" brushRef="#br0" timeOffset="51046.04">14958 14464 0,'17'0'31,"1"0"-15,17 0-16,-17 0 15,53 18 1,-19-18-16,72 0 16,158 17-1,-158-17 16,-89 0 1,-17 0-17,-1-17 1,1 17 0</inkml:trace>
  <inkml:trace contextRef="#ctx0" brushRef="#br0" timeOffset="51904.03">15540 14182 0,'18'0'16,"17"0"-1,-18 17-15,19 1 16,193 123 15,-53-35-15,-158-71-1,35 0 1,0 18 0,-36-17-1,1-36 1,-18 17-16,18 1 15,-18 0 1,0-1 0,0 1-1,0 17 1,0-17 0,0-1-16,0 1 15,-71 35 1,54-35-1,-72 34 1,-87 54 0,141-70-1,-106 34-15,88-52 0,-124 88 16,124-71 0,-52 18-1,69-36 1,1 19-1,35-19 1,-18-17-16</inkml:trace>
  <inkml:trace contextRef="#ctx0" brushRef="#br0" timeOffset="74185.21">19844 4568 0,'0'-17'31,"0"52"63,0 18-94,0 18 15,17 52-15,54 318 32,-36-265-17,0-70 1,-35-53-16,36 0 16,-36-18-16</inkml:trace>
  <inkml:trace contextRef="#ctx0" brushRef="#br0" timeOffset="74748.89">20708 5380 0,'0'0'0,"18"0"16,-18 18 78,0-1-94,17 1 15,-17 17-15,0-17 16,0 17 0,18-35-16,-18 18 15,18-18 16</inkml:trace>
  <inkml:trace contextRef="#ctx0" brushRef="#br0" timeOffset="76085.13">21449 4780 0,'0'-18'46,"0"1"64,0-1-95,18 1-15,-1-36 16,18 35-16,1 0 16,-19-35-1,54 18 1,-53 35 62,-1 0-78,-17 18 16,0 17-1,18 0-15,-18 1 0,0 17 16,-18 88 0,-35 0-1,36-106 1,-19 53-1,1-17 1,17-71-16,1 35 16,-1-17-1,71-18 142,35 0-142,-35-18-15,53 0 16,-53 18-16,18-35 15,-19 35 1,19-17-16,-36-1 16</inkml:trace>
  <inkml:trace contextRef="#ctx0" brushRef="#br0" timeOffset="76611.12">22648 4762 0,'0'18'62,"0"0"-46,0-1-16,-17 19 15,17-19 1,0 19-16,0-19 31,-18 19-15,18-19 0,0 1 62</inkml:trace>
  <inkml:trace contextRef="#ctx0" brushRef="#br0" timeOffset="77876.87">23072 4198 0,'0'-18'0,"17"18"31,-17-17-15,18-1-16,0 18 15,-18-17 1,17 17 0,19-36-1,34 19 16,-52 17 1,-1 0-32,1 0 31,-18 17 31,0 19-46,0-1-16,0 0 16,-18 0-16,1 1 15,-1-1-15,18-17 16,0-1 0,-18 1-1,36-18 110,17 0-125,-17 0 16,0 0-16,-1 0 15,19 0-15,-1 17 16,-18-17 0,1 0-16,0 18 15,-1-18-15,19 35 16,-19 1 0,36 34-1,-35-52 1,17 88-1,-17-71 1,-1 53-16,-17-53 16,0-17-1,0 17 1,-53-17 0,-17 17-1,-71 36 1,53-1-16,17-34 15,36-1 1</inkml:trace>
  <inkml:trace contextRef="#ctx0" brushRef="#br0" timeOffset="78659.78">24253 4745 0,'0'17'79,"0"19"-64,0-1-15,0 0 16,0 1 15,0-54 16,18 18-47,0-35 16,35-71-1</inkml:trace>
  <inkml:trace contextRef="#ctx0" brushRef="#br0" timeOffset="79775.52">24712 4057 0,'0'18'94,"-18"35"-78,18-36-1,-35 124 1,-18-17 15,53-36-15,0-53 0,18-35 77,0 0-93,-1-17 16,1-1-16,17 0 16,-35 1-16,18 17 15,35-53 1,-53 35-1,0 0-15,17-17 16,-17 18 0,0-1-1,0-35 1,0 35 0,-17-17-1,17 0 1,-18 35-16,18-18 15,-18 18-15,18-17 16,18 52 78,0 0-79,-1 0-15,1 1 16,0-1-16,-1 18 16,-17-18-1,18 18-15,-1 0 16,-17-18-16,0 53 16,36 18-1,-36-88 1,17 35-1,-17-36 1,0 1 0</inkml:trace>
  <inkml:trace contextRef="#ctx0" brushRef="#br0" timeOffset="80637.53">19650 3334 0,'17'17'78,"1"36"-78,17 35 15,18 18-15,71 141 32,-54-88-32,36 0 15,53 141-15,-124-195 16,36 1-1,-54-70 1,1-36 15</inkml:trace>
  <inkml:trace contextRef="#ctx0" brushRef="#br0" timeOffset="81131.53">21290 3404 0,'18'0'31,"-1"36"-15,1 16-1,35 54 1,-18 71 15,-17-142-31,0 36 16,-1-19-1,1-34-15,-1 53 32,-17-54-32</inkml:trace>
  <inkml:trace contextRef="#ctx0" brushRef="#br0" timeOffset="81667.33">22560 2981 0,'0'18'47,"53"87"-31,71 125-1,70 123 16,-18-89-15,-105-140 0,17 17-16,-18-71 0,1 36 15,-71-88 1</inkml:trace>
  <inkml:trace contextRef="#ctx0" brushRef="#br0" timeOffset="82171.14">24253 3351 0,'18'0'31,"0"36"-15,-1 17-1,1 17 1,17 36-16,1 0 15,69 264 1,-34-193 0,17 87-1,-70-229 1,-18-17 0</inkml:trace>
  <inkml:trace contextRef="#ctx0" brushRef="#br0" timeOffset="87316.59">17674 14199 0,'0'0'0,"18"-17"0,-1 17 16,1 0 62,-18 17-47,0 1-31,0 0 16,0-1-1,0 1 17,-18-18 46,1 0-47,-1-18-31,18 1 16,0-1-16,0 0 15,0 1 1,0-19-16,18 36 16,-1-35-1,-17 17 1,36 18-1,-19 0 1,1 0 0,0 0 15,-1 0-15,1 36 15,-18-1-31,0 0 15,-18 1 1,18-19 0,-35 19-1,17-19 1,1-17 15,-1 0-31,0 0 16,18-17-1,-35-36 1,35 35 0,-17-17-16,17 17 15,0 0 1,0 1 0,0-1-1,17 18 1,1 0 31,-1 0-16,1 0-15,-18 18-16,0-1 31,0 1-16,0 17 1,-18 1-16,1-36 16,17 17-1,0-34 48,0-19-48,0 1 1,0 17-16,17 18 16,-17-17-1,0-1 1,18 18-16,0 0 31,-1 0-31,1 0 94,-18 18-78,0 17-1,0-17-15,0-1 16,-18 1-16,18 0 15,0-1 17,-17-34 30,17-1-46,0 0-1,0 1 1,0-1 0,0 0-1,17 18 1,1 0 31,-18 18 0,18-18-47,-18 18 31,-18-18 78,0 0-93,18-18 31,18 0-32,0 1-15,-1-1 16,1 0-16,0 1 16,17-1-1,-18 18 1,1 0 31,17 0-32,18 18 1,-17 35-16,-19-53 16,36 53-1,0 0-15,-18 17 16,-17-35 0,0 54-1,-1-1 1,1-35-1,-18 53 1,-18-1-16,1-87 16,-36 88-1,-35-18 1,88-70 0,-36 17-1,1 0 1,17-35-16,18 18 15,-17-18 79,17 18-63</inkml:trace>
  <inkml:trace contextRef="#ctx0" brushRef="#br0" timeOffset="89884.97">18186 5486 0,'0'-18'62,"17"18"-31,19 0-15,52-35-16,35 0 16,18-1-1,36-17 1,-71 36-1,-89-1-15,1 18 16</inkml:trace>
  <inkml:trace contextRef="#ctx0" brushRef="#br0" timeOffset="90448.65">18256 5856 0,'0'-18'0,"36"1"31,34-1-15,89-35 0,-89 18-1,71 0-15,-35-18 16,-35 35-1,-18 18-15,0-35 16,17 17 0,-34 1-1,-19 17-15,1-18 16</inkml:trace>
  <inkml:trace contextRef="#ctx0" brushRef="#br0" timeOffset="91118.41">18574 4974 0,'17'0'16,"1"0"-1,35 0 1,70 0-16,-70 0 16,106 18-16,17 17 15,-52-17-15,88 35 16,-1 17 15,-175-52-31,16 17 16,-52-17-1,0-1 17,0 19-17,-35 52 1,-35 35-16,17-17 15,-71 88 1,36-17 0,18-72-1,-36 19 1,17-18-16,54-89 16,35 19-1,0-19 63</inkml:trace>
  <inkml:trace contextRef="#ctx0" brushRef="#br0" timeOffset="92560.41">25523 4128 0,'0'-18'0,"18"18"47,17 0-32,1 0-15,-1 0 16,18-18-16,70 1 16,-70 17-1,18 0 1,-54 0 0</inkml:trace>
  <inkml:trace contextRef="#ctx0" brushRef="#br0" timeOffset="93107.89">25559 4322 0,'35'-18'16,"36"0"0,-1 1-16,89-19 15,-36 1-15,1 0 16,-1-18-16,-35 18 16,1-1-16,-72 36 15,19-17-15</inkml:trace>
  <inkml:trace contextRef="#ctx0" brushRef="#br0" timeOffset="93607.05">25400 4057 0,'18'0'16,"-1"0"-1,1 0-15,0 0 16,17 0-16,-18-18 15,54 18-15,-36 0 16,54-17 0,140-1-1,-88-17-15,35-1 32,-140 19-17,-19 17-15</inkml:trace>
  <inkml:trace contextRef="#ctx0" brushRef="#br0" timeOffset="93963.51">25629 4039 0,'53'0'16,"35"-17"-16,1-1 15,52-17 1,17-1-16,-16 1 0,105-53 16,-230 88-1</inkml:trace>
  <inkml:trace contextRef="#ctx0" brushRef="#br0" timeOffset="94801.33">27922 3246 0,'0'35'62,"-17"18"-46,-1 17-16,18-34 16,-35 34-16,-53 142 31,35-89-15,0 18-16,17 18 15,36-124 1,-17-17-16,17 17 15,0-17 64</inkml:trace>
  <inkml:trace contextRef="#ctx0" brushRef="#br0" timeOffset="95853.69">28205 3792 0,'0'18'79,"0"0"-64,17 17 1,1 71-1,-18-36 17,0-87 77,0-19-93,-18 1-16,18 0 15,-17 0-15,17-1 16,0 19-16,0-19 16,17-17-1,-17 36 1,36-1-16,-19 1 15,54-54 1,17 36 0,-53-1-1,106 1-15,-88 17 16,35 1 0,-35 17-1,-17 0 1,-19 17-1,36 19 1,0 52-16,0-17 16,18 17-1,-36-18 1,18-17 0,-36-35-1,-17-1-15,0 1 31,18-18-15,-18 18 0,0-1 77</inkml:trace>
  <inkml:trace contextRef="#ctx0" brushRef="#br0" timeOffset="106622.3">10442 17692 0,'0'35'62,"0"18"-62,0-18 16,0 1-16,0 16 16,0 19-16,0 35 31,18 176-15,-18-247-1,0-17-15,0-53 110,0-18-110,0 0 15,-35-53-15,17 18 16,-17-18-16,17 35 15,0-52 1,18 0-16,0 52 0,0-105 16,18 123-1,17-18 1,36 18 0,-18 18-1,35-18-15,18 18 16,-71 35-1,18-18 1,-35 18 0,-1 0 15,1 0-15,-18 35-16,18 18 15,-18 53 1,0-18-1,-53 36 1,-18-18 0,36-71-16,-89 35 15,107-70 1,-71 36-16,35-36 16,-18 17-1,53-17 1,71 0 46,18 0-46,-1 0-16,-17 0 16,18 0-16,-18 0 15,-18 18 1,-17-18-16,52 35 15,-34-17 1,52 35 0,-18 35-1,1-17 1,-36-54-16,-35 19 16,18-36-1,70-71 63</inkml:trace>
  <inkml:trace contextRef="#ctx0" brushRef="#br0" timeOffset="107285.3">11395 17692 0,'-18'17'31,"0"19"-31,18-1 15,0 0-15,0-17 16,0 0 0,0 17-1,0-18-15,18 19 16,0-36 0,-1 17-1,1-17 1,17 0-1,-17 0 1,0 0-16,34 0 0,37-17 16,-72-1-1,1 0 1,0-17 0,-18-18-1,0 36 1,-18-54-16,18 36 15,-53 0 1,-18-36 0,54 53-1,-1 18 1,1 0 0,-1 0-16,-17 36 31,35-19-16,-36 19-15,36-1 16,-17-18 0,17 19-1,0-19 1,0 1 0,106 17-1</inkml:trace>
  <inkml:trace contextRef="#ctx0" brushRef="#br0" timeOffset="108057.03">12665 17515 0,'-18'0'16,"0"0"-16,-17 18 0,18 35 15,-19-18 1,19 36 0,17-18-16,0-36 15,0 1 1,0 0 0,17-1-1,89-17 1,-18 0-1,0-17 1,-52-1-16,17-53 16,-36 54-1,1-36 1,-18 35 0,0 1-16,0 52 93,18-35-77,-1 35-16,1-35 16,35 35-16,0-35 15,17 18 1,-34-18-1,52-18 1,-71 1-16,19-18 16,-19-54-1,-17 54 1,0-18-16,0 18 16,-17-18-1,17 35 1</inkml:trace>
  <inkml:trace contextRef="#ctx0" brushRef="#br0" timeOffset="109259.75">13582 17339 0,'18'18'47,"-18"17"-31,0 0-1,0-17 1,0-1-16,17 19 16,-17-54 93,0-17-93,0-18-16,0 35 15,0-17-15,0 17 16,0 1 0,0-1-16,-17 18 156,-1 18-156,0-1 15,1 1-15,-1 17 16,18-17-16,0 0 16,0 34-1,18-16 1,17-19 0,35 19-16,-17-36 15,-35 0 1,-18 17 31,18 19-16,-18-19-15,0 19-16,0-19 15,0 1 1,-36 17-1,19-35 1,-1 0-16,0 0 16,1 0-1,17-18 17,0 1-17,0-1 1,0 1-16,53 17 15,35-36 1,0 19 0,-17 17-1,-1 0 1,-34 0 0,-36 17 30</inkml:trace>
  <inkml:trace contextRef="#ctx0" brushRef="#br0" timeOffset="109907.92">16175 16898 0,'35'0'94,"18"-18"-79,53 1-15,-18-1 16,18 18-16,-36-17 16,-52 17-16,17 0 15</inkml:trace>
  <inkml:trace contextRef="#ctx0" brushRef="#br0" timeOffset="110234.27">15946 17251 0,'17'0'16,"18"-18"-1,1 18 1,-19 0-16,36-17 16,-35 17-1,176-36 1,35 19 0,-193-1-16,52 18 15,-71 0 1</inkml:trace>
  <inkml:trace contextRef="#ctx0" brushRef="#br0" timeOffset="110748.76">16775 16704 0,'35'0'47,"35"0"-47,72 0 16,-19 35 0,18 1-16,-106-19 15,1 1-15,-1 17 16,18 0-1,-36 18 1,1-35 0,-18 70-16,-18-53 15,-34 18 1,-54 36 0,35-54-1,-35 35 1,18 1-1,53-36-15,35-17 16,18-18 31</inkml:trace>
  <inkml:trace contextRef="#ctx0" brushRef="#br0" timeOffset="111294.21">18944 16263 0,'-17'18'47,"-19"35"-47,36-36 15,-53 71 1,53-52 0,-35 34-16,17-34 0,1 158 15,17-89 1,0-34-1,0 88 1,0-53 0,17-106 46,19-53-62</inkml:trace>
  <inkml:trace contextRef="#ctx0" brushRef="#br0" timeOffset="112110.99">19226 16651 0,'0'53'47,"0"-18"-32,-17 36-15,17-53 16,-18 52-16,18-35 16,-18 18-16,18-35 15,0-36 63,0-35-62,18-35-16,17 35 16,-17 0-16,35-17 15,0 17 1,17-35 0,-34 88-1,-1-36-15,53 19 16,-53 17-1,-17 0 1,0 0 0,-1 0-1,19 35 1,17 18-16,-18 0 16,0 0-1,-17 17 1,-1-70-1,-17 36 1,0-19 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17T09:13:06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19350 5415 0,'0'18'47,"0"-1"-31,0 36-16,0-17 15,0 211 16,18 52-15,-1 248 15,1-423-15,-18-1-16,17-52 16,-17 176-1,18-177 1,-18 1-16,0 52 15,18 18-15,-18 36 16,0-18 0,0-18-1,0-36 1,17 160 0,-17 53-16,0-160 15,0 72 1,-17 158-1,17-335 1,-36 335 0,1-53-1,18-229-15,-19 370 16,1-159 0,17-211-1,1 176 1,-1 1-1,18-195 1,0 159-16,0-18 16,0-158-1,0 123 1,0-141 0,-18 123-1,1-53 1,-1 54-16,18-54 15,0 36 1,0-88 0,0-36-1,0 88 1,0-105-16,0 17 16,0-17-1,0 0 1,71-18 156,35 17-157,35-17-15,17 0 16,72 0-16,-54 0 16,106 0-1,53 0-15,-123 0 0,388 0 16,-389 0-1,213-17 1,87 17 0,-299 0-1,176 0 1,-106-18-16,-229 0 16,124 18-1,-142 0 1,-18 0 15,19 0-15,-1 0-1,0 0-15,18 0 16,18 0-16,-1 0 16,107 0-1,52 0 1,-105 0-16,17 0 31,35 0-31,-35 0 16,265 0-1,-194 0 1,-160 0 0,1 0-16,-53-17 31,18 17 0,0 0-15,17 0-1,0 0-15,-17 0 16,17 0 0,-35-18 46,0 0-31,18 18-31,-18-17 32,0-1-17,0 0 1,0-17-16,0-18 15,0-53 1,0-70 0,0 105-1,0-193 1,0 52-16,17-105 16,-17-1-1,0 195 1,0-212-1,-17-36 1,-36-70 0,0 212-16,18-18 0,-54-229 15,54 264 1,-18-229 0,18 176-1,0-105 1,17 176-1,0-123-15,18 87 16,-17-52 0,17 17-1,0 89 1,0-53 0,0 123-1,0-35-15,0 17 16,0 36-1,0-35 1,0 87 0,0-122-1,-18 87 1,18-35-16,0 36 16,0-19-1,0 72 1,0-36-1,0 18 1,-18-18 0,18 0-1,0 35 1,-17 1 0,17-1-1,0 0 1,-18 18-1,18-17-15,0-19 16,-17 19 0,17-1-1,-18 0 1,18 1 0,-18-1-1,1 18-15,-1-35 16,18 17-1,-35-17 1,-36-36 0,36 54-1,17-1-15,-35-17 16,18 17 0,-18 1-16,18-1 15,-159-35 1,141 35-1,-194-70 1,88 53-16,89 17 16,-89-17-1,-17 17 1,105 1 0,-35-1-1,36 18 1,-36 0-16,18 0 15,-1 0 1,36 0 0,-35 18-1,35-18 1,-70 17 0,-1 1-16,71-18 15,-123 0 1,-71 0-1,18 35 1,194-35 0,-159 36-1,141-36-15,-159 17 16,106-17 0,-35 18-1,88-1-15,0 1 16,-194 17-1,194-17-15,-53 0 16,-88 17 0,159-35-1,-35 0 1,-36 18 0,71-18-1,-18 17-15,0-17 16,17 0-1,-122 18 1,69-18 0,37 17-1,-1-17 1,17 18-16,19-18 16,-19 0-1,19 0 1,-1 0 15,-17 18-15,0-18-16,-1 35 15,1-35 1,-18 18 0,-35 17-1,53-35 1,17 0-16,0 18 0,-17-18 31,35 17 47,-18-17-47,18 18 1,-35-18-32,18 35 15,-19-35 1,36 18 0,-17-1-1,17 1-15,-18-18 16,0 18-1,1-1 1,-19 1-16,36 0 16,-52-1-1,16-17 1,36 18 0,-17-18-16,17 18 234</inkml:trace>
  <inkml:trace contextRef="#ctx0" brushRef="#br0" timeOffset="4942">22419 3281 0,'0'-18'31,"18"36"16,-1-1-31,19 36-16,-19 0 16,89 265 15,-53-177-16,-35-71 1,-1-17-16,-17-17 16,18 34-16,-18-87 125,-35-54-125,17 18 15,-35-53-15,0-17 16,-17-54 0,-19-52-16,-16-35 15,34 52-15,36 88 16,-18-52-16,18 53 15,17 34 1,0 19 0,18 52-1,0 0 1,18 18-16,52 0 31,72-17-15,-72 17-1,71 0 1,-35 17 0,-53-17-16,-18 36 15,18-19 1,-35 19 0,-1-1-1,1 18 1,-18-18-16,0 18 15,-35 35 1,0 0 0,-54 36-1,54-89 1,-36 18 0,54 0-16,-1-53 15,1 0-15,17 18 16,0-1-1,0 1 1</inkml:trace>
  <inkml:trace contextRef="#ctx0" brushRef="#br0" timeOffset="6258.19">23601 3351 0,'0'36'15,"0"-1"1,0 106 15,0-17 0,0-72-31,0-34 16,-18-106 78,-52-18-94,-1-17 15,36 87-15,-18-87 16,-53-36 0,53 53-1,36 89 1,17-19-16,0 1 16,0 0-1,52-36 1,90-17-1,-72 35 1,142-35 0,-177 70-16,71 18 0,-18 0 15,-53 0 1,-17 0 0,0 18 15,-1 17-16,-17-17-15,0 52 16,-17 54-16,-36-54 16,-71 107-1,18-71 1,71-89 0,-18 36-1,88-53 63,1 18-62,70-18-16,17 0 16,18 17-16,0 1 15,-35 0 1,-35-1-1,-54 1 1,-17 0-16,0 35 16,0-1-1,-17 1-15,-54 0 16,-88 88 0,-17-52-1,35-1 1,-88-18-16,158-17 15,-35 18 1,89-71 0,17 18 31</inkml:trace>
  <inkml:trace contextRef="#ctx0" brushRef="#br0" timeOffset="13149.59">19756 5415 0,'-18'0'141,"0"0"-126,-35-53-15,-88 0 32,35 18-32,-193-71 15,175 53 1,-35 18-16,89 0 16,-230-53-1,176 52 1,-158-52-1,-212-53 1,300 106-16,-88-18 16,-124-18-1,177 1 1,-247 17 0,158 0-1,54 18-15,-71-1 16,-177-17-1,389 36 1,-265-1 0,-124 18-1,424 0 1,-265 0-16,18 0 16,247 0-1,-265 0 1,-53 18-1,283-1 1,-265 1 0,53 17-16,70-17 15,-158 52 1,299-70 0,-282 53-1,160 0 1,122-35-1,-193 52-15,-177 19 16,282-72 0,71 1-1,0 17 1,-18 0 0,18 1-1,53-19-15,-177 36 16,142-35-1,34 17 1,-16 1 0,69-36-1,-34 17-15,-1 18 16,54-35 0,-72 18-1,-16 17 1,52-17-1,-71 35 1,36-18-16,53-17 16,-36-1-1,36 1 1,17 0 31,1-18-47,-1 17 15,0 1 1,-17 0 0,17-1 15,18 1 94</inkml:trace>
  <inkml:trace contextRef="#ctx0" brushRef="#br0" timeOffset="15029.5">20391 7426 0,'-18'0'63,"-17"0"-47,-54-18-1,-87-35 1,35 36-16,-71-19 15,-405-34 1,352 52 0,-370-17-1,-635-71 1,829 89-16,-599-36 16,70 0-1,476 17 1,-388-16-1,282 34 1,247-17 0,-388-1-16,177 1 15,440 35 1,-334-18 0,352 18-1,-264 0 1,158 0-1,159 0-15,-106 18 16,36 0 0,-1-18-1,54 0 1,-71 17 0,88-17-1,0 18-15,-53-18 0,-70 35 16,87-35-1,36 0 1,18 0 0,0 18-1,17-18 1,1 0-16,-1 0 16,-17 18-1,-53-18 1,35 0-1,-36 35 1,-140 0-16,159-17 16,-36-18-1,53 17 1,-53 1 0,88-18 15,18 18-16</inkml:trace>
  <inkml:trace contextRef="#ctx0" brushRef="#br0" timeOffset="16996.5">20055 13300 0,'0'0'0,"-17"-18"15,-19 18 1,-16-35-16,16 35 15,-281-88 17,-406-36-1,581 89-31,-298-53 16,-54 17-1,317 36 1,-193-53-1,176 52 1,-35 1-16,-1 0 0,-193-53 16,141 52-1,88 19 1,-177-19 0,283 19-1,-265-1-15,124 18 16,-18-18-1,88 18 1,-70 0 0,88 0-1,-53 0 1,0 0-16,106 0 16,-124 18-1,-53 0 1,89-1-1,-53 1 1,35 17 0,-53-17-16,35 0 15,-106 17 1,72-17 0,193-18-1,-89 17 1,1 1-1,36-18-15,69 0 16,-140 35 0,88-35-1,52 18 1,-52-1 0,-88-17-1,141 0-15,-54 18 16,54 0-1,0-18 1,-36 0 0,54 0-1,-1 0 1,0 0 0,1 17-1</inkml:trace>
  <inkml:trace contextRef="#ctx0" brushRef="#br0" timeOffset="21040.11">2875 6491 0,'18'0'46,"17"0"-46,18 0 16,18 0 0,-1 0-16,371-18 31,141-17 0,-88 18 0,-300-19-31,-106 36 16,-70-17 0,0 17 62</inkml:trace>
  <inkml:trace contextRef="#ctx0" brushRef="#br0" timeOffset="21838.73">3087 7743 0,'35'0'63,"18"0"-63,18 0 15,-1 18-15,283 53 32,-194-54-32,17 1 15,36 0 1,229-1-16,88-17 16,-388 0-1,176 0 1,-281 0-1</inkml:trace>
  <inkml:trace contextRef="#ctx0" brushRef="#br0" timeOffset="23267.84">3369 14323 0,'18'0'16,"-1"0"15,177-35-15,336 17 15,34 18-15,-229 0-1,353 0-15,212 0 16,-653 0 0,-71 0-16,88 0 15,-34 0 1,-124 0-1,88 0-15,-88 0 16,105 0 0,-34 0-1,-125 0 1,-34 0 0,0 0 62</inkml:trace>
  <inkml:trace contextRef="#ctx0" brushRef="#br0" timeOffset="24643.59">3016 11959 0,'18'0'156,"35"0"-156,-36 0 16,107 0-16,35 18 16,264-18 15,18 0-16,-300 0 1,-17 0-16,122 0 16,-140 0-1,124-18 1,-107 18 0,-35-17-1,1-1-15,-54 18 16,0 0-1,-17 0 1</inkml:trace>
  <inkml:trace contextRef="#ctx0" brushRef="#br0" timeOffset="36411.4">3440 10266 0,'17'0'62,"1"0"-62,-1 0 16,19 0-16,-1 0 16,0 0-16,-17 0 15,17 0-15,-17 0 16,88 35-1,-18-17 17,71 17-17,-124-35 1,36 0-16,-36 18 16,0-18-1,36 0-15,-18 17 0,70-17 16,-52 0-1,52 0 1,-70 0 0,-35 0-1,-1 0 48,1 0-48,17 0-15,-17 0 16,35 0-16,-18 0 16,-17 0-1,52-17 1,-70-1 0</inkml:trace>
  <inkml:trace contextRef="#ctx0" brushRef="#br0" timeOffset="37423.33">3810 9066 0,'35'0'94,"-17"0"-78,0-17-1,17 17-15,88-18 32,-87 0-32,17 1 15,35-1 1,-18 1-16,1-1 0,105 0 16,-52-17-1,-36 0 1,-18 17-1,-52 18 1,0 0 0</inkml:trace>
  <inkml:trace contextRef="#ctx0" brushRef="#br0" timeOffset="39916.56">14746 15346 0,'-18'0'62,"18"-18"-46,-17 18-16,-1 0 16,-35-17-1,-35-1 1,0 18-1,-18 0-15,53 0 16,0 0 0,0 0-16,-70 18 15,88-1-15,-18 18 16,35 1 15,18-19 0,0 1 1,0 0-32,35 17 15,53 53 1,18-53 0,18 36-16,-89-36 15,159 71-15,-53-35 16,36 52-1,-19-17 1,-69-18 0,-37-35-1,19 53 1,-36-36-16,-17 1 16,-18-53-1,0 52 1,-35-17-1,-36-18 1,18-17 0,-123 0-16,-36-18 15,89 0 1,-89-18 0,53 0-1,142 1 1,-1 17-1,0-18-15,1 18 32,17-18 15</inkml:trace>
  <inkml:trace contextRef="#ctx0" brushRef="#br0" timeOffset="41371.51">15963 15963 0,'-70'-17'0,"70"-1"16,-18 18-16,-17 0 15,-1 0-15,19 0 16,-36 0 0,-18 18 15,54 17-16,-1-18-15,0 1 16,18 17-16,0 36 16,0-18-1,0 0 1,0 0 0,0-36-1,18-17-15,-18 36 16,18-19-1,-1-17-15,19 36 16,-19-19 15,19-17-15,-19 0 0,1 0-1,17 0 1,0 0-16,-17-17 15,105-54 1,-52 0 0,-18 54-1,0-36-15,-36 18 0,1 35 16,0-36 0,-18 54 140,0 52-156,0-17 15,0 0-15,0 18 16,17 35-16,19 35 16,34 88-1,-52-158 1,52 70 0,-70-124-16,0 1 78</inkml:trace>
  <inkml:trace contextRef="#ctx0" brushRef="#br0" timeOffset="42289.03">16704 16228 0,'0'17'15,"0"19"1,0-19-1,0 1 1,0 53 0,0-19-16,0-16 15,0 34 1,0 1 0,35-36-1,-17 0-15,0 1 16,52 17-1,-52-53-15,52 53 16,36-53 0,-35 0-1,70-18 1,-35-53 0,-53 36-1,35-71-15,-71 36 16,-17 17-1,0-18 1,0 18 0,-35-17-1,-18 17-15,36 35 16,-107-52 0,-35-1-1,54 36 1,-37 17-1,54 18 1,-53 0 0,106 0-16,17 0 15,1 0 17,17 18 14,-18-18-30,18 17 0,0 1-1,0 0-15,0-1 16,0 1 0,0 17-1,18-35-15,17 35 16,88 71-16</inkml:trace>
  <inkml:trace contextRef="#ctx0" brushRef="#br0" timeOffset="43183.59">18274 16228 0,'0'0'0,"-124"0"16,72 0-16,34 0 15,-106 106 17,107-106-32,17 105 31,17-16 0,54-19-15,35 1 15,88-36 0,-159-35-15,18 0-16,-18 0 16,18 0-1,0 0-15,35-35 0,18-53 16,-88 52-1,-1 19 1,-17-19 0,0 1-1,0 17 1,0 1-16,-53-1 16,1-17-1,-54 17 1,18 1-1,-1 17 1,-69-18 0,122 18-16,-87-18 15,123 1 17</inkml:trace>
  <inkml:trace contextRef="#ctx0" brushRef="#br0" timeOffset="44249.11">19015 16210 0,'35'18'0,"-17"35"16,17 0-1,-17 17-15,87 107 16,19 34-1,-71-123 1,-36-52-16,19 17 16,-19 0-1,-17-36 1,18-17 15,-18-17 47,-18-19-78,-35-52 16,18 18-16,-18-19 16,18-17-1,0 36-15,-18-54 16,-18-17-1,71 88-15,0 18 16,0 0 0,0 17 31,18 18-32,-1 0-15,36 0 16,0-17-16,53 17 31,-53 0-15,-18 0-1,-17 0-15,0 0 47,-1 17-31,1 1-1,0 17-15,-18-17 16,17 17-16,1-17 16,-18-1-1,0 1 1,-35 0 0,17-1-1,-88 19 1,71-36-16,-106 35 15,52-18 1,1-17 0,18 0-1,34 0 1,19 0 0</inkml:trace>
  <inkml:trace contextRef="#ctx0" brushRef="#br0" timeOffset="46802.7">13229 16598 0,'0'18'94,"-17"-1"-78,-36 1-1,0 0-15,0-1 16,-88 19-16,-247 52 31,-318 0 0,-35-53-31,406-35 16,-494 36 0,-194-36-1,123 0 1,-105 0 0,141 0-16,511-18 15,106 0 1,-71 1-16,19-1 15,-125-17 1,124-18 0,1 0-1,140 18 1,-106-18-16,212 35 16,-194-52-1,0-19 1,177 72-1,-248-107 1,89 18 0,88 36-16,-71-54 15,159 89 1,-229-141 0,70 17-1,160 106 1,-142-88-1,52 0-15,72 106 16,-36-107 0,71 107-1,-318-353 1,300 318 0,-70-89-16,52 71 15,0-36 1,1 18-1,17-88 1,53 141 0,0-35-16,0-106 15,0 141 1,0-53 0,0-105-1,0 158 1,0-35-1,0-1 1,0 37-16,0-125 16,0 54-1,0 70 1,0-53 0,0 0-1,0 53-15,0-53 16,0 71-1,0 0-15,0-53 16,0-18 0,0 18-1,0 52 1,0-52-16,0 18 16,0 34-1,0-17 1,18 36-1,-18-36 1,35-18 0,-35 54-16,35-54 15,0-35 1,1 18 15,34-36-15,-34 72-16,52-107 15,-18 18 1,19 17 0,-54 18-1,35-35 1,-34 88 0,-1-17-16,0-18 15,-17 70 1,52-123-1,-17 70 1,-35 36 0,35-53-1,-36 70 1,-17 1-16,18-1 0,-18 0 16,18 1 15,-18-1 16,17 18-32,-17-18 1,0 1 15,18 17 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5-17T09:12:10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7461 5909 0,'0'18'63,"0"35"-48,0-1-15,0 72 16,18 17 0,-18 282-1,-18 71 16,-35 53 1,53-423-32,-17 52 15,17-70-15,-18 211 16,18-193 0,0-18-16,-18 35 15,18 176 1,0-158-1,0 247-15,0-36 32,0 36-32,0-247 15,0 123 1,18-88 0,0 106-1,-1-36-15,-17-123 16,0 0-1,0-52 1,18-72 0,-18 1-1,0 0 1,18-18 296,17 17-296,53-17-16,18 18 16,53-18-16,35 0 15,-36 0-15,72 0 16,34 0-16,407 0 31,-266-35 0,-317 17-31,-17 18 16,0-18 0,-36 18-16,18-17 15,-36 17 1,89-18 0,18 18-1,52 0 1,-70-18-16,70 18 15,-70 0 1,18 0 0,87 0-1,-70 0 1,36 0 0,140 0-1,-281-17-15,105 17 16,-35 0-1,-89 0 157,1 0-156,-1 0 0,1 0-16,-18-18 62,0 0-15,18 18-31,-18-17-16,0-1 15,35-141 1,-17 107-1,-1-160 1,1 159 0,17-282-16,0-18 15,-17 159 1,0-176 0,-1 87-1,-17 72 1,18 17-16,-18-18 15,0-53-15,0 89 16,-18-53 0,-35-54-1,53 231 1,-35-90 0,0-52-1,17 159-15,-35-141 16,0-36-1,18 71 1,-18-18 0,18-17-1,-18-89 1,18 159-16,17-52 16,1 52-1,-1-71 1,18 125-1,0-160 1,-18 88 0,1 71-1,-1-88-15,18 88 0,-18-17 16,18-1 0,-17 1-1,-1 35 1,18 17-16,-18-70 15,18 70 1,0 0 0,0 1-1,0-1 1,-17 18 0,17-18-16,0 1 15,-18 17 79,18-18-94,-35 18 16,-18-17-16,-18-19 15,18 19 1,-52 17-16,-19-36 15,54 19 1,-1 17-16,-88-18 0,-70 18 16,17 0-1,1 0 1,-36 35 0,53 18-1,141-53 1,-106 53-16,106-35 15,-17-1 1,-1 19 0,53-36-1,-35 0 1,-35 35 0,53-17-16,-53-18 15,0 0 1,35 17-1,17-17 1,-34 18 0,17-18-16,-35 0 15,-53 35 1,88-35 0,-124 18-1,19 0 1,69-1-1,-16 1-15,52-18 16,0 0 0,0 0-1,0 17 1,35-17 0,-52 18-1,34-18-15,-122 71 16,-142 17-1,247-71 1,-124 36 0,142-53-1,35 18 1,0 0 15,0-1-15,0 1 15,0 0-15,0-1-16,18 1 15,-18-1 1,35 54 0,-35-36-1,71 53 1,-36-35-16,18 18 15,-36-53 1,19 52-16,-1-52 16,-35 17-1,18-35 1,-18 18 0,17-1-1,-17 1 1,0 0-1,18-1 1,0 1 0,-18 0-1,0-1-15</inkml:trace>
  <inkml:trace contextRef="#ctx0" brushRef="#br0" timeOffset="970.75">8678 8784 0,'-17'18'62,"-1"35"-62,0-18 16,-35 71-16,-35 141 31,-106 70 1,141-176-1,18-70-31,35-53 15,0-1 1,18-34 109,17-1-125,0-17 16,-17-1-16,17-17 15,-17 36-15,17-36 16,-17-35-16,-18 52 16</inkml:trace>
  <inkml:trace contextRef="#ctx0" brushRef="#br0" timeOffset="1568.43">8572 8767 0,'18'17'79,"-18"18"-64,18 18-15,-1 18 16,1 35-16,0-18 15,-1 35-15,1 1 16,0-18-16,-1-18 16,1 106 15,0-141-31,-1 17 31</inkml:trace>
  <inkml:trace contextRef="#ctx0" brushRef="#br0" timeOffset="2405.85">9172 9049 0,'0'0'0,"-17"17"0,17 1 15,-53 88 17,53-53-32,0 158 31,0-175-15,0 34-1,17 18 16,72-35-15,-54-53 15,0 0-15,0 0 0,-35-35-1,36 17-15,-36-17 16,17-71-16,-17 53 15,0-52 1,-70-72 0,70 160-1,-71-89 1,1 18 0,52 88-16</inkml:trace>
  <inkml:trace contextRef="#ctx0" brushRef="#br0" timeOffset="3594.01">9772 8978 0,'35'18'16,"-17"-1"-16,-1 36 15,19-53-15,-19 53 16,19-17-16,-1 17 16,-17-18-16,-1-18 15,1 1 17,-18-53 61,0-18-77,18-18-16,-1 18 16,-17 0-16,35 1 15,-17 16-15,-18 19 16,18-1-1,-18 0 1,35 1-16,-17 17 31,-1 0-31,1-18 16,0 18 0,17 18 15,-35-1-16,35 36 1,18 18 0,-53-54-1,0 1 1,0-36 109,18 18-125,-18-35 16,0 0-16,17 0 15,1 17-15,-18 0 16,18 1-1,-1-19 1,1 36-16,0 0 63,17 0-48,-18 18-15,1 0 16,0-1-1,-1-17 1,-17 18 47</inkml:trace>
  <inkml:trace contextRef="#ctx0" brushRef="#br0" timeOffset="4460.82">10883 8149 0,'35'53'15,"1"-18"-15,-1 36 16,0-1-16,1 19 16,-1-19-1,18 71 1,-18-52 0,-17-72-16,-1 36 15,-17-35 1,18-71 78,0 18-94,-1-18 15,19 17-15,-19 1 16,18 0-16,1-18 15,-1 35-15,36-35 16,-36 36-16,18-19 16,35 19-1,-88-1 1,18 18 0,-1 0-16,1 0 31,0 35-31,-18-17 15,17 35 1,1 17 0,-18 36-1,0-53-15,-35 35 16,-18-17 0,17-18-1,-52 0 1,0 0-1,53-36 1,-18 1-16,35-18 16,0 0-1</inkml:trace>
  <inkml:trace contextRef="#ctx0" brushRef="#br0" timeOffset="5720.43">12647 7214 0,'0'-35'125,"53"-18"-125,35-17 16,18-19-1,547-316 1,-477 281-16,18 36 16,265-159-1,-36 71 1,-317 123-1,176-53 1,-88 35-16,-106 54 16,124-36-1,-53 35 1,-71 1 0,141-1-1,-17 18 1,-159 0-16,194 0 15,17 0 1,-211 0 0,53 0-16,0 0 15,35 0 1,-70 0 0,17 0-16,-71 0 15,36 0 1,-35 0-1,0 18 1,-1-18 0,-17 17-1</inkml:trace>
  <inkml:trace contextRef="#ctx0" brushRef="#br0" timeOffset="6501.63">17480 5009 0,'18'0'16,"17"0"-16,-17 0 15,17 36-15,36 17 16,-36-53-16,18 70 16,35-17-16,-70 0 15,70 0-15,-71-18 16,160 159-1,-107-106 1,-34-52 0,-1 17-1,-17-36 1,-1 19 0,1-19-16,-18 1 78,0-1-63,0 1 1,-18-18-16,-70 53 16,35 0-16,-70 17 15,-195 89 1,-35 18-1,212-107 1,-159 107-16,177-107 16,105-35-1</inkml:trace>
  <inkml:trace contextRef="#ctx0" brushRef="#br0" timeOffset="7720.74">20355 6174 0,'0'-18'141,"88"-17"-141,1-1 15,17-17-15,52 18 16,19-18-16,70 0 31,-124 18-31,-70 17 16,35 18-1,-88 18 32,0 17-47,0 1 16,-35 122-1,-53-16 1,-71 52-16,-88 70 16,159-193-1,-36 52 1,19-35 0,69-52-1,19-1 1,34-35 109,36 0-125,35-35 15,1 17-15,16 0 16,72-17-16,-124 0 16,35 17-1,53-17-15,-123 17 16,35 1 0,-36 17-1</inkml:trace>
  <inkml:trace contextRef="#ctx0" brushRef="#br0" timeOffset="8257.5">21925 6332 0,'18'0'47,"-18"18"-31,17 105-1,-17-70 1,18 71 0,-18-89-1,18-17 1,-18 17 0,0-17-16</inkml:trace>
  <inkml:trace contextRef="#ctx0" brushRef="#br0" timeOffset="8802.26">22013 5574 0,'0'0'0,"-17"106"0,17-89 16,0 54-16,0-18 15,0-18-15,0 18 16,0-35-16,0 17 15,17 0-15,-17-17 16,18-1 15,0-17-15,-1 0 31,19 0-32,-19-17 1,18-18-16,-17 17 16,0 0-1</inkml:trace>
  <inkml:trace contextRef="#ctx0" brushRef="#br0" timeOffset="10349.2">22013 5556 0,'18'0'47,"0"0"-32,17 18 1,-17 0-16,-1-18 15,1 35-15,17-18 32,-17-17-32,-1 18 15,1 0 1,-18-1 0,35 19-1,-35 17 1,0-36-1,0 1-15,0-1 16,0 36-16,-17-17 31,-19-19-15,19 1 0,-1-18-1,-17 0-15,-18 18 16,-18-1-1,54-17 1</inkml:trace>
  <inkml:trace contextRef="#ctx0" brushRef="#br0" timeOffset="11536.06">22807 6227 0,'0'35'16,"0"18"-16,0 17 15,18 1-15,-1 35 16,1-36-16,17 36 16,-17-53-16,17 53 15,-17-36 1,35 107-1,-36-124 17,-17-36-32,0-34 62,-17-19-46,-36-34-16,-35-36 15,17 18-15,1-18 16,-107-123 0,89 123-1,-53-176-15,88 211 16,18-35 0,17 53-1,18 36 1,0-1 15,18 18-15,-1-18-16,36 1 15,124-19-15,-72 19 16,125-18 0,-1-1-1,-141 36 1,-35 0-16,-35 0 15,-1 0 17,1 36-17,-18 16 1,0 1-16,0 36 16,0-1-1,0 0 1,-18-35-1,1-35-15,-1 17 16,-17 0 0,-18 0-1,-35 1-15,-53 17 16,52-36 0,-16 1-1,87-18 1,18 17-1,-18-17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F057-311E-4907-9232-F4C54C74E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A5CEA-F574-4376-B8A1-B1F1D09E4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0F9A-42F8-402C-A7BD-ADBFED7D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C42E-9352-42A7-9494-0EC9B09DBBB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542F0-3BD1-4204-8321-B94E1A7B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DB95-678B-4B0F-B387-86F65CF0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0AD3-BF14-4860-B549-288F7AA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0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7522-C1CB-4909-8BA2-B4AAA3A9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98104-C17C-4E30-A611-3C0B1A088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84AE8-363B-4CD0-86D7-FCC9EA09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C42E-9352-42A7-9494-0EC9B09DBBB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0DAFE-1737-4341-8A8F-2B0D62F7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21126-F9DD-4EFB-9F64-8FCCC79F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0AD3-BF14-4860-B549-288F7AA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32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44308-CFD6-4E97-BA21-DF7CB5BBA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8A01A-CDB6-4B37-AFF3-47EE7FE1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4F39-3442-4038-9B25-6DA06700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C42E-9352-42A7-9494-0EC9B09DBBB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9-BA51-449C-B35E-48E9C6C3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BE630-0E84-4817-BF23-541B0E8F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0AD3-BF14-4860-B549-288F7AA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14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A2BE-22A0-463F-A764-2EE8BF72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3323-6A77-4C34-A825-E761A4F2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A1000-4B1B-46CD-B099-41784DC8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C42E-9352-42A7-9494-0EC9B09DBBB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75A2-6D03-4930-9DC8-E6099125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FF6B-C6B6-452A-A29C-84373702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0AD3-BF14-4860-B549-288F7AA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9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C384-5945-40DB-8574-43702F65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B9BC7-C80B-48E8-B110-00A417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990D5-711A-4C7C-A1F2-9558352C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C42E-9352-42A7-9494-0EC9B09DBBB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82A4-6818-4592-A6D6-1D15BDFA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3C760-E702-4594-9DEC-0965A2E0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0AD3-BF14-4860-B549-288F7AA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8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8EC6-3B71-4070-B939-D5D0C751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4C056-4B89-4CA3-8054-115BACF70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53547-CDFB-4A62-BEBE-3B53AAA54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3FF9B-A441-4A1F-A6F7-43E73EF5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C42E-9352-42A7-9494-0EC9B09DBBB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2EBE4-DD06-4B93-9B5A-8167176D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914B8-C1BF-492C-9BE0-19DB3919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0AD3-BF14-4860-B549-288F7AA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0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66F7-719B-4697-82C7-0138973E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FA257-BB0A-4B71-A4A1-8366D177A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8F711-93BC-4C5C-AA32-F1D258B6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CFE41-516D-424D-AB47-0D4173EA1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44CAD-DBEA-42A3-91D6-57F513C0F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8DAE8-4F81-456A-94C6-3C939B62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C42E-9352-42A7-9494-0EC9B09DBBB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24883-4EE4-46DD-8CE8-A1190BF3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E5A4F-2C72-4957-9270-CA8D4617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0AD3-BF14-4860-B549-288F7AA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82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BE2A-EF12-4A45-BF5A-37BC6D69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978CC-A6D3-425E-AAD4-337C1880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C42E-9352-42A7-9494-0EC9B09DBBB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66CBA-6029-40F9-A99C-1D17412E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CF4F2-84BB-459C-8DED-07B17338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0AD3-BF14-4860-B549-288F7AA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43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D4522-34CB-4C26-85E9-A8FA257B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C42E-9352-42A7-9494-0EC9B09DBBB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F9E05-B55F-4BE8-B4D9-CB94E782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90D4C-806B-4C54-987A-A4F0DB6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0AD3-BF14-4860-B549-288F7AA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05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9ACC-487C-4115-A58A-C5AC46F0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30B50-48DA-4DBF-A274-D50B8AA69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FD9EF-88BB-4AF7-921B-61BAA492A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B487C-F972-4551-8692-B438CC0D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C42E-9352-42A7-9494-0EC9B09DBBB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E8EB5-35F9-49EA-9C40-C52CC6F8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770C4-5F04-4CB3-A0AA-45B16069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0AD3-BF14-4860-B549-288F7AA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8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141D-8AD2-44D2-995B-96697552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13796-1E77-4E5C-89EB-A9A1FB465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EE2B4-1248-492B-B247-AB43E7193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79D36-02E8-43AB-885C-D43D9C11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C42E-9352-42A7-9494-0EC9B09DBBB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91522-D5B3-4D7A-9358-F65DC7CD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A3521-557A-4538-85D5-CD822F42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0AD3-BF14-4860-B549-288F7AA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18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6D292-D04C-4096-98A8-142A2B92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9270F-65E9-4515-9196-4D46DF251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6D862-60F1-462C-AA71-3DD1F17B3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6C42E-9352-42A7-9494-0EC9B09DBBBA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ECEC-3E20-4D58-9B8E-531A24C5C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1EB3F-30ED-4637-8336-98A398D0C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D0AD3-BF14-4860-B549-288F7AAA5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84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8379-E2E4-4E9B-BBDA-3835F0ACE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63175-ACD4-4A34-A88D-0F4A4F7F1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6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2556-1D18-4E78-A9FD-44DC6E2A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486C-4D74-4026-AF1C-87ED592B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AA59BE-637C-4A35-A1ED-A536F3CAA281}"/>
                  </a:ext>
                </a:extLst>
              </p14:cNvPr>
              <p14:cNvContentPartPr/>
              <p14:nvPr/>
            </p14:nvContentPartPr>
            <p14:xfrm>
              <a:off x="114480" y="241200"/>
              <a:ext cx="11919240" cy="6553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AA59BE-637C-4A35-A1ED-A536F3CAA2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" y="231840"/>
                <a:ext cx="11937960" cy="65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120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0DD3-D41F-4F23-95F2-3E60425C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Apache Hive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1968-ECFD-44B6-807B-4D9F9936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Hive is the data warehouse infrastructure tool to process the structured data in Hadoop Architecture. </a:t>
            </a:r>
          </a:p>
          <a:p>
            <a:r>
              <a:rPr lang="en-GB" dirty="0"/>
              <a:t>It resides on  top of Hadoop to summarize the Big Data and making querying and Analysing work easier.</a:t>
            </a:r>
          </a:p>
          <a:p>
            <a:r>
              <a:rPr lang="en-GB" dirty="0"/>
              <a:t>Initially Hive was developed by Facebook, later the Apache Software foundation took it up and developed it further as an open source under the name Apache Hive</a:t>
            </a:r>
            <a:r>
              <a:rPr lang="en-IN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83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C038-81D9-4B50-86E6-6C6BEE60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Hive is NOT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A8D1-7AFE-4313-8DD7-FFEA4F43F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  <a:p>
            <a:r>
              <a:rPr lang="en-GB" dirty="0"/>
              <a:t>Design for OLTP</a:t>
            </a:r>
          </a:p>
          <a:p>
            <a:r>
              <a:rPr lang="en-GB" dirty="0"/>
              <a:t>A language for Realtime queries and row level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24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140B-DC7D-4055-81F0-6F10B3FE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 Hive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CD829-515F-413B-B116-BC8CA7974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stores schema in a database and processed the data in HDFS.</a:t>
            </a:r>
          </a:p>
          <a:p>
            <a:r>
              <a:rPr lang="en-GB" dirty="0"/>
              <a:t>It is designed for OLAP</a:t>
            </a:r>
          </a:p>
          <a:p>
            <a:r>
              <a:rPr lang="en-GB" dirty="0"/>
              <a:t>It provides Sql Type language for querying called HiveQL/HQL</a:t>
            </a:r>
          </a:p>
          <a:p>
            <a:r>
              <a:rPr lang="en-GB" dirty="0"/>
              <a:t>It is extremely fast, scalable and extensible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06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4EB3-600F-4629-B9E2-BE5CF2F4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Topics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36A04-6B08-4EEE-A25A-588750F19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  <a:p>
            <a:r>
              <a:rPr lang="en-GB" dirty="0"/>
              <a:t>Tables creation(creation Alter Drop)</a:t>
            </a:r>
          </a:p>
          <a:p>
            <a:r>
              <a:rPr lang="en-GB" dirty="0"/>
              <a:t>Import the data’s(Internal Table /External )</a:t>
            </a:r>
          </a:p>
          <a:p>
            <a:r>
              <a:rPr lang="en-GB" dirty="0"/>
              <a:t>Bucketing </a:t>
            </a:r>
          </a:p>
          <a:p>
            <a:r>
              <a:rPr lang="en-GB" dirty="0"/>
              <a:t>Partitioning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82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4B22-43FE-4A83-83F2-BD95DC7E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HDFS – 30 mins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8596-5247-4594-A234-A857C4DC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Lab File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079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27AE-417B-45CD-B438-C3C284CE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4AC4-5936-4157-A34E-5CB58877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Sqoop 1.4.6</a:t>
            </a:r>
          </a:p>
          <a:p>
            <a:r>
              <a:rPr lang="en-IN" dirty="0"/>
              <a:t>Hive 1.2.1</a:t>
            </a:r>
          </a:p>
        </p:txBody>
      </p:sp>
    </p:spTree>
    <p:extLst>
      <p:ext uri="{BB962C8B-B14F-4D97-AF65-F5344CB8AC3E}">
        <p14:creationId xmlns:p14="http://schemas.microsoft.com/office/powerpoint/2010/main" val="88029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CFFC-2F6E-4725-8554-F0952236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8A5F-511B-4D74-8D6F-F2F03383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127.0.0.1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49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5BF4-3500-4E33-B178-A76DC815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7702-3AE9-4C12-BEB0-4CE73129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Instead of using the actual data in the data warehousing concept to generate the metadata we can use the referencing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135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F68E-E867-416B-84F5-B6DD165C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18CA-3BE5-461E-96F2-6629D881F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Hive can be accessed via </a:t>
            </a:r>
          </a:p>
          <a:p>
            <a:pPr lvl="1"/>
            <a:r>
              <a:rPr lang="en-GB" dirty="0"/>
              <a:t>Hive CLI -&gt; hive</a:t>
            </a:r>
          </a:p>
          <a:p>
            <a:pPr lvl="1"/>
            <a:r>
              <a:rPr lang="en-GB" dirty="0"/>
              <a:t>Beeline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33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A002-7337-432D-9359-5E3631FA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12812-8A42-4E92-8B7A-721417BD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and export the data's from DBMS.</a:t>
            </a:r>
          </a:p>
          <a:p>
            <a:r>
              <a:rPr lang="en-GB" dirty="0"/>
              <a:t>SQOOP tool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6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AA82-9C6E-4B2C-ACE4-2BBDEF3A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6866-936C-4804-A9B9-C1D5BF7A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schema</a:t>
            </a:r>
          </a:p>
          <a:p>
            <a:r>
              <a:rPr lang="en-GB" dirty="0"/>
              <a:t>Create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766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F1D7-C95E-41C6-B008-98285D17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5763-5B35-4A70-8274-E88B8269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default the hive stores the information in hdfs file system and the path is</a:t>
            </a:r>
          </a:p>
          <a:p>
            <a:r>
              <a:rPr lang="en-GB" dirty="0"/>
              <a:t>/user/hive/warehouse/</a:t>
            </a:r>
            <a:r>
              <a:rPr lang="en-GB" dirty="0" err="1"/>
              <a:t>table_name.db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787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0EBD-F00C-481D-9EEB-57D3A557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D7CC-96DB-4017-899C-B8E18DA40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Hive is especially meant to bulk data</a:t>
            </a:r>
          </a:p>
          <a:p>
            <a:r>
              <a:rPr lang="en-GB" dirty="0"/>
              <a:t>Bulk data's -&gt; databases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E7A5FE-E295-4002-A329-E500B3E8FF53}"/>
                  </a:ext>
                </a:extLst>
              </p14:cNvPr>
              <p14:cNvContentPartPr/>
              <p14:nvPr/>
            </p14:nvContentPartPr>
            <p14:xfrm>
              <a:off x="1434960" y="1073160"/>
              <a:ext cx="9081000" cy="555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E7A5FE-E295-4002-A329-E500B3E8FF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600" y="1063800"/>
                <a:ext cx="9099720" cy="55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5969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1B35-FE04-4F40-BFFD-BC8BF28A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D7574-4FAF-4F26-AD62-3E9C35DEF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AVRO</a:t>
            </a:r>
          </a:p>
          <a:p>
            <a:r>
              <a:rPr lang="en-GB" dirty="0"/>
              <a:t>Parquet</a:t>
            </a:r>
          </a:p>
          <a:p>
            <a:r>
              <a:rPr lang="en-GB" dirty="0"/>
              <a:t>CSV</a:t>
            </a:r>
          </a:p>
          <a:p>
            <a:r>
              <a:rPr lang="en-GB" dirty="0"/>
              <a:t>TEXT</a:t>
            </a:r>
          </a:p>
          <a:p>
            <a:r>
              <a:rPr lang="en-GB" dirty="0"/>
              <a:t>JSON</a:t>
            </a:r>
          </a:p>
          <a:p>
            <a:r>
              <a:rPr lang="en-GB" dirty="0"/>
              <a:t>Sequence files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C450A6-5995-40B9-AA02-7FFCE97ADC50}"/>
                  </a:ext>
                </a:extLst>
              </p14:cNvPr>
              <p14:cNvContentPartPr/>
              <p14:nvPr/>
            </p14:nvContentPartPr>
            <p14:xfrm>
              <a:off x="0" y="793800"/>
              <a:ext cx="9366480" cy="535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C450A6-5995-40B9-AA02-7FFCE97ADC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84440"/>
                <a:ext cx="9385200" cy="537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9520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F94F-BD02-47E7-9178-4B0FD345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13451-411A-412F-B158-86F240545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798DC8-037B-4749-9FEC-6DD17E6E6B75}"/>
                  </a:ext>
                </a:extLst>
              </p14:cNvPr>
              <p14:cNvContentPartPr/>
              <p14:nvPr/>
            </p14:nvContentPartPr>
            <p14:xfrm>
              <a:off x="2546280" y="1803240"/>
              <a:ext cx="5823360" cy="257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798DC8-037B-4749-9FEC-6DD17E6E6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6920" y="1793880"/>
                <a:ext cx="5842080" cy="259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9443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2F12-5EA3-410A-9C25-2E180FEB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B569F-3ECA-4E09-AB0A-12A1FAFBB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sqoop</a:t>
            </a:r>
            <a:r>
              <a:rPr lang="en-IN" dirty="0"/>
              <a:t>-import --connect </a:t>
            </a:r>
            <a:r>
              <a:rPr lang="en-IN" dirty="0" err="1"/>
              <a:t>jdbc:mysql</a:t>
            </a:r>
            <a:r>
              <a:rPr lang="en-IN" dirty="0"/>
              <a:t>://karthick1808.cbblc4q2jmpm.ap-south-1.rds.amazonaws.com/karthick --username karthick1808 --table customer –target-</a:t>
            </a:r>
            <a:r>
              <a:rPr lang="en-IN" dirty="0" err="1"/>
              <a:t>dir</a:t>
            </a:r>
            <a:r>
              <a:rPr lang="en-IN" dirty="0"/>
              <a:t> /karthick -P -m 1</a:t>
            </a:r>
          </a:p>
        </p:txBody>
      </p:sp>
    </p:spTree>
    <p:extLst>
      <p:ext uri="{BB962C8B-B14F-4D97-AF65-F5344CB8AC3E}">
        <p14:creationId xmlns:p14="http://schemas.microsoft.com/office/powerpoint/2010/main" val="3212140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0756-9505-402A-A510-66CE5083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121D-3DC9-461F-8876-1010FBF64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</a:t>
            </a:r>
          </a:p>
          <a:p>
            <a:r>
              <a:rPr lang="en-GB" dirty="0"/>
              <a:t>Country</a:t>
            </a:r>
          </a:p>
          <a:p>
            <a:r>
              <a:rPr lang="en-GB" dirty="0"/>
              <a:t>Id</a:t>
            </a:r>
          </a:p>
          <a:p>
            <a:r>
              <a:rPr lang="en-GB" dirty="0"/>
              <a:t>Name</a:t>
            </a:r>
          </a:p>
          <a:p>
            <a:r>
              <a:rPr lang="en-GB" dirty="0"/>
              <a:t>create table karthick(age int, country string, id int, name string) row format delimited fields terminated by </a:t>
            </a:r>
          </a:p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tblproperties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skip.header.line.count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"="1"); 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759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A9CA-3901-463F-922E-990D4E27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A2E8-5085-48B8-860D-DFAE91FD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Path</a:t>
            </a:r>
          </a:p>
          <a:p>
            <a:r>
              <a:rPr lang="en-GB" dirty="0"/>
              <a:t>Load data </a:t>
            </a:r>
            <a:r>
              <a:rPr lang="en-GB" dirty="0" err="1"/>
              <a:t>inpath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995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E69-771B-4F19-BB71-102467B3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B624-8076-480E-9D2C-EA899ACA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use the file for load the table in hive the original file exist in HDFS file system will move to hive default location.</a:t>
            </a:r>
          </a:p>
          <a:p>
            <a:r>
              <a:rPr lang="en-GB" dirty="0"/>
              <a:t>If the datatype mismatched between the HDFS data and the table it will give you only null values</a:t>
            </a:r>
          </a:p>
          <a:p>
            <a:r>
              <a:rPr lang="en-GB" dirty="0"/>
              <a:t>Apart from HDFS Storage, If you use any storage it will copy only those file to default location</a:t>
            </a:r>
          </a:p>
          <a:p>
            <a:r>
              <a:rPr lang="en-GB" dirty="0"/>
              <a:t>Storage: NFS, ISCSI, Object Level Storage</a:t>
            </a:r>
          </a:p>
          <a:p>
            <a:r>
              <a:rPr lang="en-GB" dirty="0"/>
              <a:t>Ex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load data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inpath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's3://bucket/path/to/file/' into table 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tablename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98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E7AA-14CC-4FA2-9E00-DB85DD6A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8B1DC-AB63-4003-AE44-89B93C90D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BA226C-004A-4F88-AD2E-06756E5B8695}"/>
                  </a:ext>
                </a:extLst>
              </p14:cNvPr>
              <p14:cNvContentPartPr/>
              <p14:nvPr/>
            </p14:nvContentPartPr>
            <p14:xfrm>
              <a:off x="1523880" y="1174680"/>
              <a:ext cx="6687000" cy="4426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BA226C-004A-4F88-AD2E-06756E5B86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520" y="1165320"/>
                <a:ext cx="6705720" cy="44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7578B2-7E01-4F00-B1B0-32CA7ABC38FB}"/>
                  </a:ext>
                </a:extLst>
              </p14:cNvPr>
              <p14:cNvContentPartPr/>
              <p14:nvPr/>
            </p14:nvContentPartPr>
            <p14:xfrm>
              <a:off x="7734240" y="425520"/>
              <a:ext cx="4286520" cy="4026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7578B2-7E01-4F00-B1B0-32CA7ABC38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24880" y="416160"/>
                <a:ext cx="4305240" cy="40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748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0DD3-D41F-4F23-95F2-3E60425C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Apache Hive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1968-ECFD-44B6-807B-4D9F9936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Hive is the data warehouse infrastructure tool to process the structured data in Hadoop Architecture. </a:t>
            </a:r>
          </a:p>
          <a:p>
            <a:r>
              <a:rPr lang="en-GB" dirty="0"/>
              <a:t>It resides on  top of Hadoop to summarize the Big Data and making querying and Analysing work easier.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37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7FC6-8C28-4188-AF5A-E6C554D5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6319-D74B-4CD4-BCD9-B5A04D20C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Hadoop is the open source frame work to store and process big data inn a distributed architecture environment. It consist of 2 modules</a:t>
            </a:r>
          </a:p>
          <a:p>
            <a:r>
              <a:rPr lang="en-GB" dirty="0"/>
              <a:t>HDFS -&gt; Distributed storage model</a:t>
            </a:r>
          </a:p>
          <a:p>
            <a:r>
              <a:rPr lang="en-GB" dirty="0"/>
              <a:t>MapReduce -&gt; Distributed processing model</a:t>
            </a:r>
          </a:p>
        </p:txBody>
      </p:sp>
    </p:spTree>
    <p:extLst>
      <p:ext uri="{BB962C8B-B14F-4D97-AF65-F5344CB8AC3E}">
        <p14:creationId xmlns:p14="http://schemas.microsoft.com/office/powerpoint/2010/main" val="51733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45B7-BAD2-4D39-81ED-FEECDD0F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 Projects(Tools)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D439-8B2B-44F9-9FDD-3F7BD67B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Sqoop -&gt; it is used to import and export the data's from and to  between HDFS and RDBMS</a:t>
            </a:r>
          </a:p>
          <a:p>
            <a:r>
              <a:rPr lang="en-GB" dirty="0"/>
              <a:t>Pig -&gt; it is the procedural language platform used to develop a script for Mapreduce operations.</a:t>
            </a:r>
          </a:p>
          <a:p>
            <a:r>
              <a:rPr lang="en-GB" dirty="0"/>
              <a:t>Hive -&gt; it is the platform used to develop SQL types script to do the Mapreduce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41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1A68-2112-45FE-9109-D285C184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Various Methods to Access our Mapreduce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ECDB-9D62-4E14-B8C7-547E1D253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Traditional Approach -&gt; Java Program write our script to handle all the types of data’s</a:t>
            </a:r>
          </a:p>
          <a:p>
            <a:r>
              <a:rPr lang="en-GB" dirty="0"/>
              <a:t>The Scripting approach for Mapreduce to process structured and semi structured data using Apache Pig</a:t>
            </a:r>
          </a:p>
          <a:p>
            <a:r>
              <a:rPr lang="en-GB" dirty="0"/>
              <a:t>Hive Query Language(HQL/HiveQL) to process the structured data using Mapreduce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82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9C8B-9865-444C-B88D-522D6147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Bee">
            <a:extLst>
              <a:ext uri="{FF2B5EF4-FFF2-40B4-BE49-F238E27FC236}">
                <a16:creationId xmlns:a16="http://schemas.microsoft.com/office/drawing/2014/main" id="{9CD33BFF-BDB9-479D-98E6-F43F91259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4960" y="2403271"/>
            <a:ext cx="914400" cy="9144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1664B6-7C63-4968-A9A7-F3CBB0638072}"/>
                  </a:ext>
                </a:extLst>
              </p14:cNvPr>
              <p14:cNvContentPartPr/>
              <p14:nvPr/>
            </p14:nvContentPartPr>
            <p14:xfrm>
              <a:off x="476280" y="31680"/>
              <a:ext cx="11170080" cy="5366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1664B6-7C63-4968-A9A7-F3CBB06380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920" y="22320"/>
                <a:ext cx="11188800" cy="53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415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77F6-E1CC-4DEC-8B97-49FB3567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A5B53-2567-41A2-B152-08CAC71C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B53612-8DA1-4262-A980-70FCD7F8C1C7}"/>
                  </a:ext>
                </a:extLst>
              </p14:cNvPr>
              <p14:cNvContentPartPr/>
              <p14:nvPr/>
            </p14:nvContentPartPr>
            <p14:xfrm>
              <a:off x="0" y="158760"/>
              <a:ext cx="11925720" cy="6305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B53612-8DA1-4262-A980-70FCD7F8C1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9400"/>
                <a:ext cx="11944440" cy="63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365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594</Words>
  <Application>Microsoft Office PowerPoint</Application>
  <PresentationFormat>Widescreen</PresentationFormat>
  <Paragraphs>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Apache Hive</vt:lpstr>
      <vt:lpstr>PowerPoint Presentation</vt:lpstr>
      <vt:lpstr>Sub Projects(Tools)</vt:lpstr>
      <vt:lpstr>Various Methods to Access our Mapreduce</vt:lpstr>
      <vt:lpstr>PowerPoint Presentation</vt:lpstr>
      <vt:lpstr>PowerPoint Presentation</vt:lpstr>
      <vt:lpstr>PowerPoint Presentation</vt:lpstr>
      <vt:lpstr>Apache Hive</vt:lpstr>
      <vt:lpstr>Hive is NOT</vt:lpstr>
      <vt:lpstr>Features of Hive</vt:lpstr>
      <vt:lpstr>Topics</vt:lpstr>
      <vt:lpstr>HDFS – 30 mins</vt:lpstr>
      <vt:lpstr>PowerPoint Presentation</vt:lpstr>
      <vt:lpstr>PowerPoint Presentation</vt:lpstr>
      <vt:lpstr>PowerPoint Presentation</vt:lpstr>
      <vt:lpstr>PowerPoint Presentation</vt:lpstr>
      <vt:lpstr>Create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18</cp:revision>
  <dcterms:created xsi:type="dcterms:W3CDTF">2021-05-12T09:44:31Z</dcterms:created>
  <dcterms:modified xsi:type="dcterms:W3CDTF">2021-05-17T10:06:55Z</dcterms:modified>
</cp:coreProperties>
</file>