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6T06:12:4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3863 0,'0'-18'0,"0"1"16,17 87 93,36 36-93,-18 0-16,1 17 15,34 107 1,36 158 15,-88-247-15,-18-35-1,0-1 1,17-16 15,-17-36-15,0-1 0,18 1-1,0 18 1,-18-18-1,0-18 1,0-17 0,0 17 109,0 0-110,0 1-15,0-1 16,0 0 0,0 71-1,-18-35 1,-17 17-1,-18 53 1,18-18 0,-1-52-1,36 17 1,-17-17 0,17-18-1,0 17 1,17-17-1,1-18 17,0-17 140,17-18-126,0 0-46,18 0 16,71-18-16,158-70 16,88 0 15,-158 0-15,-106 52-1,211-52 1,-105 0-1,-106 53 1,-53-18 0,-36 53 140,107-35-156,34-36 16,1 18-1,159-70 1,-36-71-1,-176 123-15,-53 36 16,0-18 0,-53 35 15,0 1 16,0-1-16,17 18-31,-17-194 16,88-194 15,-88 35-15,-17 0-1,17 212 1,0-35-16,-18-106 15,1 35 1,-19 88 0,1 35-1,17 89 1,1 0 0,17-18-1,-53 0 1,-35-88-1,70 106 1,-53-54 15,54 54-15,-54-35 0,18 17-1,-53-18 1,-105 54-1,-1 17 1,71 0 0,53 17-1,-106 36 1,-36 18 0,36-18-1,36-1 1,-19 54-1,89-35 1,0-18 0,-36 17 15,36 1-15,18-18-1,17-18 1,-18-17-1,18 35 1,-35 0 0,18-18-1,17-18 1,17-17 0,1 0 30,0 36-46,-18 17 16,-18-18 0,18 18-1,0-36 17,36 1-17,17 0 204,0-1-203,0 1-1,0 0 1,0-1-1,0 36 1</inkml:trace>
  <inkml:trace contextRef="#ctx0" brushRef="#br0" timeOffset="2214.34">9807 2628 0,'0'0'0,"0"-17"0,0-1 16,0 36 15,0 34-31,35 72 16,1-1-16,-19 1 15,36-1-15,-35 1 16,0 158 0,52 371 15,-17-371-16,-18-53 1,-17-141 0,0-35 15,-18 0-15,0 0-1,17 0 1,1 0-1,0 0 1,-1 35 0,-17-70-1,0-1 48,0 1-32,18-18 32,141-18-48,105-35-15,18 18 16,300-53-1,53 0 1,-229 0 0,-247 52-1,-141 36 1,-18-17 46,17-1-46,18-17 0,-17 35-16,17-18 31,-35 0-15,0 1-1,0-1 1,71-176-1,-1-35 1,-52 0 0,17-54-1,-35-17 1,-70-123 0,35 300-1,-1 17-15,-34-123 16,34 140-1,1 36 1,0-17 0,35 35 15,-18-18-15,1 53-1,-1-18 16,-70-17-15,17-1 0,-123 1-1,0-18 1,0 18 0,0 17-1,0 36 1,18 17-1,17 36 1,35-1 0,-70 36 15,159-70-31,-71-1 31,89 0-15,-1-35-1,-17 53 1,-18 0 0,-71 35-1,-52 18 1,105-71 0,1-17-1,70-1 32,0 1-31,-18 0 15,-17-18-15,17 17-1,1 1 1</inkml:trace>
  <inkml:trace contextRef="#ctx0" brushRef="#br0" timeOffset="4980.22">16087 2699 0,'0'0'0,"-18"-18"47,18 0-47,18 107 32,35-1-32,-36 35 15,18 1-15,36 246 31,-18-193-31,106 369 32,-124-457-17,0-19 1,-17-52 0,-18-1 30,18 1-30,-18 17 0,17-17-16,18 53 15,-17-36-15,53 71 16,-18-1 15,17-16-15,1-19-1,-18 18 1,0-17 0,-36-53-1,-17-1 1,0 1 31,0 0 0,0-1-32,18-17 1,-1 0 15,89-17-15,194-72-1,0 54 1,70-35 0,18-19-1,36 19 1,-107-18 0,-193 35-1,-107 35 79,1 18-94,0 0 16,-18-18-1,0 1 48,0-1-48,0-52-15,-36-36 16,-52-124 0,18 19-1,-19-19 1,1 1-1,35 0 1,-35 0 0,53-18-1,0 123-15,-1-17 16,1 88 15,35-17-15,-18 70-1,1-71 1,-1 18 0,18 0-1,-53-17 1,36 17 0,-1 17-1,0 19 1,1-1 15,-19 0 0,-17 1-31,-70-1 16,0 1 15,17 17-15,0 0-1,-53 0 1,-88 17 0,-106 1-1,177 17 1,-36 0 0,142-35-1,-89 53-15,71-35 16,-71 0-1,106-1 1,36-17 0,-1 0-1,-211 106 32,-54-18-31,-34 0-1,282-70 1,35 0 0,0-1-1,0 1 79,0 0-78,0-1-1,0 1 32,17 0-47,1-1 16,-18 1-1,17-1-15</inkml:trace>
  <inkml:trace contextRef="#ctx0" brushRef="#br0" timeOffset="7145.53">22983 1535 0,'0'0'0,"0"-18"16,0 36 15,18 87-31,17 19 0,18-1 16,-35 1-16,17-1 16,89 406 15,70 36 0,-124-389-15,-17-88-1,0-17 1,18 0 0,-1 52-1,1 1 1,-54-54-1,36 1 1,-35-1-16,35 54 16,-35-36-1,-1-53 1,-17 0 15,0-17 0,0 0-15,0-1 0,18-17-1,-18 18 1,0 0 15,53-18 32,105-106-63,89 35 15,230-52 1,246-71 0,-53-18 15,-141 89-16,89-71 1,-195 88 0,-282 53-1,-141 35 17,0 1-17,-18 17 32,1-18-31,-18-17-16,-36-54 15,-35-34 1,18-18 15,35 88-15,-18-35-1,-52-18 1,17 18 0,-17-18-1,-89-106 1,0 106 0,-17 18-1,0-18 1,52 18-1,36 18 1,-53-36 0,53 35-1,53 18 1,35 18 15,-18-18-15,36 35-1,18 18 32,-1 0-31,-35 0 0,-70-17-1,52-1 1,-70 1-1,-36 17 1,-193 17 0,123 54-1,-88-18 1,88-18 0,106-17-1,53-1 16,70-17-15,18 18 47,0-1-48,0 1 1,0 0-1,0-1 1,0 1 0,0 0-16</inkml:trace>
  <inkml:trace contextRef="#ctx0" brushRef="#br0" timeOffset="13079.06">7708 6773 0,'0'0'0,"18"36"47,-1-19-47,1 36 16,0 0-16,35 35 15,-18 18-15,88 265 32,19 175-1,-54-352-15,-53-88-1,-17-88-15,-18 17 16,0-17-1,0-1 17,0 1-1,0 0-15,0-1-1,0-87 1</inkml:trace>
  <inkml:trace contextRef="#ctx0" brushRef="#br0" timeOffset="13926.45">8273 6879 0,'35'18'31,"0"17"-31,0-17 0,18 35 15,0 52-15,71 231 32,17-37-1,-88-122-15,-36-124-1,19-18-15,17 36 16,-36-18-1,1 17 17,0-35-17,-18-17 1,0 0 0,0-1 15,0 1 0,0 0-15,-89-36-1,-52-53 1,-53-17 0</inkml:trace>
  <inkml:trace contextRef="#ctx0" brushRef="#br0" timeOffset="14492.84">7832 7761 0,'0'-18'16,"17"18"0,36 0-1,0 36 1,0-19-1,-18-17 17,1 0-17,-1 18 1,35 0 0,1-18-1,-18-18 1,35 0-1,-35 1 1,70-1 0,-52-17-1,-36 17 1,-35 1 0,0 34 30,18-17-30</inkml:trace>
  <inkml:trace contextRef="#ctx0" brushRef="#br0" timeOffset="16168.55">9225 7426 0,'0'0'0,"0"-18"16,-18 36 124,-17 53-124,0-36 0,0 0-16,17 0 15,-17 54 1,17-37-1,18-16 1,0-1 0,0 0-1,18 36 1,-1-18 0,36 35-1,-35-35 1,17-18-1,18 18 1,-35-35 15,-1-1-15,-17-34 140,0-19-140,0 1-16,-17-71 15,17 36 1,0 34 15,-18 1-15,18 0-16,0-18 16,0 0-1,0-17 1,18 17-1,-1-18 1,1 1 0,-18 34-1,0-52 1,0 35 0,0 0-1,0 0 1,0 18-1,0 17 17,35 71 93,1-35-125,-1 88 15,18-18 1,17 71 0,-17-89-1,0 1 1,-18-18-1,18 17 17,18 1-17,-1-1 1,-52-34 0,-18-19-1,0 1 32,0 0-47,0-1 16,0-52 31</inkml:trace>
  <inkml:trace contextRef="#ctx0" brushRef="#br0" timeOffset="17142.22">9984 7532 0,'0'-18'15,"-18"18"1,18-17 0,35 34 30,-35 18-30,36 18-16,34 18 31,-17 17-15,-35-35 0,-18-18-1,0-52 126,-18-19-141,-17 19 15,-1-36-15,-69-88 16,34 70 15,18 1-15,35 34 0,18 1-1,-17 0 1,17-18-1,0 18-15,0 17 16,0 0 0,17-35-1,36 0 1,18 18 0,-18 0-1,53 17 1,-71 18-1,-17 0 1,-1 0 78,-17 18-79,0 0 1,0-1 0,0 18-1</inkml:trace>
  <inkml:trace contextRef="#ctx0" brushRef="#br0" timeOffset="17890.53">10107 7461 0,'0'0'0,"0"-17"15,0-1 1,18 18 62,17 0-78,0 18 16,-17-18-16,88 17 15,-53 1 1,0-18 15,-36 0-15,1 18 0,-1-18 15,1 0-31,0-18 15,17 18 1,-35-18 0,18 18-16</inkml:trace>
  <inkml:trace contextRef="#ctx0" brushRef="#br0" timeOffset="19042.49">11095 6967 0,'0'0'16,"0"-17"15,0-1-16,0 0-15,-53-17 16,35 18 15,18-1-31,-35 0 16,-53 1 0,17 17-1,18 17 1,-17 19-1,17 34 1,0-17 0,35-35-1,18-1 17,0 1-17,0 17 1,0 18-1,36 0 1,34 35 15,1-35-15,-18 0 0,17-35-1,-17 17 1,18-17-1,-18-18 1,17 17 0,1 1-1,-36-18 1,0 0 0,1 35-1,-1-17 1,35 35-1,-34-18 1,17 36 15,-36-54-15,-17 1 0,-17 52-1,-36-17 1,-18 18-1,18-18 1,-17 17 0,-19-34-1,54-19 1,17-17-16,-105 0 16,-36 18-1,106-18 1,36 0-1,-36 0 1,-18 0 0,-52 0 15,-54-88-15</inkml:trace>
  <inkml:trace contextRef="#ctx0" brushRef="#br0" timeOffset="22607.86">6209 3334 0,'0'-36'0,"0"19"16,0-18 15,0-1 0,0 19-15,35-19 0,53-52 15,-35 18-15,-17 17-1,-1-18 1,0 18-1,18-35 1,18 0 0,-1 17-1,-70 54 1,18-1 0,-1 0-1,36-52 1,36 17-1,-1-35-15,18 35 16,193-88 0,-193 70-1,-35 1 17,123-1-17,88-35 1,88-17-1,-87 34 1,-89 1 0,-177 88-1,36 0 17,0 0-17,0 0 1,0-17-1,-35 17 1,-1 0 15,36 0-15,88 53 15,-17-1-15,-18 1-1,88 36 1,70 16 0,-70 1-1,-141-70-15,35 16 16,-35 19 0,0-36-1,-18 18 1,36 0-1,-53-35 1,35 52 0,17-17-1,18 71 17,-17-71-17,-53-18 1,-1-35-1,-17-18 173,0-52-172,0 17-16,0-18 15,0-35 1,18 53-1,17 1 1,-17-19 0,52 18-1,-34-17 1,34 17 0,-35 17-16,1 1 15,-19 17 1,1-17-1,53-18 1,140-17 0,195-71 15,-177 70-15,-194 36-1,-17 17 1,0 18-1,-1 0 1,195-53 0,158 36-1,-228 34 1,-90 1 0,-16-18-1,17 35 1,88 18-1,35 18 1,195 52 0,-142-70-1,-106 18 17,-34-19-17,87 19 1,18-18-1,35 35 1,-17 0 0,-159-52-1,0-19 1,17 1 0,36 35-1,212 70 1,-195-87-1,177 87 1,-194-70 0,-53-18-1,0-35 17,17 35-17,-52-17 1,0-18 15,-18-18 157,70-123-173,71 0 1,36-106-1,34 106 1,-158 106-16,-35 0 16,88-1-1,52-17 1,213-52 0,246 16-1,-88 19 1,-158 35-1,-18-1 1,-71-52 0,71 0 15,-159 17-31,-89 36 31,-34 17-15,-1 1-1,407 17 1,-124 35 0,-18 0-1,-71-17 1,-17 0 0,0-18-1,35-53 1,-52 17-1,140 72 1,-141 34 0,18 18 15,-88-17-15,-88-18-1,-1 17 1,1-17-1,52 53 1,1-35 0,-1-1-1,-70-17 1,18 18 0,-54-71-1,1 17 48,-18 1-48,18 0 1,-18-1 0,0 1-1,0 0 1,17 35-1,-17-36-15</inkml:trace>
  <inkml:trace contextRef="#ctx0" brushRef="#br0" timeOffset="24037.91">16933 9278 0,'0'-18'15,"0"1"1,0-1-16,0 0 16,0 1-1,0-1 1,0-176 15,-53 71-31,-123-618 31,88 370-15,0 72 0,-36-37-1,36 54 1,0-35-1,17 229 1,54 17 0,17 53-1,-18 1 1,18-19 15,-35-34-15,-36-54-1,36 19 1,17 69 0,18 54 62,0 0-63,0-1 1,0 1-16,0-1 16,0 19-1</inkml:trace>
  <inkml:trace contextRef="#ctx0" brushRef="#br0" timeOffset="25138.68">15893 5680 0,'0'0'0,"0"-18"15,0 0 17,-18 18 14,18 18-14,-71 229-17,-17 18 1,35-89 0,36-141-1,17-17 32,0-36 47,-36-70-79,19-18 1,-54-229 0,54 212-1,17 52 1,0 36 0,0 0-1,17 17 1,-17 0-1,18 1 1,-1 17 0,1 0-1,0 0 1,17 0 0,0 0-1,124 35 1,53 0-1,-1 0 1,-17-17 0,-17 35-1,-89 0 1,53 17 0,18 19-1,-106-54 1,0-17-1,-53-1 1,0 1 47,17-18-48,-17 17 1,18 19-1,-18-1 1,18-17 0,52-1-16</inkml:trace>
  <inkml:trace contextRef="#ctx0" brushRef="#br0" timeOffset="27388.03">18133 6667 0,'0'-17'156,"0"-1"-140,0-17 0,0 17 46,17 18-46,-17-17 15,0-1-15,18 0-1,0 18 1,17-17 0,0-1-1,18 0 1,18-34-1,35 16 1,-54 19 0,-34 17-16,0 0 78,-1 0-63,1 0-15,17 0 16,-17 0 0,35 35-1,0 35 1,35 72 0,53 87-1,-88-123 1,-18-36-1,-35-17 1,-17 18 0,-1-18-1,-53 17 1,1 18 15,17-35-31,0 18 31,-18-18-15,1 0 0,-18 17-1,35-34-15,0-1 16,18-18 0,17-17-1,18 18 32,0 0 0,18-18 0,-1 0-47,19 0 15,34-18 1,159-88 0,107-17-1,-160 88-15,177-54 16,-142 1 0,-122 53-1,-72 35 1,-17-18-1,0 36 110,18-1-125,-18-87 16,0-1 0,17-17-1</inkml:trace>
  <inkml:trace contextRef="#ctx0" brushRef="#br0" timeOffset="28138.39">19403 5715 0,'0'-18'16,"-18"18"-16,18-17 15,0-1 1,0 36 15,88 88-31,53 140 16,53 213 15,-123-247-15,-18-124-1,17 35 1,-34-34 0,34-19-1,-17 1 1,-17-18 0,16 17-1,-34-35 1,-18-17-1,0 0 48,0-1-47,0 1-1,-53-53 1,18-1-1,0-16 1,-36-19 0,0-17-16</inkml:trace>
  <inkml:trace contextRef="#ctx0" brushRef="#br0" timeOffset="28655.38">19614 6526 0,'0'-17'16,"0"-1"-1,0 0 63,36 1-78,-19 17 16,160-71 0,52 1-1,141-71 1,-140 70 0,-89 18-1,-88 18 16</inkml:trace>
  <inkml:trace contextRef="#ctx0" brushRef="#br0" timeOffset="30752.19">20479 4939 0,'0'0'0,"0"-18"16,0 1 0,-18 17-16,18-18 15,53 53 16,18 18-31,123 282 32,105 371-1,-228-530-15,17-35-1,-35-70 1,-35-18 15,17 0-15,-35-36 62,0 1 16,18 0-94,-1-1 15,-17 1-15,36 17 16,17 36 15,-53-36-31,17-35 16,-17 18-1,18-1 1,17 54 0,0-18-1,1 0 1,-54-53 109,-17-36-110,-1 1 1,-34-71 0,-1-35-1,36 0 1,17 35 0,18 71-1,0-36 1,18 36-1,17 0 1,36-18 0,-18-18-1,17 36 1,54-18 0,-18 0-1,-53 18-15,-1 0 31,19 17-31,-53 18 32,-1 0 30,1 0-62,0 35 16,52 18-1,-17 18 1,0-18 0,-18 17-1,-17-34 1,-18-1-16,0-17 16,0-1-1,0 1 32,-18-18-31,-88 88-1,18-35 1,35-18 0,18-35-16,17 18 15,1-18 1,-1 0-1,-17 0 1,17 0 0,-52 35-1,17-17 1,0-1 0,18 1-1,17 0 1,0-18 15,18 17 16,-17 1-31,-54 0-1,-17-18 1,-36 17-1,-52-17 1,70 0-16</inkml:trace>
  <inkml:trace contextRef="#ctx0" brushRef="#br0" timeOffset="34217.17">3475 4392 0,'0'-18'15,"0"1"32,0-1 78,17 18-109,19-17-16,17-36 16,-18 35-1,-17 18 1,-1-35 15,19 17-31,-1 0 16,53-52-1,-35 35 1,-35 35 0,-1 0-1,1 0 16,-18-18 48,0 0-48,-18 18 63,-17 18-94,0 17 15,-106 36 1,52-1-1,1-17 1,35 0 0,36-53-1,17 18 1,-18-18 31,0 17-32,1 19 1,-19 17 0,1 17-1,0 18 1,35-35 0,0 0-1,0 18 1,0-54-1,0 1 79,35-36-47,0-17-31,1 17-1,34-52 1,1 17 0,52 35-1,-17 18 1,-53 0-1,0 0 1,-18 18 0,36 35-1,-36-18-15,0 0 16,18 36 0,35 35-1,-70-53 1,-18-18 15,0-17-15,-53 35-1,0 0 1,-53-18 0,-70 18-1,105-53 1,-87 0-1,105 0 1,0 0 0,35 0-1,18 17 110,-17 1-109,17-36 0,0-17-1,0-35 1,35-1-1</inkml:trace>
  <inkml:trace contextRef="#ctx0" brushRef="#br0" timeOffset="35282.72">4180 4498 0,'0'-18'16,"0"1"-1,0 34 48,0 19-48,36 16 1,34 37 0,-17-19-1,18-17 1,-18 18-1,17-36 1,-52 0-16,17 1 16,18 16-1,-18-34 1,-17-18 0,35 0-1,17 0 1,-17-53 15,18-17-31,-53-19 31,-18 36-15,-36 1 0,-17-19-1,-17-17 1,-18 17-1,-18 1 1,-18-36 0,71 106-1,18-18 1,35 1 0,-35 17-1,-36 0 1,-35 70 15,89-52-31,-19 17 31,36-17 1,0-1-17,0 1 1,0 0-1,0-1 1,0 19 0,106 16-1,-35-16 1</inkml:trace>
  <inkml:trace contextRef="#ctx0" brushRef="#br0" timeOffset="36184.83">5062 4339 0,'0'-17'31,"18"17"1,0 17-32,17 89 31,88 53 0,-70-106-15,0 17-1,0-35 1,0-17 0,-18 0-1,18-18 1,-53-18 31,0 0-32,0-17 1,-53-18-16,18-17 16,-36 17 15,19-53-15,16 88-1,36-17 1,-35 17-1,-18-52 1,0 70 0,-35-71-1,53 54 1,-1 17 0,19 0-1,17 17 48,-18-17-63,1 36 15,-19-1 1,-34 88 0,34-34-16</inkml:trace>
  <inkml:trace contextRef="#ctx0" brushRef="#br0" timeOffset="37515.26">4233 5433 0,'0'0'0,"-17"0"16,17-36-1,-71-16 1,-70-37 15,123 72-15,1 17-1,-19 0 1,-34 53 0,35-18 15,-71 88-15,35-52-1,36-36 1,35 1-1,0-1 1,0-18 15,0 1-15,0 0 15,53-36 0,35-17-31,0-53 32,-35 35-32,18 0 15,-36 35 17,-17 0-17,-1 18 32,19 0-31,-19 0-1,18 0 1,18 36 0,0 70-1,18 52 1,-53 177-1,17-211 17,-35-71-32,0-35 31,0-1-15,-35-34 30,17-1-30,-17-17-16,-36-1 16,0-34-1,-17-18 1,71 70 0,17 0-1,0 1 63,0-1-78,35-17 16,0-18 0,-17 53-1,-1 0 16,19 0-15,17-71 0,-18 36-16</inkml:trace>
  <inkml:trace contextRef="#ctx0" brushRef="#br0" timeOffset="38382.83">4357 5274 0,'0'-18'16,"0"1"0,17 52 15,19 53-31,70 142 16,-71-160-1,0 1-15,36 70 16,-36-88-1,-17-36 1,-18 1 62,17-53 0,18-18-78,1 0 16,34-18 0,-17 1-1,18 34 1,-36 36-1,0 0 1,1 18 15,17 35-31,-1-18 32,1 36-17,-35-36 1,-18 0-1,-35 1 1,-18-1 0,-18 0-1,-70-17 1,-88-18 0,176 0-1,35 0-15,1 0 47,-1 0-47</inkml:trace>
  <inkml:trace contextRef="#ctx0" brushRef="#br0" timeOffset="40948.65">10619 3069 0,'0'-17'234,"-18"17"-218,0 0-16,18-18 94,0 0-47,18 18-32,0-17 1,-18-1 15,17 18 16,1 0-31,0 0-1,-1-18 1,-17 1 62,-53 52-31,36-35-47,-36 35 15,17-17-15,-34 35 16,-1-18 0,18-17-1,-17 17 17,35-17-17,-18 17 1,35-17-1,0-1 1,1 18 0,17-17 62,0 0-63,0 17-15,0 0 16,35 1 0,-17-1-1,-18-18 110,17-17-78,1 0-47,0-17 16,17-1-16,0 1 15,53-36 1,-52 35 0,34-17-1,-52 35 32,17 0-31,-17 0-1,17 0 1,0 0 0,-17 17-1,35 36 1,17 18 0,1 17-1,-36-35 1,-35-18-1,0-17 17,0 17-32,-70 18 15,-1 18 1,18-18 15,-17-1-15,52-34-16,18 0 15,-35-18 1,17 0 47,0 0-48,1 0 1,-1 0-1,-17-18-15,17 0 16,1 18 0,-1-17 15,0-18-15,-17-18-1,35 0-15</inkml:trace>
  <inkml:trace contextRef="#ctx0" brushRef="#br0" timeOffset="42146.91">10866 3175 0,'17'0'15,"1"0"1,-1 0-16,19 35 16,-1 1-1,-17-19-15,-1 18 0,1-17 16,70 70 15,36 18 0,-89-71-15,-17-17 0,-1 17-1,18-17 1,1 0 0,-36-1-1,35-17 1,36 18-1,-19-18 1,-16-18 0,-1-17-1,-17-18 1,17-18 15,-35 54-31,0-18 16,0-1-1,0 1 1,-53-18 0,-18-17-1,-17-1 1,53 53 0,0 1-1,-18 17 1,0 0-1,0 35 1,-18-17 0,18-1-1,1 1 17,34 0-17,0-1 32,1-17-31,17 35-1,-18-35 1,18 18 15,0 0-15,0-1-1,0 1 1,0 0 0</inkml:trace>
  <inkml:trace contextRef="#ctx0" brushRef="#br0" timeOffset="43113.04">11624 3193 0,'0'-18'31,"0"0"-31,0 36 63,0 17-48,53 18 1,17 53 15,-17-53 1,-53-35-17,18-18 1,0 17-1,-1-17 1,54 0 0,-18-35-1,-36 17 1,36 1 0,-53-1-1,-35-17 32,35 17-47,-35 0 16,17-17-1,1 35 1,-1 0-16,0-35 31,-35 17-15,0 1-1,18-1 1,-35 18 0,34 0-1,36 18 1,-17-18 0,-19 70 15,-34 18-16,-1 53 1</inkml:trace>
  <inkml:trace contextRef="#ctx0" brushRef="#br0" timeOffset="44662.62">11624 4057 0,'0'0'0,"0"-18"0,-18 18 16,-17-17 15,-53-19 0,53 36-15,-1-17 0,-52-1-1,-18 0 1,36 18 0,-18 18-1,70-18 1,-17 18-1,35-1 1,-18 1 0,0-18-16,1 53 15,-1 0 17,18 0-17,0 17 1,18-17-1,17-17 1,-17-1 0,17-35-1,71 0 1,158-88 0,-211 52-1,0 1 1,-53 0-1,0 17 17,0 0-17,0 1 32,18 17 31,-1 0-62,19 70-16,17 1 16,35 158-1,-18 1 1,-17-107-16,-17 71 15,-36-141 1,0-18 0,0-17-1,0 0 1,-89 17 15,-87 0-15,105-17-1,1-18 1,-1-18 0,1-17-1,70 0 1,-35-1 0,-1-34-1,36 17 1,-17 0-1,-1-88 1,18 105 0,0-34-1,0 52 1</inkml:trace>
  <inkml:trace contextRef="#ctx0" brushRef="#br0" timeOffset="45780.11">11800 3951 0,'0'-18'16,"36"54"62,-1 17-63,0 35-15,1-35 16,52 211 0,-35-105 30,-53-141 1,0-54 63,0 19-110,0-18 15,0-1-15,17-34 16,54-1 0,17-17 15,-53 70-16,18 1 1,35-1 0,-35 18-1,0 0 1,18 35 0,-18 18-1,-36-17 1,-17 16-1,0-16-15,-53 17 16,-17 0 0,-1-1-1,-17-16 1,35-19 0,18 1 15,0-18 0,-18 0-15,0 0-1,0 0-15</inkml:trace>
  <inkml:trace contextRef="#ctx0" brushRef="#br0" timeOffset="47945.68">16528 2681 0,'0'-18'0,"0"1"15,35 17 110,18 0-109,70-35-16,124-54 31,-211 54-31,16 17 32,-52 1 77,-70 17-78,-89 53-15,-88 17-1,88 1 1,124-36 0,-18-17-1,18 17 1,-18 0 0,0-17-1,35 0 1,18-1-1,0 1 48,0-1-47,0 1-16,18 17 31,0-17-31,-18 0 15,0-1 1,17 36 0,1-35-1,0 0 1,-18-1 78,70-17-47,-34-35-47,-1 0 15,18 35 1,17-18-16,36 18 31,-35 0-15,-54 0-1,1 0 48,0 35-63,-18-17 15,17 52 1,-17-17 0,-53 0-1,-17 53 1,-1-53 0,18-18-1,0 1 1,-17-19 15,-18 1-15,-54 17-1,90-35-15,-1 18 16,17-18 0,36 17 46,0 1-46,-17-18-1,-1 0-15,18-53 16,0 0 0</inkml:trace>
  <inkml:trace contextRef="#ctx0" brushRef="#br0" timeOffset="49126.6">17092 2857 0,'0'0'0,"0"-17"31,-18 17 0,1 0-15,-1 70 0,1-17 15,17 0-31,0-17 31,0-19-15,0 18-1,0 1 1,17-36 0,1 17-1,-18 1 16,0 0-15,17-18 0,1 0-1,35 0 1,-35-18 0,-1 0 15,1 18-31,0-17 31,-18-1-15,17-17-1,-17 17 1,0 1 0,0-1-1,0 0 1,0-17-1,-70-36 1,34 54 0,1-36-1,-35 18 1,34-18 0,19 53 15,-1 0-31,18 17 125,0 19-94,0-19-31,18 36 16</inkml:trace>
  <inkml:trace contextRef="#ctx0" brushRef="#br0" timeOffset="50001.47">17568 2805 0,'0'0'0,"-17"0"15,-19 0-15,-17 0 16,1 0 31,34 35-32,18-18 1,0 36 0,0 18-1,35-36 1,-17 1-1,-1-1 1,1-18 0,-18 1-1,35-18 1,-17 0 0,-18-18 46,-18-17-46,-17 0-1,0-18 1,-18-18 0,18 18-1,17 18 1,18 18 62,0 52 0,0-18-62,0 1-16</inkml:trace>
  <inkml:trace contextRef="#ctx0" brushRef="#br0" timeOffset="51378.36">17392 3669 0,'0'0'0,"-71"-53"16,54 53-16,-19-18 16,19 18-16,-1-17 15,-17 17-15,17 0 16,-88 35 15,18 53 0,35-17-15,36 17 0,17-18-1,0 19 1,0-36-1,0-36 1,0 18 0,17-35-1,-17 18 1,53-18 0,-35-18-16,52-52 15,1-18 16,-18 17-15,0 1 0,0 17-1,-53 35 1,17 18 46,19 0-62,-19 0 47,1 0-31,17 35 0,36 106-1,-36 53 16,18 18-31,-18-18 32,1-106-17,-19 1 1,1-19 0,-18-35-1,0 18 1,-18 18-1,-35-18 1,-17-18 0,34-35-1,-17-18 1,-17-34 0,35-1-1,-54-36 16,37-16-31,-19-19 32,71 36-17,18 17 1,35 1 0,-1-1-1,19-17 1,-36 53-1,18-1 1,-35 19-16</inkml:trace>
  <inkml:trace contextRef="#ctx0" brushRef="#br0" timeOffset="52310.03">17674 3316 0,'35'18'32,"1"52"-32,-1 36 15,71 212 1,35 123 15,-123-371 0,-18-35-15,0-17-16,0-36 125,0 1-125,0-1 16,0-17-16,0-18 15,52-18 1,1 36-1,18-35 17,-53 34-32,35 19 15,-36 17 1,-17-18 15,18 53-15,17 18-1,71 53 1,-106-53 0,18-53-1,-18 18 1,0-1 0,-36 19-1,1-1 1,-36 0-1,-34 36 17,69-54-17,36 1 1,0 0 0,0-1-16</inkml:trace>
  <inkml:trace contextRef="#ctx0" brushRef="#br0" timeOffset="56273.71">23389 2170 0,'0'-18'16,"0"0"-1,0 1 95,71-19-95,176-17 1,176-70 15,-370 70 0,-35 53-15,-54 0 187,-52 18-203,-35 17 16,52 0-16,-141 53 31,177-52-31,-35-1 16,70-17 46,0-1 16,-18-17-78,18 36 16,0-1-16,0 0 15,0 0 1,0 1 0,-18-1 15,18 0-15,0-17-1,0 0 79,141-89-16,0 0-62,-17 18-16,-1 1 15,-34 16 1,-54 19-16,18 17 16,-18 0-1,-17 0 1,52 0-1,-52 35 1,17 0-16,36 18 16,-36 35-1,0-35 1,-35 0 0,0 18-1,-70-1 1,17-17-1,-18 18 1,18-18 15,-70 17-15,-18 1 0,-18-1-1,88-52 1,1 0-1,52-18 1,18 17 78,0 1-94,0 0 31,0-1-31,0-52 31,53 0-31</inkml:trace>
  <inkml:trace contextRef="#ctx0" brushRef="#br0" timeOffset="57357.99">24888 2134 0,'0'0'0,"-52"0"16,16 0-1,1 0-15,17 0 16,-17 0-16,17 0 16,18 18-16,-17-18 62,-1 18-62,1 70 31,17-35-15,0 0 0,35 0-1,-18-18 1,54 53-1,-18-35 1,0 0 0,-36-53 31,1 0-32,17 0 1,18-35-1,18-36 1,-36 18 0,-35 18 15,0-18-15,0 0-1,0 18 1,0-1-1,0-34 1,0 52 0,0-17-16,-18 17 15,18 1 1,0-1 0,-52 0 15,-19-17-16,18 17 1,0 18 0,0 0 15,0 0-15,36 0-1,-1 0 1,18 18-1,0 0 1</inkml:trace>
  <inkml:trace contextRef="#ctx0" brushRef="#br0" timeOffset="58338.99">25294 2134 0,'0'-17'15,"18"17"32,-1 35-31,1 0-16,88 53 31,-18 18 0,-88-88-15,18 17 0,-1-17-1,19-1 1,-19 1 0,19-18-1,-19 0 1,54-18-1,-18-52 1,0 17 0,-36 0 15,-17 35-15,0-17-1,-35-18 1,-18-17-1,0 17 1,0-18 0,18 18-1,0 36 1,17-19 0,-35 36-1,0 0 1,36 0-1,-19 0 1,19 0 0,-36 36 15,-18-1-15,18 18-1,0-18 1,36 0-16</inkml:trace>
  <inkml:trace contextRef="#ctx0" brushRef="#br0" timeOffset="59988.64">24765 3087 0,'0'-35'0,"0"17"15,0 0 1,-18 18 0,18-17 46,-17 17-31,-1 0-15,0 0-16,-105 88 47,52-18-32,36-17 1,17-35-16,18 0 16,0-1 77,0 1-77,0-1 0,0 1-1,18 0 1,35-18-16,-18 0 16,71 0-1,-35-53 1,-1 18-1,-17-1 1,0-17 0,-18 0-1,-17 18 1,0-18 0,-18 36 15,0-1-16,17 18 64,-17 53-64,0 17 1,53 142-1,0 0 1,-35-124-16,-1-17 16,1 52-1,-18-88 1,0 1 0,-18-1-1,-17 0 1,-53-17-1,17-18 1,-52-53 0,35-35-1,0-1 17,52 37-17,-17-19 1,18 18-1,35-18 1,0 54 0,0-18-1,0 17 1,53-53 0,0 36-1,0 17 1,0-52-1,17 35 1</inkml:trace>
  <inkml:trace contextRef="#ctx0" brushRef="#br0" timeOffset="60888.63">25135 2734 0,'0'0'0,"18"0"63,0 0-63,17 53 15,36 123 1,-1 1 0,18-1-1,-70-105 1,17-18 0,-35-36-1,0 1 48,0-124-16,0 35-47,0 54 15,0-18 1,18-18-1,52-53 1,71 35 0,18 18-1,-88 53 1,-36 0 0,0 0-1,1 0 1,-19 0-16,54 53 15,-18 35 1,-36 1 0,-17-19-1,-35-17 1,-35 18 15,-54-1-15,-282 54-1,-17-54 1,-159-70 0,0-17-1</inkml:trace>
  <inkml:trace contextRef="#ctx0" brushRef="#br0" timeOffset="63572.79">11642 6473 0,'0'0'0,"-18"18"0,0 0 16,18 17-16,-17-35 0,-1 0 62,0-18-30,1 1-17,-36-19 16,53 19-15,-18-1 0,-17-17-1,-36-36 1,-34-17 0,34 18 15,-17-1-16,0-17 1,-53 35 0,-36 0-1,-70-35 1,0 17 0,89 36-16,-125-53 15,160 70 1,-54-52-1,142 52 1,0 0 0,-36 18-1,18 0 1,-17 0 15,-177 89-15,106-19-1,35 1 1,18-18 0,0 17-1,-1 1 1,-16 17 0,16-18-1,36 19 1,-17-19-1,17-17 1,-18 18 0,36-36-1,-35 35 1,-1 1 15,0 0-15,36-19-1,0 1 1,0 18 0,17 0-1,-35 34 1,35-69 0,-17 69-1,35-16 1,0-36-1,0-1 1,18 37 0,70 17-1,-53-36 1,36 1 0,-1 17 15,1-18-16,-1 36 1,19-35 0,69 35-1,-34-36 1,140 18 0,-52-35-1,17 35 1,-35-17-1,-88 0 1,-17-19 0,140-34 15,35-18-31,160 0 16,-36-53 15,-177 36-16,-140 17 1,-71-18 0,71-17-1,123-54 1,352-263 0,-228 69-1,-124 125 1,-124 87-1,-52 36 1,-18-18 0,0-106-1,0-35 1,-18 53 0,-17 53 15,18 17-16,-19 18 1,-34-17 0,17 17-1,-53-35 1,-159-159 0,89 88-1,-89 53 1,36 18-1,88 53 1,88 35 0,-88 17-1,-194 72 1,123-37 15,-141-34-31</inkml:trace>
  <inkml:trace contextRef="#ctx0" brushRef="#br0" timeOffset="64888.02">529 7920 0,'0'-18'32,"0"1"-32,35 52 78,36 0-63,52 53 1,124 142 15,-176-107-15,0-52 0,-54-18-1,1-36 16,-36-87 94,18-54-125,0 1 16,53 17-16,-35 35 16,-1 18-1,1 0 1,-18 36 0,18-1 30,-18 1-30,0-1 0</inkml:trace>
  <inkml:trace contextRef="#ctx0" brushRef="#br0" timeOffset="66118.74">1358 7920 0,'0'-18'16,"18"18"46,17 35-46,0 1-16,54 52 31,34 35 1,-88-70-17,-17 0 1,35-35-1,-53 0 1,18-1 0,-1-17 46,-17-17-46,35-19-1,-17 19 1,17-72 0,-17 37-1,-18-1 1,0-18 0,0 36-1,-18 17 141,1-17-156,17 0 16</inkml:trace>
  <inkml:trace contextRef="#ctx0" brushRef="#br0" timeOffset="67115.48">1852 7585 0,'0'-18'16,"18"53"62,-1 1-63,19 17-15,-1-36 16,18 71 0,-36-17-1,36 35 1,-35-106-1,-18 17 1,35-17 172,1 0-188,-19 0 15,36 0 1,53-35-1,-53 17 1,0-17 0,-36 18-1,1-1 1,0 18 31</inkml:trace>
  <inkml:trace contextRef="#ctx0" brushRef="#br0" timeOffset="71086.1">8114 13300 0,'0'-18'0,"0"0"16,-18 18 31,1 53-47,-19-35 16,-70 141-1,1 282 16,69-212 1,36 0-17,18-88 1,88 53 0,-18-88-1,-35-53 1,35 18-1,-35-36 1,18 0 0,-1 1-1,-17-72 1,53-34 0,-53 17-1,17-35 1,-52 52-1,-18-17 17,0 18-32,0 0 15,-35-141 1,35 87 0,0 19-1,-18 34 1,0 1-1,-52-35 1,17-1 0,35 53-1,1 1 1,-19-54 0,-69-17-1,52 35 16,-18-17-31,18-1 32,0 36-17,0-1 1,36 19 0,-1 17-1,0 0 79,-17 0-63,18 0-31,17 17 16</inkml:trace>
  <inkml:trace contextRef="#ctx0" brushRef="#br0" timeOffset="71816.99">8378 15117 0,'0'17'62,"36"18"-46,52 265 0,-18 194 15,-70-282-16,0-36 17,0-105-17,0-18 1,0-36 0,-17 36-1,17-35 1,0 0-1,-18-18 1,1 0 0,-1 0-1,-17 0 1,-1-18 0,19 0-1</inkml:trace>
  <inkml:trace contextRef="#ctx0" brushRef="#br0" timeOffset="72641.45">8378 15628 0,'0'-18'47,"0"1"-47,0 34 78,0 19-78,-17-19 15,-160 195 17,160-177-17,17-17 16,0 0 188,0-1-188,-18-17 16,18-35-47</inkml:trace>
  <inkml:trace contextRef="#ctx0" brushRef="#br0" timeOffset="73634.42">8537 15734 0,'18'0'63,"-1"0"-48,1 0-15,17 0 16,177 53-1,458 88 32,-387-53-31,-160-53 0,-105-17-16,17 0 15,18-1 1,-53 1 78,-18-18-94,1 0 0,-1 0 15,-17 0 1,-1 0-1,-17 18 1,18 17 0</inkml:trace>
  <inkml:trace contextRef="#ctx0" brushRef="#br0" timeOffset="74347.42">8608 16457 0,'0'-18'31,"0"1"0,0 52-15,-18 0 0,-17 36-1,-36 70 1,18-70-1,0-19 1,1 19 0,-19 17 15,0-17-15,71-54-16,-17-17 46,-1 0 17,18 18-63,0 0 31,-17-18-15,17-18-1</inkml:trace>
  <inkml:trace contextRef="#ctx0" brushRef="#br0" timeOffset="75227.63">8484 16581 0,'0'0'0,"18"0"0,17 35 16,0-35 0,-35 17-16,36 1 15,-1 17-15,-17 1 16,17-1-16,124 106 31,123 0 0,-229-88-15,35 18 0,0-1 15,-17-35-15,-1 18-1,-52-53 1,-18 18 218,0 0-203,0-36-15</inkml:trace>
  <inkml:trace contextRef="#ctx0" brushRef="#br0" timeOffset="79881.61">19367 9207 0,'0'-35'0,"0"18"47,0-1-47,0 0 16,0-17-1,0 17 32,0 1-16,0-1-15,71-52 0,-36-1-1,36 18 1,-18 18 0,17-18-1,19 0 1,-37 53-1,1 0 1,18 35 0,-18 18-1,106 35 17,-54 1-32,72 87 15,-18 53 1,-71 18-1,-18 18 1,1-18 0,-71-71-1,-35-52 1,-71 34 0,-53-69-1,0-37 1,18-16-1,18-36 1,52 0 0,18 0-1,-17-36 17,52 36-17,-17-35 1,-18 0-1,0-36 1,0-17 0,35 35-1,18 0 1,0 0 0,53 18-1,35-53 1,-52 53-1,52-36 1,-53 71 0,18-18-1,0 18 17,0 0-17,35 71 1,-17-18-1,-18 0 1,35 17 0,-35-17-1,35 18 1,-18-1 0,-34-52-1,-19 0 1,1-1 93,17-17-109,1 0 16,69-35-1,-52 0 1,-17 35 0,-19-18-1,1 18 17,17-35-17,36-18 1,-18-18-1,0 18 1,-36-17 0</inkml:trace>
  <inkml:trace contextRef="#ctx0" brushRef="#br0" timeOffset="82368.28">21220 9560 0,'0'-17'0,"0"-1"16,0 0 30,17 36-14,54 158-17,-36-70-15,0 18 16,18 123 0,18-36-1,-54-158 1,-17-35-1,-17-18 79,-1-71-94,-17 18 16,-18-52-1,18-19 1,-1 36 0,36 0-1,0 35 1,18 0 0,0 0-1,-18 35 1,17 18-1,-17-17 1,36 17 15,-1 0-15,0 0-16,18 0 31,-35 0-31,-1 0 16,72 35-1,-19 18 1,-17 17 0,-18-34-1,-17-1 1,0-17 0,-18-1-1,0-52 95,0-53-95,0 35-15,-18-53 16,18 71-1,18-36 1,-1 54-16,-17-19 16,18 19-1,-1 17 1,19 0 15,17 0-15,53 17-1,-89 1-15,54 52 16,-1-17 0,-34-35-1,16 35 1,19 0 15,-18 17-15,-18-17-1,-17-35 1,-18 0 15,0-1-15,0 1 0,0 0-1,17-1 1,1-70 15,0-70-15</inkml:trace>
  <inkml:trace contextRef="#ctx0" brushRef="#br0" timeOffset="83695.13">22472 8890 0,'0'-18'16,"0"1"0,35 34 62,0 36-63,1 0 1,17 71 0,53 34-1,-71-105 1,35 53 0,-34-71-1,-19-17 1,1 0-1,-18-1 1,18 1 0,-18 0 109,17-18-78,-17-18-32,0-35-15,18 0 16,17-35-1,-17 53 1,-1 17 0,19-17-1,-19 35-15,36-36 16,0 36 15,-35 0-31,35 0 31,0 0-15,-18 0 0,-17 0-1,34 36 1,-16-19 0,17 54-1,0-36 1,-36 1-1,1-19-15,-1 1 16,-17-1 0,0 19-1,-17 52 1,-18-35 15,-18 0-31,-18 17 31,18-34-15,-17 16 0,-19-16-1,72-36 1,-71 35 0,-1 0-1,36 1 1,1-36-1,34 17 1,-17 19 0,-1-36-1,-17 0 1,1 0 15,16 0-31</inkml:trace>
  <inkml:trace contextRef="#ctx0" brushRef="#br0" timeOffset="86194.34">8837 13917 0,'0'-18'0,"0"1"16,18 34 15,17 19-15,0-19-16,1 19 16,16 17-1,178 123 32,-124-141-31,-18-17-1,88 70 1,53-17 0,283 17-1,-71-35 1,141-36-1,-159-17 1,-211 0 0,-106-35-1,0-71 1,-18 0 0,106-35-1,35 18 1,106 17 15,36 0-15,-54 0-1,54-17 1,-89 35 0,-17-1-1,-36-34 1,35 0-1,-34-36 1,-36 0 0,70-53-1,160-70 1,-160 106 0,1-89-1,-106 142 1,-71 17 15,-53 53-31,36-35 16,-36 35-1,88-124 1,36-34 0,70-54-1,54 1 1,-178 122-1,-52 90 1,18-19 0,-36 0-1,18 19 1,0-19 0,18-17-1,-36 17 1,-17 18 15,-18 71 94,-18-18-94,-17-18-15,-1 1-16,-17-36 16,18 53-16</inkml:trace>
  <inkml:trace contextRef="#ctx0" brushRef="#br0" timeOffset="87142">17674 9790 0,'0'-18'0,"0"0"16,0 1 31,18 17 0,-1-18-32,213-35 1,511-194 15,-618 194-15,-88 53 0,-17 0 93,0 18-78,-1 88-31,19 17 16,34 159-1,-52-52 1,-18-19 0,0-52-1,0-35 1,0-89 0,0 0-1,0-17 16,0-1 48,0 1-79</inkml:trace>
  <inkml:trace contextRef="#ctx0" brushRef="#br0" timeOffset="89843.05">18944 8114 0,'0'0'0,"18"0"32,-1 0-1,19 0-31,-1 0 15,0 18-15,-17-18 16,52 35 0,89-18 15,71-17-15,16-35-1,-52-18 1,-35 18-1,-35 0 17,-36-1-17,-53 36 1,106-88 0,89-18-1,34 1 1,-70-1-1,-70 35 1,-36 18 0,71-53-1,-18-35 1,17 0 0,-34 53-1,-71 17 1,70-87-1,1-36 17,-89 105-17,53-228 1,-70 158 0,-18 106-1,-35-17 1,-18 17-1,-18-18 1,36 1 0,-18-18-1,-18 35 1,19-18 0,-37 0-1,-69 1 1,-1-18 15,0 17-15,53 1-1,-53-19 1,107 54 0,-72-71-1,1 36 1,34 34-1,1 19 1,18-1 0,-177 36-1,123-1 1,-70 36-16,-106 36 16,-35-1-1,18 0 1,87 0 15,72-17-31,-72 35 31,107-36-15,52 1 0,-17-18-1,18 17 1,17-17-1,-18 18 1,1-1 0,-72 36-1,72-35 1,17-36 0,18 35-1,-1 1 1,-34 264 15,17-53-15,53 1-1,71 16 1,-1-105 0,1-88-1,-36-53 1,-35-18-1,18 1 17,17-1-17,18 36 1,-36-54-16,36 36 16,0 18-1,0-18 1,0 17 15,53-17-15,141 35-1,70-35 1,-264-53 0,0 0-1,-35 0 1,-1 0-1,1 0 17,17 0-1,1-35-31,-1 17 16,-17 18-1,-18 18 79,0 0-78,0-1-1,0 18 1,0 1-1</inkml:trace>
  <inkml:trace contextRef="#ctx0" brushRef="#br0" timeOffset="94123.33">21237 8167 0,'0'-18'15,"-17"18"1,17-17 0,0-1-1,0 0 16,-18 18 1,18-17-1,-18 17 31,1 0-46,-72 0-16,-52-18 16,18 18 15,-54 0-15,19 18-1,-54 17 1,36 0-1,70-17 1,35-1 0,-52 36-1,105-53 1,-70 71 0,17-18-1,1-18 1,-36 36-1,53-1 1,18-35 15,-53 54-15,70-72 0,0 1-16,1 35 15,-19 0 1,-16 35-1,-19 18 1,18 0 0,-35-1-1,53-52 1,35 0 0,-18 36-1,-17-1 1,17 70 15,18-122-31,0 87 31,0-52-15,35 17 0,1 18-1,17 35 1,35 88-1,0-17 1,-18-53 0,36 88-1,0-36 1,0-34 0,-53-89-1,35-18 1,0 19 15,-17-19-15,-1 1-1,19-1 1,-19 1 0,-17-54-1,-18 36 1,36-35-1,52 88 1,107-18 0,52-70-1,-70-1 1,-71-17 0,-88 18-1,-36-18 1,54 0-1,105 0 1,177 0 0,123 0 15,-35-71-15,-123-17-1,-301 71 1,71-19-1,107-52 1,104 0 0,37 0-1,-72-36 1,-123 18 0,-106 71-1,36-106 1,0 70-1,-18-17 1,-18 0 15,0 35-15,18-70 0,-53-89-1,-18-123 1,-70 0-1,0 0 1,17 105 0,1 107-1,35 52 1,-54-123 0,19 18-1,-1 35 1,1 0 15,-1-1-31,36 37 31,-18 52-15,35 0 0,-17-35-1,-18 35 1,0-18-1,18 18 1,-53-17 0,17 17-1,-17-18 1,-53 1 0,-18-1-1,-17 18 1,17 18-1,18-18 1,-53 53 15,88 0-15,-53 18 0,18 35-1,71-18 1,17-18-1,0 1 1,-88 17 0,-53 36-1,53-18 1,52 0 0,-17-18-1,71-17 1,18-1-1,-1 1 1,18 0 78,0 17-94,0-17 15,0 17 1,-106 18 0</inkml:trace>
  <inkml:trace contextRef="#ctx0" brushRef="#br0" timeOffset="103336.11">17462 14340 0,'0'-17'46,"0"-1"17,0 89-32,89 387 0,-19-123-15,1 36 0,-54-195-16,19 159 15,-1-70 1,-17-71 0,-1-123 15,-17-36-16,0-18 1,0 1 0,0-36 93,-35-52-93,0 35-16,-1-54 15,-52-105 1,-18-211 15,71 158-31,17 106 31,18 88-15,0 0 0,0 0-1,0-18 1,18-17 0,0 35-1,35 0 1,-18-17-1,0 17 1,36-18 0,-1 1-1,89-107 1,-53 89 15,-53 35-31,0 18 16,-36 35 15,36 0-15,18 35-1,-53-17 1,17 17-16,0 36 16,0-18-1,-17 0 1,-18 17-1,-18-17 1,-70 35 0,-35 53-1,-89 18 1,-53 17 15,89-70-31,105-53 31,36-35-15,35-1 93,0 1-62,0 0-31,-17-18 0,17 17-1</inkml:trace>
  <inkml:trace contextRef="#ctx0" brushRef="#br0" timeOffset="104522.47">18344 15699 0,'0'-18'62,"18"18"1,0 18-63,17-1 15,124 124 17,-106-52-17,0-1 16,-53-35-15,0 0 0,0-1-1,0-34 1,-18-18 15,0 0 0,1 0-15,-1-53 0,18 18-1,0 0-15,0-54 16,35-105 0,124-88-1,70-18 16,-70 142-15,-141 140 0,-18 36 46,0-1-46,0 1-1,0 0 17,0-1-17,17-17-15</inkml:trace>
  <inkml:trace contextRef="#ctx0" brushRef="#br0" timeOffset="105620.33">19438 15363 0,'0'-17'47,"-18"34"-16,-17 1-31,0 53 16,-36 17-1,18 35 16,-17 89-15,-1-71 0,18-53-1,53-52 1,0-19 0,0 1 62,18-18 0,88-71-63,0-17 1,17-18 0,-70 36-1,18-1 1,-54 36 0,-17 0-16,18 17 15,-18-17 1,0-1-1,-18-17 17,1 18-17,-19 18 1,-34-36 0,52 35-1,0 18 48,1 0 30,-1 0-93,18 18 0,0-1 32,0 1-17,0 0 1,0-1 0,0 18-1,0-17 1,18 17 15,35-35-31</inkml:trace>
  <inkml:trace contextRef="#ctx0" brushRef="#br0" timeOffset="107517.74">20020 15099 0,'0'-18'16,"-35"18"0,17 18-1,-52 17 1,17 36-1,-18-18 1,1 17 0,52-17-1,-17 18 1,35-54-16,0 36 16,0 18-1,0-18 1,17 0 15,1 17-15,17-17-1,18-18 1,-18-17 0,1 0-1,17-18 1,0 0-1,-1 0 1,1-36 0,18-17-1,17-52 1,-35 52 0,-18-18-1,-17 18 1,-18 36 15,0-1 0,0 0-15,-18 1 0,-17-19-1,-18 36 1,0 0-1,36 0 1,-19 0-16,19 0 16,-1 18 15,-17 0-15,-1 52-1,36-17 1,0 0-1,0 0 17,36 18-17,-1-54 1,-17 18 0,-1-35-16,36 18 15,0 0 1,0-1-1,0-17 1,0-17 0,35-71-1,0-54 1,-17 54 0,-18 35-1,-18-35 1,-35 35 15,0-35-15,0 70-1,0 1 1,0-1 0,0 0-1,-18 1 1,1 17-1,17 17 79,17 1-94,1 0 16,0-1-1,17 19 1,0 17 0,-17-53-16,0 17 15,34 54 1,-16-1 0,17 18-1,-53 54 1,-18-107-1,-17 18 1,-18 0 0,35-53 15,1 0 16,-1 0-32,-17 0 1,17 0 0,0 0-1,18-36 1,0-52 0,53 0-1,18-18 1,-18 0-1,-18 36 1,0-36 0,36 35-1</inkml:trace>
  <inkml:trace contextRef="#ctx0" brushRef="#br0" timeOffset="108334.61">21343 14922 0,'0'-17'15,"0"-1"16,-18 18 32,1 0-63,-19 0 16,19 0-1,-18 0-15,-54 53 16,36 0-1,18-18 17,18 18-17,17-17 1,0-19 0,0 36-1,52 18 1,1-36-1,18-17 1,-36-1 0,0-17-1,1 0-15,-36 18 16,53-18 0,0 35-1,-18 0 1,0 18 15,-17-17-15,17 16-1,-53 37 1,-34-19 0,-19-17-1,36-18 1,35-17-1,-36-18 1,-17 0 0,1-53-1,-19-17 1,36 17 0,17-18-1,89-52 1</inkml:trace>
  <inkml:trace contextRef="#ctx0" brushRef="#br0" timeOffset="108866.99">21590 15081 0,'18'-17'15,"-1"17"16,1 0-15,-18 35-16,18-17 16,-1 17-1,18 53 1,-17-53 0,-18-17-16,18 52 15,-1-52 1,-17 17-1,18-17 1,-18 0 31,0-1-16,-18-34-15,1-19-16,-1-34 31,18 35-31</inkml:trace>
  <inkml:trace contextRef="#ctx0" brushRef="#br0" timeOffset="109653.59">21608 14693 0,'-18'-17'0,"18"-1"15,0 36 48,0 17-48,18 0 1,-1 18 0,36-18-1,-53-17 1,18-18-1,-1 0 17,19 0-17,-19 0 1,-17-18 0,0 1-1,0-1 1,0 0-1,0-17-15,-35 17 16,-35-34 0,34 16-1,-17 36 1,18 0 0,17 0-1,1 0 32,-1 0-31,18 18-1</inkml:trace>
  <inkml:trace contextRef="#ctx0" brushRef="#br0" timeOffset="111882.46">21890 14940 0,'17'0'16,"19"35"0,-1 36 15,0 52 0,-17-70-15,-36-53 93,1-35-93,-19 0-16,36-18 15,-17 0 1,17-35 15,35 70-15,18-35 0,0 18-1,-53 17 1,18 18-1,-1 0 17,18 0-17,1 36 1,-1 16 0,36-16-1,-36-1 1,-18-35-1,1 18-15,17-1 16,36 19 15,-36-19-15,18 19 0,18-36-1,35 0 1,158-89-1,-140 54 1,352-124 0,-88 71-1,-176 0 1,-212 70 0,0 1 15,-36-19-16,-34 19 1,-89 17 15,-35 0-15,106 17 0,35-17-1,0 18 1,0-18-1,-18 18 1,1-1 0,-1 1-1,36 0-15,0-18 16,-1 0 0,19 17-1,17 1 16,0-1-15,35 72 15,18 16-15,0-34 0,18-18-1,-1-35 1,54-1-1,-54-34-15,18-19 16,36-70 0,-89 54-1,-35-1 1,0 35 0,0 0 15,0-35-16,0 36 17,0-1-17,18 53 95,17 54-110,-17-19 15,-1 142 1,-34 35 0,-54 0-1,18-71 1,18-105-16,-18-18 15,0 0 17,18-53-17,-18 0 1,-53-36 0,18-34-1,-18-1 1,18-17-1,35 35 1,18-18 0,17 1-1,18-18 1,123-71 0,142-106-1,-212 177 1,-35 35-1,-18 36 17,0-1-32</inkml:trace>
  <inkml:trace contextRef="#ctx0" brushRef="#br0" timeOffset="113333.07">22366 16422 0,'0'-18'15,"0"53"17,0 36-17,18-36-15,-18 36 16,17-1-1,-17 19 1,18 34 15,0-123-15,-18-18 62,35-17-62,0-18-16,36-70 31,-1 17-15,-17 35-1,0 18 1,-35 53 31,17 36-32,-17-19-15,17 19 16,0-1-16,1 18 16,-19 17-1,1-34 1,-18-19-1,0-34 95,0-1-95,0-17-15,0-1 16,53-16 0,0-37-1,0 36 1,-36 36 0,36 17-1,-18 0 1,18 0-1,0 70 1,18-17 0,-1 18 15,-52-36-15,0 0-1,-18-17 32,17-18-31,-17 18-1,0-1 17,36-87-17,-1 52-15,18-52 16</inkml:trace>
  <inkml:trace contextRef="#ctx0" brushRef="#br0" timeOffset="114182.37">23812 16351 0,'0'0'0,"18"0"31,0 0-15,-1 18 0,-17 0-1,0-1-15,0 54 16,-17-18-1,17 0 1,-18 17 15,18-52-31,0 17 0,0-17 32,0-1-17,0 1 16,35-36 32,1-17-47,-19 0-16,1 17 15,17-35 1,-35 36-1,0-1 1,18 0 15,-18 1 32,0-1-63,-18 18 15,1-18 1,-1 18 0,0 0-1,1 0 17,-1 0-17,0 0-15,1 0 16,-36 18-1,0 17 1,35-35 15,-17 18-31,35 0 32</inkml:trace>
  <inkml:trace contextRef="#ctx0" brushRef="#br0" timeOffset="115814.86">24324 16475 0,'0'-18'16,"-18"18"46,1 18-62,-1 17 16,-17-17-16,-18 52 31,53-35 0,0-17-15,-18 17-1,18 1-15,0-1 16,0 18 15,18-36-15,-18 1 15,18-18 16,17 0-31,35-18-16,36-34 15,0 16 1,-53-17 0,0 18-1,-53 0 1,0-18-1,0-35 1,-35 0 0,-36 35-1,36-18 17,-1 18-17,19 35 1,-18-34-1,35 34 1,-18 0 0,18 1 46,0 34 1,18 54-48,17-36-15,18 71 32,-18-71-32,-35 1 15,53 52 1,-35-53-1,-18-17 1,0 17 0,0 0 15,105-35-15,19-17-1</inkml:trace>
  <inkml:trace contextRef="#ctx0" brushRef="#br0" timeOffset="116713.46">24906 16051 0,'35'36'16,"-17"-19"-16,17 19 15,1-1-15,-1 0 16,0 0-16,-35-17 15,18 17-15,17 36 32,18 17-1,-18-35-15,-17 0-1,0-35-15,-18-1 16,35 1-1,0-36 48,0-17-47,36-18-1,-1-18 1,-17 1-1,-17 35 1,-19-1 0,-17 1-1,0 17 1,0-17 0,-17-18-1,-1 18 1,-17-18-1,17 53 1,0-18 31,1 1-31,-1-1-1,1 0 1,-1 18-16</inkml:trace>
  <inkml:trace contextRef="#ctx0" brushRef="#br0" timeOffset="117730.3">25717 15505 0,'0'-18'16,"18"18"-1,70 53 1,-35 53-1,-17 17 1,16-35 0,-34-35-1,0 0 1,-1 18 0,1-36-1,-18-17-15,0-1 16,0 1-1,18-18 32,-18 18-31,0-1 0,17-17 15,36 0-16,-18 0 1,18-53 0,53 36-1,-71-1 1,89-53 0,-106 54-1,-18-1 32,0 1-31,0-1-1,0 0 1,0 1 0,-36-36-1,19 35 1,-19 0-1,19 18 1,17 18 47,0 0-63,0-1 15,0 19-15,0-1 16,17 0-1,1 0 1,35 1 0,-18-19-1,18-17 17,18-17-17,-36-36-15,0-88 16,-17-71-1,-18 36-15</inkml:trace>
  <inkml:trace contextRef="#ctx0" brushRef="#br0" timeOffset="119861.17">16334 16122 0,'0'0'0,"35"35"16,-17 0-16,-1-17 16,1 17-16,-18 1 15,0-19-15,0 1 16,0 17-16,0-17 16,0 17-16,0 18 15,-35 0-15,-18 18 31,-106 175 1,35-157-17,19-19 1,-107 1 0,-141 88-1,-158 87 1,52-51-1,-317-1 1,211-89 0,36-87-1,0 17 1,0-70 0,-335-71 15,617 106-16,-388-106 1,17-105 0,-158-124-1,141 158 1,247 89 0,18-36-1,-107-87 1,107-1-1,-36-70 1,89 0 0,17-18-1,53-18 1,35-17 0,36-106 15,88 159-16,-18-71 1,-35-52 0,17 34-1,-17-211 1,106 406 0,-71-159-1,71 158-15,-53-193 16,17-18-1,18-36 1,53 72 0,35-1-1,36-71 1,17-369 15,36 246-15,52 71-1,-88-36 1,53 1 0,53 140-1,124-140 1,-124 140 0,-53 54-1,-17-1 1,17 36-1,-18 17 1,124-123 0,176-211-1,-140 281 1,-160 124 15,-88 176-15,-17 1-1</inkml:trace>
  <inkml:trace contextRef="#ctx0" brushRef="#br0" timeOffset="127461.26">21625 7955 0,'0'-18'0,"0"1"32,0-1-1,0 1 0,0-1 0,0 0 1,-17 18 30,-1 0-62,0 0 16,1 0-1,-19 0 1,-16 18 0,16 0-16,1-1 15,-89 71 1,-52-17 0,-18 0-1,0-1 16,88-52-15,53 17 0,-35-17-1,0 35 1,-36-18 0,36-18-1,0 1 1,0-18-1,53 0 1,-36 18 0,0-18-1,19 0 1,-1 17 0,0 1-1,-18-18 16,18 18-15,0-18 0,18 0-1,0 0 1,-36 0 0,18 17-1,0-17 1,0 0-1,-35 18 1,53-18 0,0 0-1,17 0 1,0 0 15,1 18 0,17-1-31,-71 18 16,18 36 0,-17-36-1,17 18 1,-18 18 0,1 17-1,17 18 1,-53 17-1,35-17 1,19-18 0,16 1-1,-17-19 1,36 36 0,-19 17-1,19-52 16,17-1-15,0-17 0,0 18-1,0 35 1,17 53 0,36 52-1,53 1 1,-53-124-1,-18-17 1,1-1 0,17-17-1,-1 18 1,19 17 0,-36-53-1,1 0 16,-1 18-15,35 0 0,-17 0-1,18 18 1,17 17 0,-17-18-1,-18-17 1,17 18-1,-35-36 1,36 36 0,-18-18-1,17 35 1,-34-53 0,34 18-1,-17 18 16,35-18-31,-35-18 32,18 18-17,-18-36 1,0 1 0,0 17-1,17 18 1,54-18-1,34 36 1,89 0 0,-211-54-1,52 1 1,-71-18 0,19 35-1,52 18 16,-18 0-31,89 53 32,-106-71-17,-18-35 1,-17 18 46,35-1-62,53 19 16,88-19 0,-88-17-1,-18 18 1,-18 0 0,-34-1-1,17-17 16,-1 18-31,54-18 32,194-71-17,35 1 1,194-71 0,-282 70-1,-53 1 1,-88 34-1,-70 19 1,-1-1 0,-18 18-16,1-18 109,0 1-109,17-19 16,71-34-1,-53 17 1,17-18 0,-34 18-1,34-35 1,1 0-1,-18 18 1,52-72 0,-52 89-1,18-35 1,-18 35 0,-53-52-1,0-19 1,0 54-1,0-19 1,0-140 0,0 141-1,-18-36 1,-17 36 0,17 0-1,-35-36 1,-17 1-1,17-18 1,18 53 0,-18 0-1,-18-1 1,36-17 0,-36-17-1,1-18 1,-36-18 15,35 89-15,1-36-1,17 0 1,-18 35 0,1-17-1,17 18 1,-18-19-1,-17 1 1,35 35 0,0 36-1,0-36 1,0 0 0,1 35-1,-54-88 16,35 53-31,-17-17 32,-35-1-17,52 36 1,-17-18 0,35 18-1,18 35 1,-18-18-1,-18 1 1,18-1 0,0 0-1,0 18 1,-35-17 0,35 17-1,-17 0 1</inkml:trace>
  <inkml:trace contextRef="#ctx0" brushRef="#br0" timeOffset="130924.43">25488 14764 0,'0'-18'31,"35"18"79,18-18-110,0 18 15,106-35 17,-88 0-32,-1 17 31,18 1-15,1-19-1,-19-17 1,-17 53-1,18-52 1,-19 34 0,1 0-1,-53 36 220,0-36-204,-17 1-31</inkml:trace>
  <inkml:trace contextRef="#ctx0" brushRef="#br0" timeOffset="132176">25929 13988 0,'35'0'109,"18"0"-109,-35 35 16,53 0-1,-19 0 1,37 36 0,-54-53-16,18 35 15,-36-53 1,1 0 0,0 0-1,-1 17 1,1 1-1,0-18 1,-18 17 62,17 1-62,1-18-16,0 35 15,35 36 1,-1-18 0,-34 0-1,17-36 1,-17 1 0,-18 0-1,18 17 1,-54-35 156,-17 18-157,1-1-15,34 1 16,-53 35 0,18-18-1,36-17 1,-1-1 78,18 1-63,-18 17-16,1-17 1,17 17-16,-35 18 16,35-35-1,-18-18 1,18 17 0</inkml:trace>
  <inkml:trace contextRef="#ctx0" brushRef="#br0" timeOffset="135755.57">28928 14005 0,'0'-17'0,"0"-1"16,0 0 15,-18 1-15,-17-19-1,17 1-15,-88-53 32,-70 0-1,88 35-15,0 18-1,17 35 1,36 0-1,17 0-15,-35 0 16,-17 35 15,17 18-15,-18 17 0,54-17-1,-1 0 1,-17 18-1,35 17 1,0 18 0,0 0-1,17-1 1,54 1 0,-18-18-1,-18-52 1,0 17-1,-35-36-15,36 1 16,16-18 0,1-18 15,36-17-15,-1-18-1,123-53 1,-140 36-1,0 17 1,-54-18 0,1-17-1,-1 17 1,1 19 0,-18-54-1,0 53 1,-18 0-1,1-18 1,17 18 0,-18 0 15,1 1-15,-1 34-1,0 0 1,18 1-1,0-1 1,-35-17 0,17-1-1,18 1 1,-17 18 0,-1-36-1,18 35 32,0 0-31,0 1-1,-18-19 1,1 19 0,17-1-1,-18 1 1,18-1 15,0 0 78,18 71-15,-1 53-94,19 0 16,-19-53-1,54 70 1,-53-70-16,-18-18 16,52 54-1,-34-36 1,17-1 0,1-16-1,-19-1 1,1 0-1,35 18 1,-18 18 0,36-1 15,-1-17-15,-34 18-1,-1-18 1,18 0-1,-53 0 1,0-36 47,0 1-1,17-18-62,1 0 94,0-53-94,-18 0 15,0-53 1,0 18 0,0 35-1,0 0 1,-18 0 0,0 18-1,18 17 95,0 54-32,0-1-63,18-18-15,0 19 16,-1-1-16,1 0 16,0-17-1,-18 0 1,17-18 15,1 17-15,35-17 15,53-53-31,17-35 31,-35 35-15,-35-17-1,-53 34 1,0 19 0,0-36-1,0 35 1,-35-17 0,0-18-1,-1 35 1,1 1-1,35 34 79,0 19-78,18-1-1,35 18 1,-36-18-16,1 0 16,35 36-1,-36-36 1,19 0 0,-19 18-1,1-35 1,0 17-1,-18 1 1,0 16 0,0-34 15,-18-18 0,0 0-15,18 18-1,0-1 1,-17-17 0,-1 0 15,0 0-15,18 18-1,-17-18-15,-1 0 16,-35-18-1,-35-70 1,18 35 0</inkml:trace>
  <inkml:trace contextRef="#ctx0" brushRef="#br0" timeOffset="136205.41">29157 13476 0,'0'0'0,"0"-18"16,0 1-16,0-1 16,0 36 62,0-1-63,0 1 1,35 0 0,1-18-16</inkml:trace>
  <inkml:trace contextRef="#ctx0" brushRef="#br0" timeOffset="136738.62">30057 13388 0,'0'-18'16,"17"18"0,19 36-16,-1-19 15,-18 18-15,19 36 16,-1 0-16,18 34 16,-35 142 15,-1-123 0,-17-107-15,0 19-1,0-19 48,0 1-48,-17-18-15,-19 0 16</inkml:trace>
  <inkml:trace contextRef="#ctx0" brushRef="#br0" timeOffset="137170.79">29968 13741 0,'0'-18'31,"36"18"-15,-1-18 0,-17 1-16,52-19 15,-17-16 1,18 34 15,-54 18-15,1 0-1,0 0 17,17 0-17,18 0 1,-18-18 0</inkml:trace>
  <inkml:trace contextRef="#ctx0" brushRef="#br0" timeOffset="137722.81">30445 13547 0,'0'0'0,"17"0"16,19 17 0,-19 19-16,1-1 15,17 18 1,18 35-1,-35-53 1,-1-17 15,-17 0-31,18-1 32,-18 1 46,0-1-63,53-158 17,-18-17-32,0 34 15,18 1 1,-17 87-1</inkml:trace>
  <inkml:trace contextRef="#ctx0" brushRef="#br0" timeOffset="138372.59">31027 13353 0,'0'0'0,"35"0"16,0 53 0,142 423 15,-177-370-16,17-71 1,-17-17 0,0-1-1,0 1 17,0-53 14,0-18-30,-17 17-16</inkml:trace>
  <inkml:trace contextRef="#ctx0" brushRef="#br0" timeOffset="138772.01">31044 13212 0,'0'0'0,"0"-18"31,0 0 63,0-17-94,0 0 15,0 17-15</inkml:trace>
  <inkml:trace contextRef="#ctx0" brushRef="#br0" timeOffset="140086.41">31133 12912 0,'17'0'16,"1"0"-16,0 17 0,17 19 15,0 34-15,0-35 16,1 1-16,-1 34 16,-17 1-16,-1 35 15,18-36 1,-17 18 15,0-17-15,-18-53-1,0-1 1,0 1 15,0-1 110,17-17-94,19-17-32,-1-1-15,-35 1 16,18-1 0,-1 18 62,1 0-63,0 0-15,-1 18 16,18 17 0,-17-35-1,17 17 1,-17 1-1,0 35 1,-1-35 0,-17 17-1,-35 53 1,0-53 0,-36 54 15,18-36-16,53-36 1,-17-17 0,-1 0-1,-17 0 1,17 0 0,0 0 77,1 0-77,-1 0-16,-17-17 16,0-1 15,17 0-31</inkml:trace>
  <inkml:trace contextRef="#ctx0" brushRef="#br0" timeOffset="141104.04">28434 13899 0,'0'0'0,"0"-17"16,0-1-1,53 18 1,88-35 0,35-18-1,1 35-15,511-123 31,17 35 1,-634 53-17,17 53 1,-53-17 0,0-1-1,54 1 1,-19-1-1,1-35 1,-71 35-16,0 54 78,-88-1-78,-36 0 16,1 18-1,-1-18-15</inkml:trace>
  <inkml:trace contextRef="#ctx0" brushRef="#br0" timeOffset="141952.1">28328 13476 0,'88'0'15,"71"0"1,-53 0-16,17 0 0,1 18 15,35 17-15,17-35 16,0 0 0,1 0-16,105-18 31,-159 18 0,107 0-15,17-35-1,-53 0 1,-141-18 0,-1 35-1,-52 36 79,0 0-63,0-1-15,0 1 0,-176 52-1,17 1-15</inkml:trace>
  <inkml:trace contextRef="#ctx0" brushRef="#br0" timeOffset="142737">28681 14305 0,'0'-18'31,"0"1"1,106 17-1,52 0-16,107 0 1,-18-18 0,106-52-1,-18-1 1,-71-17 0,-70-36-1,-123 54 1,0 17-1,-19 0 1,1 0 0,0 18-1,71-18 1,-36 0 0,-35 53-1,-53 18 79,0-1-78,0 1-1,0 0 1,0 17-1,0-18 1</inkml:trace>
  <inkml:trace contextRef="#ctx0" brushRef="#br0" timeOffset="143769.24">28452 15699 0,'0'-18'0,"0"0"16,0 1 0,0-1-1,35 89 1,0-18-1,-17 17-15,17 1 16,71 228 0,17 160 15,-123-406-31,36 53 16,-1-36-1,-18-34 1,-17-19 31,0 1-16,0 0-15,0-1-1,0 1 16,18-18-15,17-71 0,1-35-16</inkml:trace>
  <inkml:trace contextRef="#ctx0" brushRef="#br0" timeOffset="144551.54">29175 15557 0,'0'-17'16,"17"17"46,19 0-62,-1 35 16,18 53-1,-18 36 1,-17-36 0,-1 18-1,1 88 16,-18-106-31,0-35 32,0 0-17,0-35 1,0-1 15,0 1 0,0-1-31,0 1 32,-18-18-1,-35-18-31,1 1 16</inkml:trace>
  <inkml:trace contextRef="#ctx0" brushRef="#br0" timeOffset="145218.18">28734 16140 0,'0'0'0,"0"-18"31,0 0-15,35 1-1,494-107 17,-264 89-17,-1-36 1,-140 18 0,-71 18-1,-53 53 79,17-18-78,-17 17-1,0 1 1,0 0-1</inkml:trace>
  <inkml:trace contextRef="#ctx0" brushRef="#br0" timeOffset="146600.51">30215 15646 0,'0'0'0,"-35"0"0,17-18 16,-17 18-16,18 0 15,-72 53 17,1 18-1,71-36-16,-1 18 1,-17 35 0,-1-35-1,1 17 1,35-17 0,0 0-1,0-35 1,0-1 31,0 1-16,18 0 0,35-18-31,-36 0 16,54-36-1,-1 1 1,1 0 0,-53 0-1,-1-1 1,36-69 0,-53-89-1,0-71 16,-18 18-31,1 159 16,-1 17 15,18 54-15,0-1 0,0 36 62,35 17-63,-17-17-15,17 70 16,-35 0 0,36 71-1,-36-18 1,0-35-1,0-53 17,0-18-17,0-18 1,17-17 15,-17 18-15,0 0 31,0-1-16,0 1-15,0 0-1,0-1 16</inkml:trace>
  <inkml:trace contextRef="#ctx0" brushRef="#br0" timeOffset="147917.41">30586 15646 0,'0'-18'15,"0"0"-15,0 1 16,17-1-1,-17 0 17,0 1-1,53-36-15,0-18-1,-35 18 1,17-52-1,-35-72 1,0-87 0,0 140-16,0 1 15,0-142 1,-17 247 0,17 1-1,0-1 16,-18 18 1,18 18-17,-18 70 1,1-17 0,-19 17-1,19 35 1,17 71-1,17-70 1,19 17 0,-36-53-16,0 18 15,17-36 1,1 1 0,-18 17-1,0-35 1,0-35-1,0-1 32,0 1-31,0 17 0,0 36-1,18-1 1,-18-52-1,17-18 79,-17 18-94,18 52 16,-1 36-16,1-18 15,-18-52 1,0-1 15,0-18-15,0 36 0,35 0-1,1 0 1,34 106-1,-34-106 1,-19 17 0,1-70-1,-18 18 1,0 0 15,0-1 0,0 1-31,0 0 16,-71-54 15,54 1-15,-19 0-16</inkml:trace>
  <inkml:trace contextRef="#ctx0" brushRef="#br0" timeOffset="148535.22">30480 15893 0,'0'-18'15,"0"0"1,53-17 46,17 17-46,-17 1-16,-17-1 16,34-17 15,18-36 0,-17 1-15,-36 52 31,1-17-47,-1 0 15,18-18 1</inkml:trace>
  <inkml:trace contextRef="#ctx0" brushRef="#br0" timeOffset="149532.92">31450 14870 0,'0'0'0,"0"-36"15,0 19 1,0-1 31,0 0-32,-35 18 32,0 53-47,17-17 16,-53 52-1,54-35 1,-19-18 0,36 0-1,0 1 1,0-1 0,0 0-1,0-17 16,0-1-31,71 36 32,-53-35-32,52 17 31,-17-17-15,-18-1-1,36 19 1,-18-19-1,17 54 1,19 17 0,-19 0-1,-17 1 1,-35-1 0,-18-18-1,0-17 1,-53-18-1,-18 36 1,36-36 0,-18 1 15,18-19-15,-18 18-1,0-35 1,-18 18-1,71 17 1,-53-17 0,1-18-1,16 0-15</inkml:trace>
  <inkml:trace contextRef="#ctx0" brushRef="#br0" timeOffset="153297.91">24783 14658 0,'0'-18'15,"0"1"17,0-1-17,0 0 48,0 1 31,0-1-94,35-35 15,18-17 1,-18 52-16,0-53 15,36 1 1,-18 17 0,0-18 15,17 18-15,54-123-1,-89 123 1,71-17-1,-53 17 1,17 0 0,19-18-1,16 1 1,-34 34 0,0 19-1,17 17 1,35 0-1,106 0 1,18 35 0,-35 0 15,-106-17-31,-18 17 31,-35-17-15,0 17-1,18 36 1,-1-18 0,36 35-1,-88-71 1,70 36 0,-18 0-1,-17-17 1,18-1-1,-18 35 1,53 1 0,-36-18-1,-17 17 17,35 19-17,-17-19 1,-1-17-1,-17 35 1,18-17 0,-1 52-1,-34-105 1,34 88 0,-52-53-1,17-18 1,-17 0-1,-18-17 17,0 0-32,17 17 15,1-18 17,-18 1-17,0 0 16,0-1-15,0 1 0,0 0-1,0-1 1</inkml:trace>
  <inkml:trace contextRef="#ctx0" brushRef="#br0" timeOffset="154104.63">27834 15169 0,'0'-17'15,"0"-1"-15,18 18 63,-1 0-48,19 0 1,34 71 0,-17-1-1,-18-70-15,18 71 16,18-18 0,-36-36-1,36 1 1,-1 17-1,-70-17 1,36 17 0,52 18 15,-71-35-15,1-18-1,-18 17 79,0 1-78,0 0 15,0-1-31,0-52 31</inkml:trace>
  <inkml:trace contextRef="#ctx0" brushRef="#br0" timeOffset="155132.04">28928 14482 0,'0'-18'47,"17"18"-31,-17 35-1,0 0 1,0 71 15,-88 71 0,18-89-15,-19 53 0,19-88-1,17 17 1,18-52 0,-18 53-1,-18-18 1,36-1-1,17-52-15,-35 36 16,0-1 0,1 18-1,-1 0 1,35-18 15,0 0-15,1 1-1,17-19 17,0 1-1,0 0 0,0-1-15,0 1-1,0 0 17</inkml:trace>
  <inkml:trace contextRef="#ctx0" brushRef="#br0" timeOffset="158363.69">30251 14552 0,'0'0'0,"0"-18"16,0 1-1,0-1 32,0 1-31,-18 17 15,0 0-15,-52 0 15,-177 88-16,-176 0 1,-177 0 0,335-53-1,-193 1 1,334 17 0,54-36-1,52 1 1,0-1 31,1 1-47,-54 53 15,36-18 1,-18 17 0,18-17 15,-1 35-16,1 0 1,-35 124 0,52-88-1,18 52 1,18 71 0,17 0-1,-35-35 1,0-1-1,0 142 1,35-106 0,0-106-1,-35-88 1,36 18 0,17 17 15,-18-35-31,0 17 15,71 107 1,-53-89 0,17-35-1,1 17 1,-18-17 0,35 18-1,106 35 1,0-36-1,-70 1 1,-36-1 0,53-35-1,-70-17 1,17 0-16,70-1 16,19-17-16,35 0 15,17-53-15,53 18 0,-17-18 16,17 0-1,141-35 1,-88 18 0,-105-19-1,-1 19 1,-53-18 0,142-36-1,-89 54 1,-17-36-1,-71 18 1,35-36 0,-52 1-1,-89 87 1,71-246 0,-18 53 15,0-18-16,-17 0 1,-18-71 0,-53 89-1,-71 0 1,54 105-16,-72-105 16,19 53-1,-1 52 1,1 18-1,-1 18 1,-105-123 0,17 69-1,106 72 1,-17 17 0,17-18 15,-18 36-16,-35-71 1,71 89 0,-106-54-1,-159-17 1,159 35 0,35 18-1,-17 17 1,52 18-1,-17 0 1,-36 0 0,54 0-1,-1 0 1,1-18 0,-54 1 15,-35-1-16,18 18 1,88 0 0,0 35-1,-52 1 1,-36 17 0,-18 17-1,18-52 1,35 17-1,-18 36 1,71-36 0,18-35-1,18 18 1,-1-1 0,0 1 15,-52 17-16,-1 53 1,18-35 0,-17 0-1,34 0 1,1-18 0,-18 36-1,36-36 1,-72 53-1,54-17 1</inkml:trace>
  <inkml:trace contextRef="#ctx0" brushRef="#br0" timeOffset="161177.01">20867 18150 0,'0'0'0,"0"-17"16,17-19-1,-17 19 17,0-1-1,-17 18 63,-18 0-94,-1 18 15,-52 35 1,-35 17 0,34-17-1,36 18 1,18-36-16,0-17 15,-53 70 1,70-70 0,18 17-1,-35-18 1,17 19 0,18-19-1,0 1 63,106-18-15,17-18-48,1 18-15,88-53 16,-107 36 0,-69 17-1,-19 0 1,1 0 31,0 0-32,-1 17 17,-17 1-1,-17 17-15,-19 1-1,-34 52 1,17-35-1,-71 17 1,36 1 0,53-36-1,17-35-15,-17 18 16,35-1 31,-18-17 47,18 18-32,0 0-46,0-1-1,0-34 17,18-1-32</inkml:trace>
  <inkml:trace contextRef="#ctx0" brushRef="#br0" timeOffset="164026.79">21343 18680 0,'0'-18'16,"18"18"15,-18-18 0,53 1-15,176-89 0,-88 35-1,-88 18 1,-53 36 0,0-1 46,0 0-15,-18-17-47,-17 18 16,-18-19-1,0 19 1,18 17-1,-18 0 1,0 53 0,0 17-1,18-35 1,-36 18 0,18 18-1,0-18 1,36 17-1,-1-17 17,18-18-17,0 1 1,0-19 0,0 19-1,35 52 1,1-53-1,17 36 1,70-54 0,-52-17-1,-1 0 1,18-17 0,-17-19-1,17 1 1,124-71 15,-89 36-15,-70-1-1,-17 54 1,-36-1 78,0 0-79,-36 1-15,19-19 16,-19 19 0,1-1 15,17 18-31,18-18 15,-17 18 48,-1 0-16,1 0-32,-19 18-15,19 0 16,-19 35 0,-17 0-1,36-1 1,17-34 0,-18 17-1,18 18 16,0 0-31,0-17 32,0-19-17,0 1 1,18-18 62,35 0-62,-18 0-16,18-35 15,0-18 1,0-18 0,0 36-1,-53-1 1,17 1 15,1 0-15,-18 0-1,18 17 1,-18 0 0,0-17-1,0 17 1,17 18 124,1 36-140,-1-19 16,1 54 0,-18-53-1,53 70 1,-53-71 0,18-17-1,-18 18 1,17-18-1,1 0 1,35-71 0,35-87-1,88-54 1,-87 36 0,-54 87-1,-35 54 1,0-35 15,0 52-15,-18 0-1,1 18 1,17 18 62,0 0-62,-18 17-1,0 18-15,1 0 16,17 0 0,0 0-1,0 17 16,0-17-31,17-35 32,19 17-17,-19 0 1,1-35 0,0 0 30,-18 36-30,0-19-16,17-17 31,-17 18 1,0-1-17,0 1 16,0 17-31,18-35 32,35 0-17,17-35-15</inkml:trace>
  <inkml:trace contextRef="#ctx0" brushRef="#br0" timeOffset="165540.47">23812 17709 0,'-35'0'16,"0"36"-1,0-19 1,-36 142-1,36-35-15,-36 52 16,36-88 0,17-17-1,18-1 1,0-34 0,0-19-1,0 1 1,0-1 15,53 19-15,0-19-1,35-34 1,18-54 0,0-17-1,35-71 1,-88 89-1,0-1 1,-18 18 0,36-88-1,-1-88 1,1-18 0,-36 53-1,-35 35 1,0 89 15,0 52 0,0 0 1,0 1 14,35 70-30,54 176 0,-54 18-1,-35-36 1,0-52 0,-18-71-1,18-70 1,0 0 15,0-1 47,0 1-62,0-53 15,36-36-15,17-35-1,-1 71-15,-16 0 16,87-71 0,-123 88-1,18 18 1,17 0 15,36 18 0,-36 35-15,-17-18 0,-1 0-1,1 1 1,35 17-1,-18-1 1,18 54 0,-18-53-1,-17-18 1,-18-17 15,0 0 0,0-1-15,0 1 0,0 0-1,0-1 17</inkml:trace>
  <inkml:trace contextRef="#ctx0" brushRef="#br0" timeOffset="174038.09">23601 14393 0,'0'-17'16,"0"-1"30,0 0 17,0 1-16,17-89-47,19 35 15,17-34-15,17-37 16,-35-16 0,1 69 15,17 19-15,17-18-1,-70 52 1,124-228-1,-18-1 1,52-17 0,-34 35-1,-54 141 1,1 36 0,-18-18-1,53-54 1,88 1-1,88-70 1,-18-1 0,-52 18-1,-53 53 1,229-71 15,-123 124-15,-124 17-1,-36 1 1,-34-1 0,35 1-1,88-1 1,35-17 0,-141 53-1,-35 17 1,-35 18 249,0 0-233,-18 18-17,0-1-15</inkml:trace>
  <inkml:trace contextRef="#ctx0" brushRef="#br0" timeOffset="180437.02">27182 7461 0,'0'0'0,"35"0"31,-35 36-31,35 16 16,0-16-16,1 34 16,-1 1-16,0 17 15,18 18-15,-18 0 16,89 211 0,-1-35 30,-70-211-30,-35 0 0,0-54-1,-1 1 1,1 17 0,-18-17-1,17 17 16,-69-106 94,16 1-125,1-36 16,0-17 0,-36-19-1,1 19 1,-1 35 0,36 17-1,17 18 1,0 0-1,18-17 1,-35 17 0,0 0-1,17-18 1,-52-52 0,34 35-1,19 35 16,17 35-15,0 1 31,0-1 0,35 36 31,0 17-78,-17-17 16,17 17-16,53 53 15,-17-35 16,17 70-15,-17-52 0,17 35-1,-53-53 1,-70-89 140,35-34-156,0-18 16,0-36-16,35-123 31,18 124-15,-18 17-1,18 18 1,-17 35 0,-36 18-1,0 17 16,53 18 48,-18 18-64,-18 34 1,72 142-16,16 36 31,-34 34-15,0-52-1,-1 35 1,-35-176 0,-17-19-1,-18 19 1,18-71-1,-18 18 32,0-1 0,0 1-16,0 0-15,0-1-16,0 1 31,0-1-15,35-17 0,0-35-1</inkml:trace>
  <inkml:trace contextRef="#ctx0" brushRef="#br0" timeOffset="181685.28">28963 7549 0,'-18'-17'16,"1"17"-1,-19 17-15,1 1 16,18 17-16,-19 18 15,-34 53 17,17 35-1,53-88-15,-35 18-1,35-36 1,0 0-1,0 18 1,0 0 0,0 0-1,17-18 1,1 18 0,35-18-1,-18 1 16,18-36-15,0 0 0,-36 0-1,1 0 1,-18-36 0,35 1-1,1-53 1,-19 0-1,-17 53-15,0-36 16,-17 0 0,-1-34-1,0-1 1,18 53 0,0 18-1,0 17 16,18 36 63,17 17-94,1 18 16,-19-18-16,54 18 15,-36 17 1,-17-17 0,17 0-1,-35-35 1,18 0 0,-18-1 30,0 1-46,0 0 32,0-1-17,35-105 17,-17 53-32,-1-1 15</inkml:trace>
  <inkml:trace contextRef="#ctx0" brushRef="#br0" timeOffset="182736.55">29369 7549 0,'17'0'47,"1"18"-31,53 53-1,-1 34 1,1 72-1,35 70 1,-54-177 0,-34-17-1,0 0 1,-18-35 0,0-1 46,0-34-15,-18-54-47,-17 1 16,-71-71-1,18-71 1,-18 36-1,35 70 1,36 53-16,0-35 16,35 52-1,0-17 1,0 0 0,53-17-1,0 17 1,-53 0-1,53 35 17,17-17-17,1 35 1,-18 0 0,0 53-1,17 0 1,18 53-1,-35-71 1,-35 0 0,-18 36-1,-35 0 1,-18-19 0,-36 19-1,54-53 1,-18-18-1,53 17 79,0 1-94,-35-18 16,-18 18-1,35-18-15</inkml:trace>
  <inkml:trace contextRef="#ctx0" brushRef="#br0" timeOffset="184516.89">28857 9507 0,'0'-17'15,"0"-1"1,18 18-1,17 35-15,0 18 16,1 18-16,-1-1 16,53 160-1,36 122 17,-124-299-17,0-17 16,0-19 16,-18-52 47,-17-18-94,17 18 16,-17 0-16,-53-124 15,17 71 1,0-18 0,19-18-1,34 18 1,18 36-1,35-1 17,18 18-17,-18 18 1,36-18 0,-18 36-1,0 17 1,35 17-1,-35 19 1,17-36 0,-52 17-1,-18 1 48,0-1-48,0 1 1,-53 35 0,0 35-1,-17-35 1,34 0 0,19-53-1,-1 0 48,18 18-32,0-1 47,0 19-62,35-1-1,1 0 1,34 18 0,1 0-1,-36-35 1,18 35-1,18-1 1,-36-16 0,0-1-1,0-17 1,-35-1-16,18-17 16,53 36-1,-36-1 1,0-18-1,-17 19 1,-1-36 47,-17 17-32,0 1-16,0 0-15,0-1 16,0 1 0</inkml:trace>
  <inkml:trace contextRef="#ctx0" brushRef="#br0" timeOffset="185568.78">30039 9825 0,'0'0'16,"0"-18"-1,0 1 1,0-1 31,18-17 62,-1-1-109,1 19 16,-18-36-1,0-18 1,-18 54 0,18-1-1,-35 18 32,-18 18-31,18-1-16,-18 19 15,0-1 1,0 18 15,0-18-15,36 0-16,-1 1 16,18 16-1,0 1 1,18-17-1,-1 17 1,18 0 0,1-1-1,17 37 1,-36-72 0,1 1-1,17 17 1,18-17-1,0-1 1,35-17 15,-35-17-15,18-54 0,-18-17-1,17-18 1,-35 53-1,36-35 1,0 35 0,-54-17-1,18 34 1,-35 19 0,0-1-1</inkml:trace>
  <inkml:trace contextRef="#ctx0" brushRef="#br0" timeOffset="186701.2">30621 9596 0,'0'0'15,"0"-18"32,0 0-31,-18 18-1,-17-17 1,0 17 0,0 35-1,-1 35 1,36-52-16,0 53 16,0-18-1,0-1 1,0-16-1,0 34 1,0-34 15,0-1-15,18 0 0,0-17 15,-18-1-16,17-17 95,1 0-95,0 0-15,-1-52 16,1-37 0,-1-140 15,-17 123-15,0 18-1,0 35 1,0 0-1,0 36 1,0-1 31,18 18 47,17 35-79,-17 0 1,53 54 0,-1 87-1,1-88 1,-18 18-1,-36-53 1,1-18 0,17-17-1,-35 0 1,53 52 0,-35-35-1,-1-35-15,1 18 47,-18 0-31,0-1-16,0 1 31,18 0-15,17-124-1,35-88 1</inkml:trace>
  <inkml:trace contextRef="#ctx0" brushRef="#br0" timeOffset="187581.82">31150 9596 0,'0'0'0,"-35"-53"31,17 53-15,-17-36-1,35 19 16,0-1 16,0 36-15,35 17-32,36 71 15,-18-53 1,17 17-1,-70-52 1,18 17 0,0-17 15,-18-1 0,0 1 16,17-18-16,-17-35 16,0 17-47,18-17 16,-18 0-16,0-18 15,0 0 1,0 35 15,18 1-15,-18-1 0,0 0-1,17-35 1,-17 18-1,18 0 1,-18 17 0,0 1-1,0-19 1,0 1 0,0 17-1,0-35 1</inkml:trace>
  <inkml:trace contextRef="#ctx0" brushRef="#br0" timeOffset="189981.56">32226 9031 0,'0'-18'0,"0"1"15,0-1 1,0 1 0,0-1 15,-17 18 0,-54 0 0,36 0-15,17 0-16,-52 18 16,-19 52-1,1 1 1,18-18 0,17 35-1,35-71 1,18 19-1,0 52 1,53 0 0,-18-17 15,1-18-15,34 35-1,-52-18 1,17-34-1,-17-1 1,-1-18 15,1 1-15,35 0 0,-18-1-1,-17-17-15,35 0 16,17 0-1,-52 0 1,0 0 47,-1 0-48,54-88 1,-18 35-1,0-17-15</inkml:trace>
  <inkml:trace contextRef="#ctx0" brushRef="#br0" timeOffset="191197.77">32650 9137 0,'17'0'15,"1"0"1,17 0-16,-17 0 16,17 0-1,36 18 1,34 34 15,-52-52-15,-17 0-16,69-35 31,-34-35-15,-18 17-1,-18 0 1,-17 18 15,-18 17-15,-35-17-1,-18-18 1,-36 35 0,37-17-1,-37 35 1,36 0-1,18 0 1,-18 17 0,0 72-1,-105 140 17,140-194-17,18 0-15,-18 18 16,18 18-1,0-18 1,36 0 0,-1 17-1,18-34 1,35 69 0,-53-69-1,18-1 1,18-35-1,-36 0 1,0-35 0,36-89-1,-36-158 17,-35 194-17,-18 35-15</inkml:trace>
  <inkml:trace contextRef="#ctx0" brushRef="#br0" timeOffset="192580.43">15064 4780 0,'0'-18'15,"0"1"-15,0-1 16,-18 18 78,-17 0-63,-1 18-16,-158 70 1,-370 159 0,264-159-1,71 0 1,123-35 0,88-35-1,-17 17 32,17 0-47,-52 107 16,-18 105 15,-1-36-31,19-105 31,-1 0-15,-35-18-1,89-53-15,-18 1 16,17-19 0,18 1 15,-18 0-15,-17-1-1,-18-17 1</inkml:trace>
  <inkml:trace contextRef="#ctx0" brushRef="#br0" timeOffset="193280.91">12771 5715 0,'0'-18'16,"0"54"15,-36-1-31,19 18 16,-1 17-16,0 19 15,-17 52-15,-53 106 32,-71 176-1,141-335-15,1-35-1,-18 0 1,35 0-1,0-35 32,0-1-31,0 1 0,0-1 15,0 1-16,-18-18 1,18 18 0,18-18-1,34-18-15</inkml:trace>
  <inkml:trace contextRef="#ctx0" brushRef="#br0" timeOffset="194580.09">33038 4710 0,'0'0'0,"0"-18"0,-18 18 16,0 0-1,1 0-15,-19 0 16,-16 0-16,34 35 15,-88 18-15,-194 229 32,-158 159-1,193-194-15,0-70-1,71 87 1,124-193-1,17 35 1,0-1 0,35-16-1,18 16 1,0-34-16,0 35 31,18-53-15,0 0-1,-18 0 1,0 0 0,17-18-1,-17-18 1,0 1 0,0 0-1,-17-18-15</inkml:trace>
  <inkml:trace contextRef="#ctx0" brushRef="#br0" timeOffset="195312.97">30480 5415 0,'0'53'15,"0"35"-15,53 124 16,-53-89 0,88 371-1,-53-176 1,54 17 0,-1-53 15,0-17-16,-53-177 1,-17-53-16,0 18 16,-18-35 15,35-1-15,0 19-1,-17-19 1,-1 1-1,1-18 1,0 18 0,-1-18-1,1 0 1,105 17 0,107-70-1,105-141 16,0-17-15,88-19 0,-335 177-1,1 0 1,-36-17 0,-53 52-16</inkml:trace>
  <inkml:trace contextRef="#ctx0" brushRef="#br0" timeOffset="197145.59">30127 5856 0,'0'0'0,"0"-18"15,0 1 1,-17-1-16,17-17 16,-36 0-16,-34-1 15,-18-17-15,17 1 16,-52-19-16,-36 0 16,-106-17-1,-511-35 16,547 105-15,17 0 0,36 71-1,70 0 1,-35 0 15,88-18-31,-71 71 16,-52 0-1,-36 53 1,1 0 0,-19 88-1,107 17 1,-1 1 0,19-18-1,16 17 1,1 54-1,35-107 1,18 36 0,35 0-1,53 0 1,17-17 0,54 158 15,-36-141-16,18 17 1,53 107 0,105-54-1,1-17 1,123 70 0,-212-246-1,54-54 1,34 36-1,107 53 1,52 17 0,-17-35-1,-106-52 1,-36-1 0,-158-70 15,53-18-16,141 0 1,105-18 0,124 18-1,212-106 1,-564 71 0,299-106-1,-229 52 1,17-105-1,124-141 1,-335 282 0,-35-194-1,-18-17 1,-35-142 0,-71 53 15,18 1-16,0 87 1,35 0 0,-36-70-1,1 53 1,0-35 0,-71-54-1,-17 18 1,-18 36-1,-35 52 1,87 107-16,-228-195 16,-53 18-1,52 52 1,71 125 0,-88-19 15,265 142-16,-124-53 1,-88-53 0,141 52-1,-36 37 1,1 16 0,17 1-1,89 35 1,17 0-1,-88-18 1,88 36 0,-17 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6T06:44:33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4039 0,'0'-17'172,"0"-72"-172,0-34 16,0-177-1,0 159-15,0 18 16,-18-1-16,-35 18 16,36 53-16,-18-17 15,-71-107 1,-18-17 31,71 141-32,0 89 110,-105 246-125,69-70 16,-16 35-16,69-36 16,-87 160-1,88-213-15,-36 125 16,36-19 15,35-17-15,0-141-1,0 0 1,0-18 0,0 0-1,0 212 1,0-53 0,0-18-1,35 18 1,-35 0-1,0 0 1,0 53 0,0-194-1,0-53 1,0-18 15,0-53 125,-35-70-140,17-35-16,18-89 16</inkml:trace>
  <inkml:trace contextRef="#ctx0" brushRef="#br0" timeOffset="817.62">406 5662 0,'141'-35'156,"-18"0"-156,124-54 31,-106 36-15,-88 36-1,-35 17 1,0-18 172,-1 18-188,18-18 15,-17 18-15</inkml:trace>
  <inkml:trace contextRef="#ctx0" brushRef="#br0" timeOffset="1898.26">1076 6068 0,'0'0'0,"0"-18"15,35 36 126,1 35-126,16-18-15,-34-17 16,53 70 0,-1-18-1,-52-34 1,-1 17 0,1-18-1,-18 0 1,0-53 156,18-87-172,17-89 15,53-89 1,0 36 0,-17 159-1,-18 0 1,-35 88-1,-18-18 1,17 18 15,1 0-31,-1 0 16,36 0 15,-35 0-31,53 0 31,-19 0-15,1 0 0,88-17-1,106 17 1</inkml:trace>
  <inkml:trace contextRef="#ctx0" brushRef="#br0" timeOffset="4716.29">3545 5768 0,'0'-18'31,"-17"18"-15,-1-17-16,-17-19 15,0 19-15,17-1 16,0 18 0,-35 0 15,0-18-15,-52 1-1,-107 52 1,-88 89 15,159-54-15,-18 1-1,53 17 1,-105 88 0,70-88-1,52 1 1,72-36-1,17-1 1,0 1 0,0 0-1,35 35 1,18-35 0,18 18-1,-36-18 16,35-18-15,54-17 0,105-18-1,89-159 1,70-106 0,-230 160-16,-16 16 15,52-52 1,-141 88-1,-18 0 1,-18 1 0,19-37-1,-36 72 1,17-54 0,-17 1-1,0-1 1,0 1 15,0 17-15,0 17-1,18 36 63,-18 36-62,0 17-16,18 52 16,-1 54-1,-17 106 1,0-107 0,0-69-1,0-36 1,0 17 15,0-52-15,18-1-1,0-17 95,34-105-95,-16-19-15,105-158 16,-71 53 0,-34 140 15,-36 36-31,17 1 31,-17 34-15,18 18 62,-18 18-63,35 176 1,1 17 0,-36-17-1,0-70 1,0-18 0,0-71 15,0-18-31,-18-52 109,18-18-109,0 18 0,-18-18 16,18-70-1,18-107 1,70-17 0,71-17-1,-71 140 1,-17 54 0,17-18 15,-53 52-31,71-52 15,-53 70 17,0 18-17,-18 0 1,36 53 0,-19 36-1,54 246 1,-18-88-1,-17-18 1,-18-141 0,-53-35-1,-35-88 110,17-18-109,18-18-16,0 1 16,0-54-1,71-34 1,52-54-1,-35 88 1,18 1 0,-18 17-1,-17 36 1,-18 34 0,-18 1-1,18 17 1,0 1-1,0 17 17,0 0-17,-18 17 1,18 36 0,35 18-1,-17 52 1,-18-52-16,17 123 15,18-18 1,-35-70 0,-35-53-1,17 0 1,-17 0 0,-1-53-1,-17 17 1,0 1 15,18-18 16,0 0-31,-1-18-1,72-52 1,87-54-1,-141 107-15</inkml:trace>
  <inkml:trace contextRef="#ctx0" brushRef="#br0" timeOffset="5998.37">7514 5292 0,'18'0'0,"-18"-18"31,17 18-31,1 0 47,17 0-31,-17 0 15,17 0-31,18 0 16,0-53-1,18 0 1,-1-35 15,18 17-15,-17 1-1,-18 35 1,-35 17 0,-18 0 30,0 1-30,0-1 0,0 0-16,0 1 15,-18-1 1,-17 18 0,17 0-1,-35 0 16,-18 53 1,-70 88-17,71-88 1,-1 18 0,36-36-1,0 0 1,17-35-1,-17 53 1,0 0 0,-18 35-1,17-35 1,-17 35 0,53-17-1,0-1 16,0-17-31,0 0 32,0-17-17,18-1 1,0-18 0,-1 19-1,1-36 1,0 0-1,-1 0 17,19 0-17,87-53 1,-70 18 0,-18 17-1,-17 18 16,-18-18-15,17 18 0,1-17 62,-18-1-63,18 18 1,-18-35-16</inkml:trace>
  <inkml:trace contextRef="#ctx0" brushRef="#br0" timeOffset="11976.45">10213 3246 0,'18'-18'125,"-1"0"-110,89-70-15,17 35 16,36-53-16,353-158 31,-159 105 0,-301 141-15,1-17 0,53-18-1,212 0 1,-54 36 0,71-36-1,36-18 1,-71-17-1,-71 17 17,-106 36-32,1 17 15,511-140 1,-35 34 0,352-87-1,54-54 1,-336 177-1,-317 53 1,35-18 0,-230 53-1,19 0 1,87 0 0,19 0-1,-19 17 1,-34-17-1,193-35 17,35-36-17,36 18 1,-70 53 0,-72 0-1,1 53 1,-176-17-16,-19-19 15,178 54 1,316 35 0,-193 0-1,-36 35 1,89 17 0,17 72-1,-159-89 1,159 70-1,-246-34 17,-36-1-17,-36 36 1,36 35 0,53 53-1,123 123 1,-123-105-1,-18-36 1,-17-88 0,-53-53-1,-18 18 1,0-1 0,194 283-1,-106-123 1,0 17-1,-52-70 17,-107-1-17,-35-34 1,18 52 0,0 0-1,35 159 1,-53-71-1,0-17 1,-70 18 0,-18-19-1,-123 248 1,34-212 0,1-17-1,-35-1 1,17-88-1,0-17 1,0-18 15,-17 141-15,-54-124 0,-17 54-1,-35-1 1,35 18-1,-18-70 1,36-53 0,70-89-1,-88 36 1,18-36 0,-89 36-1,1-35 1,-19-19-1,1 19 17,-159-1-17,159-52 1,70-53 0,1-1-1,-89-17 1,-159 0-1,-158 53 1,17-18 0,-264-35-1,264 53 1,53-53 0,-35 53-1,18-53 1,70-53-1,-159-35 17,142 18-17,-54-19 1,36 89 0,-18-70-1,-17-18 1,52-18-1,124 18 1,-159-53 0,177 70-1,-1 0 1,-87 71 0,-18 0-1,17 0 1,36 0-1,-124 0 1,35 0 15,18 71-15,18 17 0,53-35-1,70-35 1,-176-18-1,176 0 1,0 0 0,54 0-1,-72-36 1,18 19 0,1-54-1,-107 36 1,159-36-1,-17-17 1,70 18 15,17-1-15,1-17 0,35 17-1,18-17 1,-89-18-1,53 18 1,54 35 0,34-17-1,36 17 1,-18 0 0,36 18-1,-195-36 1,141 36-1,54 17 1,52 0 15,-17 1-15,17-1 0,-17-17-1,-35-18 1,-36-35-1,35 70 1,54 0 0,-72-52-1,19 35 1,17-18 0,-18 0-1,-35-18 1,18 1-1,35 34 1,18 1 15,0 35-15,-36-53 0,18-17-1,-35 17 1,-18-53-1,18 53 1,35-18 0,-53 1-1,18-1 1,-53-52 0,106 88-1,-53-54 1,17-105-1,-17 0 1,0-35 15,35-18-15,17-35 0,36-141-1,0 158 1,18 53-1,17 106 1,18 18 0,0-18-1,18 18 1,35-88 0,-54 88-1,19 35 1,88-159-1,0-35 1,105-17 15,36 52-15,-212 159 0,-35-18-1,53-17 1,-53 18-1,17 17 1,1-35 0,0 17-1,-19 18 1,107-17 0,53-19-1,88-34 1,-71 52-1,36-17 1,-18-18 15,70-35-15,1 53 0,-72 0-1,1 35 1,141-71-1,-141 36 1,-70 0 0,-54 35-1,71-17 1,36-19 0,17 19-1,141-71 1,-141 70-1,17-70 1,-87 70 15,140-158-15,-17-53 0,-88 123-1,35-70 1,-124 123-1,-35 0 1,-17 0 0,-1-70-1,18-89 1,1 18 0,-19 71-1,1 123 1,-36-70-1,-17 70 1,-1 0 0,-17 0 15,0 18-15,0 17-1,-17-35 1,-1 0-1,0 36 1,1 17 62,17-36 47,0 19-109,0-1-16,0 0 15,0 1 1,0-54 0,0 36-1,0-18 1,0 18 0</inkml:trace>
  <inkml:trace contextRef="#ctx0" brushRef="#br0" timeOffset="15109.27">28822 3298 0,'18'0'78,"-1"0"0,18-35-46,54-18-32,-36 0 15,246-352 1,-69 140-1,-142 177 1,-17 17 0,-54 36-1,36 35 142,53 124-157,-18 17 15,36 158 1,87 284-1,-140-354 1,-18-53-16,-18 1 16,53 228-1,-88-158 17,0-35-17,0-53 1,-17-36-1,-19-35 1,19-17 0,-19-18-1,1 0 1,-35 17 0,-1 1-1,18-36 1,-35 0-1,17-17 1,1-18 0,-18-70-1,-54-89 1,-69-229 15,140 264-15,1 1-1,-1 17 1,53 35 0,-17-17-1,0-35 1,17-18 0,18 17-1,18 89 1,35-36-1,0 18 1,17-17 0,107-18-1,-107 35 17,18 0-17,-17 35 1,-18-17-1,17 0 1,19-1 0,52-34-1,-53 34 1,-70 36 15,-1-17-15,54-18-1,-36-1-15,18 1 16</inkml:trace>
  <inkml:trace contextRef="#ctx0" brushRef="#br0" timeOffset="17565.02">31485 4233 0,'0'0'0,"-70"-53"16,35 18 15,17 35 172,0 0-203,-17 71 16,-36 35 0,19-54-1,52-34 1,0 17 31,0 1-32,17-19 1,1 1 31,-1-18-31,-17 18-1,124-1 1,-106-17-1,-1 0 48,-17-17-32,18-19-31,-18 19 16,0-19-1,-18-34 1,18 35 0,-17-1-1,17 19 17,-18-1-17,0-17 1,18-1-1,36 54 110,-19 17-109,1 1-16,17-1 16,0 0-16,1 18 15,-19-18 1,1 1 15,0-1-15,-1 0-1,19 0 1,-1 18 0,0-35 15,-35 0 0,0-36 63,35-35-78,-17 0-16,-18-70 31,0 70-16,0 35 1,18 18 125,-1 0-141,19 35 15,-1 1-15,18 17 16,17 17 0,1 18 15,-1-17-16,-34-36 1,-1 0 0,-17-35-1,-18 18 1,17 0 0,1-18-1,-18 17 16,18-17 110,17-123-141,0 52 16,36-52-1,-18 52 1,-36 18 0,1 36-1,17-1 1,-35 1-16,18-1 15,-1 18 1,1-18 0,0 1-1,-1 17 48,1 0 31,88 17-79,-36 1-15</inkml:trace>
  <inkml:trace contextRef="#ctx0" brushRef="#br0" timeOffset="18960.43">33337 4269 0,'0'0'0,"0"-18"0,-17 18 15,-36-71 1,18 54 0,17-19 15,0 36 63,-17 0-79,-71 36-15,53 17 16,18-18-1,0-17 1,35 17 0,-53 18-1,35-18-15,18 18 16,0 53 0,18-53 15,0 0-16,-18 0 1,35 52 0,18-34-1,0 0 1,-53-54 0,17-17-1,1 0 95,17-17-95,0-54-15,54-194 31,-1 18-15,-35 71 0,-36 141-16,1-1 15,-18 19 1,35 34 125,-17 1-141,17 0 15,-35 17-15,36 89 31,16 52-15,-34-88 0,0-17-1,-1-1 1,19-17 0,-19 0-1,-17 0 1,36 0-1,-1-18 1,-18 0 0,19-35-1,-36 18 1</inkml:trace>
  <inkml:trace contextRef="#ctx0" brushRef="#br0" timeOffset="21958.19">24571 1676 0,'0'-18'47,"18"18"15,-18-18-30,141-140-17,406-407 17,-195 336-17,-158 123 1,-105 71-1,34-36 1,-35 36 0,406-106-1,71 53 1,34-18 0,-123 18 15,-158 70-31,-212 18 31,-71 0-31,-17 0 16,52 0-1,36 0 1,106 0 0,35 35-1,-18 36 1,89 35-1,-177-36 1,35 18 0,53 1-1,-52 34 1,-71-52 0,17 52 15,-35-70-31,159 229 31,-106-70-15,-70-106-1,-18-18 1,-18 0 0,36 53-1,-1 89 1,-70-107-1,71 159 1,-71-176 0,0-53-1,0 0 1,0 35 0,70 124 15,-17-18-16,18 17 1,-18 54 0,0-106-1,-53-106 1,17 0 0,-17-36-1,0 1 16,0 0 1,18-1-32,-18 1 15,-35-53 48,-18-89-63</inkml:trace>
  <inkml:trace contextRef="#ctx0" brushRef="#br0" timeOffset="22991.15">31556 3298 0,'18'18'31,"17"35"-31,0 35 15,0-17-15,1 35 16,-1-53-16,0-18 16,53 88-1,36 18 17,-89-70-17,-17-36 1,17 36 15,-35-54-15,18 1-16,-1 0 15,-17-1 17,18-52 155,53-88-187,-36 52 16,18-88-1,17-70 1,-34 123 0,17-70-1,17-71 1,-35 123-16,1 1 15,17-36 1,-53 141 0,17 18 31,-17-88 15,18 53-62</inkml:trace>
  <inkml:trace contextRef="#ctx0" brushRef="#br0" timeOffset="28294.04">11677 4780 0,'106'0'125,"17"18"-109,1-1-16,-1 1 15,106 70 1,-123-35 15,-53-53-15,0 35 15,18 18-15,-1 18-1,1-1 1,-18-34-1,0 34 1,17-17 0,18 53-1,-17-53 1,-18 35 0,0 0-1,17 71 1,36 70-1,-71-176 1,36 36 15,-36-37-31,18 1 16,18 36 0,-18-19-1,-18 1 1,-17-1-1,70 89 1,-18-71 0,-34-17-1,-19-54 1,-17-34 125,-35-19-141</inkml:trace>
  <inkml:trace contextRef="#ctx0" brushRef="#br0" timeOffset="29269.05">13458 6685 0,'0'18'31,"18"17"-31,0-17 15,17 17-15,0 0 16,-17 1-16,17-19 16,53 89 15,54 17 0,-107-70-15,0-17-16,36 34 15,-18-17 1,17 0 0,-70-88 124,18-124-140,35-35 0</inkml:trace>
  <inkml:trace contextRef="#ctx0" brushRef="#br0" timeOffset="30165.15">14764 5380 0,'-18'70'15,"-17"54"1,0-18-16,-18 17 16,17 1-16,1-1 0,-18 71 15,18-53 1,-18 18-16,-71 194 31,-52 70 0,123-317-15,0 17 0,-17-34-1,-1-19 1,18 1-1,0-1 1,36-52 0,-1 0-1,18-1 1</inkml:trace>
  <inkml:trace contextRef="#ctx0" brushRef="#br0" timeOffset="37206.62">22560 5891 0,'0'-17'94,"-35"-1"-63,0-17-31,-36 0 16,-264-142 15,194 124-15,-36 0-1,72 18 1,34 17 15,-70 1-15,0 17-1,17 0-15,1 0 16,-124 17 0,88 19-1,36-19 1,-18 36 0,35-17-1,-18 34 1,-17 1-1,-53 34 1,88-52 0,-52 0-1,-72 35 1,1-17 0,53 35 15,123-36-16,0-17 1,0 0 0,17 0-1,-34 53 1,-1 17 0,1 19-1,-36 34 1,71-88-1,17 0 1,18 53 0,18 89-1,17-36 1,18 0 0,53-18 15,-89-158-16,1 0 48,-18-1-63,35 18 16,-35-17-1,18-18 1,0 35-16,52 18 15,-17-35 1,35 35 0,-35-36-1,0 19 1,0-36 0,-18 17 15,71 1-16,141 70 1,88 0 0,0-35-1,-52-17 1,-37-36 0,-157 0-1,34 0 1,54 0-1,87-18 1,159 18 0,36-35-1,-36 17 1,-317 18 0,-70 0 15,-19 0 0,195-18-15,141-35-1,17-35 1,36-18 0,-336 89-1,-17-1-15,0-17 16,35-18-1,142-18 1,122-34 0,-52 16-1,-53 54 1,53-71 15,-229 71-31,-1-36 31,-35 54-15,18-54 0,0 18-1,71-88 1,52-53 0,-105 71-1,17-36 1,-18 106-1,-17-17 1,-35-19 0,35-158-1,-53-52 1,0 34 0,0 36 15,-18 140-16,-35 1 1,-17-53 0,-54-53-1,-17-18 1,0 89 0,0 35-1,-88 17 1,-18-17-1,-71 0 1,-140-18 0,105 106-1,53 0 1,0 0 0,-35 35 15,70 18-16,-52-18 1,70 36 0,106-18-1,88-18 1,35-35 0,-35 53-1,-52 18 1,-37-1-1,-87 1 1,-159 52 0,300-52-1,53-54 1</inkml:trace>
  <inkml:trace contextRef="#ctx0" brushRef="#br0" timeOffset="39178.12">33143 8255 0,'0'-18'109,"0"1"-78,-317-266-15,-565-352 15,265 195-15,299 298 0,54 37 15,17 16-16,-18 19 1,-35-18 0,18 17-1,35 53 1,124 1 0,87 17-1,36-18 1,-17 18 15,-36 0-15,-371 71-1,-105-54 1,-35 89 0,35-53-1,352-53 1,-123 18-1,247 17 1,36-35 109</inkml:trace>
  <inkml:trace contextRef="#ctx0" brushRef="#br0" timeOffset="40288.99">26776 5592 0,'0'17'93,"-35"36"-93,-1 0 16,1 0 0,-106 123-1,88-88-15,-141 107 16,35-1 0,18-36-1,-18 1 1,53-35-1,18-54 1,159-35 250,17 1-251,71 17-15,0 17 16,17-35-16,-17 18 16,-1-35-16,-34 17 15,-54-17-15,-34-18 16,-19 0-16,-17 17 187,0 1-155</inkml:trace>
  <inkml:trace contextRef="#ctx0" brushRef="#br0" timeOffset="41997.56">30198 8114 0,'0'-18'157,"-88"-17"-157,-159-89 31,141 72-15,71 34-16,17 0 15,-17-17-15,-1 17 16,1 1-16,17 17 15,1 0-15,-1 0 16,-17 35 78,0 0-94,17-17 15,18 0 1,-35 17 0,17 35-1,0-34 1,18 17 0,0 0-1,0 52 1,53-16-1,-17-19-15,-19-17 16,124 123 0,-70-123-1,-18 0 1,17-17 0,-17-19-1,18 1 16,-54-1-15,19-17 0,-19 18-1,1-18 63,-18 18-62,18-18-16,-18 35 16,17 53-1,-17-35 1,-17-18 0,-36 36-1,-53-18 1,-18 17 15,-70 1-15,-194 35-1,177-71 1,158-17 0,-18-18-1,18-36 1,0 1-1,36 35-15,-1-17 16,-17-19 0,17 19-1,1-1 1,17 0 93,0 1-93,0-19 0,176-193-1,89-18 1,52 35-1,-52 89 1,-142 52-16</inkml:trace>
  <inkml:trace contextRef="#ctx0" brushRef="#br0" timeOffset="44381.36">30921 8661 0,'0'0'0,"-35"17"15,-89 54 17,-17-18-1,88-36-16,36-17 1,-1 0 62,0 0-78,-17-17 16,0-1-16,-1 1 15,1-1 17,0 0-17,17 18 1,1 0 15,-1 0-31,-35 0 16,35 0-1,-17 0 1,17 0 0,1 36-1,-18 34 1,-1 18 0,19 53-1,-1 18 1,53-88-1,1-18 17,16 17-17,-34-52 1,0-1 0,-1-17-1,1-17 1,0-18-1,17-54 1,36 1 0,-54 35-16,18-17 15,54-71 1,-54 105 0,-35 19-1,0-36 1,35 0-1,0-18 17,-17 71 46,0 0-63,-1 18-15,1 0 16,17 17 0,1 18-1,-1 0 1,-35-18-16,35 35 16,0-17-1,-17 18 1,0-53 15,-18-1-15,0 1-1,0-71 110,0 35-125,0-17 16,0 17 0,0 1-16,0-19 15,0 1 1,0 18-1,0-1 17,17 18 30,1 0-46,0-35 15,-1 17-31,1 18 94,0 18-94,-1-1 15,18 1-15,36 52 32,-36 1-17,1 17-15,16 0 16,-16-17 0,-19-18-1,19 0 1,-36-36-1,0 19 1,0-107 93,35-88-93,0 18-16,71 0 16,-35 35-1,-1 18 1,1 18 0,-18 17-1,-36 0 1,1 53 31,0 0 62,-1 0-93,54-18-16,17 0 15</inkml:trace>
  <inkml:trace contextRef="#ctx0" brushRef="#br0" timeOffset="45161.8">32491 8819 0,'0'0'0,"17"36"0,36 17 15,-35-18 1,-18-17 0,35-54 62,-17 36-78,-18-17 15,0-1 1,-35 18 125,17 0-141,-17 0 0,-1 35 15,-16 18 1,-54 18 15,70-36-31,19 0 31,17 18-15,0 0 0,-18 18-1,18-1 1,0 1-1,0-18 1,35 0 0,18 0-1,-35-18 1,35-35 0,-35 17-1,-1-17 1,1 0 31,-18-17-32,53-36 1</inkml:trace>
  <inkml:trace contextRef="#ctx0" brushRef="#br0" timeOffset="46850.01">29810 10954 0,'0'35'94,"0"-17"-94,0 70 31,-36-35-15,19 0-1,-1-53 1,-17-71 109,-18-123-109,18 18-1,35-177 1,-18 53 0,89 18-1,-18 194 1,17-1-1,-17 54 1,0-35 0,53 17-1,35-18 1,88 36 0,0 35-1,-17 0 1,-88 35-1,-71 18 1,-18-18 15,0 36-15,0 88 0,-35-1-1,-88 36 1,-18-35-1,-70-88 1,-71 35 0,-141 52-1,264-105 1,54-35 0,35-18-1,35 18 173,17 17-173,1 0-15,52 18 16,1 0 0,-18-18-1,17 18 1,-34-18-1,-1 1 1,-17-36 0,-1 35 15,1-35-15,-18 18 46,35-18 47,1-18-93</inkml:trace>
  <inkml:trace contextRef="#ctx0" brushRef="#br0" timeOffset="52042.43">19209 13053 0,'0'-18'63,"53"18"30,88 71-77,370 87 15,-176-69-15,124 16-1,-335-87 1,175 88 0,-52-18-1,88-53 1,54 36 0,-160-53-16,-18-18 15,213-18 1,-36-17-1,-353 35 1,-35-18 15,18 18 1,17-18-17,106-17 1,-53 0-16,177-53 15,-18-1 1,17 1 0,-140 53-1,-71 35 1,-18-18 0,-17 18 15,17-17-16,371-71 1,-106-1 0,17 1-1,-105 18 17,-142 52-17,-52 18 1,17-18-16,53-17 31,89-18-15,-54 18-1,-70 17 1,-35 18 0,0 0-1,105-35 1,89 0-1,35-18 1,17 0 0,1-35-1,-230 88 17,0 0-17,1-18 1,105-53-1,141-17 1,0 0 0,-17 0-1,-89-18 1,18 18 0,35-89-1,-52 54 1,17-53-1,-18-36 1,-70 71 0,0 0-16,159-247 31,-124 194-15,-53 35-1,35-88 1,-17 53-1,-35 17 1,35-34 0,-54 87-1,-34-17 1,-18 0 0,0 0-1,-70 18 1,-1-1-1,0 36 1,1 17 0,-18 1-1,17 17 17,-17 0-17,-36-18 1,-105-17-1,-212-35 1,18 17 0,-159-71-1,-53 19 1,-53 34 0,-35-17-1,123 71 1,71-19-1,-159 19 1,106 70 0,105 0-1,107 17 17,35 36-17,-53 36 1,141-37-1,0-16 1,0 34 0,0-34-1,0 52 1,-17-18 0,-195 19-1,212-37 1,-35 19-1,-106-18 1,-141 35 0,141 0-1,17 1 17,89-1-17,-124 0 1,124 0-1,-88 36 1,-71-36 0,105 0-1,231-53 1,69 124 78,-17 17-94,-17 18 15,17-17-15,-35 193 32,0 18-17,17-88 1,53-53-1,36-18 1,17-17 0,18 0-1,-18-106-15,36 70 16,0-35 0,17 53-1,18-35 1,70 17-1,124 212 1,-194-282 0,194 194-1,-124-177 17,-53-34-17,36-1 1,88 18-1,71-1 1,17-16 0,106 34-1,-194-70 1,-89-18 0,-69-17-1,-1 17 1,317 89-1,-210-107 1,-19 19-16,141-19 16,-87-17 15,-195-17-15,-17 17-1,70-18 32,176-53-31,54-52-1,423-265 1,-194 35 0</inkml:trace>
  <inkml:trace contextRef="#ctx0" brushRef="#br0" timeOffset="53612.25">27076 9666 0,'35'-141'156,"18"-18"-156,53-17 16,35-53-16,-18 17 15,1-35-15,-1-18 16,18 18-16,18-35 16,-18 35-16,-17 53 15,-1 0-15,177-335 31,247-582 1,-371 670-17,-35 17 1,0-17 0,-35-52 15,-18 52-16,54-53 1,-72 247 0,-17 106-1,-18 70 1,-35 53 218</inkml:trace>
  <inkml:trace contextRef="#ctx0" brushRef="#br0" timeOffset="54525.07">29651 1446 0,'106'71'110,"53"35"-110,-18 0 15,-18-53-15,177 70 31,-212-52 1,-70-71-17,-18 17 1,17 1 15,-17-1-15,0 36-1,0 36 1,0-37 0,-17 37-1,-36-1 1,-35 53 0,17-70-1,36 52 1,-18-35-1,-18 36 1,1 70 0,17-53-16,-71 106 15,36 17 1,18-17 0,-18-70 15,70-107-16,0-70 1,1 0 0,-19 0-1,1 0-15</inkml:trace>
  <inkml:trace contextRef="#ctx0" brushRef="#br0" timeOffset="57375.67">10936 16016 0,'18'0'16,"17"0"15,-17 0 0,-1 0-15,19 0 0,140-70-1,-17-72 1,88-122-1,53-89 1,-212 194 0,-18 106-1,-17-17 1,-53 35 0,18 17 15,-1 0-31,-17-17 15,0 17 1,0 1 0,0-1 31,18 36 46,-18 140-93,-18 54 16,-34 35-16,-37 124 16,1-19 15,18-87-16,17-106 1,17-106-16,-34 52 16,-1-16-1,18-1 1,0-53 0,36 0-1,-1-35 1,1 18-1,-36 53 1,-194 34 0,141-34-1,71-53 1,17-18 0,0 0 62,1 0-63,-19-18-15,1-17 16,-18-36 0,0 18-1,36 0 1,17 36-16,0-1 15,0-35 1,70-18 0,54-17-1,105-18 1,18 18 0,-53-18 15,-18 54-16,54 34 1,-36 0 0,-124 18-1,-52 0 79,35 0-94,0-35 16,17 0-16</inkml:trace>
  <inkml:trace contextRef="#ctx0" brushRef="#br0" timeOffset="59104.54">12771 16175 0,'0'0'0,"-36"17"0,-17 54 31,-17 0-16,17-18 1,18-18-16,-1-18 0,1 1 16,17 17-16,-52 54 31,35-54-31,-18 88 31,53-52-15,0-36-1,0 0 1,0 18 0,35 0-1,18-17 1,0-36 0,53-53 15,-18-18-16,-35-17 1,53-71 0,-54 53-1,-34 53 1,0-17 0,-18 17-1,0 18 1,0 17-1,17 18 110,-17 18-109,0 17 0,18 88-1,-18 18 1,18-52 0,-1-19-1,-17-52 1,18-36 93,0-17-93,-1-18-16,-17 35 15,18-87 1,-18 52 0,0 0-1,0 35 1,17-52 0,-17 52-1,18 18 79,0 0-94,17 106 16,0-53-16,18 52 15,0-52 1,-18 0 15,-17-53-15,-18 18-1,18-89 95,-1 18-110,19-17 15,-1-18-15,0 35 16,18-35 0,-53 52-1</inkml:trace>
  <inkml:trace contextRef="#ctx0" brushRef="#br0" timeOffset="60151.67">14076 16245 0,'0'0'0,"0"-17"16,-35 17-16,-89 35 16,54 0-1,34 1-15,-34-1 16,34 18-16,-17-18 15,18 0-15,0-17 16,17 0-16,18-1 31,18 124 1,-18-105-32,35 17 15,-17 17 1,35-35-1,-36 18 1,1-35 0,-18 0-1,18-18 48,17-36-48,18-17 1,0-17 0,0-54-1,-18 19 1,-35 16 0,18 36-1,-18 36 1,17 17 62,1 17-47,0 19-31,-1 17 31,18 52-15,-35-34 0,0-18-1,0 17 1,0-17 0</inkml:trace>
  <inkml:trace contextRef="#ctx0" brushRef="#br0" timeOffset="61724.17">15787 16369 0,'-18'0'31,"1"-18"16,-19 1-31,-52-72-1,-53 54 17,53 17-17,-18 18 1,18 0 0,-53 53-1,88-17-15,0-1 16,-53 18 15,35 17-15,18-17-1,-17 18 1,17-1 0,-18 72-1,-17 52 1,53-18-1,17-88 1,18-17 0,0-18-1,0-18 1,0 0 0,18-17 15,35-1-31,35 1 15,141-53 17,124-71-17,0 0 1,-88 36 0,-230 17-1,-18 53 1,-17-18 62,18 18-62,-18-18-16,0 1 15,35-18 1,1-54-1,-1 54-15</inkml:trace>
  <inkml:trace contextRef="#ctx0" brushRef="#br0" timeOffset="62655.36">16122 16633 0,'-35'36'46,"-1"-1"-30,19-17 0,-54 70-1,36-35-15,0 0 16,17 0 0,-35 17-1,53-35 1,-18 36-1,18-36 1,0-17 0,0 0-1,0-1 17,18-17-1,35-17-31,229-107 15,-194 71 17,-35 0-17,-53 36 1,36-1 0,17-35-1,-1-18 1,-16 19-1,-19-19 1,1 18 0,-18 0-1,-18-35 1,18 70 0,-17 18-1,-1 0 1,0 18 109,1 0-94,17-1-15,-18 1-16,18 17 15,0 0-15</inkml:trace>
  <inkml:trace contextRef="#ctx0" brushRef="#br0" timeOffset="63851.28">17039 16739 0,'0'36'31,"0"16"-31,-106 372 47,89-371-31,-1-18-16,0 0 16,1-52 62,-19-160-78,19 36 15,17 71-15,0 52 16,0-70 0,0 35-1,0 35 1,17 18-1,1 0 79,0 0-78,17 18-16,0-1 15,-17 19 1,35 17 0,53 88-1,-53-88 1,-53-18 0,17-35-1,-17-35 63,0-89-62,18 54-16,17-1 16,0 1-1,36-19 1,-18 36-1,-18 53 1,36 0 0,-18 0-1,0 18 1,0 53 0,17-18-1,-17 35 1,53 18-1,-106-53 1,35-1 15,-17 1-15,-18 0 0,0 18-1,0-54 1</inkml:trace>
  <inkml:trace contextRef="#ctx0" brushRef="#br0" timeOffset="64982.71">18097 17022 0,'18'0'31,"0"35"-15,-1 0 0,-17 18-1,-17-88 95,17-18-110,0 18 15,0-1 1,0 1 0,17 0-1,-17 17 1,18 18-1,0 0 1,35 0 0,17-18-1,18 18 1,-35 18 0,18 35-1,-36-18 1,0 1-16,1 16 15,17 19 1,-36-18 15,-17-18-15,0-17 0,-17-106 46,-1-36-46,18 36-16,18 35 15,17-35 1,18 53 0,-36 17-1,1 0 1,0 18-1,-1 0 1,1 0 31,17 0-31,71 88-1,-35 1 1,-18-19-1,-1-34 1,-52-19 0,18-17 77,-18-17-77,18 17-16</inkml:trace>
  <inkml:trace contextRef="#ctx0" brushRef="#br0" timeOffset="66541.45">19350 16581 0,'0'0'0,"-71"0"15,36 35-15,-71-18 0,71 19 16,-18-19-16,18 1 16,17 0-16,0-1 31,18 1-31,-35 35 31,-106 159 0,123-124-15,1 0 0,17-35-1,0 0 1,0-18 0,0-17-1,0-1 1,35 19-1,-35-19 1,18-17 15,-1 0-15,-17-17 0,106-89-1,35-53 1,-88 53-1,18 36 1,-36-1 0,-17 18-1,-1 18 1,-17 17 0,0 1-1,18-1 16,0 0-15,-18 1 0,35 17 62,-18 35-63,-17-17-15,36-1 16,17 107 0,0-1-1,-18-35 1,-17-17 0</inkml:trace>
  <inkml:trace contextRef="#ctx0" brushRef="#br0" timeOffset="67580.66">19738 16810 0,'18'0'15,"-1"0"1,1 17-1,-1 19 1,36 87 15,-53-70-15,0 0 0,0-35-16,0 17 15,0 0 1,0-17-1,0 0 1,-17-36 125,17-53-126,17-17-15,19 0 16,34-53 0,1-36-1,17 89 1,-17 18-1,-71 52 1,17 18-16,1 0 47,-1 0-31,-17 18-1,36-1 1,-1 19-1,0-1 1,18 53 0,35 53-1,-70-70 1,-18-1 0,18-17-1,-18 0 1,0 0-1,0-71 95</inkml:trace>
  <inkml:trace contextRef="#ctx0" brushRef="#br0" timeOffset="70001.84">21131 16492 0,'0'0'0,"-53"-35"15,36 17 1,-18 18 0,17 0-16,0 0 15,1 0-15,-1 0 63,-17 124-63,-53 176 31,52-124-15,36-52-16,0-54 15,-17 71 1,17-123 15,17-53 125,19-1-156,-1-34 16,71-124 0,-36 17-1,54-175 1,-107 281-1,1 36-15,0-18 16,-18 0 0,17-18 15,-17 54-15,0-1-1,0-17 1,0-36-1,0 54 1,0-1 15,18 0 16,-18 1-31,17-1-16,1 53 140,0 36-140,-1-1 16,-17 107 0,-17-18-1,-19-54 1,19-52 0,-1 36-1,18-37 1,-35 19-1,35 0 1,-18-18 0,18-1 15,0-34-31,0 0 16,0-1 15,0 1 16,18-18 62,17-53-93,18-17-1,88-107-15,53-70 32,-70 88-17,-71 107 1,0-19-1,-18 18 1,18-18 0,-18 54-1,-35-1 48,0 1-48,-18 17 1,1 0 0,-1 0-1,-17 17-15,-36 54 32,18-18-17,-17 17 1,35-17-1,17 18 1,18-36 0,0-17-1,0 17 1,53 35 0,-18-17-1,36 18 1,-18 17-1,-1-53 1,-16 36 0,17 0-1,-18-1 17,-17-17-17,-1 18 1,-17-1-1,-35 18 1,-18-35 0,-53 18-1,-70-1 1,-18 19 0,88-37-1,18-52 1,-36-70-1,36-1 1,53 36 0</inkml:trace>
  <inkml:trace contextRef="#ctx0" brushRef="#br0" timeOffset="71768.37">13423 15646 0,'-17'0'79,"-1"-36"-64,-35-281 1,-70-689 15,175 548-15,37 105-1,34 36 1,-35 34 15,18 19-15,-71 140-16,71-123 15,-18-17 1,-17 123 0,0 52-1,-36 37 1,18-19 0,0 18-1,52-53 1,125-35-1,17 71 1,-18-19 0,-158 54-1,-54 35 63,36 0-78,0 0 16,0 0 0,-35 0-1,-1 0 79,1-18-78,17-17-16,36-35 15</inkml:trace>
  <inkml:trace contextRef="#ctx0" brushRef="#br0" timeOffset="72555.14">15205 10336 0,'17'36'62,"19"17"-62,17 17 16,158 159-1,36-17 1,-35-18 0,-71-35-1,-71-89 1,-52-34-1,-18-19 110,0 1-109,-18 17 0,-17 1-16,0 16 15,-194 160 1,-71 88 0,159-159-16,-124 106 15,71-106 1,141-106-1,35-35 1,1 18 62</inkml:trace>
  <inkml:trace contextRef="#ctx0" brushRef="#br0" timeOffset="73956.7">10566 13141 0,'17'0'62,"1"18"-46,0 70-16,-1 159 31,-17 17 0,0-193-15,0-1 0,0-17-1,0-35 1,-17-18 93,-1-141-93,18 53-16,0 35 16,-18 0-16,1 0 15,-19-141 1,19 53-1,-1 53 1,-17-36 0,0-70-1,17 159 1,0 0 15</inkml:trace>
  <inkml:trace contextRef="#ctx0" brushRef="#br0" timeOffset="75546.1">9472 12612 0,'0'17'78,"-18"-17"-62,18 36-16,-17-1 16,-1-35-16,18 71 31,0 17 0,18-88 172,-18-18-203,17 0 0,1-17 31,0-18-15,-1 18 0,-17 0-1,18 35 1,-18-36 0,18-16-1,-18 16 1,17 19-1,-17-19 1,0 19 31</inkml:trace>
  <inkml:trace contextRef="#ctx0" brushRef="#br0" timeOffset="77467.06">10901 13406 0,'0'0'0,"-35"105"16,-1 19-16,-17-1 16,18-17-16,0 0 15,0-53-15,17-18 16,0 0-16,1-17 16,34-159 155,36-35-155,0-18-16,-18 52 16,54-69-1,-37 158 1,-34 18 15,35-1-31,-35 1 31,-1 35-15,1 0 0,35 18-1,0 17 1,-18 36 0,36-19-1,-18 54 1,-1 18-1,-52-89-15,0 71 16,0-89 0,0 89-1,0-70 1,71-125 171,0 19-187,-1-36 16,1 0-16,-1-70 16,1 88-1,-54 17 1,-17 36 15,0-1-31,0 1 31,0 18-31,0-1 16,-17 0 0,-1 1-1,0 17 79,1 17-78,17 19-16,0 34 15,35 54 1,53 52 0,-17-53-1,-18-70 1,-18 18 15,-17-36-15,-1-17-16,1 17 15,-18 0 1,0 18 0,-18 18-1,-35-1 1,-88 36-1,88-53 1,36-53 0,-1 0 31,0 0-32,-17 0-15,-18-35 31,18 17-15,35 1 47,0-19-63,18 1 15,52-124 1,-17 71-16</inkml:trace>
  <inkml:trace contextRef="#ctx0" brushRef="#br0" timeOffset="78147.87">12524 12629 0,'17'18'31,"-17"17"-15,0 1-16,0 34 15,0 36-15,-17 0 16,-36 0-16,35 17 16,-17 1-16,-53 123 31,-36 105 0,106-299-31,1 18 16,-1-18-1,1 0 1,-1-53 0,-17-36 109,17 36-125,18-17 15,-35-19-15</inkml:trace>
  <inkml:trace contextRef="#ctx0" brushRef="#br0" timeOffset="78658.44">11853 13511 0,'18'-17'47,"17"17"-32,18 0-15,0 0 16,0 0-16,159 0 31,-107 0 0,-69 0-15</inkml:trace>
  <inkml:trace contextRef="#ctx0" brushRef="#br0" timeOffset="79361.14">12594 13600 0,'18'0'47,"-1"0"0,1 17-47,0 18 15,-1-17-15,36 88 16,18 70 15,-1-70-15,-52-53-1,0-53 79,-1-35-94,19-18 16,34-35-1,-17 35 1,0-18 0,0 36-1,-35 0 1</inkml:trace>
  <inkml:trace contextRef="#ctx0" brushRef="#br0" timeOffset="80358.82">13811 13564 0,'-17'0'47,"-1"0"-31,-17 18-16,-71 88 31,-35 17 0,88-70-15,-18 18 0,-17 52-1,18-52 1,34-18 0,19-18-1,-1-17 16,18-1-31,0 1 32,0 17-17,35 0 1,18 18 0,-18-35-1,71 35 1,282-124-1,18-52 1,-106 35 0,-177 52-1,-105 36 1,0-17 46,-18-1-62,0 0 16</inkml:trace>
  <inkml:trace contextRef="#ctx0" brushRef="#br0" timeOffset="80899.46">14693 13353 0,'0'105'31,"0"1"-15,0 18 0,0-1-16,18 124 15,-18-141 1,0-18-1,0-35 1,0 0 0,0-18-1,-18-52 126</inkml:trace>
  <inkml:trace contextRef="#ctx0" brushRef="#br0" timeOffset="81262.71">14517 13811 0,'17'0'62,"19"0"-46,-1 0-16,18 18 31,-18-18-15,-17 0 0,17 0-1,18 0 1,0 0-1,17-35 1,54-54 0,-89 72-1</inkml:trace>
  <inkml:trace contextRef="#ctx0" brushRef="#br0" timeOffset="81654.71">15117 13688 0,'0'0'0,"17"0"0,-17 53 16,0 105-1,0 1 1,0-71 0,0-35-1,0 0 1,0-35 15,35-106 47,1-53-62,17 17-16</inkml:trace>
  <inkml:trace contextRef="#ctx0" brushRef="#br0" timeOffset="82901.34">15222 13070 0,'-17'18'62,"-1"-18"-62,-35 88 32,36 36-1,17-107-15,0 1 30,17 0-14,-17-1-17,35-17 1,-35 18 0,18-18-1,0 0 79,-18-18-94,0 1 16,0-1 15,0 0-16,0-17-15,17-18 32,-17 0-17,0 36 1,0-19 0,0-17-1,-35 18 1,0-18-1,0 36 1,35-1 0,-18 18-1,0 0 1,1 0 0</inkml:trace>
  <inkml:trace contextRef="#ctx0" brushRef="#br0" timeOffset="84158.73">15522 13935 0,'0'0'0,"-35"35"16,0 0-16,-1-17 0,19 17 16,-19 0-16,1 1 15,0 17-15,0-36 16,35 19-16,-18-1 16,0-18-16,1 19 15,-19 34 1,19 19 31,17-72-47,0 1 31,0-1-15,0 19-1,35-19 1,0 1-1,1 17 1,17-35 0,35 36-1,-18-36 1,-34-18 0,-1-17-1,-35-1 1,53-34-1,-18 17 17,-17 18-32,-18 17 15,35-70 1,-17 17 0,-1 1-1,1 17 1,-18-18-1,0 36 1,0 0 0,-18 17-1,-35 18 1,53-18 0,-35 18-1</inkml:trace>
  <inkml:trace contextRef="#ctx0" brushRef="#br0" timeOffset="85099.2">15769 13970 0,'18'35'0,"-1"1"15,19 69 16,34 160 1,-70-212-17,0-18 1,18-88 93,52-211-109,-17 105 16,-17 71 0,-1-53-1,-17 141 1,-1 0 46,18 0-46,1 17-16,-1 1 16,0 52-1,36-17 1,-1 71-1,36 140 17,-18 1-32,1-106 31,-72-36-15,19-70-1,-19-35 1,-17-1 124</inkml:trace>
  <inkml:trace contextRef="#ctx0" brushRef="#br0" timeOffset="177023.96">9737 15875 0,'0'18'125,"0"-1"-109,0 1 15</inkml:trace>
  <inkml:trace contextRef="#ctx0" brushRef="#br0" timeOffset="178410.23">7214 19032 0,'-17'0'47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1760D-802C-4F15-BCB0-66FDCC025FA6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18596-3A0D-491A-B864-C64DA087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5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18596-3A0D-491A-B864-C64DA0879E3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6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4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62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4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46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5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5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1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11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7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3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0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DA8B1A-59BD-4B21-AB5A-CECD51A282E7}" type="datetimeFigureOut">
              <a:rPr lang="en-IN" smtClean="0"/>
              <a:t>2020/07/16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47A9-A4D5-4C60-B95B-C9C017D3A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7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3294-4B6F-41CC-BB6B-71C05BB4F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Bigdata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70E4A-FB1C-489C-A583-06AC1997C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B1A-3A81-487D-9ED3-86B41AB7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12EE-0AAF-49DD-A795-588D5662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Storage Module -&gt; HDFS(Hadoop Distributed File System ) storage concept that will run on multiple computers</a:t>
            </a:r>
          </a:p>
          <a:p>
            <a:pPr lvl="1"/>
            <a:r>
              <a:rPr lang="en-IN" dirty="0"/>
              <a:t>EX: 2 TB data(4 systems with 500 GB hard drive)(Logically it will combine all the storage and treat as single logical entity )</a:t>
            </a:r>
          </a:p>
          <a:p>
            <a:pPr lvl="1"/>
            <a:r>
              <a:rPr lang="en-IN" dirty="0"/>
              <a:t>Data – logical binaries (File system – Method to store and retrieve the data efficiently)</a:t>
            </a:r>
          </a:p>
          <a:p>
            <a:pPr lvl="1"/>
            <a:r>
              <a:rPr lang="en-IN" dirty="0"/>
              <a:t>File system approach to store and retrieve the large volume of data in the distributed file system</a:t>
            </a:r>
          </a:p>
          <a:p>
            <a:r>
              <a:rPr lang="en-IN" dirty="0"/>
              <a:t>Processing Module -&gt; Map Reduce</a:t>
            </a:r>
          </a:p>
        </p:txBody>
      </p:sp>
    </p:spTree>
    <p:extLst>
      <p:ext uri="{BB962C8B-B14F-4D97-AF65-F5344CB8AC3E}">
        <p14:creationId xmlns:p14="http://schemas.microsoft.com/office/powerpoint/2010/main" val="40969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2C11-2369-4D55-ABC7-227CB6F7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7D1C-64AE-49F3-B050-CA50B1FE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214854-CD64-49A6-94D0-70BB9ACD8D78}"/>
                  </a:ext>
                </a:extLst>
              </p14:cNvPr>
              <p14:cNvContentPartPr/>
              <p14:nvPr/>
            </p14:nvContentPartPr>
            <p14:xfrm>
              <a:off x="190440" y="425520"/>
              <a:ext cx="11995560" cy="64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214854-CD64-49A6-94D0-70BB9ACD8D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16160"/>
                <a:ext cx="12014280" cy="64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8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A3D3-4BED-4A7C-BCCD-97264B94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FB37-7EE9-410E-97BA-28933146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OCT, 2003 -&gt; Google File System Published(Theory)</a:t>
            </a:r>
          </a:p>
          <a:p>
            <a:r>
              <a:rPr lang="en-IN" dirty="0"/>
              <a:t>Dec, 2004 -&gt;Jeffrey Dean &amp; Sanjay Ghemawat from Google, published another paper MapReduce: Simplified Data Processing on Large Cluster(Theory)</a:t>
            </a:r>
          </a:p>
          <a:p>
            <a:r>
              <a:rPr lang="en-IN" dirty="0"/>
              <a:t>Jan, 2006 -&gt; Inspired by above papers that google published, Doug Cutting, a yahoo employee, developed an opensource implementation of MapReduce Framework</a:t>
            </a:r>
          </a:p>
          <a:p>
            <a:r>
              <a:rPr lang="en-IN" dirty="0"/>
              <a:t>Apr, 2006 -&gt; Hadoop 0.1.0 Released</a:t>
            </a:r>
          </a:p>
          <a:p>
            <a:r>
              <a:rPr lang="en-IN" dirty="0"/>
              <a:t>May, 2006 -&gt; Yahoo deploys 300 Machine Hadoop Cluster</a:t>
            </a:r>
          </a:p>
          <a:p>
            <a:r>
              <a:rPr lang="en-IN" dirty="0"/>
              <a:t>Apr, 2007 -&gt; Yahoo Deploys 2 Cluster of 1000 Machines</a:t>
            </a:r>
          </a:p>
          <a:p>
            <a:r>
              <a:rPr lang="en-IN" dirty="0"/>
              <a:t>Jul, 2008 -&gt; Hadoop wins Terabyte sort Benchmark</a:t>
            </a:r>
          </a:p>
        </p:txBody>
      </p:sp>
    </p:spTree>
    <p:extLst>
      <p:ext uri="{BB962C8B-B14F-4D97-AF65-F5344CB8AC3E}">
        <p14:creationId xmlns:p14="http://schemas.microsoft.com/office/powerpoint/2010/main" val="64717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9333-C924-4010-8A91-36DB8D4E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E55B-9A92-4618-B037-540CCFFE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Jun, 2010, Yahoo 4000 Nodes/ 70 Petabytes</a:t>
            </a:r>
          </a:p>
          <a:p>
            <a:r>
              <a:rPr lang="en-IN" dirty="0"/>
              <a:t>Dec, 2011 -&gt; Apache Hadoop Release 1.0.0 available</a:t>
            </a:r>
          </a:p>
          <a:p>
            <a:r>
              <a:rPr lang="en-IN" dirty="0"/>
              <a:t>Oct 2013 -&gt; Apache Hadoop Release 2.2.0 (Yarn)</a:t>
            </a:r>
          </a:p>
          <a:p>
            <a:r>
              <a:rPr lang="en-IN" dirty="0"/>
              <a:t>Dec 2015 Apache Hadoop 2.6.3 Released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Hadoop was named after Doug Cuttings son toy elephant</a:t>
            </a:r>
          </a:p>
        </p:txBody>
      </p:sp>
    </p:spTree>
    <p:extLst>
      <p:ext uri="{BB962C8B-B14F-4D97-AF65-F5344CB8AC3E}">
        <p14:creationId xmlns:p14="http://schemas.microsoft.com/office/powerpoint/2010/main" val="88192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4462-BB99-4E52-A65F-7B66CF49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E4CB5-56D5-4432-9D2C-1824C95DB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744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F8DC-AB7D-4CE2-A847-6D2F94B2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983CC-576C-4C7B-BA6B-2D66A74EA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B8660A-4476-4908-AD28-5362F4661D6D}"/>
                  </a:ext>
                </a:extLst>
              </p14:cNvPr>
              <p14:cNvContentPartPr/>
              <p14:nvPr/>
            </p14:nvContentPartPr>
            <p14:xfrm>
              <a:off x="146160" y="0"/>
              <a:ext cx="12027240" cy="685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B8660A-4476-4908-AD28-5362F4661D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00" y="-9360"/>
                <a:ext cx="12045960" cy="68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94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EFB0-733D-42A3-8A59-B8310B47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9C09-1454-48DF-8F53-03DA90BD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1.0 -&gt; it is suitable only for Java Programmers</a:t>
            </a:r>
          </a:p>
          <a:p>
            <a:r>
              <a:rPr lang="en-IN" dirty="0"/>
              <a:t>2.0 -&gt; API -&gt; user friendliness</a:t>
            </a:r>
          </a:p>
          <a:p>
            <a:r>
              <a:rPr lang="en-IN" dirty="0"/>
              <a:t>3.0</a:t>
            </a:r>
          </a:p>
          <a:p>
            <a:endParaRPr lang="en-IN" dirty="0"/>
          </a:p>
          <a:p>
            <a:r>
              <a:rPr lang="en-IN" dirty="0"/>
              <a:t>Some Software is working on group of computers at the particular time to execute on particular task</a:t>
            </a:r>
          </a:p>
          <a:p>
            <a:r>
              <a:rPr lang="en-IN" dirty="0"/>
              <a:t>Master</a:t>
            </a:r>
          </a:p>
          <a:p>
            <a:r>
              <a:rPr lang="en-IN" dirty="0"/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188004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9441-DC74-4A96-B8D0-900F72A9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8329-6ACE-467E-BEB5-D16C1423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HDFS</a:t>
            </a:r>
          </a:p>
          <a:p>
            <a:pPr lvl="1"/>
            <a:r>
              <a:rPr lang="en-IN" dirty="0"/>
              <a:t>Name Node(Master)</a:t>
            </a:r>
          </a:p>
          <a:p>
            <a:pPr lvl="1"/>
            <a:r>
              <a:rPr lang="en-IN" dirty="0"/>
              <a:t>Data Node(Slave)</a:t>
            </a:r>
          </a:p>
          <a:p>
            <a:pPr lvl="1"/>
            <a:r>
              <a:rPr lang="en-IN" dirty="0"/>
              <a:t>Secondary Name Node(Secondary Master)</a:t>
            </a:r>
          </a:p>
          <a:p>
            <a:r>
              <a:rPr lang="en-IN" dirty="0"/>
              <a:t>MapReduce</a:t>
            </a:r>
          </a:p>
          <a:p>
            <a:pPr lvl="1"/>
            <a:r>
              <a:rPr lang="en-IN" dirty="0"/>
              <a:t>Job Tracker(Master)</a:t>
            </a:r>
          </a:p>
          <a:p>
            <a:pPr lvl="1"/>
            <a:r>
              <a:rPr lang="en-IN" dirty="0"/>
              <a:t>Task Tracker (Slave)</a:t>
            </a:r>
          </a:p>
        </p:txBody>
      </p:sp>
    </p:spTree>
    <p:extLst>
      <p:ext uri="{BB962C8B-B14F-4D97-AF65-F5344CB8AC3E}">
        <p14:creationId xmlns:p14="http://schemas.microsoft.com/office/powerpoint/2010/main" val="39112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9441-DC74-4A96-B8D0-900F72A9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8329-6ACE-467E-BEB5-D16C1423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HDFS</a:t>
            </a:r>
          </a:p>
          <a:p>
            <a:pPr lvl="1"/>
            <a:r>
              <a:rPr lang="en-IN" dirty="0"/>
              <a:t>Name Node(Master)</a:t>
            </a:r>
          </a:p>
          <a:p>
            <a:pPr lvl="1"/>
            <a:r>
              <a:rPr lang="en-IN" dirty="0"/>
              <a:t>Data Node (Slave)</a:t>
            </a:r>
          </a:p>
          <a:p>
            <a:pPr lvl="1"/>
            <a:r>
              <a:rPr lang="en-IN" dirty="0"/>
              <a:t>Secondary Name Node </a:t>
            </a:r>
            <a:r>
              <a:rPr lang="en-IN"/>
              <a:t>(Secondary Master</a:t>
            </a:r>
            <a:r>
              <a:rPr lang="en-IN" dirty="0"/>
              <a:t>)</a:t>
            </a:r>
          </a:p>
          <a:p>
            <a:r>
              <a:rPr lang="en-IN" dirty="0"/>
              <a:t>MapReduce</a:t>
            </a:r>
          </a:p>
          <a:p>
            <a:pPr lvl="1"/>
            <a:r>
              <a:rPr lang="en-IN" dirty="0"/>
              <a:t>Resource Manager (Master)</a:t>
            </a:r>
          </a:p>
          <a:p>
            <a:pPr lvl="1"/>
            <a:r>
              <a:rPr lang="en-IN" dirty="0"/>
              <a:t>Node Manager (Slave)</a:t>
            </a:r>
          </a:p>
        </p:txBody>
      </p:sp>
    </p:spTree>
    <p:extLst>
      <p:ext uri="{BB962C8B-B14F-4D97-AF65-F5344CB8AC3E}">
        <p14:creationId xmlns:p14="http://schemas.microsoft.com/office/powerpoint/2010/main" val="28860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B556-1511-4CC0-8FA0-B31C6E4E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34BA-C36F-4F00-930A-5512343C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of Bigdata Architecture?</a:t>
            </a:r>
          </a:p>
          <a:p>
            <a:r>
              <a:rPr lang="en-IN" dirty="0"/>
              <a:t>History of Bigdata</a:t>
            </a:r>
          </a:p>
          <a:p>
            <a:r>
              <a:rPr lang="en-IN" dirty="0"/>
              <a:t>Architecture of Bigdata</a:t>
            </a:r>
          </a:p>
          <a:p>
            <a:r>
              <a:rPr lang="en-IN" dirty="0"/>
              <a:t>Bigdata Storage module</a:t>
            </a:r>
          </a:p>
          <a:p>
            <a:r>
              <a:rPr lang="en-IN" dirty="0"/>
              <a:t>Bigdata Processing Module</a:t>
            </a:r>
          </a:p>
          <a:p>
            <a:r>
              <a:rPr lang="en-IN" dirty="0"/>
              <a:t>Hands-On labs</a:t>
            </a:r>
          </a:p>
          <a:p>
            <a:r>
              <a:rPr lang="en-IN" dirty="0"/>
              <a:t>Bigdata Storage Module</a:t>
            </a:r>
          </a:p>
          <a:p>
            <a:r>
              <a:rPr lang="en-IN" dirty="0"/>
              <a:t>Bigdata Processing Module</a:t>
            </a:r>
          </a:p>
          <a:p>
            <a:r>
              <a:rPr lang="en-IN" dirty="0"/>
              <a:t>Spark, Hive</a:t>
            </a:r>
          </a:p>
        </p:txBody>
      </p:sp>
    </p:spTree>
    <p:extLst>
      <p:ext uri="{BB962C8B-B14F-4D97-AF65-F5344CB8AC3E}">
        <p14:creationId xmlns:p14="http://schemas.microsoft.com/office/powerpoint/2010/main" val="56847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C023-5882-47E9-B740-AE63F42A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Bigdata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F77E-E412-4F84-93A3-157979D5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too large and Complex to Compute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58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7A62-DB3B-4E60-B1D7-373A6EA8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V Approach in Bigdata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4C67-9A84-42C2-BD38-9F6C6B1C6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  <a:p>
            <a:r>
              <a:rPr lang="en-IN" dirty="0"/>
              <a:t>Variety</a:t>
            </a:r>
          </a:p>
          <a:p>
            <a:r>
              <a:rPr lang="en-IN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90810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A832-3E6B-4054-9F18-7CD197DE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E0BF-4F90-4334-9ED8-0C4C9B2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Compare the ratio of the data consumption from 2009 to 2020?</a:t>
            </a:r>
          </a:p>
          <a:p>
            <a:r>
              <a:rPr lang="en-IN" dirty="0"/>
              <a:t>According to International data corporation 44x times it got increased</a:t>
            </a:r>
          </a:p>
          <a:p>
            <a:r>
              <a:rPr lang="en-IN" dirty="0"/>
              <a:t>From 0.8 Zettabytes to 35 Zettabytes</a:t>
            </a:r>
          </a:p>
          <a:p>
            <a:r>
              <a:rPr lang="en-IN" dirty="0"/>
              <a:t>By 2022 60 Zettabytes</a:t>
            </a:r>
          </a:p>
          <a:p>
            <a:r>
              <a:rPr lang="en-IN" dirty="0"/>
              <a:t>By 2022 there will be 5200 </a:t>
            </a:r>
            <a:r>
              <a:rPr lang="en-IN" dirty="0" err="1"/>
              <a:t>gb</a:t>
            </a:r>
            <a:r>
              <a:rPr lang="en-IN" dirty="0"/>
              <a:t> of data that every person will consume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92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86F3-1CDC-4BC8-B6CB-2ECF5E2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2880-8BDA-4DDA-A932-3DFA6E94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12 + tb twitter</a:t>
            </a:r>
          </a:p>
          <a:p>
            <a:r>
              <a:rPr lang="en-IN" dirty="0"/>
              <a:t>25+ tb Facebook</a:t>
            </a:r>
          </a:p>
          <a:p>
            <a:r>
              <a:rPr lang="en-IN" dirty="0"/>
              <a:t>30 billion RFID tags</a:t>
            </a:r>
          </a:p>
          <a:p>
            <a:r>
              <a:rPr lang="en-IN" dirty="0"/>
              <a:t>4.6 billion camera phone</a:t>
            </a:r>
          </a:p>
          <a:p>
            <a:r>
              <a:rPr lang="en-IN" dirty="0"/>
              <a:t>100s of millions </a:t>
            </a:r>
            <a:r>
              <a:rPr lang="en-IN" dirty="0" err="1"/>
              <a:t>gps</a:t>
            </a:r>
            <a:r>
              <a:rPr lang="en-IN" dirty="0"/>
              <a:t> enabled</a:t>
            </a:r>
          </a:p>
          <a:p>
            <a:r>
              <a:rPr lang="en-IN" dirty="0"/>
              <a:t>2+ billion active users available by end 2011</a:t>
            </a:r>
          </a:p>
        </p:txBody>
      </p:sp>
    </p:spTree>
    <p:extLst>
      <p:ext uri="{BB962C8B-B14F-4D97-AF65-F5344CB8AC3E}">
        <p14:creationId xmlns:p14="http://schemas.microsoft.com/office/powerpoint/2010/main" val="414964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95AA-7CA4-4CF4-9D7C-2BD8AC0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2DA0-D12C-405F-B1EE-74C1C721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CSV</a:t>
            </a:r>
          </a:p>
          <a:p>
            <a:r>
              <a:rPr lang="en-IN" dirty="0"/>
              <a:t>TSV</a:t>
            </a:r>
          </a:p>
          <a:p>
            <a:r>
              <a:rPr lang="en-IN" dirty="0"/>
              <a:t>JSON – </a:t>
            </a:r>
            <a:r>
              <a:rPr lang="en-IN" dirty="0" err="1"/>
              <a:t>linkedin</a:t>
            </a:r>
            <a:r>
              <a:rPr lang="en-IN" dirty="0"/>
              <a:t>, </a:t>
            </a:r>
            <a:r>
              <a:rPr lang="en-IN" dirty="0" err="1"/>
              <a:t>facebokk</a:t>
            </a:r>
            <a:endParaRPr lang="en-IN" dirty="0"/>
          </a:p>
          <a:p>
            <a:r>
              <a:rPr lang="en-IN" dirty="0"/>
              <a:t>AVRO - bigdata</a:t>
            </a:r>
          </a:p>
          <a:p>
            <a:r>
              <a:rPr lang="en-IN" dirty="0"/>
              <a:t>ORC</a:t>
            </a:r>
          </a:p>
          <a:p>
            <a:r>
              <a:rPr lang="en-IN" dirty="0"/>
              <a:t>Parquet</a:t>
            </a:r>
          </a:p>
          <a:p>
            <a:r>
              <a:rPr lang="en-IN" dirty="0"/>
              <a:t>XML – </a:t>
            </a:r>
            <a:r>
              <a:rPr lang="en-IN" dirty="0" err="1"/>
              <a:t>linkedin</a:t>
            </a:r>
            <a:r>
              <a:rPr lang="en-IN" dirty="0"/>
              <a:t>, </a:t>
            </a:r>
            <a:r>
              <a:rPr lang="en-IN" dirty="0" err="1"/>
              <a:t>facebook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03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DCD-5B64-4973-BFD1-CC40C86F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706C-2DE5-4D25-BCCE-C3F87FC7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Because of data its been growing exponentially, our storage and processing medium that should need to support</a:t>
            </a:r>
          </a:p>
          <a:p>
            <a:r>
              <a:rPr lang="en-IN" dirty="0"/>
              <a:t>Speed of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9499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4E62-27EF-4A5C-8837-EE283419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D017-C74E-4C83-B15D-6584F9E8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 up to 11.20</a:t>
            </a:r>
          </a:p>
        </p:txBody>
      </p:sp>
    </p:spTree>
    <p:extLst>
      <p:ext uri="{BB962C8B-B14F-4D97-AF65-F5344CB8AC3E}">
        <p14:creationId xmlns:p14="http://schemas.microsoft.com/office/powerpoint/2010/main" val="271727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509</Words>
  <Application>Microsoft Office PowerPoint</Application>
  <PresentationFormat>Widescreen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Bigdata Fundamentals</vt:lpstr>
      <vt:lpstr>Agenda</vt:lpstr>
      <vt:lpstr>Need of Bigdata Architecture?</vt:lpstr>
      <vt:lpstr>3 V Approach in Bigdata</vt:lpstr>
      <vt:lpstr>Volume</vt:lpstr>
      <vt:lpstr>Volume</vt:lpstr>
      <vt:lpstr>Variety</vt:lpstr>
      <vt:lpstr>Velocity</vt:lpstr>
      <vt:lpstr>Veracity</vt:lpstr>
      <vt:lpstr>Hadoop Components</vt:lpstr>
      <vt:lpstr>PowerPoint Presentation</vt:lpstr>
      <vt:lpstr>History</vt:lpstr>
      <vt:lpstr>History</vt:lpstr>
      <vt:lpstr>PowerPoint Presentation</vt:lpstr>
      <vt:lpstr>PowerPoint Presentation</vt:lpstr>
      <vt:lpstr>Hadoop Distributions</vt:lpstr>
      <vt:lpstr>Hadoop 1.0</vt:lpstr>
      <vt:lpstr>Hadoop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Fundamentals</dc:title>
  <dc:creator>Karthick Selvam</dc:creator>
  <cp:lastModifiedBy>Karthick Selvam</cp:lastModifiedBy>
  <cp:revision>13</cp:revision>
  <dcterms:created xsi:type="dcterms:W3CDTF">2020-07-16T04:16:33Z</dcterms:created>
  <dcterms:modified xsi:type="dcterms:W3CDTF">2020-07-16T07:00:12Z</dcterms:modified>
</cp:coreProperties>
</file>