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2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0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07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2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3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7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0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1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61F7AC-F753-4BF5-B38C-BB5ADDA1D024}" type="datetimeFigureOut">
              <a:rPr lang="en-IN" smtClean="0"/>
              <a:t>2020/07/15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A350-4162-428F-89AC-E6E9FC47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76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01DF-5DE4-4F05-ADCA-0BC609EB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98C55-31A3-4C4E-83A9-DD5BA88F5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92E-0D9C-45C7-AE6D-3B6481F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B6E0-24F9-4D05-86D4-AD7E55BC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Clustering(Computing)</a:t>
            </a:r>
          </a:p>
          <a:p>
            <a:r>
              <a:rPr lang="en-US" dirty="0"/>
              <a:t>set of various connected computers which works together as whole</a:t>
            </a:r>
            <a:r>
              <a:rPr lang="en-IN" dirty="0"/>
              <a:t> to perform one single task</a:t>
            </a:r>
          </a:p>
          <a:p>
            <a:r>
              <a:rPr lang="en-IN" dirty="0"/>
              <a:t>Database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Computing</a:t>
            </a:r>
          </a:p>
          <a:p>
            <a:r>
              <a:rPr lang="en-IN" dirty="0"/>
              <a:t>Design some database software that will execute the commands on </a:t>
            </a:r>
            <a:r>
              <a:rPr lang="en-IN" dirty="0" err="1"/>
              <a:t>on</a:t>
            </a:r>
            <a:r>
              <a:rPr lang="en-IN" dirty="0"/>
              <a:t> cluster and give you the result back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63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4AF8-AF57-44B8-954B-5524B527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DataWarehouse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5A6B-6695-426E-8D40-A9B01E27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</a:t>
            </a:r>
          </a:p>
          <a:p>
            <a:pPr lvl="1"/>
            <a:r>
              <a:rPr lang="en-IN" dirty="0"/>
              <a:t>Make sure it should not fail/ if in the case of failover auto recovery with less downtime</a:t>
            </a:r>
          </a:p>
          <a:p>
            <a:r>
              <a:rPr lang="en-IN" dirty="0"/>
              <a:t>Extend</a:t>
            </a:r>
          </a:p>
          <a:p>
            <a:pPr lvl="1"/>
            <a:r>
              <a:rPr lang="en-IN" dirty="0"/>
              <a:t>If in the case of increase in CPU /storage resource means at any point in time without disturbing the existing architecture and extend its size either CPU/storage</a:t>
            </a:r>
          </a:p>
          <a:p>
            <a:r>
              <a:rPr lang="en-IN" dirty="0"/>
              <a:t>Shrink </a:t>
            </a:r>
          </a:p>
          <a:p>
            <a:pPr lvl="1"/>
            <a:r>
              <a:rPr lang="en-IN" dirty="0"/>
              <a:t>Reducing the CPU/storage resource without disturbing the existing(no downtime)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1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6B5-01B2-44D3-9BA9-95613DEF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FE13E55B-0EA7-4382-94B5-1D86D0B6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1730" y="3207042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44E4C-00BE-442D-BE3F-76C50A8093E3}"/>
              </a:ext>
            </a:extLst>
          </p:cNvPr>
          <p:cNvSpPr txBox="1"/>
          <p:nvPr/>
        </p:nvSpPr>
        <p:spPr>
          <a:xfrm>
            <a:off x="3024554" y="3341077"/>
            <a:ext cx="90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 TB</a:t>
            </a:r>
          </a:p>
          <a:p>
            <a:r>
              <a:rPr lang="en-IN" dirty="0"/>
              <a:t>32 Core</a:t>
            </a:r>
          </a:p>
        </p:txBody>
      </p:sp>
      <p:pic>
        <p:nvPicPr>
          <p:cNvPr id="7" name="Content Placeholder 4" descr="Database">
            <a:extLst>
              <a:ext uri="{FF2B5EF4-FFF2-40B4-BE49-F238E27FC236}">
                <a16:creationId xmlns:a16="http://schemas.microsoft.com/office/drawing/2014/main" id="{B843279C-D95C-4C4D-BB89-90666128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599" y="2760784"/>
            <a:ext cx="1536504" cy="1536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1A11D-9972-4C2D-9863-2D50664E82A9}"/>
              </a:ext>
            </a:extLst>
          </p:cNvPr>
          <p:cNvSpPr txBox="1"/>
          <p:nvPr/>
        </p:nvSpPr>
        <p:spPr>
          <a:xfrm>
            <a:off x="5841803" y="3341077"/>
            <a:ext cx="330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20 TB</a:t>
            </a:r>
          </a:p>
          <a:p>
            <a:r>
              <a:rPr lang="en-IN" dirty="0"/>
              <a:t>64 Core</a:t>
            </a:r>
          </a:p>
        </p:txBody>
      </p:sp>
    </p:spTree>
    <p:extLst>
      <p:ext uri="{BB962C8B-B14F-4D97-AF65-F5344CB8AC3E}">
        <p14:creationId xmlns:p14="http://schemas.microsoft.com/office/powerpoint/2010/main" val="282163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75A4-3212-4680-AD5C-CCE007E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</a:t>
            </a:r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8B6D423D-725F-4A5B-9B39-579288EA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9762" y="3130855"/>
            <a:ext cx="914400" cy="914400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CB7157B-7EB8-4382-9A53-ACD69F93C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008" y="3114064"/>
            <a:ext cx="914400" cy="9144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EAB88F8-B43D-48B8-8624-4560C89E067F}"/>
              </a:ext>
            </a:extLst>
          </p:cNvPr>
          <p:cNvSpPr/>
          <p:nvPr/>
        </p:nvSpPr>
        <p:spPr>
          <a:xfrm>
            <a:off x="3270738" y="3429000"/>
            <a:ext cx="1090247" cy="4659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4" descr="Internet">
            <a:extLst>
              <a:ext uri="{FF2B5EF4-FFF2-40B4-BE49-F238E27FC236}">
                <a16:creationId xmlns:a16="http://schemas.microsoft.com/office/drawing/2014/main" id="{3B60092F-CE8C-42ED-8289-C10D141C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2439" y="685918"/>
            <a:ext cx="1550377" cy="1550377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8E5913A0-0C6A-415A-A9C0-76B40074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811" y="715899"/>
            <a:ext cx="1550377" cy="1550377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5C84E69-AF88-455F-8194-49A4415CEBC3}"/>
              </a:ext>
            </a:extLst>
          </p:cNvPr>
          <p:cNvSpPr/>
          <p:nvPr/>
        </p:nvSpPr>
        <p:spPr>
          <a:xfrm>
            <a:off x="7043427" y="1014046"/>
            <a:ext cx="1848528" cy="6755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4" descr="Internet">
            <a:extLst>
              <a:ext uri="{FF2B5EF4-FFF2-40B4-BE49-F238E27FC236}">
                <a16:creationId xmlns:a16="http://schemas.microsoft.com/office/drawing/2014/main" id="{C3FFD1EF-C6BA-4784-B22A-B30CE92A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070" y="358805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59BD95A-49CE-406E-99E9-BDE70B914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316" y="3571264"/>
            <a:ext cx="914400" cy="914400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9C6F509-5551-4643-A1A2-953227F2C81E}"/>
              </a:ext>
            </a:extLst>
          </p:cNvPr>
          <p:cNvSpPr/>
          <p:nvPr/>
        </p:nvSpPr>
        <p:spPr>
          <a:xfrm>
            <a:off x="7491046" y="3886200"/>
            <a:ext cx="1090247" cy="4659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A3123F-C57C-4748-B0FE-54A3C5DADD49}"/>
              </a:ext>
            </a:extLst>
          </p:cNvPr>
          <p:cNvSpPr/>
          <p:nvPr/>
        </p:nvSpPr>
        <p:spPr>
          <a:xfrm rot="19740805">
            <a:off x="5163207" y="2270806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0903B9-2919-4A43-A173-916CA835E07C}"/>
              </a:ext>
            </a:extLst>
          </p:cNvPr>
          <p:cNvSpPr/>
          <p:nvPr/>
        </p:nvSpPr>
        <p:spPr>
          <a:xfrm rot="16200000">
            <a:off x="3519120" y="4218964"/>
            <a:ext cx="59348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Target Audience">
            <a:extLst>
              <a:ext uri="{FF2B5EF4-FFF2-40B4-BE49-F238E27FC236}">
                <a16:creationId xmlns:a16="http://schemas.microsoft.com/office/drawing/2014/main" id="{6ACCDF4A-765B-4862-A9AB-DB66660F3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661" y="484456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B90061-5E1D-46B1-BEFC-512C7041DDE4}"/>
              </a:ext>
            </a:extLst>
          </p:cNvPr>
          <p:cNvSpPr txBox="1"/>
          <p:nvPr/>
        </p:nvSpPr>
        <p:spPr>
          <a:xfrm>
            <a:off x="4273061" y="5433646"/>
            <a:ext cx="6937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CPU Work Load -&gt; Usage &gt; 80% -&gt; Extend, Usage &lt; 80% -&gt;Shrink </a:t>
            </a:r>
          </a:p>
          <a:p>
            <a:r>
              <a:rPr lang="en-IN" dirty="0"/>
              <a:t>Networking Work Load -&gt; Usage &gt; 80% -&gt; Extend, Usage &lt; 80% -&gt;Shrink </a:t>
            </a:r>
          </a:p>
        </p:txBody>
      </p:sp>
    </p:spTree>
    <p:extLst>
      <p:ext uri="{BB962C8B-B14F-4D97-AF65-F5344CB8AC3E}">
        <p14:creationId xmlns:p14="http://schemas.microsoft.com/office/powerpoint/2010/main" val="209470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D37-BCAA-41E6-BC49-5CA69D0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A6AA-0F0B-4713-A5F0-097732AF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concept of set the threshold value, Monitor it continuously for 24*7, depends on condition it can extend and reduce its size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0026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646-02BE-44EF-B597-28C23FE0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A1A8-0DCE-4ACB-9A1B-96C0F469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Types </a:t>
            </a:r>
          </a:p>
          <a:p>
            <a:pPr lvl="1"/>
            <a:r>
              <a:rPr lang="en-IN" dirty="0"/>
              <a:t>SQL</a:t>
            </a:r>
          </a:p>
          <a:p>
            <a:pPr lvl="1"/>
            <a:r>
              <a:rPr lang="en-IN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39193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98B3-BC1B-466C-B5B9-08161196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F88CBB-86B8-432A-88C4-E07835A45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270009"/>
              </p:ext>
            </p:extLst>
          </p:nvPr>
        </p:nvGraphicFramePr>
        <p:xfrm>
          <a:off x="1103313" y="2052638"/>
          <a:ext cx="894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82979080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32436222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5089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7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0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9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3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0A8-DA9D-43CC-A24B-AE2335DC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C081-34CC-42EA-904C-9F9BB635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of Columns in the row should be equal</a:t>
            </a:r>
          </a:p>
          <a:p>
            <a:r>
              <a:rPr lang="en-IN" dirty="0"/>
              <a:t>There is no empty columns in the table</a:t>
            </a:r>
          </a:p>
          <a:p>
            <a:r>
              <a:rPr lang="en-IN" dirty="0"/>
              <a:t>Null Entries also acquire some resource while searching</a:t>
            </a:r>
          </a:p>
        </p:txBody>
      </p:sp>
    </p:spTree>
    <p:extLst>
      <p:ext uri="{BB962C8B-B14F-4D97-AF65-F5344CB8AC3E}">
        <p14:creationId xmlns:p14="http://schemas.microsoft.com/office/powerpoint/2010/main" val="200084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BC86-43B5-410F-B702-27CBB1EA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6CFB-E300-4D70-9A45-C9336621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rule that all the RDBMS database that need to follow</a:t>
            </a:r>
          </a:p>
          <a:p>
            <a:r>
              <a:rPr lang="en-IN" dirty="0"/>
              <a:t>Atomicity</a:t>
            </a:r>
          </a:p>
          <a:p>
            <a:r>
              <a:rPr lang="en-IN" dirty="0"/>
              <a:t>Consistency</a:t>
            </a:r>
          </a:p>
          <a:p>
            <a:r>
              <a:rPr lang="en-IN" dirty="0"/>
              <a:t>Isolation</a:t>
            </a:r>
          </a:p>
          <a:p>
            <a:r>
              <a:rPr lang="en-IN" dirty="0" err="1"/>
              <a:t>Durablity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57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85D-D409-40EE-94A9-12E87830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4E55-E480-4EEC-A448-84815D3A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 Theorem</a:t>
            </a:r>
          </a:p>
          <a:p>
            <a:r>
              <a:rPr lang="en-IN" dirty="0"/>
              <a:t>Standard that all the NoSQL database will maintain</a:t>
            </a:r>
          </a:p>
          <a:p>
            <a:r>
              <a:rPr lang="en-IN" dirty="0"/>
              <a:t>Consistency</a:t>
            </a:r>
          </a:p>
          <a:p>
            <a:r>
              <a:rPr lang="en-IN" dirty="0"/>
              <a:t>Availability</a:t>
            </a:r>
          </a:p>
          <a:p>
            <a:r>
              <a:rPr lang="en-IN" dirty="0"/>
              <a:t>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73179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5FE-F676-4D48-B3CB-F5802FB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FF37-E0A6-4DF0-9774-ACE24614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Lake</a:t>
            </a:r>
          </a:p>
          <a:p>
            <a:r>
              <a:rPr lang="en-US" dirty="0"/>
              <a:t>storage space to support multiple data types as well as direct </a:t>
            </a:r>
          </a:p>
          <a:p>
            <a:r>
              <a:rPr lang="en-US" dirty="0"/>
              <a:t>interface to the </a:t>
            </a:r>
            <a:r>
              <a:rPr lang="en-US" dirty="0" err="1"/>
              <a:t>sofwares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parquet</a:t>
            </a:r>
          </a:p>
          <a:p>
            <a:r>
              <a:rPr lang="en-US" dirty="0"/>
              <a:t>txt</a:t>
            </a:r>
          </a:p>
          <a:p>
            <a:r>
              <a:rPr lang="en-US" dirty="0"/>
              <a:t>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02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E4F7-A9E8-4B26-9F80-7FB40BE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99B-21F3-4ABA-8CB0-BD7E7C32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Marts -subset of database</a:t>
            </a:r>
          </a:p>
          <a:p>
            <a:r>
              <a:rPr lang="en-US" dirty="0"/>
              <a:t>can be applicable for particular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0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5264-1F45-483C-A4BE-F3077776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85373738-391D-48C7-8E06-929A6C0C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85" y="1829594"/>
            <a:ext cx="914400" cy="914400"/>
          </a:xfrm>
        </p:spPr>
      </p:pic>
      <p:pic>
        <p:nvPicPr>
          <p:cNvPr id="6" name="Content Placeholder 4" descr="Processor">
            <a:extLst>
              <a:ext uri="{FF2B5EF4-FFF2-40B4-BE49-F238E27FC236}">
                <a16:creationId xmlns:a16="http://schemas.microsoft.com/office/drawing/2014/main" id="{3EF12528-5538-4591-B80C-002F4CB8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85" y="2882900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E4DBA4B-337B-4719-8E57-9225A925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85" y="4092147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B5C0966-553D-4A88-BB18-B7E68581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47" y="5384617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5E58ED48-F8C3-4027-B3CC-C5EF34AE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893" y="1829594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Processor">
            <a:extLst>
              <a:ext uri="{FF2B5EF4-FFF2-40B4-BE49-F238E27FC236}">
                <a16:creationId xmlns:a16="http://schemas.microsoft.com/office/drawing/2014/main" id="{74271C71-51FF-42C9-8BBB-AF4927243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893" y="2971800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Processor">
            <a:extLst>
              <a:ext uri="{FF2B5EF4-FFF2-40B4-BE49-F238E27FC236}">
                <a16:creationId xmlns:a16="http://schemas.microsoft.com/office/drawing/2014/main" id="{06123C49-B178-4FB1-940E-8F2CB779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893" y="4092147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Processor">
            <a:extLst>
              <a:ext uri="{FF2B5EF4-FFF2-40B4-BE49-F238E27FC236}">
                <a16:creationId xmlns:a16="http://schemas.microsoft.com/office/drawing/2014/main" id="{E0DEA38B-3031-4AC1-9D64-1A282B2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3893" y="5481333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8F9148-6519-4E0A-8636-3FF83D006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31" y="1851453"/>
            <a:ext cx="914400" cy="914400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FC31F8F7-E35B-47E2-9AF6-1240E442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017" y="2914589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6C9E5F99-F1EB-4D31-852E-2F1448F36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31" y="4060458"/>
            <a:ext cx="914400" cy="914400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F9931896-4D56-4AD0-90D2-8342290A9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017" y="54163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00F0950A-05AF-4675-8494-A0B51B4D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955" y="1829594"/>
            <a:ext cx="914400" cy="91440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55EA59FC-AE0D-4CC1-8003-E645514C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4333" y="2951101"/>
            <a:ext cx="914400" cy="914400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65FAE5C0-8860-418B-A780-91A4DE6B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955" y="4109548"/>
            <a:ext cx="914400" cy="914400"/>
          </a:xfrm>
          <a:prstGeom prst="rect">
            <a:avLst/>
          </a:prstGeom>
        </p:spPr>
      </p:pic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3B9C1A2D-13E8-41B4-BE4A-5308ACD5F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4333" y="5498734"/>
            <a:ext cx="914400" cy="914400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E3206A7F-5B0E-4164-8D0E-2DD30BE27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8869" y="3127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9D44-7CDE-43FD-8493-688EA125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0F03F27C-FC26-4224-B1E2-959CC27FB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449" y="2426677"/>
            <a:ext cx="914400" cy="914400"/>
          </a:xfr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D648E137-E1C3-4C51-A5E9-242E1F6ED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69" y="324126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091E70-0850-479B-B1A8-FAA3C6ED5A14}"/>
              </a:ext>
            </a:extLst>
          </p:cNvPr>
          <p:cNvSpPr txBox="1"/>
          <p:nvPr/>
        </p:nvSpPr>
        <p:spPr>
          <a:xfrm>
            <a:off x="6356839" y="2767106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r>
              <a:rPr lang="en-IN" dirty="0"/>
              <a:t>Read</a:t>
            </a:r>
          </a:p>
          <a:p>
            <a:endParaRPr lang="en-IN" dirty="0"/>
          </a:p>
          <a:p>
            <a:r>
              <a:rPr lang="en-IN" dirty="0"/>
              <a:t>C – U –D -&gt; 20%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9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BDE-ED2B-47E8-B9CD-DDCB7C99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EC7F-E67D-491F-8DF7-E875C7A2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– C – U – D -&gt; OLTP –Recent Transaction</a:t>
            </a:r>
          </a:p>
          <a:p>
            <a:r>
              <a:rPr lang="en-IN" dirty="0"/>
              <a:t>Data – R/S -&gt; OLAP – Existing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177799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E300-B0B5-4779-8C3E-E1AD4388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  <a:br>
              <a:rPr lang="en-IN" dirty="0"/>
            </a:br>
            <a:r>
              <a:rPr lang="en-IN" dirty="0"/>
              <a:t>max volume – max CPU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9E73-567A-4BBF-926F-982B404B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postgres</a:t>
            </a:r>
          </a:p>
          <a:p>
            <a:r>
              <a:rPr lang="en-IN" dirty="0" err="1"/>
              <a:t>mariadb</a:t>
            </a:r>
            <a:endParaRPr lang="en-IN" dirty="0"/>
          </a:p>
          <a:p>
            <a:r>
              <a:rPr lang="en-IN" dirty="0"/>
              <a:t>oracle</a:t>
            </a:r>
          </a:p>
          <a:p>
            <a:r>
              <a:rPr lang="en-IN" dirty="0" err="1"/>
              <a:t>microsoft</a:t>
            </a:r>
            <a:r>
              <a:rPr lang="en-IN" dirty="0"/>
              <a:t> </a:t>
            </a:r>
            <a:r>
              <a:rPr lang="en-IN" dirty="0" err="1"/>
              <a:t>sql</a:t>
            </a:r>
            <a:endParaRPr lang="en-IN" dirty="0"/>
          </a:p>
          <a:p>
            <a:r>
              <a:rPr lang="en-IN" dirty="0"/>
              <a:t>Amazon Aurora</a:t>
            </a:r>
          </a:p>
        </p:txBody>
      </p:sp>
    </p:spTree>
    <p:extLst>
      <p:ext uri="{BB962C8B-B14F-4D97-AF65-F5344CB8AC3E}">
        <p14:creationId xmlns:p14="http://schemas.microsoft.com/office/powerpoint/2010/main" val="408156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BDF8-0CBD-4839-A9DF-B234CA94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E7EE-51FD-443E-92D6-B48F566E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  <a:p>
            <a:r>
              <a:rPr lang="en-IN" dirty="0"/>
              <a:t>256 TB</a:t>
            </a:r>
          </a:p>
          <a:p>
            <a:r>
              <a:rPr lang="en-IN" dirty="0"/>
              <a:t>postgres </a:t>
            </a:r>
            <a:r>
              <a:rPr lang="en-IN" dirty="0" err="1"/>
              <a:t>db</a:t>
            </a:r>
            <a:r>
              <a:rPr lang="en-IN" dirty="0"/>
              <a:t> unlimited,  table 32tb,  row 1.6tb, col 1gb</a:t>
            </a:r>
          </a:p>
          <a:p>
            <a:r>
              <a:rPr lang="en-IN" dirty="0" err="1"/>
              <a:t>mariadb</a:t>
            </a:r>
            <a:r>
              <a:rPr lang="en-IN" dirty="0"/>
              <a:t> 64tb </a:t>
            </a:r>
          </a:p>
          <a:p>
            <a:r>
              <a:rPr lang="en-IN" dirty="0"/>
              <a:t>oracle 128tb</a:t>
            </a:r>
          </a:p>
          <a:p>
            <a:r>
              <a:rPr lang="en-IN" dirty="0" err="1"/>
              <a:t>microsoft</a:t>
            </a:r>
            <a:r>
              <a:rPr lang="en-IN" dirty="0"/>
              <a:t> </a:t>
            </a:r>
            <a:r>
              <a:rPr lang="en-IN" dirty="0" err="1"/>
              <a:t>sql</a:t>
            </a:r>
            <a:r>
              <a:rPr lang="en-IN" dirty="0"/>
              <a:t> </a:t>
            </a:r>
          </a:p>
          <a:p>
            <a:r>
              <a:rPr lang="en-IN" dirty="0"/>
              <a:t>524 peta byte</a:t>
            </a:r>
          </a:p>
          <a:p>
            <a:r>
              <a:rPr lang="en-IN" dirty="0"/>
              <a:t>Amazon Aurora 64tb</a:t>
            </a:r>
          </a:p>
        </p:txBody>
      </p:sp>
    </p:spTree>
    <p:extLst>
      <p:ext uri="{BB962C8B-B14F-4D97-AF65-F5344CB8AC3E}">
        <p14:creationId xmlns:p14="http://schemas.microsoft.com/office/powerpoint/2010/main" val="293579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932-F632-4213-809D-51DBFB1F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</a:t>
            </a:r>
          </a:p>
        </p:txBody>
      </p:sp>
      <p:pic>
        <p:nvPicPr>
          <p:cNvPr id="5" name="Content Placeholder 4" descr="City">
            <a:extLst>
              <a:ext uri="{FF2B5EF4-FFF2-40B4-BE49-F238E27FC236}">
                <a16:creationId xmlns:a16="http://schemas.microsoft.com/office/drawing/2014/main" id="{26ABCB37-07B8-4ACB-A249-3DFD9475F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6105" y="2514600"/>
            <a:ext cx="914400" cy="914400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09658E0-BB31-4AE2-9725-20CBA029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8639" y="3833446"/>
            <a:ext cx="914400" cy="914400"/>
          </a:xfrm>
          <a:prstGeom prst="rect">
            <a:avLst/>
          </a:prstGeom>
        </p:spPr>
      </p:pic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0A17A016-59EC-46B6-82E8-83F61F3DB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139" y="2426677"/>
            <a:ext cx="914400" cy="914400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id="{335C7651-2BCB-4391-82C1-FB14533A53EC}"/>
              </a:ext>
            </a:extLst>
          </p:cNvPr>
          <p:cNvSpPr/>
          <p:nvPr/>
        </p:nvSpPr>
        <p:spPr>
          <a:xfrm rot="2889459">
            <a:off x="2320258" y="2769577"/>
            <a:ext cx="545124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50A14427-D74F-4296-A29A-D19CEA921EBA}"/>
              </a:ext>
            </a:extLst>
          </p:cNvPr>
          <p:cNvSpPr/>
          <p:nvPr/>
        </p:nvSpPr>
        <p:spPr>
          <a:xfrm rot="5400000">
            <a:off x="4682260" y="2400300"/>
            <a:ext cx="545124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1F970-4010-410F-BBCE-4B1CA8E2C536}"/>
              </a:ext>
            </a:extLst>
          </p:cNvPr>
          <p:cNvSpPr txBox="1"/>
          <p:nvPr/>
        </p:nvSpPr>
        <p:spPr>
          <a:xfrm>
            <a:off x="1708639" y="46327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64 TB</a:t>
            </a:r>
          </a:p>
        </p:txBody>
      </p:sp>
    </p:spTree>
    <p:extLst>
      <p:ext uri="{BB962C8B-B14F-4D97-AF65-F5344CB8AC3E}">
        <p14:creationId xmlns:p14="http://schemas.microsoft.com/office/powerpoint/2010/main" val="159028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374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Banking</vt:lpstr>
      <vt:lpstr>PowerPoint Presentation</vt:lpstr>
      <vt:lpstr>RDBMS max volume – max CPU core</vt:lpstr>
      <vt:lpstr>PowerPoint Presentation</vt:lpstr>
      <vt:lpstr>ECommerce</vt:lpstr>
      <vt:lpstr>PowerPoint Presentation</vt:lpstr>
      <vt:lpstr>DataWarehouse</vt:lpstr>
      <vt:lpstr>PowerPoint Presentation</vt:lpstr>
      <vt:lpstr>Ecommerce</vt:lpstr>
      <vt:lpstr>Autoscaling</vt:lpstr>
      <vt:lpstr>Database</vt:lpstr>
      <vt:lpstr>PowerPoint Presentation</vt:lpstr>
      <vt:lpstr>RDBMS</vt:lpstr>
      <vt:lpstr>ACID </vt:lpstr>
      <vt:lpstr>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13</cp:revision>
  <dcterms:created xsi:type="dcterms:W3CDTF">2020-07-15T10:16:17Z</dcterms:created>
  <dcterms:modified xsi:type="dcterms:W3CDTF">2020-07-15T12:23:03Z</dcterms:modified>
</cp:coreProperties>
</file>