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0B94-519B-4B9F-AED7-74FA4635F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1391-AED7-433F-839B-CA4863BE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2777-2E69-4E7C-BFD6-E8B4DD47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9620-ABD4-4963-9442-9B688767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5126-80E5-4314-9307-5033AD89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2A97-2C03-4DCC-9171-787BB419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70FE6-B41C-476F-9643-F5BAFECC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4FC1-731B-4973-B589-ECFCB682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1ACC-1FE1-4746-B21A-BE53826D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47A7-921C-4613-95ED-25F60937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1DC7F-3B32-4F7C-BF61-944A9D7B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AE59-ED77-4BDF-9FF0-41A8FADB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805EC-966D-45C9-A846-512650B4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C8FD-5857-4CE8-BCF7-7AFA71F6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DAA-2A00-45F7-B3F6-B8C4E524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2506-8DF0-4C59-BF8F-E7EBC1CC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5E7F-55A1-4B9E-B2A6-126246E4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6B3D-66B0-45EA-AB6E-D7637D9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349C-F479-4795-810A-3FA4B515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9681-3852-47AF-8120-6D6453E3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9E01-6DE6-4E53-A120-D9C53942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DCE8-7B74-42BB-BE5A-FAFA3F08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5FD8-9A5C-4E78-B874-479EB48D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99C8-CE85-42C1-91E4-9395E1D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1E47-F90A-4FEB-AB0C-EB5F4A52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0DF3-E352-4D10-8F80-FBFFB88E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4543-E29B-49F3-9477-909D26804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7DA8-8375-4F61-BD51-248B7D78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A62B-8AF5-4133-908E-4A269766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0783-7A1A-41C7-BA78-F3DC60F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4AA9C-1C2A-4EFC-862A-6DA655EB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39E3-05DB-4DC1-8873-4886F95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B3402-A3F3-428A-B147-889872A4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FAB4-6920-48B4-B712-B78F496D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D5F22-CB70-4EE3-AEE7-F8475F35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51CDE-47FB-489F-94B1-4081B3384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38A5E-5A3A-4847-B12C-817FAB0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D6070-AEAF-4B00-9566-ECA542AD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5DF67-1B30-42CC-8161-B696FA4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5F8-CFC1-4EF9-89DB-65FD2D4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2A0AF-4DFC-4F73-AC24-FEF6B428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A878-1A94-4288-87D5-06B259EF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9AC06-54B3-4115-9609-45938D75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7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355A5-4335-4FD1-AA9E-B7CA8276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CEE5C-855F-4CC2-A187-E3C7F3B7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52DD-8DB8-49B0-BA05-5411DEB2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9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0A01-A0BE-4E22-939E-0A433164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1356-FF42-4DEF-97A0-F290E286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2DCEC-FBEC-4E2E-9C00-772530C7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7AB3-8190-4B67-BF41-6AD0CE53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BB6CE-77D6-4B8F-91E6-9DD8A26D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0B4E-47C2-4D34-9233-0B0B50C4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09EC-98C9-4FD5-9B8B-8DE1DC4C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F52E9-FEE9-4B9A-9966-E2DFC217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05B4-7C14-4DF1-BA52-9DE64C23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DA6D7-1FB1-451F-9DBB-1EFAB72F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90AD-1015-499C-9D7E-AE997C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821F5-6EFC-4AA3-B539-7F35EBD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579DA-7CBF-4316-81F5-3AD5F119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724D-B77B-494A-BDD9-96B4B381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CD81-095E-4B4A-86FD-CE96E1BF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9A1B-49DF-4FA9-B699-48F535BB78DF}" type="datetimeFigureOut">
              <a:rPr lang="en-IN" smtClean="0"/>
              <a:t>2020/04/08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F2C5-1D9D-415F-B2FF-945728D5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337C-3D47-497B-9D92-CC35EA75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E5E6-B1A0-4EAF-8E77-C6B0D41E8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7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2B-FBA6-4212-BCCE-BF4A703DE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379E-9DB4-40A6-B425-002EF8AF8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5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62B5-3291-4134-9ED3-D511D73C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 Connection Architecture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6AB77EDB-39CF-4508-B4DC-8C69AED5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493" y="2188028"/>
            <a:ext cx="2103664" cy="34779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844C2-7D49-463D-B04E-91C162F5879D}"/>
              </a:ext>
            </a:extLst>
          </p:cNvPr>
          <p:cNvSpPr txBox="1"/>
          <p:nvPr/>
        </p:nvSpPr>
        <p:spPr>
          <a:xfrm>
            <a:off x="1559242" y="263706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RDS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AC12CC5-438D-45A6-8607-70C3ABC26E50}"/>
              </a:ext>
            </a:extLst>
          </p:cNvPr>
          <p:cNvSpPr/>
          <p:nvPr/>
        </p:nvSpPr>
        <p:spPr>
          <a:xfrm>
            <a:off x="2628900" y="3159579"/>
            <a:ext cx="4792436" cy="1706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HOSTNAME(ip, DNS), username, password, port, drivers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C436A0-66A0-45A7-B812-963133C7C362}"/>
              </a:ext>
            </a:extLst>
          </p:cNvPr>
          <p:cNvSpPr/>
          <p:nvPr/>
        </p:nvSpPr>
        <p:spPr>
          <a:xfrm>
            <a:off x="10252364" y="1958109"/>
            <a:ext cx="1801091" cy="4378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13.2.53.5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38313-25DE-4D54-B25A-0ED0A566A1F4}"/>
              </a:ext>
            </a:extLst>
          </p:cNvPr>
          <p:cNvSpPr txBox="1"/>
          <p:nvPr/>
        </p:nvSpPr>
        <p:spPr>
          <a:xfrm>
            <a:off x="10612582" y="37684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NIFI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C8371055-A966-40DF-BAB0-1EB1BA7EBA2F}"/>
              </a:ext>
            </a:extLst>
          </p:cNvPr>
          <p:cNvSpPr/>
          <p:nvPr/>
        </p:nvSpPr>
        <p:spPr>
          <a:xfrm>
            <a:off x="7869382" y="3158729"/>
            <a:ext cx="1801091" cy="185650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82BD-A204-442C-AB17-0155DDC70308}"/>
              </a:ext>
            </a:extLst>
          </p:cNvPr>
          <p:cNvSpPr txBox="1"/>
          <p:nvPr/>
        </p:nvSpPr>
        <p:spPr>
          <a:xfrm>
            <a:off x="8017164" y="2835564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</a:t>
            </a:r>
          </a:p>
          <a:p>
            <a:r>
              <a:rPr lang="en-IN" dirty="0"/>
              <a:t>pool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5445DD-7BCB-4A83-9A82-EAE3AA352949}"/>
              </a:ext>
            </a:extLst>
          </p:cNvPr>
          <p:cNvSpPr/>
          <p:nvPr/>
        </p:nvSpPr>
        <p:spPr>
          <a:xfrm>
            <a:off x="8543636" y="3429000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2B7CA9-F3F3-43C0-B791-12E83CA9E832}"/>
              </a:ext>
            </a:extLst>
          </p:cNvPr>
          <p:cNvSpPr/>
          <p:nvPr/>
        </p:nvSpPr>
        <p:spPr>
          <a:xfrm>
            <a:off x="8696036" y="3581400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8A17A2-FD9C-4F25-8AF9-02042ECB7A56}"/>
              </a:ext>
            </a:extLst>
          </p:cNvPr>
          <p:cNvSpPr/>
          <p:nvPr/>
        </p:nvSpPr>
        <p:spPr>
          <a:xfrm>
            <a:off x="8848436" y="3733800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8E97BD-9439-4DA1-815D-C46DDB408547}"/>
              </a:ext>
            </a:extLst>
          </p:cNvPr>
          <p:cNvSpPr/>
          <p:nvPr/>
        </p:nvSpPr>
        <p:spPr>
          <a:xfrm>
            <a:off x="8675012" y="3923039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A4534C-F0EF-4D21-8D9F-D4BE74BBE41E}"/>
              </a:ext>
            </a:extLst>
          </p:cNvPr>
          <p:cNvSpPr/>
          <p:nvPr/>
        </p:nvSpPr>
        <p:spPr>
          <a:xfrm>
            <a:off x="8675012" y="4346756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440CD2-434F-41D1-A8EE-241EF9CC294C}"/>
              </a:ext>
            </a:extLst>
          </p:cNvPr>
          <p:cNvSpPr/>
          <p:nvPr/>
        </p:nvSpPr>
        <p:spPr>
          <a:xfrm>
            <a:off x="8203957" y="4369459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EB7227-79DC-4D11-BD72-A85B06E36C1D}"/>
              </a:ext>
            </a:extLst>
          </p:cNvPr>
          <p:cNvSpPr/>
          <p:nvPr/>
        </p:nvSpPr>
        <p:spPr>
          <a:xfrm>
            <a:off x="8128000" y="4038599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A7CD6-9FA8-421A-8278-554F793C23BE}"/>
              </a:ext>
            </a:extLst>
          </p:cNvPr>
          <p:cNvSpPr/>
          <p:nvPr/>
        </p:nvSpPr>
        <p:spPr>
          <a:xfrm>
            <a:off x="8021700" y="3650672"/>
            <a:ext cx="461819" cy="496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6BCFF3C-B74A-4D6C-A2BC-B66854ABB323}"/>
              </a:ext>
            </a:extLst>
          </p:cNvPr>
          <p:cNvSpPr/>
          <p:nvPr/>
        </p:nvSpPr>
        <p:spPr>
          <a:xfrm>
            <a:off x="9670473" y="3898899"/>
            <a:ext cx="526472" cy="2388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3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9AE5-8D0D-4F65-B1D9-094DE73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69E8-7ADB-44E9-8304-5145D05B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Connection pool establish n number of predefined connections to the endpoint(RDS) and whenever you initialized the query from nifi processor(Query table) it made a connection establishment through the connection pool, so it will be picking the connection which is readily available</a:t>
            </a:r>
          </a:p>
          <a:p>
            <a:r>
              <a:rPr lang="en-IN" dirty="0"/>
              <a:t>So all the  overhead in terms of creating the connection it would be taken care by nifi controller service(Connection pool is one of the nifi controller)</a:t>
            </a:r>
          </a:p>
          <a:p>
            <a:r>
              <a:rPr lang="en-IN" dirty="0"/>
              <a:t>Connection pool is the one which got all the information</a:t>
            </a:r>
          </a:p>
          <a:p>
            <a:pPr lvl="1"/>
            <a:r>
              <a:rPr lang="en-IN" dirty="0"/>
              <a:t>IP</a:t>
            </a:r>
          </a:p>
          <a:p>
            <a:pPr lvl="1"/>
            <a:r>
              <a:rPr lang="en-IN" dirty="0"/>
              <a:t>Username</a:t>
            </a:r>
          </a:p>
          <a:p>
            <a:pPr lvl="1"/>
            <a:r>
              <a:rPr lang="en-IN" dirty="0"/>
              <a:t>Password</a:t>
            </a:r>
          </a:p>
          <a:p>
            <a:pPr lvl="1"/>
            <a:r>
              <a:rPr lang="en-IN" dirty="0"/>
              <a:t>Drivers</a:t>
            </a:r>
          </a:p>
          <a:p>
            <a:pPr lvl="1"/>
            <a:r>
              <a:rPr lang="en-IN" dirty="0"/>
              <a:t>No of connection need to server at the same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0C79-1568-4D5B-B606-6387E4D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B819-4890-4B64-8894-73149B1C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  <a:p>
            <a:r>
              <a:rPr lang="en-IN" dirty="0"/>
              <a:t>POSTGRES</a:t>
            </a:r>
          </a:p>
          <a:p>
            <a:r>
              <a:rPr lang="en-IN" dirty="0"/>
              <a:t>MARIADB</a:t>
            </a:r>
          </a:p>
          <a:p>
            <a:r>
              <a:rPr lang="en-IN" dirty="0"/>
              <a:t>ORACLE</a:t>
            </a:r>
          </a:p>
          <a:p>
            <a:r>
              <a:rPr lang="en-IN" dirty="0"/>
              <a:t>Microsoft SQL</a:t>
            </a:r>
          </a:p>
        </p:txBody>
      </p:sp>
    </p:spTree>
    <p:extLst>
      <p:ext uri="{BB962C8B-B14F-4D97-AF65-F5344CB8AC3E}">
        <p14:creationId xmlns:p14="http://schemas.microsoft.com/office/powerpoint/2010/main" val="25011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RDBMS Connection Architecture</vt:lpstr>
      <vt:lpstr>Connection Pool</vt:lpstr>
      <vt:lpstr>RDBMS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</dc:creator>
  <cp:lastModifiedBy>Karthick</cp:lastModifiedBy>
  <cp:revision>4</cp:revision>
  <dcterms:created xsi:type="dcterms:W3CDTF">2020-04-08T07:10:24Z</dcterms:created>
  <dcterms:modified xsi:type="dcterms:W3CDTF">2020-04-08T07:54:02Z</dcterms:modified>
</cp:coreProperties>
</file>