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5" r:id="rId24"/>
    <p:sldId id="279" r:id="rId25"/>
    <p:sldId id="280" r:id="rId26"/>
    <p:sldId id="281" r:id="rId27"/>
    <p:sldId id="282" r:id="rId28"/>
    <p:sldId id="283" r:id="rId29"/>
    <p:sldId id="285" r:id="rId30"/>
    <p:sldId id="286" r:id="rId31"/>
    <p:sldId id="284"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1-29T04:14:55.499"/>
    </inkml:context>
    <inkml:brush xml:id="br0">
      <inkml:brushProperty name="width" value="0.05292" units="cm"/>
      <inkml:brushProperty name="height" value="0.05292" units="cm"/>
      <inkml:brushProperty name="color" value="#FF0000"/>
    </inkml:brush>
  </inkml:definitions>
  <inkml:trace contextRef="#ctx0" brushRef="#br0">9631 5838 0,'0'18'94,"0"0"-79,0-1-15,0 1 16,0 53-16,0-36 16,-18 124-1,1-106 1,17 141-16,0-18 16,-18-141-1,18 36 1,0-1-1,0-52 1,-18-71 78,18 0-79,0-17-15,-17-1 16,17-52-16,0 52 16,0-17-16,0 35 15,0-124 1,0 142 0,17-88-16,1 35 15,-18 52 1,18-17-1,-1 0 1,1 36 0,-1-18-1,1 17-15,-18 0 16,18 18 0,-1 0 46,1 0-62,0 0 16,35 36-1,-1 34-15,37 1 16,-36-18-16,35 52 16,-35-16-1,105 122 1,-34 1-16,-89-177 15,36 124 1,-36-71 0,-17-35-1,-1-18 1,-17-17-16,18 0 16,-18-1-1,18-17 1,-18 18-1,0 0 32</inkml:trace>
  <inkml:trace contextRef="#ctx0" brushRef="#br0" timeOffset="554.03">9596 6227 0,'17'0'93,"-17"-18"-77,18 18-16,-1 0 16,1 0-1,17 0-15,-17 0 16,0 0-1,-1 0 1,54-18-16</inkml:trace>
  <inkml:trace contextRef="#ctx0" brushRef="#br0" timeOffset="1592.1">10601 5927 0,'35'53'47,"-17"17"-47,0 1 15,-18-1 1,35 54-16,-18-18 16,19-36-16,-19 18 15,19 18 1,-36-71-1,0-87 48,0 16-63,-18-52 16,0 35-16,1 0 15,17 18-15,-18-18 16,-35-88-1,0 0 1,53 123 0,-17-52-1,17 34-15,0 19 32,0-1-17,0 0-15,0 1 16,17-1-1,1 18 1,0 0 0,-1-18-16,18 18 15,-17 0 1,17 0-16,36 53 31,-53-53-15,17 36-16,-35-19 15,17 1 1,1 17 0,-18-17-1,0-1 1,-18 1 0,1 0-1,-18-1 1,17 1-16,0 0 15,-52 17 1,52-17 0</inkml:trace>
  <inkml:trace contextRef="#ctx0" brushRef="#br0" timeOffset="2433.71">11130 5786 0,'18'35'32,"-1"-18"-32,-17 19 0,36 17 15,-19-18 1,1 35-16,0-34 16,-1 52-1,1-17 1,0-36-1,-18 0 1,0-17 0,0-89 62,-36 36-63,19-36-15,-19-17 16,19 53-16,-1-53 16,18 35-16,-18 17 15,18 19 1,0-36 0,0 18-1,0 17-15,18 18 31,17-18-15,-17 1-16,0 17 16,-1 0-1,1 0-15,0 0 32,-1 0-32,-17 17 15,18 19 1,-18-19-1,17 19-15,-17-1 16,0 0 0,0 0-16,0-17 15,-17 17 1,-1-17 15,1-18 16,-1-18-31,18 1-16</inkml:trace>
  <inkml:trace contextRef="#ctx0" brushRef="#br0" timeOffset="2859.37">11465 5362 0,'0'18'0,"18"0"16,-18 17-16,18 18 16,-1 0-1,1 17 1,-18 1 0,35 17-1,-17-18-15,-18-52 16,17 17-1,1-17 1,-18 0 0</inkml:trace>
  <inkml:trace contextRef="#ctx0" brushRef="#br0" timeOffset="3146.62">11677 5786 0,'18'0'31,"-18"17"-15,17 18 0,1-35-16,-18 18 15,0 0 1,0-36 15,-18-35-15,1 0-1</inkml:trace>
  <inkml:trace contextRef="#ctx0" brushRef="#br0" timeOffset="3357.19">11624 5450 0,'35'18'125</inkml:trace>
  <inkml:trace contextRef="#ctx0" brushRef="#br0" timeOffset="3980.44">12153 5503 0,'0'0'0,"-17"-17"0,-1 17 16,-17-18-16,35 0 15,-53 18 1,17 0 0,1 0-16,18 18 15,-19 53 1,36-36-16,-17 124 15,52-18 1,35-53 0,19-18-1,-19-34 1,-52-36 0,52 17-16,-17-34 15,-17-1 1,34-52-1,-35-19 1,-17 72 0,0-19-16,-1 1 15,-17 18 17</inkml:trace>
  <inkml:trace contextRef="#ctx0" brushRef="#br0" timeOffset="4567.45">12524 5644 0,'-18'0'15,"0"0"1,1 18-16,-1-18 16,0 35-1,18 1 1,-17 17-16,17-36 16,0 18-1,17 1 1,1-19-1,0-17 1,-1 0 0,1-17-16,17-36 15,-17 0 1,0 53 0,-18-18-1,17 36 48,-17 0-63,18-1 15,-1 1-15,-17-1 16,18-17 0,0 0-16,35 0 15,-36-35 1,36-71-1,-18 53 1,-17-70 0,0 0-1</inkml:trace>
  <inkml:trace contextRef="#ctx0" brushRef="#br0" timeOffset="4867.57">12876 5292 0,'0'17'47,"18"1"-47,-18 0 16,18 35-1,-1-18-15,-17 18 16,0-36-16,18 36 15,0-17 1</inkml:trace>
  <inkml:trace contextRef="#ctx0" brushRef="#br0" timeOffset="6752.1">12823 5133 0,'0'18'63,"0"17"-48,18-18 1,-18 36-1,35 0-15,1 18 16,17 52 0,-18-34-1,-17-54 1,17 18-16,-35-18 16,0-17-1,35 17 1,-35-17-1,0-1 48</inkml:trace>
  <inkml:trace contextRef="#ctx0" brushRef="#br0" timeOffset="7181.46">12912 5450 0,'0'-17'78,"17"17"-47,1-18-15,0 1-1,17-1 1,0 0-16,-17 1 15,-18-1 1,17 18 0</inkml:trace>
  <inkml:trace contextRef="#ctx0" brushRef="#br0" timeOffset="7912.76">13370 5256 0,'0'18'15,"0"0"1,0 17 0,0 36-16,0-36 15,18 0 1,0-17 0,-18-1-1,0 1 63,0-36 16</inkml:trace>
  <inkml:trace contextRef="#ctx0" brushRef="#br0" timeOffset="8287.62">13176 4886 0,'0'18'31,"0"-1"-15,0 1-1,0 0 17,0-1-17,18-17 1,17 35 0,-17-35-16,17 0 15</inkml:trace>
  <inkml:trace contextRef="#ctx0" brushRef="#br0" timeOffset="9318.42">13688 5186 0,'0'17'78,"17"1"-78,-17 0 16,18 17-1,0-17-15,-18-1 16,35 1-1,-35 0 1,18-18 0,-18 17-1,0-34 32,0-1-31,0 0-1,0 1 1,0-1-16,0 0 16,0 1-1,0-1 1,0 0 0,0 1 15,0-1 0,-18 18 0,0 0 1,1 0-1</inkml:trace>
  <inkml:trace contextRef="#ctx0" brushRef="#br0" timeOffset="9996.54">13917 5080 0,'18'18'32,"-1"35"-32,19-18 15,-36-18 1,17 1 0,-17-36 93,0 1-109,0-1 16,0 1-1,0-1 1,18 0-16,-18 1 15,18 17 1,-1-18-16,1 18 16,-1 0-1,1 0 1,0 0 0,17 0-16,18 0 15,18 53 1,-54-35-1,1-1 1,-1-17 0</inkml:trace>
  <inkml:trace contextRef="#ctx0" brushRef="#br0" timeOffset="10662.24">15963 4410 0,'18'0'62,"-1"0"-46,36 0-1,36-18-15,16 18 16,-16-18 0,140-34-1,-123 16 1,17 1-16,-52 17 16,-71 1 30</inkml:trace>
  <inkml:trace contextRef="#ctx0" brushRef="#br0" timeOffset="11195.88">16528 3775 0,'17'0'31,"36"17"-16,35 1-15,1 17 16,-1 1-16,35 16 16,-70-34-1,53 53 1,-71-71-16,-35 35 0,18-17 16,0 52-1,-18-35 1,0 1-1,-18 34 1,-53 18-16,36-17 16,-53 35-1,-36 17 1,107-87 0,-36-1-1,35-18 1</inkml:trace>
  <inkml:trace contextRef="#ctx0" brushRef="#br0" timeOffset="12154.48">18186 3457 0,'0'18'63,"0"-1"-48,53 54 1,-36-36-16,36 36 15,-18-36 1,18 36-16,53 52 16,-88-88-1,17 1-15,-17-36 16,-18 17 0,17-17 46,-17-35-62,18-18 16,17-35-16,-17 35 15,17-70 1,-17-19-16,-1 37 16,19-54-1,-36 53 1,0 88-1,0-34 1,0 16 0</inkml:trace>
  <inkml:trace contextRef="#ctx0" brushRef="#br0" timeOffset="12821.66">19032 3087 0,'0'17'31,"0"1"-15,18 17-16,0-17 15,-1 70 1,19 18-16,-1 0 15,0 0 1,0-36 0,-35-52-1,18 0 1,0-1-16,-1-34 94,19-1-94,-19 0 15,36 1-15,-35 17 16,-1-18-16,1 0 16,17 1 77</inkml:trace>
  <inkml:trace contextRef="#ctx0" brushRef="#br0" timeOffset="13383.6">20020 3193 0,'0'-18'16,"-35"18"15,17 0-31,1 0 16,-19 18-16,36-1 15,-35 36 1,17-18-1,1 18-15,-1 0 16,18-35 0,0 0-1,0-1 1,0 1 0,0-1-16,18 1 15,-1-18 1,1 0-1,35 0 1,-35 0 0,17 0-1,18-35-15,-36 17 16,19 1 0,-36-1-1</inkml:trace>
  <inkml:trace contextRef="#ctx0" brushRef="#br0" timeOffset="14660.59">21572 2540 0,'0'18'32,"18"35"-17,0-1-15,35 54 16,-1-35-16,-16 35 15,17-18 1,35 194 0,-35-123-16,-36-89 15,1 1 1,0-53 0,-36-18 30,-17-89-30,-36-16-16,18-19 16,18 54-16,-18-36 15,0-35 1,0 70 0,53 36-1,-17-53-15,-1 52 16,18 19-1,0-19 1,0-17 0,0 18-1,71-71-15,-1 36 16,1-18 0,35 52-1,-71 36 1,18 0-1,0 0 1,0 53 0,-36-35-16,18 17 0,1 36 15,-36-18 17,0 0-17,0-18 1,-71 35-16,-70 19 15,123-89 1,-52 17 0,35 1-1,17-18 1,18-18 46,0 1-46</inkml:trace>
  <inkml:trace contextRef="#ctx0" brushRef="#br0" timeOffset="15150.38">22296 1993 0,'0'18'31,"17"-18"-31,-17 17 16,35 54 0,-17-36-1,0 18-15,35 88 16,-18-52 0,-35-54-16,53 53 15,-53-53 1,0-17-1,17 0 1,1-18 0,0 0 62,-1 0-78,1 0 15</inkml:trace>
  <inkml:trace contextRef="#ctx0" brushRef="#br0" timeOffset="15824.61">22737 2258 0,'-18'0'15,"0"0"1,18 35-1,-17 0 1,-1 18-16,18 35 16,0-52-1,0-1 1,0-17 0,18-36 62,-1-17-78,-17-1 15,0-16-15,0-1 16,0 35-16,0 0 16,0 1-16,18 17 62,0 17-15,-1 1-47,1 17 31,-18-17-31,17 0 0,1 17 16,17-18-1,18 36 1,18-53 0,-36-35-16,71-53 15</inkml:trace>
  <inkml:trace contextRef="#ctx0" brushRef="#br0" timeOffset="16610.88">23125 2170 0,'0'17'47,"0"36"-47,0-18 15,0-17-15,0 0 16,17 17-16,-17-17 15,18-1 1,0-17 0,-1 0-16,36-17 15,0-36 1,88-106 0,-106 71-1,-17 70 1,-18 53 31,0 18-47,18-17 15,-18 16-15,17 1 16,19 53 0,-1-18-1,-35-52-15,17 17 16,1-18-1,-18 53 1,0-35 0,0-35-1,0 35 1,-35-53 15,-18 0-31,18 0 16,-1 0-1,-52-53 1,53 35 0,17 18-1,18-18 1,0 1-16,0-1 16,0-17-1,18-18 1,-18 35-1,35-17-15,0 0 16,1 35 0,-1-18-1,0 18 1,1-18 0,-1 18-16</inkml:trace>
  <inkml:trace contextRef="#ctx0" brushRef="#br0" timeOffset="17671.74">23795 2240 0,'17'0'63,"1"-18"-48,17 1 1,-17 17-16,0-35 16,-18-1-1,17 1 1,-17 17-16,0 1 15,-35 17 17,-18 0-17,18 35 1,-18 0 0,35 1-16,18-1 15,0 0 1,0 0-1,36 1 1,-1-1 0,0 0-16,18-17 15,18 0 1,-54-18 0,36 0-1,-35-36 1,70-52-1,-35-18-15,-53 89 16,35-72 0,-35 54-1,0 17 1,0 1 31,0 34 47,0 1-79,18 0 1,-1-1-1,1 1 1,-18-53 62,18-36-62,-1 18-1,19-53-15,-36 36 16,35-36-16,-17 36 16,35-89-1,-36 106 1</inkml:trace>
  <inkml:trace contextRef="#ctx0" brushRef="#br0" timeOffset="19102.39">13564 7655 0,'0'18'78,"0"0"-63,0-1-15,-17 18 16,17-17-16,-18 17 16,18 18-16,0 18 15,-18 88 1,18-54 0,0 72-16,0 34 15,0-158 1,0 18-1</inkml:trace>
  <inkml:trace contextRef="#ctx0" brushRef="#br0" timeOffset="19651.53">13070 8467 0,'18'17'63,"35"19"-48,-18 16-15,18 1 16,18 18-16,-1 0 15,1 17 1,70 18 0,-71-54-16,1-34 15,-36-18 1,-17 0 0,0-18-1,87-176 1,-87 142-1,70-160-15,18 18 16,-71 106 0,36-71-1,-36 124 1</inkml:trace>
  <inkml:trace contextRef="#ctx0" brushRef="#br0" timeOffset="20466.38">12471 10742 0,'-18'0'16,"-17"71"-1,-18-18 1,0 35-16,0-35 16,-18 123-1,54-123 1,-18 53-16,35-53 15,0-36 1,17 19 0,1-1-1,-1-35 1,1 0 0,0 0-16,-1 0 15,19 0 1,17 0-1,-1 0 1,54-53 0,53-35-16,-88 35 15,-1-35 1</inkml:trace>
  <inkml:trace contextRef="#ctx0" brushRef="#br0" timeOffset="20999.47">12806 11060 0,'-18'17'31,"18"18"-15,0 1-16,0-1 16,0-17-1,18 17 1,17-17-16,0 17 16,1-35-1,-19 0 1,36 0-1,-17-71 1,-19 54-16,1-72 16,-18 1-1,0 53 1,0-18 0,0 35-1,-35 1 1,35-1-16,-36 18 15,19 0 1,-19 18 0,36-1-1,-17 1 1,17 0 0,0-1-16</inkml:trace>
  <inkml:trace contextRef="#ctx0" brushRef="#br0" timeOffset="22497.68">13194 10901 0,'18'0'16,"-18"17"-1,0 1-15,17 17 16,-17 1-1,0-19 1,0-34 62,0-19-62,0 19-1,0-1-15,0 0 16,0 1 0,18 17-16,-1 0 31,1 0 0,0 17-15,-1 1-1,36 35-15,-35-35 16,-18-36 109,0 0-125,18-35 16,-1 18-1,1 18-15,17-19 16,-17 36-16,52-17 16,-34 17-1,16 0 1,-16 17-1,17 19 1,0 34 0,-36-52-16,-17-1 15,18-17 17,-18-17-17,18-19 1,17-34-1,-35 52-15,17 18 47,1 0-31,0 36-16,17-1 16,-35 18-1,35 0-15,-35-36 16,18 19-1,-18-19 1,18-17 47,-18-17-17,0-36-30,-36 0-16,36 0 16,-35-18-16,17-17 15,1 35-15,17 18 16,0-18 0,17 53 46,1 0-46,0 0-16,-1 18 15,19-1-15,-19 19 16,1-36 0,-18 35-16,17 35 15,-17-34 1,-17-36 31,17 17-32,-18-17 32</inkml:trace>
  <inkml:trace contextRef="#ctx0" brushRef="#br0" timeOffset="22919.85">14288 10583 0,'0'18'31,"0"0"-31,0 17 16,0-17-16,0-1 15,0 1-15,0-1 16,35 36-1,-18-53 1,1 0 0,0 0-1,17-35 1,-35 17-16,18-17 16,-18 0-1,17-36 1,-17 1-1,0 35-15</inkml:trace>
  <inkml:trace contextRef="#ctx0" brushRef="#br0" timeOffset="23377.73">14905 10089 0,'0'0'0,"0"71"16,0-53-16,0 52 15,0-35 1,0 18-16,0 0 15,0-35 1,0 0 0</inkml:trace>
  <inkml:trace contextRef="#ctx0" brushRef="#br0" timeOffset="23693.65">14781 10248 0,'18'-17'15,"0"17"-15,17 0 16,0-18-16,-17 18 16,-1 0-1,19 0 1,-36-18-16,17 18 0,1-17 31,17-1-15,-17 0-16</inkml:trace>
  <inkml:trace contextRef="#ctx0" brushRef="#br0" timeOffset="24654.81">15134 10107 0,'18'0'47,"-1"0"-47,1 0 47,0-18-31,-1 18-16,19-52 15,-19 52-15,1-18 16,-18 0-16,18 1 16,-18-19-1,0 19 1,0-1 31,-18 36-16,0-1-31,18 19 0,0-19 16,0 1-1,0 17-15,0-17 16,0 17 0,0-17-1,0-1 1,18-17-1,0 0 17,-1 0-32,1 0 15,17-17 1,-17-19 0,-1 1-1,1 0-15,-18 0 16,18-18-1,-18 17 1,17 36 0,1 0 31,0 0-32,-1 0-15,19 18 16,-19 0-1,1-1 1,-1 1 0,1-18 62,-18-18-63,0-17-15,0 17 16,0-17 0,0 17-1,0 1-15,0-1 16,0-17 0</inkml:trace>
  <inkml:trace contextRef="#ctx0" brushRef="#br0" timeOffset="28783.7">17462 9454 0,'0'-17'62,"36"-1"-30,-19 18-17,19-17-15,-19 17 16,72-36-16,-54 36 15,88-53-15,36 0 16,-106 18-16,88-18 16,53-17-1,-106 52 1,-70 0 0</inkml:trace>
  <inkml:trace contextRef="#ctx0" brushRef="#br0" timeOffset="29389.15">18221 8590 0,'18'0'0,"17"18"16,-17-18-16,17 17 15,0 1 1,71 0 0,-36 35-16,89 0 15,-35 17 1,17 54-1,-53-36 1,-70-53 0,-18 0-16,0 36 15,0-36 1,-36 36 0,1-36-1,0-17 1,-53 35-1,35-18-15,53-18 16,-18-17 0,0 18-1,18 0 1,-17-18 0,17 17-1</inkml:trace>
  <inkml:trace contextRef="#ctx0" brushRef="#br0" timeOffset="29895.79">19914 8096 0,'0'18'47,"18"52"-32,0 54-15,17-1 16,35 142-1,-34-89 1,-1-70-16,0 0 16,18 70-1,-35-123-15,-1-123 78</inkml:trace>
  <inkml:trace contextRef="#ctx0" brushRef="#br0" timeOffset="30296.14">20408 8026 0,'18'0'32,"-18"17"-32,17 36 15,19 35-15,-1-17 16,71 176-1,-53-106 1,53 106 0,-36-88-16,-52-53 15,17-53-15,-17-1 16,-18-34 0,0 0-1</inkml:trace>
  <inkml:trace contextRef="#ctx0" brushRef="#br0" timeOffset="30684.49">20638 9066 0,'0'-17'31,"0"-1"16,17 18-31,-17-18-16,18 18 15,-18-17 1,53-18-16,-18-1 15,0 19-15,71-54 16,-88 53 0,-1 18-16</inkml:trace>
  <inkml:trace contextRef="#ctx0" brushRef="#br0" timeOffset="31419">21184 8537 0,'0'18'31,"0"-1"-15,0 1-1,0 0 1,0-1-16,0 1 15,-17 17 1,17-17 0,0 0-1,0-1 1,0 1 0,17-18 30,-17-35 1,0-1-47,0 19 16,0-1-16,0 0 16,18 18-16,-18-17 15,18 17 79,-18 17-78,17-17-16,1 18 15</inkml:trace>
  <inkml:trace contextRef="#ctx0" brushRef="#br0" timeOffset="31756.91">21290 8449 0,'18'0'32,"-1"18"-17,-17-1-15,18 1 16,0 17-16,17 0 16,-35-17-1,18 0-15,-1-18 16,-17-36 62,0 1-62,0 0-16,0 0 15,0-1-15,0 1 16</inkml:trace>
  <inkml:trace contextRef="#ctx0" brushRef="#br0" timeOffset="32529.58">21890 8220 0,'0'0'0,"-18"0"31,1 0-31,-1 0 16,0 0-1,1 17 1,-1 54 0,18-53-16,-18 52 15,18-17 1,0-18-1,0-17 1,0 0 0,18-36 31,17-17-47,-17-1 15,53-52 1,-19-35-1,-34 87-15,-18-34 16,0 35 0,0-1-1,0 1 1,0 53 46,0 17-62,0 0 16,35 1-16,-35-19 16,18 36-16,0-35 15,-18 35 1,17-18 0,1-17-16,0-18 31,70 0-16,-35-53-15</inkml:trace>
  <inkml:trace contextRef="#ctx0" brushRef="#br0" timeOffset="33161.87">22384 7990 0,'0'18'31,"0"0"-31,0 17 16,0 0-16,17-17 15,-17 17 1,0-17 0,0-1-1,0-34 32,18-18-47,0 17 16,-18 0-1,0 1-15,0-1 16,17 18 62,-17 18-62,18-18-16,-18 17 15,18-17-15,-1 0 16,-17 18-16,18-18 16,-1 0 15,-17-18-16,0 1 1,18-1 0,-18 0-1,0 1 17</inkml:trace>
  <inkml:trace contextRef="#ctx0" brushRef="#br0" timeOffset="35459.44">23125 7761 0,'0'0'0,"-18"0"32,0 0-17,1 0 1,-1 0-16,18 35 15,-18-17 1,18 0 0,0 17-1,0-17 1,-17 52 0,17-35-16,0-17 15,0 0-15,0-1 16,0-34 62,0-1-62,17-17-1,-17 17-15,0-35 16,18 18-1,0 0 1,-18-1-16,0 19 31,17 17 32,-17 17-48,18 1 1,-18 0-16,35 17 16,1 0-1,16 18 1,-34-35-16,0-36 47,-18 1-47,17-54 15,36-35 1,-17 53 0,-19 18-16,-17 17 15,18 18 1,-18 18 46,17-18-46,1 35-16,0-35 16,-1 35-16,19-17 15,-1 0-15,-17-1 16,-1-34 31,-17-19-32,35-52-15,1 35 16,-1-17-16,-17 17 16,-1 18-1,1-18 1,0 53 46,17 0-46,-18 0-16,1 17 16,17-17-16,1 0 15,-36 18-15,17-18 16,1 0 0,0 0-1,-1 0 1,1 0-16,0 0 15,-1 0 1,1-18 0,35 1-1,-18-19 1,0 1-16,-35 17 16,36-17-1,-36 18-15,17-1 16,-17 0 15,0 1-15,0 34 15,-17-17-31,17 18 16,0 0-1,0 17 1,0-18-1,0 1 1,0 0-16,0 17 16,17-17-1,18-1 1,54-17 0,-54 0-1,36-17 1,-1-19-16,-52 19 15,-1-19 1,1 36 0,0-17-1,-18-1 1</inkml:trace>
  <inkml:trace contextRef="#ctx0" brushRef="#br0" timeOffset="39435.24">8184 6844 0,'0'-18'16,"-17"18"-1,-18 0-15,17 0 16,-35 0 0,18 0-16,-18 18 15,-35 17 1,-18 0-1,70-17-15,-69 35 16,-72 53 0,89-53-16,-106 53 15,0 35 1,-18-18 0,159-70-1,-158 88 1,34 18-1,124-106-15,-70 106 16,-53 105 0,140-229-1,-105 195 1,124-160 0,-142 230-16,88-70 15,54-178 1,-19 195-1,1-17 1,35-54 0,0 18-1,0-35-15,0-106 16,18 70 0,-1-52-1,19-1 1,-1 19-1,35 34 1,-34-70-16,70 70 16,-54-70-1,19 35 1,0-35 0,-1 18-1,18 0 1,-17-19-16,-1-16 15,-17-1 1,53 36 0,-35-54-1,-54 1 1,19-18-16,-1 17 16,71 36-1,53 0 1,-107-35-1,142 35 1,0-18 0,-141-35-16,-17 0 15,17 0 1,-36 0 0,19 18-1,87-18 1,-105 0-1,123 17-15,-18-17 16,-35 0 0,89 0-1,-71 0 1,17 0 0,71 0-1,-123 0-15,87 0 16,-122 0-1,-1 0 1,-17 0 15,17 0-15,0 0-16,0-17 0,54-18 16,-36 35-1,123-36 1,-35 1-1,-123 35 1,105-35 0,-35-1-16,1 36 15,34-35 1,-105 35 0,-18-18 62</inkml:trace>
  <inkml:trace contextRef="#ctx0" brushRef="#br0" timeOffset="40066.68">9772 11254 0,'35'0'63,"18"0"-48,-18 35-15,1-35 16,34 18-16,-34 17 16,16-18-1,1 36-15,-35-17 16,17-1-1,-17 35 1,-18-52 0,18 53-1,-18-36 1,0-17 0,0-1-16,-36 1 15,19 0 1,-36-1-1,-18 1 1,36-18 0,-124 70-16,53-34 15,89-19 1,-36 1 0,35 0-1,0-18 1,1 0 31,-54 0-32</inkml:trace>
  <inkml:trace contextRef="#ctx0" brushRef="#br0" timeOffset="40868.9">2805 9155 0,'0'17'47,"17"-17"-47,-17 18 16,0 0-1,18 34-15,0-16 0,-1-1 16,18 71 0,18-18-1,-35 18 1,0-71-16,-1 0 15,-17-17 1</inkml:trace>
  <inkml:trace contextRef="#ctx0" brushRef="#br0" timeOffset="42380.77">1834 8661 0,'0'0'0,"-17"17"16,17 1 0,0 35-1,0 53 1,0-36 0,17 71-1,1-52-15,17 87 16,54 18-1,-72-176 1,54 87 0,-18-34-1,-36-36 1,54 18-16,-18-18 16,-36-35-1,19 18 1,17 0-1,-36-18 1,36 0 0,0 0-16,0 0 15,0-18 1,-18-17 0,-17 17-1,-1 1 1,1-19-1,35 1-15,53-71 16,-88 71 0,-1 0-1,18-18 1,-17 17 0,-18 1-16,0 18 15,18-19 1,-18 19-1,0-89 1,0 71 0,-18-177-1,-52-35-15,52 229 16,-53-176 0,-35 18-1,71 158 1,-35-70-1,34 70 1,-34 1-16,35 17 16,17 0-1,-17 17 1,-36 72 0,36-37-1,-1 1-15,19 18 16,-54 141-16,54-107 15,-19 89 1,36-17 0,0-71-1,36 176 1,34-88 0,1-71-16,-1-17 15,1-53-15,17 0 16,0-18-1,-35-35 1,0 0 0,-35 0-1,70-70-15,0-54 16,-35 18 0,0-70-1,-53 70 1,0 0-1,0 18 1,-18-18-16,1 71 16,-1-35-1,0 52 1,1 0 0,-1 18-1,1 0 1,-1 0 15,0 0-31,-17 71 16,-18 52-1,35-52 1,-17 17-16,17-35 16,1 53-16,17-89 15,0 1 1,0 0-1,17-18 32,1-36-31,35-16-16,-35 16 16,17-34-1,0-36-15</inkml:trace>
  <inkml:trace contextRef="#ctx0" brushRef="#br0" timeOffset="42985.77">4004 8414 0,'0'17'47,"18"1"-47,-18 0 16,17 52-16,1-52 16,0 52-16,17 72 15,-17-125 1,17 107-1,-18-89 1,-17-70 47</inkml:trace>
  <inkml:trace contextRef="#ctx0" brushRef="#br0" timeOffset="43754.41">3845 7902 0,'-17'18'0,"17"0"15,-18 34-15,18 1 16,0 36-16,0 16 16,0 19-1,35 140 1,1-34-16,16-36 16,1-106-1,53 106 1,-106-176-1,88 52 1,-70-52 0,0-18-1,-1 0 17,19-18-32,-19-17 15,36-36 1,18-52-1,-36 88 1,18-107-16,-35 90 16,17-142-1,-35 141 1,0 0-16,0-71 16,-18 36-1,-52-71-15,52 106 16,-35-70-1,18 88 1,17 17 0,-17 0-1,17 18 1,1 0-16,-72 36 16,37 52-1,16-53 1,-17 36-1,18-1 1,35-52 0,0 35-16,0-36 15,-18 19 1,18 17 0,0-1-1,71 19-15</inkml:trace>
  <inkml:trace contextRef="#ctx0" brushRef="#br0" timeOffset="51733.34">29069 6685 0,'0'35'31,"0"-17"-16,0 17-15,0 1 16,0-1-16,0 0 16,35 18-16,-35 0 15,53 141 1,-18-106 0,36 71-1,-36-18 1,-17-106-16,-1 36 15,19 17 1,-36-70 0,0 17-1,0-17 1,17-1-16,-34-34 78,-1-19-62,0-17-16,-17-17 15,18 35-15,-19-54 16,19 1-16,-19 18 16,-17-54-1,53 54 1,-35-71-1,0 70-15,17-17 16,18-36 0,0 89-1,0-35 1,0 34 0,0 19-1,18-19-15,17-17 16,0 18-1,1 0 1,-19 35 0,-17-18-1,18 18 1,0 0 0,-1 0-16,1 0 15,0 0 1,-1 0-1,1 0 1,-18 18-16,53 35 16,-18 35-1,-35-70 1,18 52 0,-18 18-1,0-70 1,-36 17-16,19 1 15,-1-36 1,0 17 0,1 1-1,17-1 1,-18-17 0,1 18-16,-1 0 15,18-1 79,0 1-78</inkml:trace>
  <inkml:trace contextRef="#ctx0" brushRef="#br0" timeOffset="52790.86">29651 7197 0,'0'17'62,"0"19"-46,-18-1-1,1 0 1,17 18-16,-18-18 16,0-35-16,18 36 15,0-19 1,53-17 109,18-17-125,17-1 15,-53 0-15,1 1 16,-19-1 0,-17 0 31,0 1-32,-17-1 1,-1 0-16,18 1 15,-35-18 1,17 35-16,18-18 16,-18 18-1,18 18 157,18 17-156,-18-18-16,53 36 15,-53 0-15,35-35 16,18 53 0,-35-54-1,-18 1-15,17-18 63,1-18-48,17-17-15,36-36 16</inkml:trace>
  <inkml:trace contextRef="#ctx0" brushRef="#br0" timeOffset="53745.46">30621 6685 0,'0'18'47,"0"-1"-32,0 1-15,0 0 16,0 52-16,18 18 15,-18-70-15,17 17 16,1 54 0,-18-37-1,18-34 1,-36-71 62,18 0-78,-18-17 16,-17-1-16,17 18 15,18 0-15,0 0 16,-17 36-16,17-54 16,0 36-1,0 17 1,0-17-1,17 53 110,19-18-109,-36 17-16,17 1 16,-17 0-16,18-18 15,-18 35-15,0-17 16,0-1 0,0 1-16,0 17 15,0-17 1,0 17-1,-18-17 1,18-1 0</inkml:trace>
  <inkml:trace contextRef="#ctx0" brushRef="#br0" timeOffset="54838.43">30850 6738 0,'18'0'31,"0"18"-15,-18-1 0,17 1-1,1-36 79,-18-17-78,18 17-16,-1 1 15,-17-18-15,18 35 16,17 0 31,18 17-32,-35-17 1,17 0-16,-17 0 16,-1 0-1,1 0 1,17-17-1,-17-1 1,17-35 0,-35 35-1,0 1 1,0-1 0,0 36 46,0-1-46,0 1-1,0 0 1,18-18-16,-1 0 16,1 0-1,70 0 1,-17-36-1,-36 19-15,-35-19 16,0 19 0,0 34 62,0 1-63,18-18 17,-1 0-17,1 0 1,0 0 0,-1 0-16,1-18 15,0 18 1,-1 0-1,-17-17 32</inkml:trace>
  <inkml:trace contextRef="#ctx0" brushRef="#br0" timeOffset="56306.74">29457 8749 0,'0'18'94,"0"-1"-79,0 18-15,0 1 16,0 17-16,-18 17 16,18-35-16,-35 71 15,0-35 1,35-53-16,0-1 15,0 18 1,0-17 15,17-18 1,1 0-17,0 0 1,-1 0-16,1 0 15,35-18 1,35 1-16,-17-1 16,52-17-1,-88 0 1,1 17 0,-19-17-1,-17 17 1,0 0-16,0-35 15,0 18 1,0-18 0</inkml:trace>
  <inkml:trace contextRef="#ctx0" brushRef="#br0" timeOffset="56807.13">29757 8767 0,'0'52'63,"17"1"-48,1-17-15,17 17 16,-17-1-16,17 19 16,1-18-16,-1 18 15,-18-1 1,1-52-1,0-1 1,-1-17 93,36-35-93,-17 17-16,52-34 16</inkml:trace>
  <inkml:trace contextRef="#ctx0" brushRef="#br0" timeOffset="57774">30409 8555 0,'-35'0'16,"18"0"0,-1 0-1,0 0-15,1 0 16,-1 35 0,18-17 15,0 17-16,0-17 1,0-1 0,0 1-16,0 0 15,18 17 1,-1-17 0,19-18-1,-1 0 1,35-36-16,-70 19 15,71-89 1,-71 70 0,0 1-1,18 53 63,-1 35-62,-17-18-16,0 0 16,18 18-16,-1-17 15,1 16-15,0 37 16,-1-19 0,1 1-1,-18-54 1,0 19-1,0-1-15,0 0 16,-18-17 0,-52 35-1,17-36 1,18 1 0,17-18-1,-17-18 1,35 1-16,-53-71 15,35 35 1,18-18 0,0 1-1,18 34 1,35 1-16,0 0 16,-36 17-1,36 0 1,-18 1-16</inkml:trace>
  <inkml:trace contextRef="#ctx0" brushRef="#br0" timeOffset="58493.4">30850 8079 0,'0'17'16,"0"19"-16,0-1 16,0 18-1,18-18-15,0 36 0,-1-19 16,1 1-1,-18 53 1,18-35 0,-18-54-1,0 1-15,17-53 78,-17-1-62,0 1 0,36 0-16,-19 17 15,36-17 1,0 17 0,70 18-1,-52 0 1,-36 0-16,-17 18 31,-18 0-15,0-1-1,0 1-15,0 0 16,-18 17 0,-17 0-16,17-17 15,1-1 1,-19 1-1,-16-18 1,34 0 0,-53 0-16,1-35 15,35 35 1,-18-36 0,-18 1-16</inkml:trace>
  <inkml:trace contextRef="#ctx0" brushRef="#br0" timeOffset="59640.8">27640 6174 0,'-35'0'62,"17"53"-62,1-53 16,-1 35-1,0 0-15,-17 71 0,17-36 16,-17 36 0,0 141-1,0-123-15,-1 87 16,1 54 0,17-159-1,18 123 1,0 36-1,0-195 1,0 124-16,0-106 16,18-17-16,0 0 15,-1 70 1,36-35 0,-35-54-1,35 54 1,-18-18-16,18 18 15,70 106 1,-34-89 0,-72-70-1,107 106 1,-18-53 0,-71-53-16,18 0 15,-53-36 1,17 1-1,1-18 1,0 18 0,-1-18-1,54 35-15,-53-35 16,34 0 0,-16 0-1,-19 0 1,1 0 31,17 0-16,-35-18-31,36 1 16,-1-19-1,-18 19-15,72-71 16</inkml:trace>
  <inkml:trace contextRef="#ctx0" brushRef="#br0" timeOffset="61068.25">30709 5592 0,'0'0'15,"36"-18"1,-1 18-16,0-18 0,36 18 15,-1 0-15,1 0 16,70 0 0,-123 0-1,158 71 1,0-1 0,-17 36-16,70 35 15,-52-35 1,-36-18-1,35 36 1,-17 17 0,-124-106-1,124 106-15,-53-17 16,-88-89 0,52 71-1,18 88 1,-70-141-1,88 176 1,-53-70-16,17 53 16,-17-1-1,-53-123 1,53 230 0,-53-159-1,35 88 1,-35-89-16,0 1 15,-17-106 1,-36 212 0,-18-124-1,54-71 1,-54 54-16,-35 52 16,71-141-1,-18 36 1,-18 0-1,36-54 1,-35 54 0,-36 17-16,53-53 15,-88 71 1,17-18 0,36-52-1,-18 52 1,71-71-1,17-17-15,1 18 94,-1-18-94,0 0 16,18 18-1,-17-18-15,-18 17 16,17 1 0,-17-18-16</inkml:trace>
  <inkml:trace contextRef="#ctx0" brushRef="#br0" timeOffset="62579.9">30780 10636 0,'0'18'63,"18"35"-48,17 17-15,-18-34 16,1 69-16,-18-69 16,53 158-1,-35-159-15,-1 89 16,1-19 0,-18-52-1,18-17 1,-18-19-1</inkml:trace>
  <inkml:trace contextRef="#ctx0" brushRef="#br0" timeOffset="63087.36">30780 11412 0,'0'18'63,"18"17"-48,17-17-15,-18 0 16,1 17-16,17-35 16,-35 17-16,36 1 15,-1-18 1,0 0-1,0 0-15,18 0 16,71-53 0,-89 18-1,106-71 1,-88 36 0,0-19-1,-35 36-15,17 0 16,-35 18-1</inkml:trace>
  <inkml:trace contextRef="#ctx0" brushRef="#br0" timeOffset="63895.48">29633 12330 0,'18'52'47,"0"1"-47,17 0 16,0 36-16,18-1 16,-18-35-16,18 35 15,-17-71 1,16 54-16,-16-36 15,-1-35 1,-17 0 15,-1 0-15,1-17 0,52-124-16,1-18 15,-18 35 1,18-123-1,-54 124 1,1 88 0,-18 17-1,17 18 17,1 18-17,0-1-15,17 19 16</inkml:trace>
  <inkml:trace contextRef="#ctx0" brushRef="#br0" timeOffset="64387.77">30621 12136 0,'0'17'46,"0"1"-46,0 17 16,0 0-16,18 36 16,-18-53-16,17 52 15,1-52-15,-18 52 16,18-52 0,-1-18-1,1 0 32,0 0-31,35 0-16,-18-18 15,18-17-15,0 0 16,35-18 0,-71 35-1,19-17-15,-19 0 16</inkml:trace>
  <inkml:trace contextRef="#ctx0" brushRef="#br0" timeOffset="64807.51">31203 12047 0,'0'0'0,"0"-17"0,-17 34 63,17 1-63,0 17 15,0-17-15,0 0 16,0 17-16,0 0 15,0 0 1,0-17 0,17-18-1,-17 18 1,18-18-16,-1 0 16,1 0-16,17 0 15,-17-36 16,-18 19 1</inkml:trace>
  <inkml:trace contextRef="#ctx0" brushRef="#br0" timeOffset="66547.28">30674 13476 0,'0'18'109,"0"-1"-93,0 19-16,0-1 16,0 35-16,0-17 15,0 53 1,0 124-16,0-89 16,18-71-16,-18 1 15,0 88 1,17-107-1,-17 19 1,18-18 0,-18-18-16,18 0 15,-18 18 1,0-17 0,17-1 15,-17-17-31,0-1 15,0 1 32,0-1-15,-17 1 155,-1-18-187,-53 18 16,-52-1-16,-36 19 15,-17-19-15,17 19 16,-317 34 0,35 1-1,229-36 1,-35 18-16,124-18 15,17-17 1,35-18 0,54 0-1,-1 0 1</inkml:trace>
  <inkml:trace contextRef="#ctx0" brushRef="#br0" timeOffset="68239.14">23742 15963 0,'0'-17'63,"0"-1"-48,-18-35 1,1 18-16,-1-36 16,0 54-16,-17-19 15,-35-52 1,34 53-1,-52-18-15,53 35 0,-53-17 16,-18 0 0,35 17-1,-17 18 1,70 0 0,-17 0-1,-18 35-15,53-17 16,-17 0-1,17 52 1,0 18 0,17-17-1,89 17 1,-71-70-16,106 17 16,-88-35-1,-17 18-15,34-1 16,89 36-1,-106-53 1,53 71 0,-71-36-16,-17-35 15,-1 18 1,-17-1 0,0 1 15,0 0-16,0-1-15,-17-17 16,-1 0 0,0 18-1,-17-18 1,-36 17 0,36-17-1,0 0-15,17 0 16,18-17 31,-17 17-32,17-18-15,0 1 16,0-19 0,17 1-1,54-18 1,-54 18-1,19-18 1,-1 18-16,-35 17 16,0-17-1,0-18 1,0 18 0,0-1-1,-35-17 1,-1 0-16,-34-17 15,52 52 1,-105-35 0,52 18-1,54 35 1,-1 0 0,18 35 77,18-17-93,17 17 16,35 1 0,-17 16-16,0-34 15</inkml:trace>
  <inkml:trace contextRef="#ctx0" brushRef="#br0" timeOffset="68683.02">24007 15416 0,'0'36'63,"0"-1"-48,0 0-15,0 1 16,0-1-16,17 18 15,-17-18-15,0 0 16,0-17 0,18 0-16,-18-1 15,17-17 1,1 0 62,-18-17-62,0-36-16</inkml:trace>
  <inkml:trace contextRef="#ctx0" brushRef="#br0" timeOffset="69418.73">24165 15416 0,'0'18'140,"-17"17"-124,17-17 0,-18 0-16,18-1 15,0 1 1,0 0 109,18-18-110,-1 17-15,1-17 16,-18 18-16,18-18 16,-1 0-1,1 0 48,-18 17-63,17-17 15,-17 18-15,18-18 16,0 0-16,-18 18 16,17-18 93</inkml:trace>
  <inkml:trace contextRef="#ctx0" brushRef="#br0" timeOffset="70441.83">25047 15258 0,'0'17'78,"35"36"-78,18 18 16,-35-18-16,0-18 15,35 53-15,-36-53 16,36 54-1,-18-54 1,-17-35 31,0-18-31,17-52-1,0-1-15,1-17 16,-19 70-1,36-158 1,-35 105-16,17-34 16,-17 52-1,-18 17 1,0 19 0,17 17 30,1 17-30,0 1 0,-1 17-16</inkml:trace>
  <inkml:trace contextRef="#ctx0" brushRef="#br0" timeOffset="70812.73">25788 15134 0,'18'18'31,"-1"-1"-31,1 19 16,0-19-16,-1 19 16,19 17-16,-36-18 15,17 0 1,1-17 0,-36-89 46,1-17-62,-1 0 16,-17-106-16</inkml:trace>
  <inkml:trace contextRef="#ctx0" brushRef="#br0" timeOffset="71898.45">25806 14658 0,'35'18'94,"18"17"-78,17-18-16,-52 1 15,35 17-15,35-17 16,-53 17-16,-17-17 16,35 52-1,-53-52 1,0 17-16,18 1 16,-18-19-1,17-17 48,-17-17-1,0-1-46,0 0-1,0 1 17,0-1-17,-17 0 1,-19 18 0,19 0-1,-1 0 1,0 0-16,1 53 31,17-35-31,0 53 16,0-54-1,0 54 1,0-36 0,0 0-16,17-35 15,1 0 1,0 0-1,17-17 1,-17-19 0,35-34-16,-1-89 15,-52 106 1,0-106 0,0 1-1,0 122 1,-17-34-1,17 35-15,0 52 63,0 36-47,17-18-16,1 18 15,17 36-15,1 34 16,-19-70-1,1 17 1,0-17 0,-1-53-1,-17 18 1,18-18 0,35 0-1,35-53 1,-53 18-16</inkml:trace>
  <inkml:trace contextRef="#ctx0" brushRef="#br0" timeOffset="72525.09">26758 14781 0,'-17'0'31,"17"18"-15,0 0-16,0-1 15,0 19 1,0-19 0,0 1-16,0 17 15,17-35 48,-17-18-48,18-17-15,-18 18 16,17-19 0,1 1-16,0-36 15,-18 54 1,0-18-1,0 17 1,-18 18 47,0 0-63,-17 18 15,35 17-15,-17-35 16,17 35-16,0-17 15,0-1 1,0 1 15,0 0-15,17-18 0,36 0-1,-18 0-15,36 0 16,-53 0-1</inkml:trace>
  <inkml:trace contextRef="#ctx0" brushRef="#br0" timeOffset="73807.08">26829 14834 0,'0'18'0,"17"-18"157,1-18-142,0 1 1,-1 17-1,-17-18 1,0 0 0,0 1-16,0-1 15,0 0 17,-17 18-17,-1-17 1,0 17-1,1 0 1,-1 0 0,0 0-1,18 17 1,0 1-16,-17 0 16,17 52-16,0-52 15,0 35 1,0-18-1,0-17 1,0-1 31,17-17-31,19 0-16,52 0 15,-53 0 1,1-17-16,-1 17 15,0-18 1,-17-17-16,-1 17 16,1 1-1,0 17 17,-1-18-17,1 18-15,0-35 16,-1 17-1,1 0 1,17-17 0</inkml:trace>
  <inkml:trace contextRef="#ctx0" brushRef="#br0" timeOffset="74521.47">27340 14623 0,'0'17'47,"-17"19"-47,-1-1 16,18 0-1,0-17 1,0-1 0,0 1 15,18-18 0,-1 0-31,36-18 16,0-35-1,-53 36 1,18-1-16,-18 1 16,0-19-1,17 19 1,-17-19-1,0 19 1,0-1 0,-17 18-16,-1-18 31,0 18-31,1-17 16,-1 17-1,1 0 16,-1 17-15,18 1 0,-18-18-16,18 18 15,-17 17 1</inkml:trace>
  <inkml:trace contextRef="#ctx0" brushRef="#br0" timeOffset="103493.89">18644 3634 0,'18'0'156,"35"0"-156,0-18 15,17-17-15,89-1 16,-88 19-16,87-19 16,36-16-16,0-1 15,177-18 1,-124 18 0,-71 0-1,1 18-15,-19-18 31,-69 53-31,16-35 16,-52 17 0,35 1-1,-17-1 1,-36 18-16,53-18 16,-17 1-1,-18-1 1,35 0-16,-70 1 15,88 17 1,17-36 0,-17 19-1,123-36-15,-158 35 16,264-52 0,-53-19-1,142-16 1,-230 52-1,52-18-15,-228 54 16,0-1 0</inkml:trace>
  <inkml:trace contextRef="#ctx0" brushRef="#br0" timeOffset="105030.53">18045 3440 0,'17'0'78,"1"0"-62,0 0-16,-1 0 15,36 0-15,-18 0 16,1-18 0,34 18-1,-17 0-15,71-18 16,-1-17 0,-35 17-1,142-17 1,-54 17-1,-141 1-15,177-18 16,-71 17 0,-88 0-1,88-17 1,-53 17 0,18 1-1,-18-19-15,0 19 16,71-1-1,35-35 1,-53 18 0,0 0-16,-88 17 15,335-52 1,-317 52-16,317-88 16,-141 35-1,-194 54 1,106-18-1,-71 17 1,-71 0 0,19 18-16,-19 0 15,36-17 1,0-1 0,18 18-1,105-53 1,-70 18-1,0 17-15,-71 18 16,36-35 0,17 17-1,-18 18 1,72-35 0,16 0-1,-122 17-15,52-17 16,-53 35-1,-106 35 110,-34 18-109,-19 18-16,-52 17 16,-36-18-1,-70 36-15,70-18 0,-52 18 16,17-35 0,-247 105-1,176-70 1,142-53-16,105-18 15</inkml:trace>
  <inkml:trace contextRef="#ctx0" brushRef="#br0" timeOffset="106042.24">18944 3792 0,'71'-17'125,"-1"-1"-109,36-17-16,18 0 15,70-1-15,17-17 16,1 18-16,-18 0 16,265-89-1,-248 89 1,177-71-16,-53 36 15,-246 34 1,87-17 0,-70 36-1,-88 17 1,34-18 0,-34 1-1,0 17-15,-1 0 16,1 0-1,0 0 17,-18-18-32,17 18 15,1 0-15,17 0 16,-17-18 0,-1 1-1,1 17 1</inkml:trace>
  <inkml:trace contextRef="#ctx0" brushRef="#br0" timeOffset="108338.29">27093 1834 0,'-17'-17'78,"-19"17"-63,36-18 1,-17 18-16,-54-35 16,54 35-1,-72-18-15,1 1 16,-18-1-1,1 18 1,-37 0 0,125 0-1,-1 0-15,0 0 16,1 0 0,17 18-1,-35 70 1,35-53-1,0 141 1,0-140 0,0 52-16,35-53 0,53 106 15,-17-70 1,34-36 0,19-17-1,-18-18 1,-36-18-16,19-35 15,34-70-15,-70 52 16,0-88 0,-36-35-1,-17 124 1,-17-54 0,-18 19-16,-18-1 15,0-18 1,0 18-1,35 54 1,-17-1 0,17 35-1,18 0-15,0 54 110,18 34-110,0 1 15,-1-18-15,36 52 16,0 1-16,-18-17 16,18-37-1,18 54-15,-54-70 16,1-36 62,0 17-78,-1-17 16,1 0-1,0 18-15,34-1 16,1 1-16,18-18 15,52 18 1,-87-18 0,52 0-16,-53 0 15,0 0 1,-17 0 15,0-18-15,-18 0-1,53-34-15,-36 34 16,71-88 0,-52 36-1,-36 52 1,0-17 0,-18 17-1,18 0 1,-18 1-16,1 17 15,-1 0 1,-35 0 0,0 0-1,-17 70 1,17-34-16,0 34 16,35-35-1,1 18 1,17-35-1,0 17 1,0 18-16,0-18 16,35 18-1,18-35 1,-35-18 0,70 18-1,-53-36 1,18-53-1,-18 18-15,-17 1 0,17-19 16,-35 36 15,0 17-15,0 0 0,18 18 62,-1 36-63,1-1 1,17 0 0,-17 1-16,35 34 15,-18-35 1,-17-35-1,-1 0 17,-17-53-17,53-52-15,-17 16 16</inkml:trace>
  <inkml:trace contextRef="#ctx0" brushRef="#br0" timeOffset="108669.47">28540 1199 0,'17'18'47,"-17"0"-47,18 17 0,0 0 15,-1 1-15,1 16 16,35 19 0,-18 0-1,-17-18-15,17-1 16,-17-16 0,-18-19-1,0 1 1</inkml:trace>
  <inkml:trace contextRef="#ctx0" brushRef="#br0" timeOffset="108965.35">28522 1535 0,'0'-18'31,"53"0"47,0 18-62,35-35-16,-17 17 16,17-17-16,-18 0 15,19 17-15,-36 1 16</inkml:trace>
  <inkml:trace contextRef="#ctx0" brushRef="#br0" timeOffset="109685.07">29175 1235 0,'-18'0'16,"0"0"-1,-17 35 17,35 0-17,-17 36-15,17-54 16,-18 54-1,18 0 1,0-54-16,18 36 16,34-35-1,-16-18 1,122-18 0,-87-70-1,-36 53 1,-17-36-16,-18 53 15,0 1-15,0-1 16,0 1 0,0-1 15,18 36 47,-1-1-62,-17 1-16,36-1 15,-36 1-15,17 0 16,-17-1-16,18-17 16,-1 18-1,1-18 1,17-35-1,1-36-15,-1-88 16,-17 89 0</inkml:trace>
  <inkml:trace contextRef="#ctx0" brushRef="#br0" timeOffset="110340.35">29669 741 0,'0'35'63,"0"-17"-63,17 17 15,1 0-15,-18 1 16,35 16-16,0 1 16,-35 0-16,36 18 15,-1-18 1,53 88-1,-70-123 1,-1-1 0,-17-34 31,0-19-32,0 19-15,18-19 16,0 19-16,-18-1 15,17-17-15,1 35 16,35-35 0,-35 17-1,70 0 1,-35 18 0,-18 0-16,-17 0 15,17 0 1,-17 36-16,-1-19 15,18 36 1,-17 0 0,-18-35-1,0 35-15,0-36 16,-18 1 15,1-18-15,-1 0-1,-17 0 1,17 0-16,1 0 16,-1 0-1,0-35 1</inkml:trace>
  <inkml:trace contextRef="#ctx0" brushRef="#br0" timeOffset="112016.1">30692 1058 0,'0'0'0,"-18"0"16,0 0 0,1 0-16,-1 0 15,0 0 1,1 36-1,17-19 1,0 1-16,0 17 16,0 36-1,0-18 1,0-36 0,0 1-1,35-18 16,0-35-31,-17-1 16,0 1 0,-1-18-1,-17 36 1,18 17 0,0 0-1,-1 0 1,1 0 31,0 35-32,-1-35 1,18 35 0,-17-17-1,0-18 1,17 0-1,-17-18-15,-1-35 16,1 36-16,0-72 16,-18 36-1,0 36-15,0-1 16,0 0 0,0 1-1,-18-1 1,-17 18-16,35 18 62,17 17-46,19-17-16,-19-1 16,36 19-1,35 52-15,-17-53 16,-36 0-1,-17-35 1,-18 18 15,0 0-15,0-1 0,0 1-1,-18-18 1,18-18-1,0 1 1,18-1-16,-1 0 16,1 1-1,17-1 1,1 18 0,-19 0-16,1-17 15,-1 17 16,1-18-31,0 0 16,-18 1-16,17-1 16,-17 0-1,18 1-15,-18-1 16,0-17 0,0-1 15,-18 19-16,1 17 1,-1 0 0,0 0-1,1 17 17,17 1-32,0 0 15,0 17 1,0-17-1,0 17-15,17-17 16,1 17 0,17 0-1,-17-35 1,0 0 0,-1 0-16,19 0 15,-19-17 1,19-1-1,-19-17 1,1 35 0,-18-18-16,-35 18 78</inkml:trace>
  <inkml:trace contextRef="#ctx0" brushRef="#br0" timeOffset="115855.27">6562 14781 0,'0'18'31,"0"35"-15,0-18 0,0 0-1,35 71-15,-35-53 16,53 194 0,-18-70-1,0-107-15,18 230 16,-17-159-1,-1-17 1,-35-72 0,0-69 77,0-18-93,-18-36 16,-35 0 0,0-34-16,1-19 15,-1 18-15,-53-141 16,53 89 0,18 34-1,17-17 1,18 88-1,0 0-15,0 18 16,0 17 0,18 1-1,17-19 1,0 36 0,36-53-16,17 18 15,-18 18 1,-17 17-1,-17 0 1,-19 0 0,71 35-1,-70-18 1,53 36-16,-54-53 0,54 53 16,-36 0-1,-35-18 16,0 1-15,0-19-16,0 54 16,-18-18-16,-52 35 15,52-70 1,-52 17 0,52-17-1,0-18 1,18 17 46,0 1-30</inkml:trace>
  <inkml:trace contextRef="#ctx0" brushRef="#br0" timeOffset="116580.85">7267 15363 0,'0'0'0,"18"0"15,-1 0 1,1 0 0,0 0 31,-1 0-32,36-35-15,-35 35 16,35-53-16,0 0 15,-36 36 1,-17-1 0,0 0-1,-17 18 32,-18 0-31,17 0-16,-17 18 15,-1 0 1,-34 35 0,52-36-16,0 19 15,18-1 1,-17-18 0,17 19-1,0-19 1,0 1-1,0 0 1,17-18 0,-17 17-16,36-17 15,34 18 1,-34 0 0,-1-18-16,53 0 15,-17 0-15,17 0 16,-35-36-1,17 1 1,-52 35 0,35-53-1,-35 0-15</inkml:trace>
  <inkml:trace contextRef="#ctx0" brushRef="#br0" timeOffset="117007.42">7973 15205 0,'17'0'78,"-17"17"-62,18 1 0,0 0-1,-18-1 1,17-17 0,-17-53 46,0 18-46,0-18-16,18 0 15,0 0-15,-1 18 16,-17 0-16,0 17 16,18 18-1</inkml:trace>
  <inkml:trace contextRef="#ctx0" brushRef="#br0" timeOffset="118587.5">8590 14746 0,'0'-18'157,"0"-17"-142,0-18-15,-18 36 16,1-19-16,-1-17 15,1-17-15,-36 35 16,0-54-16,0 54 16,0-18-16,-71-17 15,-17 17 1,124 53 0,-1-18-1,18 53 32,0 36-31,0-18-16,0 0 15,0 35 1,35 35 0,18 54-1,-35-124-15,88 141 16,-53-88-1,-36-71 1,36 35 0,-18-34-1,-17-1-15,0-35 16,-71-18 171,0-35-171,35 18-16,1 35 16,-1-35-16,18 17 15,0 1 1,0-1 0,35 0 93,18 1-93,35-1-16,-35 0 15,0-17-15,0 17 16,-35 18-1,-1 0 64,1-17-64,35-1-15,0 1 16,-35-1-16,-1 0 15,18 1-15,-17-1 16,-18 0 15</inkml:trace>
  <inkml:trace contextRef="#ctx0" brushRef="#br0" timeOffset="119142">8802 14746 0,'0'0'16,"-18"0"-16,1 18 16,17 17 15,0 0-15,0-17-16,0 17 15,0-17 1,17 17-1,1-17-15,17-18 16,-17 0 15,-1 0-15,-17-36 0,0 19-1,18-54-15,-18 36 16,0 17-1,0-17 1,0 17 0,0-17-1,-18 18 1,1-1-16,-1 18 31,-17 0-15,17 0-16,-17 0 15,17 18 1,18-1 0,0 1-1,0-1 1,0 19-16,18-19 16,17 1-1,53 0 1,-35-18-16</inkml:trace>
  <inkml:trace contextRef="#ctx0" brushRef="#br0" timeOffset="119577.97">9013 14693 0,'18'0'47,"0"0"-31,-1 18 0,1-1-1,0-17-15,-18 18 16,0-53 78,0 0-79,0-1-15,0 1 16,0-18-16,0 18 15,0 17-15</inkml:trace>
  <inkml:trace contextRef="#ctx0" brushRef="#br0" timeOffset="120457.08">9260 14587 0,'0'18'78,"0"0"-47,0-36 32,0-17-48,0 17 1,18-17-16,-18 17 16,18 18-1,-1 0 17,1 0-17,0 18 1,-1-18-1,1 35 1,-18-17 0,18-18-16,-18-36 93,0 19-93,17-1 16,1-17 0,-1 17-16,1 1 15,-18-1 1,35 18 0,-17 0-16,0 0 31,-1 0 0,-17 18-15,18-18-1,0 0 17,-18 17-1</inkml:trace>
  <inkml:trace contextRef="#ctx0" brushRef="#br0" timeOffset="128916.55">1993 2487 0,'0'18'172,"18"52"-156,-1-17-1,19 18-15,-1 35 16,0 17-16,-17-17 16,17 17-16,0-52 15,-17 35 1,0 0-1,-1-89 1</inkml:trace>
  <inkml:trace contextRef="#ctx0" brushRef="#br0" timeOffset="130293.54">3351 2593 0,'0'0'0,"-17"0"16,-1-35 0,0 35-16,1 0 15,17-18 1,-18 18 0,1 0-1,-1 0 16,0 0-15,1 18 0,17-1-1,-18 19 1,0-36-16,1 105 16,-1-34-1,18-36 1,0 18-1,71 35 1,-54-52 0,71-36-16,-52 17 15,-1-17-15,0 0 16,18 0 0,-35-35-1,35 17 1,-18-17-1,-17 17-15,-18-17 16,0 18 0,0-36-1,-36 17 1,1-17 0,35 36-16,-18 17 15,36 17 126,17 36-126,-17-17-15,35-1 16,-18 0-16,1 18 16,16-18-1,-16 1-15,-19-19 16,1 1-16,0 0 31,-18-36-15,0-35-1,17 18-15,-17-1 16</inkml:trace>
  <inkml:trace contextRef="#ctx0" brushRef="#br0" timeOffset="131020.76">3828 2716 0,'17'36'47,"1"-19"-32,17 19 1,0 34-16,1 1 16,-1-1-16,0-17 15,-17 0 1,0-18-1,-54-70 32,-17 0-31,18-36-16,-18-17 16,0 35-16,18-35 15,0 70-15,-1-52 16,19 52-1,17 0 1,0 1 0,-18 17-1,18-35-15,0 17 32,0 0-17,18 1-15,17-19 16,18 36-1,18-35 1,-36 35 0,18 0-16,-18 18 15,-17-18 1,17 53 0,-17-18-1,-18 0 1,0 36-1,-18-18-15,18-18 16,-53 18 0,18-53-1,17 0 48,0 0-63,18-18 15</inkml:trace>
  <inkml:trace contextRef="#ctx0" brushRef="#br0" timeOffset="131799.94">4075 2575 0,'17'0'0,"1"18"16,17 0 0,0 17-1,-17 0 1,0-35-16,17 106 15,0-35 1,-17-36 0,-18 0-1,0-17 1,0-36 31,-18-17-32,18-18-15,-35 18 16,0-18 0,-1-53-1,19 53-15,-1 0 16,18 18 0,-17-1-1,17 19 1,17-1-1,1 1-15,-1-1 16,19 18 0,-19 0-1,36 0 1,-17 18 0,-1-1-1,0 18-15,0 18 16,-17-35-1,-18 17 1,0 1 0,0-19-1,0 18 1,-35-17-16,35 0 16,-18-18-1,0 0 1,1-18-1,-1-17-15,1 0 16,-1-54 0</inkml:trace>
  <inkml:trace contextRef="#ctx0" brushRef="#br0" timeOffset="132173.15">4339 2258 0,'18'0'16,"17"17"0,-17 1-16,-1 0 15,1-1-15,35 36 16,-35 0-1,17-18 1,-18 18 0,1-35-1,0 17-15,-18-17 16,35-18 0,-35 18-1,18-18 1,-1 0-1,1 0 1,-18-18-16</inkml:trace>
  <inkml:trace contextRef="#ctx0" brushRef="#br0" timeOffset="132418.44">4727 2399 0,'18'0'0,"-1"18"31,1-1-15,-18 1-16,18-18 15,-18 17-15,0 1 16,0 0 0,17-1-16,1-17 15,-36-35 32</inkml:trace>
  <inkml:trace contextRef="#ctx0" brushRef="#br0" timeOffset="132623.5">4657 2099 0,'0'18'94,"35"-18"-79</inkml:trace>
  <inkml:trace contextRef="#ctx0" brushRef="#br0" timeOffset="133667.46">5009 2187 0,'-17'0'15,"-1"0"1,1 0 0,-1 18-16,0-18 0,18 35 15,-17 0 1,17 36 0,0 0-1,17-36-15,19 18 16,-19-36-1,1 19 1,17-36 0,0 0-1,1 0-15,17-36 16,-18 1 0,0-53-1,-17 35 1,-18 35-1,0 1 1,0-1-16,0 0 31,-18 18-15,18-17 0,-18 17-1,1 0 1,-1 0-1,1 17 1,17 1-16,0 0 16,0 17-1,0-17 1,0 17 0,0-17-16,0-1 31,35-17-16,0 0-15,0 0 16,18-70 0,-53 17-1,18 35-15,-18 0 16,18 18 0,-1 0 15,-17 18-16,0 0 1,18 17-16,0-17 16,-18-1-1,17 1 1,1-18 15,-1-35-15,-17-1-16,18-17 0,0 0 15,-1-35 1</inkml:trace>
  <inkml:trace contextRef="#ctx0" brushRef="#br0" timeOffset="134187.57">5503 2011 0,'18'53'31,"-18"-36"-31,0 1 16,0 17-16,0-17 16,0 0-16,18 52 15,-18-52 1,0-1 0,0 36-1,0-35 1,0 0-1,-36-36 17,1-17-17,17-1 1,1 19 0,-1-1-1,18 0-15,35 18 94,1-17-94,-1 17 16,-17 0-1,-1-18 1,1 1-1,0 17 1,17-36-16</inkml:trace>
  <inkml:trace contextRef="#ctx0" brushRef="#br0" timeOffset="134473.12">5644 2099 0,'18'18'47,"0"-18"-47,-18 17 16,0 1 0,0 0-1,0-1 1,0 1-16,0-1 15,0 1 1,17-18 0,-17-35 15,0 17-15</inkml:trace>
  <inkml:trace contextRef="#ctx0" brushRef="#br0" timeOffset="134720.59">5697 1782 0,'0'17'94,"0"1"-79,18-1-15,-18 1 16,35 0-16</inkml:trace>
  <inkml:trace contextRef="#ctx0" brushRef="#br0" timeOffset="135468.34">5909 2011 0,'0'17'47,"0"1"-32,0 0 1,0-1-16,0 19 16,0-19-1,0 1 1,0 0-16,0-1 16,0 1-1,18-36 48,-1-17-63,-17-18 15,18 18-15,-18-1 16,0 19-16,0-1 16,0-17-1,0 17 16,0 36 32,0 0-32,35-18 32,-17 0-63,52-18 15,-52 0-15,17-17 16,-17 17-16</inkml:trace>
  <inkml:trace contextRef="#ctx0" brushRef="#br0" timeOffset="136014.84">6174 1852 0,'0'18'62,"0"17"-46,0-17-16,0-1 16,0 36-16,0-35 15,0-1 1,0 1-1,0-36 48,0-17-47,0 0-16,0 0 15,0-71-15,0 88 16,0 36 78,0-1-94,0 1 15,0 0 1,0-1-1,0 1 1,-18 0 0,0-18-1,-17 17 1,17 1-16,1-18 16,-19 0-1,1 0-15,-18 0 0,18 0 16</inkml:trace>
  <inkml:trace contextRef="#ctx0" brushRef="#br0" timeOffset="136952.53">3828 4498 0,'17'0'31,"19"0"-15,-1 18-16,0 17 15,0 0-15,1 36 16,-1 17-1,0-35 1,1 35 0,-19-17-1,18-19-15,-17 1 16,0-17 0,-18-72 77</inkml:trace>
  <inkml:trace contextRef="#ctx0" brushRef="#br0" timeOffset="137895.56">4921 4216 0,'-17'0'0,"-1"0"15,18-18-15,-18 0 16,1 18-1,-1 0 1,0 0 0,1 18-1,17 0 1,-18-18-16,0 17 16,18 1-1,18 0 48,0-18-48,35 17-15,-18 1 16,0 0 0,18 17-1,-35-35 1,17 35-16,-35-17 15,35 52-15,-35 18 16,0-52 0,-17-1-1,-19-17 1,19-18 0,-36 0-16,0 0 15,18 0 1,-1 0-1,19-18 1,-1 18 0,0 0-1,18-18 32</inkml:trace>
  <inkml:trace contextRef="#ctx0" brushRef="#br0" timeOffset="138790.94">5503 3969 0,'-17'0'16,"-1"35"-1,18 0 1,0 1 0,-18-19-1,18 19 1,0-19 15,18 1-15,0-1-1,-1-17 1,19 0-16,-1 0 16,0-17-1,0-18 1,18-71-1,-53 70-15,0 1 16,0 17 0,18 36 46,-18 0-62,0 17 16,0 0-1,0 1-15,18 34 16,17 89 0,-17-53-1,-1 0 1,1-1-16,-18-69 16,0 52-1,0-53 1,-18-35-1,18 18 1,-53-18-16,-35-18 16,53 0-1,0-17 1,-1-35 0,19 34-1,17-17 1,-18 1-1,18 16-15,0 1 16,88-18 0,0 18-1,53-53 1,-88 70 0,0 0-16,-35 1 0,35-19 15,-53 1 16,0 18-15</inkml:trace>
  <inkml:trace contextRef="#ctx0" brushRef="#br0" timeOffset="139836.22">5962 3969 0,'0'0'0,"-18"0"16,18 17 0,-17 19-1,17-19-15,0 1 16,0 35-16,0-35 16,0 17-1,0 35 1,17-70-1,19 36 1,-19-19 0,1-17-1,-1 0-15,1 0 16,17 0 0,18-35-1,-17 0 1,-19 35-1,-17-18-15,0 0 16,18 18 109,0 0-125,-18 18 16,17 0-1,-17-1-15,18 1 16,-18 0 0,17-1-1,-17 1-15,0 0 16,18 17-1,-18-18 1,0 1 0,0 0-16,-35-18 15,17 17-15,1-17 16,-1 18 0,0-18-1,1 0 1,-1 0-1,0 0 17,1-18-17,-1 1 1,18-19 0,0 19-1,0-1 48,0 1-63,18-19 15,-1 36 1</inkml:trace>
  <inkml:trace contextRef="#ctx0" brushRef="#br0" timeOffset="141387.73">6368 3828 0,'0'17'62,"0"1"-46,0 0-1,0-1-15,0 1 16,17 35 0,19 35-16,-36-53 15,35 53 1,-18-17-1,-17-36 1,0 18 0,0-35-16,-35-53 47,18 35-32,-36-53-15,17 0 16,19 53-1,-19-36-15,19 19 16,52 17 78,0-35-79,-17 35-15,17-18 16,1 18-16,-1-18 16,-18 1-1,19 17 1,-19 0-16,1-18 16,0 18 30,-1 0 1,-17-18-31,36 18-16,-36-17 16,17 17-16,19-18 15,-19 0 1,18-17-1,-17 17-15,-18 1 0,0-1 16,0-17 0,0 17 15,-18 18-15,1 0-1,-1 18-15,1 17 16,17-17-1,-18 17 1,18 0 0,0-17-1,18 17-15,-1-35 16,1 18 0,17-18-1,18-18 1,-35 1-1,17-72 1,-17 19-16,-1 17 16,1 18-1,-1 52 48,1 1-48,-18 17-15,0 1 16,18-36-16,-1 35 16,-17-18-16,0 1 15,18-18 1,-18-18 15,0 1-31,18-1 16,-1-35-1,1 0 1,0 36 0,-18-1-1,35 36 17,-35-1-17,17 19-15,1-19 16,0 19-1,-1-36 64,1-18-79,0-17 15,-18 17-15,17-17 16</inkml:trace>
  <inkml:trace contextRef="#ctx0" brushRef="#br0" timeOffset="142262.41">5838 3122 0,'18'18'141,"0"35"-141,17 0 16,-35-1-16,35 1 15,-17-17-15,0 17 16,-1 17-1,1-35 1,-18-17 0</inkml:trace>
  <inkml:trace contextRef="#ctx0" brushRef="#br0" timeOffset="142786.84">5733 3457 0,'0'-17'31,"0"-1"-15,35 0-16,18-35 16,0 36-16,17-19 15,1-16-15,-1 34 16,19-35 0,-54 35-1,-17 1 1,-1 34 109,18 1-110</inkml:trace>
  <inkml:trace contextRef="#ctx0" brushRef="#br0" timeOffset="144391.28">5891 829 0,'89'35'125,"69"36"-125,-34-18 15,-54 0 1,89 17-16,-71-17 16,-17 0-16,141 88 15,-124-88 1,88 106-1,0 17 1,-87-88 0,69 89-16,-16-36 15,16 53 1,1 0 0,-71-106-1,0 18 1,1 18-1,-54-89-15,-17 18 16,17 0 0,-35-36-1,35 36 1,-17 18 0,-1-18-16,1 88 15,0-18 1,-18-70-1,0 106 1,0 17 0,-18-140-1,-35 140-15,0-35 16,36-106 0,-36 54-1,35-54 1,-53 53-1,19-35 1,16-18-16,1 0 16,-18-17-1,0 0 1,-53-18 0,-52-18-1,52 18 1,-106-18-16</inkml:trace>
  <inkml:trace contextRef="#ctx0" brushRef="#br0" timeOffset="146427.07">1605 1482 0,'0'17'141,"-35"1"-141,0 0 15,-36 17-15,36 0 16,-18 0 0,18 1-16,-18 17 15,17-36-15,1 19 16,-53 34-1,53-17-15,-18 0 16,-18 17 0,53-17-1,-34 18 1,-37 52 0,72-34-1,-54 87-15,1 53 16,34-88-1,1 195 1,17-1 0,18-265-1,0 283 1,0-159-16,18-88 16,0 35-1,35 53 1,-36-141-1,19 88 1,52 35 0,-53-70-16,36 0 15,-1 0 1,36 35 0,-35-70-1,34 17 1,19 18-1,-54-89-15,-34 19 16,17-19 0,88 36-1,-88-53 1,246 35 0,-16-17-1,-142-18-15,53 0 16,-53 0-1,-70 0 1,-19 0 0,-16 0-1,-1 0 1,0 0-16,-17 0 16,35-18-1,17 1 1,-34 17-1,34-18 1,-17 18-16,-53-18 16,18 18-1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1-29T04:17:40.938"/>
    </inkml:context>
    <inkml:brush xml:id="br0">
      <inkml:brushProperty name="width" value="0.05292" units="cm"/>
      <inkml:brushProperty name="height" value="0.05292" units="cm"/>
      <inkml:brushProperty name="color" value="#FF0000"/>
    </inkml:brush>
  </inkml:definitions>
  <inkml:trace contextRef="#ctx0" brushRef="#br0">13035 6015 0,'53'-18'265,"35"1"-249,53-1-16,18 0 16,-18-17-16,53 17 15,-53-17-15,18 17 16,88-34 0,-176 52-1,87-36 1,-34 19-1,-89 17-15,53-18 16,36 0 0,-71 18-1,88-35 1,-18 17 0,-70 18-16,0-17 15,0-1 1,-35 18 124,-1 0-140,1 0 16,17 0 0,18-17-16,-35 17 15,-1-18-15,54 18 16,0-18 0,-36 18-1,-18-17 1,1 17-16,-18 17 250,0 1-235,0 17-15,0 18 16,18 0-16,-18 0 16,17 0-16,1 17 15,0 89 1,17-18 0,0-53-1,0 89-15,-35-142 16,36 53-1,-19 1 1,19-1 0,-19-53-1,1 53 1,0-53-16,-1 36 16,1 17-1,-1-35 1,1 53-1,17-36 1,-17-34 0,-18 52-16,18-35 15,-18-18 1,0 0 0,17 1-1,-17-19 1,-35-17 156,-71 36-172,-35 17 15,-18-1-15,-35 1 16,18 0-16,17-17 16,-229 69-1,-35-52 1,282-35-1,-36 0 1,71-1-16,89-17 16,-1 0-1,1 0 17,-1 0 61,0 0-77,-17 0-16,0 0 16,-1 0-16,-34 0 15,-18 0 1,-1 0-1,54 0 1,18 0 0,-1 0 31,0 0-32,1 0 1,-1 0-1,-17 0 1,-1 0 0,19 0 15,17-17 47,-18-1-62,1 0 15,-1 1-31,18-1 16,-18 18-1,18-35-15,-53-36 16,36 54-1,-36-54 1,-18-35 0,54 71-16,-19-53 15,19 0 1,17 35 0,-18 17-1,0-17 1,1 0-1,17 1-15,0 16 16,-18 1 0,1-36-1,17 54 1,-18-54 0,0 18-16,1 0 15,-19-17 1,19-18-1,-1 52 1,0-16 0,1-1-1,17 35-15,0-17 16,-18 17 0,18 0-1,-18-35 1,18 36-1,-17-18 1,17-1-16,-18 19 16,18-19-1,0 1 1,0 17 0,0-17-1,0 18 1,0-1-16,-17 0 15,17 1 17,0-1-1,0 0 16,0 1 31,0-1-47,17 18 0,-17-18-15,18 18-16,-1-17 47,-17-1-47,18 18 16,17-18-16,-17 18 15,35-35-15,-35 35 16,17-17-16,18-1 15,-36 18 17,-17-18-32,18 18 15,0 0 1,17-17-16,0-1 16,1 18-1,-19-18 1,1 18-1</inkml:trace>
  <inkml:trace contextRef="#ctx0" brushRef="#br0" timeOffset="865.27">14852 8220 0,'18'0'94,"-18"17"-94,17 19 15,1 17-15,-18-36 16,35 71-16,-17 1 16,17 140-1,0-106 1,-17-34-1,17 16 1,-35-69-16,0-19 0,18 1 16,-18 0 109</inkml:trace>
  <inkml:trace contextRef="#ctx0" brushRef="#br0" timeOffset="3097.96">14482 9825 0,'17'-18'78,"1"18"-78,35-35 16,0 35-16,70-53 16,1 35-16,-1-17 15,18 0 1,53 0-16,124-54 16,70 19-1,-159 35 1,71-36-1,-124 18 1,-17 35-16,-71-17 16,-52 35-1,-19 35 251,-17 1-250,0-1-16,18 36 15,-18-1-15,0 36 16,17-36-1,1 177 1,0 36-16,-18-142 16,17 70-1,1 19 1,0-124 0,-18 35-1,0-106-15,17 71 16,-17-53-1,18-36 1,-36-17 109,-35 0-125,-35-17 16,-18 17-16,-52 0 15,-36 0-15,0 35 16,-247 18 0,141 17-1,-353 54 1,177-54-1,317-52-15,-123 35 16,211-35 0,71-36 249,0-17-265,0-18 16,0 0-16,-17-35 16,17 0-16,-18-36 15,0 36 1,1-106-1,17 53-15,-18 105 16,18-87 0,-18 88-1,1-18-15,17 35 16,0-70 0,0 53-1,-18 35-15,18-18 16,0 0-1,0 1 1,0-1 0,0-17-1,0 17 1,0 1 0,18-19-1,17 1 1,-17 17-1,-18 1 1,35-19-16,0 19 16,-17-1-1,35-17 1,-18 35 0,89-53-1,-1 18 1,-70 35-16,35-53 15,-35 35 1,-35 18 0,-1 0-1,1 0 79,-18-18-78,18 18-1,-1 0-15,1 0 16</inkml:trace>
  <inkml:trace contextRef="#ctx0" brushRef="#br0" timeOffset="6635.4">11942 2646 0,'17'0'62,"1"0"-62,-1 17 16,1 1-16,35 35 16,-35-35-1,35 70-15,-18-35 16,35 17 0,-52-34-1,53 69 1,-19 19-1,-34-89-15,35 53 16,-53-52 0,18-36-16,-18 17 15,0 1 48,0-53-16,-18-1-32</inkml:trace>
  <inkml:trace contextRef="#ctx0" brushRef="#br0" timeOffset="7817.75">11889 2452 0,'0'-18'0,"0"1"47,17-1-31,19 0-1,-19 1 1,36-19-16,-35 36 16,88-35-1,-54 17-15,72 18 16,-54 0 0,-17 0-1,36 18 1,-72 0-1,71 35 1,1 52-16,-72-52 16,19-17-16,-36-19 15,52 124 1,-34-105 0,-18 52-1,0-35 1,-53 17-1,0-34 1,18-1 0,17-17-1,1-1 1,34-17 78,19-17-94,34-1 15,18 18-15,1-18 16,-19 1-16,-17 17 16,35-18-1,-35 18 1,-18 0-1,-17 18-15,0 17 16,-1 0 0,-17 0-1,0 36 1,-35 35 0,17-89-1,1 19-15,-18-19 0,-18 19 16,-18-36-1,1 17 1,-72 1 0,72-18-1,-18 0 1,17 0 0,53 0-16,1 0 15,17-18 16,0 1-15,0-1 0,0-17-1,0 17 1,0 0 0,35 1 15</inkml:trace>
  <inkml:trace contextRef="#ctx0" brushRef="#br0" timeOffset="8337.12">13317 2822 0,'18'0'31,"0"0"0,-1 0-15,1 36 0,0-19-16,-1 1 15,36 35 1,-35-36-16,-18 19 15,17-36 1,-34-18 47,-1-17-63,-17-18 15,-18 0 1,35-18-16,-17 18 0,0 0 15</inkml:trace>
  <inkml:trace contextRef="#ctx0" brushRef="#br0" timeOffset="8567.34">13282 2593 0,'53'0'141</inkml:trace>
  <inkml:trace contextRef="#ctx0" brushRef="#br0" timeOffset="9470.44">13811 2575 0,'-17'-17'16,"-1"17"-16,18-18 15,-18 18 1,1 0-16,-1 0 16,0 18-1,1-1 1,17 1 0,-18 17-1,18 0-15,0-17 16,0 0 15,18-18 47,-1-18-62,1 0-16,0-34 15,-1 52-15,-17-18 16,0 0-16,18 18 78,0 36-62,17-1-16,0 0 15,0 0-15,18 36 16,-17-18-16,-1 17 16,0-34-1,-35-19-15,0 19 16,18-1 0,-18 0-16,0-17 15,-53-18 16,18 0-15,17 0 0,-17 0-16,17 0 15,-35-53-15,18 18 16,0-36 0,17 1-1,0 34 1,18 1-1,0-18-15</inkml:trace>
  <inkml:trace contextRef="#ctx0" brushRef="#br0" timeOffset="10284.21">14164 2469 0,'0'0'0,"-53"0"16,18 36 0,35-19-1,-18 19 1,18-1-1,0-17-15,0-1 16,0 18 0,35-17-1,-17-18 1,0 18 0,35-18-1,0 0-15,-36-36 16,19-16-1,-36-37 1,0 19 0,0-54-1,-36 36-15,36 70 16,-35-52 0,35 52-1,0 54 32,0-1-31,0-18-16,0 54 15,18-36-15,-1-17 16,19 70 0,-19-70-1,1 17 1,17 0-16,0-17 15,1 0 1,17-1 0,-1-17-1,19 0 1,-36-35 0</inkml:trace>
  <inkml:trace contextRef="#ctx0" brushRef="#br0" timeOffset="10871.11">14658 2293 0,'-35'0'16,"-1"0"-1,19 0 1,17 18-16,0-1 0,-18 1 16,18 17-1,0-17 1,0 0 0,0-1-1,18 1 1,17-18-1,-17 0 1,-1 0-16,1 0 16,35-35-1,0-18 1,-53 17 0,17 1-16,1 17 15,-18 36 48,18 0-48,-1-1-15,1 19 32,0-1-17,-1-35 1,1 18-16,-1-18 15,19-18 1,-36 0-16,53-88 16</inkml:trace>
  <inkml:trace contextRef="#ctx0" brushRef="#br0" timeOffset="11204.39">15064 2011 0,'0'17'47,"17"1"-47,-17 0 15,18-1-15,-18 36 16,0-17-16,18-19 15,-18 36 1,17 0 0,-17 0-16,0-35 15,0-36 48,-17 0-63,-19 1 15</inkml:trace>
  <inkml:trace contextRef="#ctx0" brushRef="#br0" timeOffset="11525.02">15046 2152 0,'18'0'47,"-1"0"-32,19 0 1,-19 0 0,18 0-16,-17 0 15,0 0 1,35-18-1,-18-17 1,-17 17 0,-1 18-16,1-17 15</inkml:trace>
  <inkml:trace contextRef="#ctx0" brushRef="#br0" timeOffset="12111.25">15346 1958 0,'0'0'0,"0"18"16,-18-1-16,1 1 15,17 17 1,0-17-1,0 17 1,0 0 0,0-17-1,0 0-15,0-1 16,17-17 0,18 0 15,1-35-16,-19 0-15,19-18 16,-36 17 0,17 1-1,1 35 63,0 35-62,-18-17 0,0 0-16,0-1 15,0 19 1,17-19 0,-17 1-1,0 0 16,-17-18-15,-1 0-16</inkml:trace>
  <inkml:trace contextRef="#ctx0" brushRef="#br0" timeOffset="13534.51">14252 3669 0,'0'35'125,"0"0"-125,0 18 15,0-17 1,0 69-1,0 1-15,0-53 16,0 53 0,0 18-1,0-54 1,36 1 0,-36-1-1,0-35-15,17 1 16,-17-19 15,0 1 0,0 0-15,18-18-16,-18 17 16,0 1-1,17-18 1</inkml:trace>
  <inkml:trace contextRef="#ctx0" brushRef="#br0" timeOffset="14867.43">14023 4674 0,'18'0'94,"-1"0"-78,1 0-16,17 18 15,0 17-15,-17-17 16,17-1 0,-35 1-16,18-18 15,35 18 1,-53-1 0,35 1-16,-17-18 15,-1 18-15,19-1 16,-19 1 15,1-18-15,0-53 156,-1 18-172,1-1 15,-18-16-15,0 34 16,18 0-1,-1-17-15,-17 17 16,18-17 0</inkml:trace>
  <inkml:trace contextRef="#ctx0" brushRef="#br0" timeOffset="26491.77">5927 6597 0,'0'35'94,"17"1"-94,1 16 15,0-16-15,34 70 16,-34-36-1,35 36-15,53 88 16,-71-124 0,0-17-16,-17 18 15,17-36 1,-35-17 0,0 0-16</inkml:trace>
  <inkml:trace contextRef="#ctx0" brushRef="#br0" timeOffset="27040.1">6473 6756 0,'18'0'32,"0"0"-17,-1 0-15,1 0 16,17 0-1,-17 35 1,17 0 0,18 18-1,-35-35-15,35 52 16,-36-34 0,1-36-1,-18 17 1</inkml:trace>
  <inkml:trace contextRef="#ctx0" brushRef="#br0" timeOffset="27465.41">6491 6897 0,'0'0'0,"71"-18"16,-18 1-16,-18-1 15,0 18 1,0 0-1,18-18-15,-35 1 16,17-1-16,36 0 16,-54 18-1,1-17-15,0 17 16,-1 0 46</inkml:trace>
  <inkml:trace contextRef="#ctx0" brushRef="#br0" timeOffset="28384.46">7391 6473 0,'0'18'78,"0"0"-62,17-1-16,1 1 15,0 0-15,-18-1 16,17 1-16,1-18 15,17 0 1,36 18 0,17-36-1,-70-17-15,52-36 16,-52 1 0,-18 34-1,0 19 1,-18 17 31,18 17-32,0 19-15,0-19 16,0 36 0,0-35-1,53 70 1,-35-35-16,17 0 15,0 35 1,-17-70 0,-18 35-1,18-18 1,-18-18-16,0 19 16,-89-19-1,36 1 1,-17 0-16,-1-18 15,18 0 1,36 0 0,-19-18-16,1-88 15,35 71 1,0-36 0,0 1-1,35 35 1,1-1-1,17 19-15,-18 17 32,-17 0-17</inkml:trace>
  <inkml:trace contextRef="#ctx0" brushRef="#br0" timeOffset="29846.94">7885 6562 0,'0'-18'78,"17"18"-78,1 0 16,0-18-16,17 1 16,-18-1-1,-17 0 1,0 1 0,0-1-1,0 1 1,-17 17-1,-1 0 1,-17 0 0,17 0-1,1 17 1,17 1 0,0-1-1,0 1-15,17 17 16,1-17-1,35 35 1,17-18 0,-17-17-1,18-18-15,-1 0 16,-17 0 0,-35-18-16,0 18 15,34-88 1,-34 53-1,0-36 1,-18 36-16,0 17 16,0 1 15,-18-1-15,-35 18-1,18 0 1,17 0-1,18 18 1,-17-1 0,17 1-16,0 0 15,0 17 1,0-18 0,0 1-16,17 0 15,1-18 1,0 17-1,-1-17 1,18 0 0,1-35-16,-19 17 15,-17 1 1,18 17 78,17 0-63,-17 0-15,0 0-1,-1 0 1,-17-35-1,0 17 1,0 0 0,0 1-1,18 34 63,-1 1-62,1-18-16,0 18 16,-1-1-16,-17 1 15,18-1-15,0-34 78,-1-36-78,-17 18 16,0-1-16,18 1 16,-18 17-16,0-17 15,0 18 1</inkml:trace>
  <inkml:trace contextRef="#ctx0" brushRef="#br0" timeOffset="42137.59">10689 7549 0,'0'18'94,"0"0"-94,0 17 16,0-17-16,18-1 15,-18 19-15,0-1 16,0 0-1,0 0-15,17 1 16,1 17 0,-18 0-1,18 35 1,-18-53-16,0 0 16,0 1-16,17 34 15,-17 1 1,0-36-1,18 35 1,0 36 0,-18-53-16,17 53 15,1 35 1,-18-106 0,18 107-1,-1-19 1,-17-35-1,18 53-15,-18-35 16,0-53 0,0 35-1,0-35 1,17 0 0,-17 35-1,18 36 1,-18-89-16,18 106 15,-18-106 1,0 142 0,17-89-1,-17-35 1,0 70-16,0-70 16,0 0-1,0-35 1,0 52-1,0-52 1,0 17 0,0 18-16,0 0 15,18 0 1,-18-18 0,0 1-1,0-1 1,0 53-1,0-70-15,18 52 16,-18-52 0,0 53-1,0-19 1,0-34 0,0 0-16,0 17 15,17-17 16,-17 17-15,0-53 125,-17-52-126,-1-18-15</inkml:trace>
  <inkml:trace contextRef="#ctx0" brushRef="#br0" timeOffset="43570.31">10601 7391 0,'0'17'172,"0"1"-172,0 0 16,-18 17-16,1 0 15,17 0-15,0 1 16,-18-1 0,0-17-16,18 17 0,0-17 15,-17 17 1,17-18-1,0 1 1,-18 0 0,18-1 46,0 1-31</inkml:trace>
  <inkml:trace contextRef="#ctx0" brushRef="#br0" timeOffset="44426.25">10601 7302 0,'18'0'125,"-1"0"-110,1 0 1,17 0-16,-17 36 15,-1-36 1,36 53-16,0-18 16,-17-17 15,-19-1-31,1-17 16,17 53-1,-35-35 1,35-18-16,-35 17 0,36 19 15,-1-19 1,-35 1 0,35 0-1,-35-1 1</inkml:trace>
  <inkml:trace contextRef="#ctx0" brushRef="#br0" timeOffset="46188.6">4004 9984 0,'0'35'63,"18"18"-48,-1-36-15,-17 19 16,36 34-16,-19-52 16,1 0-16,0 34 15,-1-34 1,1-18-1,-18 35-15,17-35 16,1 0 15,-18 18-31,18-18 78,-18-18-62,17-35-16,19 18 16,-19 0-16,1-18 15,17 0 1,0-53-16,36-17 16,-53 87-1,17-52 1,-17 35-1,-18 36 1,17 17-16</inkml:trace>
  <inkml:trace contextRef="#ctx0" brushRef="#br0" timeOffset="46884.25">4692 9842 0,'0'0'0,"18"0"0,-1 0 78,1-35-62,-1 18-1,1-1-15,-18 0 16,0 1-16,-18 17 109,1 17-109,-18-17 16,35 36-16,-18-36 16,0 35-16,18-18 15,0 1 1,0 0-16,0-1 16,0 19-1,0-1 1,53 0-1,-53-17 1,53 17 0,-35-35-16,-1 0 15,19 18 1,-19-71 46,1 18-46,0-1-16,-18 19 16,35-36-16</inkml:trace>
  <inkml:trace contextRef="#ctx0" brushRef="#br0" timeOffset="47257.06">4974 9754 0,'18'0'15,"-1"0"1,-17 18-16,18 0 15,-18-1-15,35 18 16,1 1 0,-19-19-16,-17 1 15,0-36 48,0 1-63,18-54 15,-18 18-15,0 0 16,18 18 0,-18 0-16</inkml:trace>
  <inkml:trace contextRef="#ctx0" brushRef="#br0" timeOffset="47639.1">5274 9419 0,'0'18'15,"18"17"1,-18-17 0,17 52-1,19-17 1,-19 0 0,1 18-1,0-18 1,-18-18-16,17-18 15,-17 1 1</inkml:trace>
  <inkml:trace contextRef="#ctx0" brushRef="#br0" timeOffset="48131.41">5574 9525 0,'0'18'94,"-18"17"-94,-17 0 16,0-17-16,-1 17 15</inkml:trace>
  <inkml:trace contextRef="#ctx0" brushRef="#br0" timeOffset="48680.78">5221 9772 0,'18'-18'63,"17"1"-48,0-1 1,-17 18-16,0-18 16,35-17-16,-36 35 15,18-18 1,-17 18 15,0 0-15,-18-17-1,17 17-15,1 0 32</inkml:trace>
  <inkml:trace contextRef="#ctx0" brushRef="#br0" timeOffset="49101.36">5944 9490 0,'0'35'47,"-17"-17"-32,17-1-15,0 19 16,0-19 0,-18 18-16,18-17 15,0-36 79</inkml:trace>
  <inkml:trace contextRef="#ctx0" brushRef="#br0" timeOffset="49364.7">5680 9225 0,'0'18'63,"17"-1"-48,1-17 16,0 18-31,17-18 16,35 18 0</inkml:trace>
  <inkml:trace contextRef="#ctx0" brushRef="#br0" timeOffset="50672.33">6138 9313 0,'-17'-17'16,"-1"17"0,-17 17-16,17 19 31,0-19-31,18 19 15,-17-19 1,17 18 0,0-17-1,0 0-15,17 17 0,1 0 16,70 18 0,-88-35-1,53-18 1,-17 0-1,-19 0-15,1-18 16,17-17-16,18-18 16,-18 0-1,-17 18 1,-18 17 0,0-17-1,0 17 1,0 1 15,-18 17 0,-17 0-31,17 17 16,18 1-16,-35 35 16,35 0-1,0-36 1,0 19-1,0-1 1,0-17 0,18-18-1,17 0-15,-17 0 16,52-71 0,-52 53-1,-18 1 1,17-1-1,1 18 64,0 18-64,-1-1 1,-17 1-16,18-18 15,17-18 17,-17-17-17,-18-18 1,35-70-16,-17 35 16,-18-18-1,0 123 32,18 19-31,-18-1-16,35 71 15,-35-71 1,0 0-16,0 18 16,17 18-1,-17-36 1,18 36-1,0-36-15,-18-18 16,0 1 15,-18-36 1,0 18-32</inkml:trace>
  <inkml:trace contextRef="#ctx0" brushRef="#br0" timeOffset="51673.92">5115 11359 0,'0'-17'16,"-17"17"62,-1 0-47,0 0-31,-17 0 16,0 35-16,0-17 16,-1 17-1,36 0-15,0-17 16,0 0-1,0-1 1,18 18 0,-18-17-1,35 17 1,0 1-16,-17-36 16,-18 53-1,18-36 1,-18 36-1,-18-18 1,-123 36 0,53-53-16,-106 52 15,70-52 1,89-1 0,17-17-1,18-17 16,-17-1-15,17 1 0,0-1-1,17 0-15,36 1 16,0-1 0,124-35-16</inkml:trace>
  <inkml:trace contextRef="#ctx0" brushRef="#br0" timeOffset="52192.61">5556 11271 0,'-17'0'47,"-19"0"-47,19 18 16,-19 0-16,1 34 15,0-34 1,35 0-16,-35 70 16,35-70-1,0 52 1,0-35-16,17 1 16,1-1-1,35-17 1,-18-1-1,18-17 1,106 0 0,-106 0-1,17-35-15,-35 0 16,36-71 0,-71 35-1,0 54-15</inkml:trace>
  <inkml:trace contextRef="#ctx0" brushRef="#br0" timeOffset="52752.54">5874 11342 0,'0'-18'0,"-18"18"15,0 18 1,1-1-16,17 19 15,-35-1-15,35-17 16,0 35 0,0-18-1,0-18 1,0 19-16,17-36 62,1 0-46,17-36-16,-17 19 16,-1-18-16,-17 17 15,18 18 1,-18-18 15,18 18 16,-18 18-31,17 0-1,-17-1 1,0 1-16,18-1 16,-18 1-16,0-36 46,35-17-30,-17-18 0,-1 18-16</inkml:trace>
  <inkml:trace contextRef="#ctx0" brushRef="#br0" timeOffset="53058.81">6103 11271 0,'0'36'63,"0"-19"-63,0 1 16,0 17-16,18 0 15,-1 1-15,-17-19 16,0 19-16,0-19 15,18-17 48,0-17-47,-1-19-1</inkml:trace>
  <inkml:trace contextRef="#ctx0" brushRef="#br0" timeOffset="53362.25">6244 11060 0,'18'17'31,"-18"1"-31,17-1 15,-17 1 1,18 17-16,0 1 16,-1 17-1,1-18 1,0-17 0,-18-1-1,17 1-15,-17-1 16</inkml:trace>
  <inkml:trace contextRef="#ctx0" brushRef="#br0" timeOffset="53632.73">6421 11201 0,'17'0'16,"1"0"15,-18 17-15,0 1-1,17 0-15,-17-1 16,0 1-1,0 0 1,-17-18 0,-36-18-16,18-17 15</inkml:trace>
  <inkml:trace contextRef="#ctx0" brushRef="#br0" timeOffset="53820.67">6262 10971 0,'0'-17'16</inkml:trace>
  <inkml:trace contextRef="#ctx0" brushRef="#br0" timeOffset="54820.95">6509 11077 0,'17'35'32,"-17"-17"-32,0 0 15,0-1 1,18 1 0,-18 0-16,0-54 93,0-17-93,0 36 16,0-1-16,0 1 16,0-36-16,18 35 15,-1 18 1,-17-18-1,18 18 32,-18 18-31,35 0 0,-17-1-1,17 1-15,-17-18 16,-1 0-1,1 0 1,-18-18 0,35-17-1,-17-18 1,-18 35-16,0 1 16,0-1-1,0 1 1,18 17 93,17 17-93,-17 1-1,17 35-15,-35-36 16,17 36-16,1 18 16,0-18-1,-18 106 1,0-107 0,0-34-1,-18-18 16,-52-18-31,52 1 16,-53-18 0,18-1-1,18 1 1,35 17-16,0 1 16,0-19-1,0 1-15</inkml:trace>
  <inkml:trace contextRef="#ctx0" brushRef="#br0" timeOffset="56220.25">14323 7038 0,'35'0'125,"0"35"-109,18-35 0,0 35-16,-18-17 0,36 17 15,-36 1 1,71 17 0,-53-36-16,18 36 15,-1-18 1,-52-17-1,-1 0-15</inkml:trace>
  <inkml:trace contextRef="#ctx0" brushRef="#br0" timeOffset="57412">15134 7003 0,'-17'0'78,"-1"0"-62,0 0-16,-17 0 15,17 17-15,-35 1 16,36 0-16,-1-1 15,-52 18 1,52-35 0,-17 36-1,17-19 1,0-17-16,18 18 16,-17 0-1,-1-18 1,18 17 78,-18 1-63,1 0-16,17-1-15,-18-17 16,18 18-16,-17-18 16,17 17 46,-18-17-46,18 18 15,-18 0-31,1-1 16,-1 1-1,0 0-15,1 35 16,17-18-16,-18-17 16,0-1-16,1 36 15,17-35 1</inkml:trace>
  <inkml:trace contextRef="#ctx0" brushRef="#br0" timeOffset="77593.08">20990 4868 0,'18'0'171,"17"0"-171,0 0 16,1 0-16,34 0 16,-34-17-16,34 17 15,107-18 1,-89 0 0,-35 1-1,35 17-15,35-18 16,-34 18-1,140-18 1,141 1 0,-158-1-1,229 1 1,-18-19-16,-229 1 16,71 0-1,-159 17 1,-106 36 359,17 52-360,-17 36-15,36-18 16,-19 1-16,1-19 16,-1 54-16,1-36 15,0 35 1,-1-52 0,-17-1-1,18 19 1,-18-54-16,18 35 15,-1 36 1,-17-88 0,0 17-16,18 0 15,-18 18 1,18 0 0,-18-18-1,0-17 1,0 0-1,0 17 1,0-17 0,0-1-16,0 19 15,0-19 1,0 1 15,0 0-15,0-1-1,0 1 1,0-1 0,0 19-16,0-1 15,0 0 1,0 1 0,0 34-1,0-52-15,0 88 16,0-89-1,17 54 1,-17-18 0,0-36-1,0 1 1,0 0-16,0-1 16,18 1-1,-18 0 95,0-1-110,0 18 15,0-17 1,0 17-16,0 1 15,0-19 1,0 1 0,-18 0 249,-70-18-249,0 0-16,17 17 16,-105 1-16,17 17 15,-35-17 1,-159 35-16,159-18 15,-194 0 1,247-17 0,18-1-16,-1 1 15,-105 0 1,88-18 0,106 0-16,-1 0 15,19 0 1,-1 0-1,0 0 1,1 0 0,-1 0-16,-17 0 15,-18 0 1,35 0-16,1 0 16,-36 0-1,35 0 1,0 0-1,1 0 1,-19 0 0,-16 0-1,34 0 1,-70 0 0,17 17-1,36-17-15,-36 0 16,54 0 15,-1 0-15,0 0-1,1 0 1,-1 0 0,0 0-16,1 0 15,-1 0 1,1 0-1,-1 0 1,0 0 0,18-17 124,0-1-140,-17 0 16,17-17-16,-18-18 16,18 18-16,0-53 15,0 53-15,0-1 16,0-34-1,-18-36 1,18 71 0,0-36-1,0 53-15,0-17 16,0-35-16,0-1 16,0 53-1,0-52 1,0 17-1,0 18 1,0 17-16,0-35 16,0-17-16,0 34 15,0-34 1,0-19 0,0-16-1,0 52 1,18-53-16,-18-18 15,0 89 1,0-35 0,0 52-1,0-17 1,0 17 0,0 0-16,0-17 15,0 0 1,0-18 15,0 35-15,0-17-1,0 0-15,0 17 16,0 0 0,0 1-1,-18-18 1,18 17-1,0 0-15,0 1 32,0-1-17,0 0-15,0 1 16,0-1 0,0 0-1,0 1-15,0-1 47,0 1-16,0-1-15,0 0-16,0 1 62,18 17 63,0-18-125,35 0 16,17 18-16,-35 0 16,71-17-16,-53 17 15,106-18 1,-124 18 0,-17 0-16,17 0 15</inkml:trace>
  <inkml:trace contextRef="#ctx0" brushRef="#br0" timeOffset="78714.06">22595 7426 0,'0'18'78,"0"17"-62,0 0-16,0-17 16,0 35-16,0-18 15,0 177 1,0-1 0,0-105-1,36 194 1,-36-53-1,0-124-15,0-17 16,0-88 0,0 0 62,0-1-63,0 1-15,0 17 16,17-17-16,-17 17 16,0 0-1,0 18 1,0-35-16</inkml:trace>
  <inkml:trace contextRef="#ctx0" brushRef="#br0" timeOffset="81418.64">21784 9525 0,'0'0'16,"18"0"155,17-18-155,53 1-16,53-1 16,0 0-16,0 1 15,1-18-15,34 17 16,18-17 0,-106 35-1,-70 0 1,-1 0 15,36 0-15,0 0-1,0 0-15,0 0 16,212-18 0,-89 18-1,212-53-15,106 18 16,-353 17-1,36-17 1,-89 17 0,-88 36 281,0 35-282,-18 0-15,18 17 16,-18 36-16,1-18 15,17 0 1,-18 124 0,1 35-1,17-141-15,0-36 0,0 19 16,0-1 0,0-35-1,0-36 1,0 19-1,-18-19 1,18 36 0,0-17-16,0-1 15,0-18 1,-18-17 0,18 18-1,-17-18 110,-36 0-125,-35 0 16,17 0-16,-17 0 15,-53 0-15,0 0 16,-53 0 0,-300 0-1,53 0-15,211 0 16,-105 18 0,124-18-1,140 0 1,36 0-1,17 0 48,0 0-32,-17 0-15,0 17-16,-36-17 15,54 0-15,-89 18 16,-106-18 0,-105 35-1,264-35 1,-71 18-16,107-18 16,17-35 171,0-1-171,0 19-16,0-1 15,0-35-15,0-17 16,0-1 0,0 1-16,0-19 15,0-34-15,0 35 16,-18-18-1,0 0 1,18 53 0,0 0-1,0 18 1,0 17-16,18-17 172,35 35-172,70-35 15,19-1-15,16 1 16,72 0 0,-89-18-16,53 18 15,0-36 1,-106 18 0</inkml:trace>
  <inkml:trace contextRef="#ctx0" brushRef="#br0" timeOffset="86692.82">17092 10319 0,'35'0'235,"18"0"-220,0 0-15,71 0 16,-1 0-16,1 0 16,17 0-16,-18 0 15,-35 0 1,89 0-16,-124 0 16,-36 0-1,19 0 1,-19 0-1,1 0 1,17 0 0,-17 0-1,35 0 1,-36 0-16,36 0 16,-17 0-1,87 0 1,18 0-16,-53 0 15,18 0 1,-35 0 0,-18 0-1,17 0 1,1 0 0,-36 0-16,0 0 15,89-18-15,-54 18 16,-17 0-1,106 0 1,-53 0 0,-53 0-1,141-18-15,-106 18 16,-53 0 0,36 0-1,-54 0 1,1 0 15,17 0-31,-17 0 0,0 0 16,35 0-1,17 0 1,-52 0 0,52-17-1,-52 17 1,35 0-16,-35 0 15,17 0 17,-18 0-17,1 0 1,17 0 125,-35-18-126,18 18-15,35 0 16,-35 0-16,17 0 15,-18 0-15,19-17 16,-19 17 0,1 0-1,0 0 17,-1 0-17,-17-18-15,18 18 16,-18-18-1,18 18 1,-1 0 0,1 0-1,-1 0 17,1-17-32,0 17 15,-1 0 1,1 0 31,-18-18-16,18 18-15,-36 0 405,0 0-421,-17 0 16,0 0-16,17 0 16,1 0-16,-1 0 15,0 0 63,1 0-46,-1 0-32,0 0 15,1 0 1,-1 0 0,0 0-16,1 0 15,-18 0 1,17 18-1,-17-18-15,-18 17 16,17-17 0,19 0-1,-1 0 157,1 0-156,-1 0-16,0 0 15,-17 18 1,17-18 0,1 0-16,-19 0 15,19 0 1,-1 18 0,-35-18-1,36 0 1,-1 0-1,-17 0-15,35 17 16,-18-17 0,0 0-1,1 0 1,-1 18 0,-88-18-1,71 0-15,-53 17 16,17-17-1,36 18 1,-18-18 0,35 0-1,1 0-15,-1 0 32,0 0 14,1 18-30,-18-18-16,-18 0 16,35 0-1,-88 0 1,89 0 0,-54 0-1,18 0 1,35 17-1,1-17-15,-1 0 0,1 0 16,-1 0 0,-35 0-1,0 18 1,18-18 0,-89 18-16,54-18 15,34 0 1,1 0-1,-18 0 1,36 0 15,-1 0-31,0 0 16,-17 0 0,-71 17-1,36-17 1,-71 18-1,17 0 1,-70-18-16,88 0 16,53 17-1,0-17 1,36 0 0,-1 0 30,0 0-14,1 0-1,-1 0-15,1 0 15,-1 0-16,0 0 1,-17 0 0,0 0-16,-53 0 15,17 0 1,-88 0 0,71 0-1,35-17 1,35 17-16,1 0 15,-1 0 1</inkml:trace>
  <inkml:trace contextRef="#ctx0" brushRef="#br0" timeOffset="91687.67">11853 1411 0,'0'0'0,"-17"0"0,-1 0 15,0 0 1,18 18-16,-17-18 16,-18 17-1,17 1 1,0-18 0,-17 35-1,17-17-15,1 17 16,-19 1-1,1-1 1,-35 53 0,34-17-1,19-54-15,-19 54 16,19-18 0,-1-36-1,0 36 1,-17 35-1,0 18 1,17 35-16,18-105 16,0 87-1,0-52 1,0-1 0,0 18-1,0 18 1,0-70-16,18 52 15,0-35 1,-18-18 0,52 88-1,-34-52 1,0-36 0,17 71-16,0-53 15,-17-18 1,0 0-1,34 36 1,-34-53 0,0 17-16,17 0 15,-35-17 17,18-18-32,-1 18 15,19-1 1,-1 1-1,0-1 1,-17 1 0,35 0-16,35 17 15,18-35 1,0 35 0,123-17-1,-176-18 1,106 18-16,-107-18 15,-34 0-15,17 0 16,89 17 0,-89-17-1,53 18 1,142-18-16,-142 0 16,53 0-1,106-18 1,-194 1-1,35 17 1,35 0 0,-70-18-16,88 0 15,124 1 1,-212 17 0,53-36-1,-36 19 1,-34 17-1,34-18-15,1 0 16,-18 1 0,52-1-1,125-35 1,-177 36 0,88-19-1,123-52-15,-193 70 16,88-34-1,-71 16 1,71-34 0,52-54-1,-158 89 1,53-36-16,-35 19 16,-36 16-1,18-52 1,17-35-1,-52 52 1,35-88 0,-35-17-16,-18 105 15,0-87 1,0-19 0,0 124-1,-36-53 1,19 18-1,-1 35-15,-17-17 16,-1 52 0,19-35-16,-18 18 15,-71-71 1,70 88 0,-87-87-16,35 52 15,-53 0 1,52 0-1,-87 0 1,123 35 0,-53 1-1,-70-19-15,141 36 16,-71 0 0,-88 0-1,141 0 1,-106 0-1,0 0 1,54 0-16,-248 18 16,141 0-1,89-1 1,-71 19 0,0-19-1,70 1 1,-70 17-16,-18 0 15,124-17 1,-71 35 0,-17-18-1,106-35 1,-142 53 0,35-18-16,72 1 15,-89 17 1,0 0-1,141-53 1,-88 70 0,88-52-16,35-1 31,0-17-15,18 18-1,-17-18 1,17 18-1,-18-18 1,18 17-16,0 1 16,0 0-1,0-1 1,0 1 0,0 17-1,0-17-15</inkml:trace>
  <inkml:trace contextRef="#ctx0" brushRef="#br0" timeOffset="94516.11">16581 2452 0,'0'-18'156,"17"1"-140,1 17-16,-18-18 15,17 18 1,-17-18-16,18 1 16,0-1-1,-1 18-15,-17-35 16,18 35 0,0-18-1,-1 18 1,1-18-1,0 18 1,-18-17-16,17 17 16,1-18-1,35 0 1,0 1 0,-18-18-1,53 17 1,-53 0-1,-17 18-15,17 0 16,1-17 0,-1 17-1,71-18 1,-89 18 0,54 0-16,70-18 15,-106 18 1,54-17-1,-1 17 1,53-18 0,-18 18-16,1-18 15,-71 18 1,70 0 0,-52 0-1,70 0 1,-35 0-1,-53 0-15,88 0 16,264 0 0,-334 0-1,158 18 1,1 0 0,-107-18-1,0 17-15,-52-17 16,-53 18-1,52 0 1,36 35 0,-71-36-1,142 18 1,-1 54-16,-141-72 16,89 36-1,-89-35 1,53 35-1,-35-18 1,-35-17 0,70 52-16,0 18 15,-17-17 1,52 35 0,-34-53-1,-54-18 1,18 18-1,0 0-15,-36-35 16,19 17 0,-19 0-1,1 0 1,17 18 0,18 0-1,-35-18-15,17 36 16,0 17-1,-17-70 1,17 88 0,-17-71-1,17 36-15,-17-19 16,52 72 0,-70-89-1,53 53 1,-53-52-1,18-1 1,-1-17-16,-17 17 16,0-17-1,18-18 1,0 52 0,-18-34-1,17 0 1,-17-1-16,0 1 15,0 0 1,18-1 0,-18 1-1,0 0 17</inkml:trace>
  <inkml:trace contextRef="#ctx0" brushRef="#br0" timeOffset="97193.35">22578 4092 0,'17'18'78,"1"52"-78,-18-34 16,18 17-1,17-18-15,-35 35 16,18-70 0,-18 18-1,0-36 63,0 1-78,-36-36 16,1-35-16,17 17 16,18 36-1,-17-36-15,-1-17 16,0-18 0,18 89-1,0-19 1,0 19-1,18 17 1,0 0 0,-1 0-16,19 0 15,17 0-15,-18 0 16,53 35 0,-53-17-1,1-1 1,-19 19-16,-17-19 15,0 18 1,0-17 0,0 17-1,-35 1 1,17-1 0,1-17-16,-19 17 15,54-17 110,35-1-109,-35 1-16,-1-1 15,1 1-15,0 0 16,-1 17-16,1 0 16,-18 36-1,-35 17 1,17-35 0,-35-18-1,18-35-15,-18 0 16,-53 0-1,71 0 1,-36-35 0,18 17-1,36 18 1,17-17 31</inkml:trace>
  <inkml:trace contextRef="#ctx0" brushRef="#br0" timeOffset="97597.23">23213 4057 0,'17'35'94,"-17"-17"-94,0 0 16,18-1-1,-18 1-15,0-1 16,0 1 15</inkml:trace>
  <inkml:trace contextRef="#ctx0" brushRef="#br0" timeOffset="97852.11">23125 3687 0</inkml:trace>
  <inkml:trace contextRef="#ctx0" brushRef="#br0" timeOffset="98809.6">23477 3757 0,'-17'0'16,"-19"0"-1,19 0-15,-1 18 16,1 35 0,-19-18-16,19 0 15,17 0 1,0 1 0,0-1-1,70 0 1,-17-35-1,106 0-15,-18-123 16,-123 105 0,-18-17-1,0 17 1,0 36 62,0 0-78,0 17 16,0 0-16,0 0 15,0 36-15,0-36 16,0 1-16,0 52 16,0-53-1,0 53 1,0-53-1,0-17 1,-53-18 15,17-18-15,-17 1-16,36-1 16,-18 1-1,17-1 1,0 0-16,18 1 47,0-1-47,18 0 15,70-35 1,-17 1-16,52-37 16,-52 19-1</inkml:trace>
  <inkml:trace contextRef="#ctx0" brushRef="#br0" timeOffset="99494.78">24024 3669 0,'0'0'0,"-35"-18"0,17 18 15,-17 0-15,17 0 16,1 18 0,-1 0-1,0 17 1,1 18-16,17 35 15,0-70 1,17 70 0,1-53-1,0 0 1,-1-70 31,1-18-47,0-17 15,-1-54-15,-17 54 16,0-19 0,0 19-16,0 17 0,0 0 15,-17 35 1,34 36 46,-17 17-46,36 18-16,-19 0 16,-17-18-16,35 36 15,36 70 1,-71-106 0,35 36-1,-17-71 16,17 0-15,18-53-16,35-18 16</inkml:trace>
  <inkml:trace contextRef="#ctx0" brushRef="#br0" timeOffset="100076.21">24342 3440 0,'0'0'0,"-18"17"16,0 36-16,18 0 16,0-35-1,0 35 1,0 0-1,0-36-15,18 1 16,-18-1 0,0 1-1,18-18 1,17 0 0,18-18-16,17-70 15,-17 35 1,-53 18-16,0 0 15,18-1 1,-18 19 0,0 34 46,0 1-62,18 35 16,-18-18-16,0-17 15,17 17 1,-17-17-16,0 0 16,0-36 15,18 0-15,-18-17-1,0-18-15,18 0 16,-18-53-16</inkml:trace>
  <inkml:trace contextRef="#ctx0" brushRef="#br0" timeOffset="100335.48">24642 3193 0,'0'35'15,"0"0"-15,17 0 16,1 54-1,-18-1 1,0-18 0,0-34-16,0-1 0,0 36 15,0-54 1,0 1 0,-35-18 15,35-35-16</inkml:trace>
  <inkml:trace contextRef="#ctx0" brushRef="#br0" timeOffset="100998.62">24589 3475 0,'17'0'31,"1"-18"-31,0 18 16,17 0-16,0-17 16,-17 17-1,-1 0-15,36-18 16,0 18 0,-35 0-16,17-35 15,53-18 1,-35 0-1,-35 53 1,-18-35 0,0 17-16,-53 18 31,0 0-15,18 0-16,-1 18 15,1 34 1,18-16-16,-1-1 15,18 0 1,0-17 0,0 0-1,35-1 17,0-17-17,1 0-15,-19 0 16,19-35-1,-19 0 1,1 35 0,17 0-1,-35 35 1,53 53 0,-35-17-1,-18-54 1,0 19-1,0-19 1,-18-17-16,-70 36 16</inkml:trace>
  <inkml:trace contextRef="#ctx0" brushRef="#br0" timeOffset="102344.21">22243 3281 0,'-53'53'0,"35"-18"15,-17-17 1,-18 52-16,18-52 15,35-1-15,-53 54 16,35-36 0,-17 36-1,17-53 1,1 34-16,17 1 16,0 0-1,0-17 1,0 105-1,17-88 1,54 141-16,-18-124 16,17 36-16,1-18 15,52 89 1,1-89 0,-71-53-1,88 36 1,0-18-1,53-18-15,141-35 16,212-18 0,-406 1-1,512-107 1,-142-17 0,-370 106-1,0-18-15,-123 53 16,0-18-1,17 0 1,-18-17 0,89-71-1,18-35-15,-71 71 16,53-107 0,-54-17-1,-16 106 1,-19-53-1,-17-35 1,0 87-16,-53-105 16,-17 18-1,-1 88 1,-52-71 0,35 71-1,35 53 1,-18-18-16,-105-36 15,52 54 1,-140 0 0,105 17-1,-300 1 1,160 17 0,104 0-16,-140 53 15,141-1 1,124 1-1,-1 0 1,-17 35 0,53-35-1,-1 0-15,1-35 16,35 0 0,0-1-1,0 19 1,-17-1-1</inkml:trace>
  <inkml:trace contextRef="#ctx0" brushRef="#br0" timeOffset="103902.06">15399 5045 0,'17'0'93,"1"0"-93,17 35 16,-35-17-16,36-1 16,-19 1-16,1 0 15,0-18 1,-1 0 46,36 0-62,0-36 16,35-17-16,53-35 16,53-53-1,-106 70 1,18 1-16,-35 17 0,17-53 15,-53 71 1,1-18 0,17 0-1,-36 35 1,1-17-16,-1 53 109,1-1-93,-18 19-16,35 17 16,-17 0-16,0-1 15,-18 37-15,17-36 16,1-18-1,0 35-15,-18-34 16</inkml:trace>
  <inkml:trace contextRef="#ctx0" brushRef="#br0" timeOffset="106375.53">25506 5574 0,'0'35'63,"35"18"-63,-17-18 16,17 36-16,-17-53 15,35 34-15,-36-16 16,1-19-16,0 19 15,-1-36 1,18-18 47,-35-17-48,106-89-15,-18 18 0,1 1 16,52-19-16,-53 54 15,-18-19 1,19 36 0,-36 18-16,-18 18 0,-17 17 109,-1 0-109,-17 52 16,35 1-16,-17 0 15,0 36-15,-18-19 16,17 18 0,-17 53-16,0-70 15,18 88 1,17-54-1,-35-87 1</inkml:trace>
  <inkml:trace contextRef="#ctx0" brushRef="#br0" timeOffset="112518.53">15293 4886 0,'18'0'109,"-1"18"-93,1-1-16,17 54 15,0-36-15,-17-17 16,17 35 0,-17-36-16,0-17 15,-18 18 63,17-18-46,-17 18-32,18-18 15,-18 17 1,18-17-16,-1 0 16,-17 18-1,18-18 1,-18 17-1,17-17 1,19 0 109,34-88-125,36 0 16,-18 18-1,18-19-15,0 19 0,-18-1 16,36 1 0,-1-19-1,-35 37 1,-70 34-16,17-17 15,0 35 1,-17-18 0,-18 0-1,18 18 1,-1-17 0,19-1-16,-19 0 15,36 1 1,-17-18-1,-19 17 1,1 0 0,-1 18-1,1-17-15,-18-1 32,0 53 108,0 1-124,0-1-16,0 0 15,0 18 1,0-35-16,0 35 16,0 35-1,-35-18 1,35-34-16,0-19 16,0 1-1,0-1 1</inkml:trace>
  <inkml:trace contextRef="#ctx0" brushRef="#br0" timeOffset="115883.84">9772 15663 0,'0'18'172,"0"0"-141,0-1-15,0 1-16,0 0 16,0-1-1,0 1-15,0-1 16,0 1-1,0 0 1,0 17 0,0-17-1,0 17-15,0 0 16,0-17 0,18-1-1,-18 19 1,0-19-1,0 19 1,0-19 0,0 1-1,0 0 17,0-1-32,0 1 15,17-18 1,-17 17-1,0 1 1,0 0-16</inkml:trace>
  <inkml:trace contextRef="#ctx0" brushRef="#br0" timeOffset="117176.22">9507 15275 0,'-17'0'15,"-1"0"1,-17 18-16,17 0 15,-17-1 1,0 36 0,35-35-1,-53 17-15,35 0 16,-17-17 0,17 53-1,-17-1 1,35 18-1,0 36-15,0-54 16,0 36 0,35 35-1,-17-123 1,52 105 0,-17-70-1,0 0-15,18 18 16,35-36-1,-89-17 1,89-1 0,-35 1-1,-54-18 1,36 0-16,-18 0 16,-17 0-1,35 0 1,53-71-1,-89 54 1,72-54 0,-19-35-16,-52 71 15,-18-106 1,0 53 0,0 35-1,0-141 1,-18 141-1,1 18-15,-1-1 0,-35-52 16,-18-18 0,36 71-16,18 0 15,-36-18 1,17 35 0,36 1-1,-35 17-15,35-18 16,-18 18-1,-35 0 1,-17 35 0,17-17-1,18 17 1,-18 0-16,35-35 16,18 18-1,-17-18 16,17 18-15,-18-18 0,18 17-16,0 19 15,0-1 1,35 0 0,18 0-16</inkml:trace>
  <inkml:trace contextRef="#ctx0" brushRef="#br0" timeOffset="117709.66">11112 15275 0,'0'18'16,"18"17"0,0 0-16,-1 18 15,1 0-15,0-17 16,-1 34 0,19 89-1,17-53-15,-53-71 16,0 0-1,17-17 1,-52-18 47,0-18-48,17 18-15,-17-17 16,17-1-16,0 0 15</inkml:trace>
  <inkml:trace contextRef="#ctx0" brushRef="#br0" timeOffset="118003.33">11060 15734 0,'0'-18'94,"52"1"-78,1-1-16,18 0 15,-18 1-15,0-1 16,-18 18-16,0 0 15,36-18 1,-18 18 0,-18-17-16</inkml:trace>
  <inkml:trace contextRef="#ctx0" brushRef="#br0" timeOffset="119057.08">11730 15399 0,'0'0'0,"-53"0"16,35 0-1,-17 35 1,0-17-16,-1 35 15,36-18 1,-17-17 0,17 17-1,0-18 1,0 1 0,0 0-16,17-1 31,1-17-16,0 0 1,-1 0 0,89-53-1,-88 53-15,17-52 16,-35 34 0,0 36 62,0-1-63,0 1-15,18-1 16,-18 1 0,17-18-1,19 0 1,-1 0-16,18-35 15,17-36 1,-52 36 0,0-53-1,-18 35 1,0 35-16,0 1 31,0 34 63,17 1-78,-17 17-16,18-17 15,0-1-15,-1 19 16,-17-19-1,18-17-15,0 36 0,-18-19 16,0 1 0,0 0-1,0-1 1,0 1 0,-36-18 77,36-18-93,0-17 16,0-18-16,36 18 16,-19-18-16,36 17 15</inkml:trace>
  <inkml:trace contextRef="#ctx0" brushRef="#br0" timeOffset="119987.68">12294 15205 0,'0'17'62,"18"19"-46,0-1-16,-18 18 16,0-18-16,0 18 15,0-35 1,0 17-1,17-35 32,1-35-47,17-36 16,18-17-16,53-106 16,-71 141-1,-17 0 1,-18 71 46,0-1-62,0 19 16,0-1 0,0-17-16,-18-1 15,-17 18 1,17 18-16,1-17 15,-1-1 1,0-35 0,36 0 77,17 0-77,1-18-16,-19 18 16,1 0-16,17 0 15,-17 0-15,-1 0 16,1-17 0,0 17-1,-1 0 1,1 0-1,-18 17-15,0 1 16,18 0-16</inkml:trace>
  <inkml:trace contextRef="#ctx0" brushRef="#br0" timeOffset="120884.13">13494 15011 0,'0'-18'125,"35"18"-109,0-18-16,-17 18 15,35 0 1,-18 0-16,0 0 15,107-35-15,-90 35 16,160-53 0,-106 18-1,-88 35-15,-1 0 78,-17-18-62,18 18-16,-18-17 16</inkml:trace>
  <inkml:trace contextRef="#ctx0" brushRef="#br0" timeOffset="121590.42">14217 14552 0,'53'18'94,"35"17"-78,-35 18-16,35-18 15,-35 18 1,-18-18-16,18 1 16,-53-19-1,0 1 32,-17-18-47,-1 18 16,-17 17-16,-1 0 15,-87 53 1,35-17 0,-71 17-1,53-17-15,89-36 16,-19-35 0,36 18-1</inkml:trace>
  <inkml:trace contextRef="#ctx0" brushRef="#br0" timeOffset="123026.5">15893 14464 0,'0'18'63,"0"17"-63,0 18 15,0 0-15,0 17 16,17 18-16,1-52 16,17 34-1,-17 18-15,-18-70 16,0-36 46,0-17-62,0-35 16,0-1-16,0 0 16,0-17-16,0 53 15,0-88 1,17 105-1,-17-17 1,18 35 31,35 35-31,0 18-1,0-18-15,0 36 16,-18-18-16,53 52 15,-52-69 1,-19-1 0,-17-17-1,0-36 48,0 0-63,0-17 15,0-18-15,0 0 16,18 18-16,-1-18 16,-17 18-1,18 17-15,0 0 16,-1 18 46,1 0-62,17 18 16,1 0-16,-1 17 16,0 0-16,0 1 15,18 16 1,-35-16 0,0-54 62,-1 0-63,1 1-15,-18-18 16</inkml:trace>
  <inkml:trace contextRef="#ctx0" brushRef="#br0" timeOffset="123485.73">16863 14552 0,'17'35'31,"-17"1"-15,36-19-1,-1 71-15,-17-70 16,17 17 0,-17-35-1,-1 0 1,1-35 15,17-18-31,36-106 16,-71 1-1,0 105 1,0 0 0,0 35-1,0-17 1,0 53 31,0-1-47,0 19 15,0-19 1,0 18-16</inkml:trace>
  <inkml:trace contextRef="#ctx0" brushRef="#br0" timeOffset="123846.64">17551 14199 0,'0'18'31,"0"0"-15,0 35-16,0-1 15,0-34 1,0 35 0,0 0-1,17 0-15,-17-36 16,0-34 62</inkml:trace>
  <inkml:trace contextRef="#ctx0" brushRef="#br0" timeOffset="124424.26">17674 14005 0,'18'0'32,"-1"18"-17,1 35-15,35 0 16,0 0 0,53 105-1,0-16-15,-36-54 16,-35-71-1,-17 1 1,-18 0 0</inkml:trace>
  <inkml:trace contextRef="#ctx0" brushRef="#br0" timeOffset="124832.24">18027 14358 0,'18'0'78,"17"-18"-62,-17 1-16,34-1 16,-34 1-16,17 17 15,1-18-15,17 0 16,-18 18 0,53-35-1,-17 17 1,-36 18-16</inkml:trace>
  <inkml:trace contextRef="#ctx0" brushRef="#br0" timeOffset="125133.61">18574 14182 0,'17'0'16,"-17"17"-1,0 1-15,18-18 16,0 18 0,-18-1-16,17 19 15,-17-54 63</inkml:trace>
  <inkml:trace contextRef="#ctx0" brushRef="#br0" timeOffset="125354.09">18503 13882 0,'35'17'94</inkml:trace>
  <inkml:trace contextRef="#ctx0" brushRef="#br0" timeOffset="126112.88">18821 14058 0,'17'35'31,"1"1"-31,17-1 16,-17 18-1,17 18-15,36 52 16,-18-52 0,-53-54-1,0 1 1,0-36 62,0-17-78,0-18 16,-36-35-16,19 17 15,-19-35 1,19-17-16,-1 70 16,18 0-1,-17 18 1,17 17-1,17 18 32,36 0-47,18 0 16,-36 0-16,0 0 16,18 35-1,-35 1 1,-1-1-16,1 18 15,-18-18 1,0 0 0,-18-35 15,1 0-15,-36 18-16,0-18 15,-18 18 1,54-18-1</inkml:trace>
  <inkml:trace contextRef="#ctx0" brushRef="#br0" timeOffset="126461.21">19526 13705 0,'0'18'31,"18"17"-16,17 18-15,-35-35 16,35 70-16,-17-53 16,-18 18-1,35 0 1,-35-35-16,18-18 47,0 0-32</inkml:trace>
  <inkml:trace contextRef="#ctx0" brushRef="#br0" timeOffset="126997.87">19808 13970 0,'18'0'78,"0"0"-78,-1-18 15,36-17-15,-35 17 16,0-17-16,-18 18 16,0-1-16,0-17 15,-18 35 16,0 0-31,1 0 16,-19 0 0,36 17-1,-35 1-15,35 17 16,0 18 0,0 0-1,0 0 1,0-35-1,18 17 1,-1-18-16,1-17 16,17 18-1,53-18 1,-17 0 0,88-18-1,-89-17 1,-52 35-16,-18-17 15,35-1 17,-17 18-32</inkml:trace>
  <inkml:trace contextRef="#ctx0" brushRef="#br0" timeOffset="128009.2">21537 13617 0,'0'0'0,"-18"0"0,1 0 15,-1 0 1,1 0 0,17 18-16,-36 17 15,36-17 1,-17 17-16,17 0 16,0 54-16,0-72 15,17 107 1,54-71-1,-36-18 1,71-18 0,53 1-1,-89-18-15,107-35 16,-54-36 0,-105 36-1,52-71 1,-70 36-1,0 52-15,0-35 16,-17 35 0,-1 1-1,0 17 1,-17 0 0,17 0-1,1 0 1,-1 53-16,1-36 15,17 54 1,0-1 15,0-52-15,17 17 0,1-35-16,35 18 15,17-18 1,18 0-1,-52-18 1,-1 1-16,-17-36 16,-18-18-1,0 36 1,-18-71 0,0 53-1,1 53 1</inkml:trace>
  <inkml:trace contextRef="#ctx0" brushRef="#br0" timeOffset="128834.4">22684 13652 0,'0'0'0,"0"18"15,17 17 1,1 54-16,-18-54 16,53 35-1,-18 1 1,-17-36 0,-18-17-1,0-53 48,0-1-63,0-17 15,0-17-15,0 17 16,0 18-16,0 17 16,17 36 62,-17-1-78,36 1 15,-36 35-15,35-53 16,-35 35-16,18-17 16,-1-18 62,-17-35-63,18-36-15,-1 36 16,19-1-16,-36 19 16,17-1-1,1 18 16,0 0-15,-18 18-16,17-1 16,19 19-1,-1-1 1,18 0-16,0-35 16,17 0-1,71-70 1,-105 17-16</inkml:trace>
  <inkml:trace contextRef="#ctx0" brushRef="#br0" timeOffset="129499.46">23566 13458 0,'0'18'32,"17"0"-17,-17 17 1,18 36-16,-18 34 15,35-52 1,53 106 0,-17-18-1,-54-106 1,1 1-16,0-36 16,-36-53 30,0-53-46,1 35 16,-1-17 0,-17 0-1,0 0-15,-1 35 0,1-35 16,17 35 0,1 35-1,34 18 63,1 0-78,17 0 16,18 0-16,18 0 16,-18 0-16,-18 35 15,-17-35 1,-18 18-16,17-18 0,-17 18 15,0 52 1,-17-70 0,-19 53-1,-17 0 1,36-53 0,-1 0 15,1 0-16</inkml:trace>
  <inkml:trace contextRef="#ctx0" brushRef="#br0" timeOffset="129941.11">24165 13441 0,'0'17'0,"0"1"15,0 0 1,0-1-16,18 1 16,0 17-1,-18-17 1,17-18 31,1 0-47,-1-18 15,54-17 1,-53 17-16,-1-17 16,1-53-16,-18 53 15,0-18 1,0 35 0,0 0-1</inkml:trace>
  <inkml:trace contextRef="#ctx0" brushRef="#br0" timeOffset="130349.49">24853 12894 0,'0'35'16,"0"18"-16,0 0 0,0-18 15,0 18 1,0-17-1,0 34 1,0 1-16,0-54 16,0 36-1,0-17 1,0-1 0,0-18-1,-17-87 16,-19 17-15</inkml:trace>
  <inkml:trace contextRef="#ctx0" brushRef="#br0" timeOffset="131288.56">24712 13141 0,'53'0'47,"0"0"-31,-18 0-16,0 0 15,1 0-15,-19 0 16,1 0-1,0 0 1,-1 0-16,-17-18 31,18 18-15,-18-17 0,18-1-1,-1 18 16,-17-18-31,0 1 16,18-18 0,-18-1-1,0 19 1,17 17 31,1 0-32,17 0 32,-17 0-31,35 0-16,-18-36 16,18 19-16,-35-19 15,-1-17 1,-17 36-16,0-1 15,0 1 1,0-1 0,-52 18-1,34 0 1,18 18 15,0-1-31,0 1 16,18-1-1,70 72 1,-53-72 0,0 19-1,-35-1-15,0-17 16,0-1 0,0 1-1,-35 17 1,0-35-1,17 18 1,-52-1-16,-1 19 16,0-1-1,36-35-15,-18 35 16,18 0-16</inkml:trace>
  <inkml:trace contextRef="#ctx0" brushRef="#br0" timeOffset="133793.1">9243 17304 0,'17'0'203,"54"0"-188,123-18-15,35 0 16,106 1-16,18-36 16,-123 35-1,175-52-15,-87 52 16,158-70 0,-106 17-16,-246 36 15,-71 17 1,-36 1-1,19 17 126,-19-18-141,72 1 16,-19-1-16,71 0 15,-53 1-15,-17-1 16,-36 0 0,36 1-1,-89 17 126,-70 0-126,0 0-15,-18 17 16,0 19-16,18-19 16,-71 19-16,18 16 15,-176 1 1,-124 36 0,317-72-1,-70 18 1,53-17-1,123-18-15,1 0 63,-19 18-47,-17-18-16,-17 17 15,-18-17-15,-89 36 16,107-36-1,-89 17 1,36 1 0,87-18-1,-52 18 1,53-18-16,17 0 16,1 0-1,-1 0 1,-17 17-1,-54 1 1,36-1 0,18-17-16,-18 0 0,-35 18 15,53 0 1,-36-18 0</inkml:trace>
  <inkml:trace contextRef="#ctx0" brushRef="#br0" timeOffset="140623.71">17798 17004 0,'0'-18'109,"17"18"-93,89-17-16,0-19 15,35 19 1,71-19-16,-36 19 16,-105-18-16,105 17 15,53-35 1,-88 35-1,-52 1-15,-1 17 16,-18-18 0,-52 0-1,0 18 1,-18 18 109,0 0-94,0-1-15,0 1-16,0 0 15,17 35 1,19 17 0,-19 1-16,36 70 15,0 0 1,0-35-16,-35-53 16,52 105-1,-35-34 1,1 17-1,17-18-15,-53-105 16,17 53 0,-17-54-1,-17 19 63,-54-19-62,-17 18-16,35 1 16,-88 17-16,35-18 15,0 0-15,-211 53 16,229-70 0,-18 17-16,35-35 15,-88 36 1,106-36-1,1 0 1,16 0-16,-17 0 16,18 0-1,-35-18 1,-36 0 0,18 1-1,-18-1 1,70 0-16,-34 1 15,-54-19 1,54 1 0,52 35-1,-52-17 1,34-19 0,19 36-16,-36-70 15,0-18 1,35 70-1,1 0-15,-19-52 16,19 17 0,17 17-1,0-52-15,0 71 16,0-19 0,0 1-1,0-18 1,0 18-1,0 17 1,17-17-16,1 35 16,17-71-1,-17 36 1,52-35 15,-17 34-31,-17 19 16,52-36-1,0 0 1,-53 35 0,-17 1-1,0 17 79,17 0-78,35-18-16</inkml:trace>
  <inkml:trace contextRef="#ctx0" brushRef="#br0" timeOffset="141827.7">21908 16810 0,'0'35'78,"0"18"-62,17 0-16,18 18 16,1 34-16,-1 19 15,0-36-15,18 35 16,-35-52-1,35 35-15,-36-53 0,19 35 16,-54-106 78</inkml:trace>
  <inkml:trace contextRef="#ctx0" brushRef="#br0" timeOffset="142272.31">21872 17568 0,'0'-17'63,"0"-1"-63,53-17 15,18-1 1,17 1-16,35-35 16,18 17-1,53-35 1,-52 35 0,-107 35-16</inkml:trace>
  <inkml:trace contextRef="#ctx0" brushRef="#br0" timeOffset="143400.41">25206 16598 0,'0'-17'62,"-35"17"-62,-1-36 16,1 19 0,17 17-16,-34 0 15,16 0-15,-17 0 16,18 0-1,0 0-15,17 0 0,-52 17 16,34 19 0,1 34 15,0-17-15,35-18-1,-18 36-15,18-18 16,18-18-16,17 0 15,18 1 1,35-19 0,-17-17-1,17 0 1,-18 0-16,36-17 16,0-36-1,-71 17 1,36-34-1,0-36 1,-71 35 0,17-17-16,1-88 15,-18 141 1,-18-142 0,-17 124-1,35 36 1,0-1-1,-18 36 95,18-1-95,18 71-15,17 1 16,0-19-16,36 36 16,35 18-1,-88-54-15,52 1 16,-52-36 0,17-17-1,-17-18 1,-1 0-1,1 0 1,17-53-16,18 17 16,53-69-1,-18-1 1</inkml:trace>
  <inkml:trace contextRef="#ctx0" brushRef="#br0" timeOffset="144186.44">26194 16051 0,'0'18'62,"0"0"-46,0 17-16,0 0 16,70 71-16,-34-35 15,52 70-15,-35-35 16,17-18 0,-52-53-1,0-17 1,-18-36 31,0-17-32,0-18-15,17 18 16,1 17-16,-18 0 16,17-17-1,1 0-15,0 17 16,17-17-1,0 17 1,71-17 0,-18 35-1,-35 0 1,-17 0-16,16 35 16,-34 0-1,0 54 1,-18-19-1,-36-17 1,1-18-16,-35 18 16,-36 18-16,0-53 15,-88-1 1,106-17 0,35 0-1,17 0 1,36-17-1,0-1 1,18-17 0,0 17-1,35-35 1,0 35 0,35-17-16,35 0 15,1 17-15</inkml:trace>
  <inkml:trace contextRef="#ctx0" brushRef="#br0" timeOffset="144972.84">28628 16245 0,'0'-17'31,"0"-1"78,18 0-93,-1-17 0,1 0-16,-18 17 15,0-35-15,0 36 16,0-1 0,-35 18-1,-36 0-15,0 0 16,1 0-1,-177 18-15,-18 70 16,230-70 0,0-1-1,17 18 1,18-17 0,0 35-1,53 18-15,-18-18 16,54-1-1,-1-34 1,-18 0 0,54-18-1,-18 0 1,-71 0-16,53-36 16,53-34-1,-53-1 1,177-70-1,-159 88-15</inkml:trace>
  <inkml:trace contextRef="#ctx0" brushRef="#br0" timeOffset="146107.29">29263 15998 0,'-18'36'31,"18"-19"-31,0 1 16,0 17-16,0 1 16,0 16-16,0-34 15,0 17 1,0 1 0,0-89 46,0 0-46,0 0-16,18 0 15,-18 18-15,35-1 16,-17 19 0,-18-1-16,0 1 15,17 17 16,1 0 1,17 35-32,1 0 15,70 18 1,-18-18 0,-35-35-1,-18 0 1,0 0-16,-17-35 15,70-53 1,-17-18 0,-71 53-1,17 18 1,-17 17 0,-17 18-1,-19 0 1,-17 0-16,36 0 15,-36 18 1,53-1 0,-18 1-1,1 0-15,52-18 63,18-18-48,-36 18-15,1-18 16,-18 36 47,0 53-48,0-18-15,0 35 16,18 0-16,-18-18 15,0-17-15,0 0 16,0 36 0,0-72-1,0 1 1,-18-1-16,-35 1 16,0-18-1,-35 0 1,17 0-1,36 0 1,18-18 0,17 1-16,0-1 15,0-17 1,52 0 0,-16-1-1,-1 1 1,106-36-1,-106 54-15,106-54 16</inkml:trace>
  <inkml:trace contextRef="#ctx0" brushRef="#br0" timeOffset="146418.41">30268 15840 0,'0'17'31,"0"1"-31,0 0 16,0-1-1,0 1-15,0 0 16,0-1-1,0-34 48,0-1-47,0-35-16</inkml:trace>
  <inkml:trace contextRef="#ctx0" brushRef="#br0" timeOffset="146605.12">30286 15522 0</inkml:trace>
  <inkml:trace contextRef="#ctx0" brushRef="#br0" timeOffset="147607.04">30480 15752 0,'0'0'0,"18"35"16,-18-18-16,0 1 15,0 0 1,17-1-16,-17-52 94,0 17-79,0 1-15,0-1 16,0 1 0,18 17-1,-18-18 1,18 0-1,-1 1-15,1 17 16,-1 0 15,1 0-15,0 0-16,17 17 16,18 19-1,-35-19 1,52 18-16,-35-35 15,1 0 1,-19 0 0,72-17-1,-37-36 1,54-71-16,-70 89 16,-1-53-1,-35 70 1,-18 18 31,1 0-32,-19 18-15,19 0 16,-1 17 0,0-35-1,18 18 1,0-1-16,0 1 15,0-1 1,18-17 0,53 18-1,-54-18 1,36 0 0,-35 0-16,-18-18 62</inkml:trace>
  <inkml:trace contextRef="#ctx0" brushRef="#br0" timeOffset="149845.41">32650 13053 0,'-18'-18'15,"18"1"-15,-18 17 16,1-18-16,-1 18 15,-35-35-15,35 17 16,-70-35 0,-35 18-1,70-1 1,-53 1 0,18 18-1,53-1-15,-36 18 16,-17-18-1,35 18 1,-35 0 0,-71 0-1,88 0 1,1 0-16,-36 18 16,-88 17-1,88-17-15,18 17 16,-35-35-1,-36 71 1,-123 17 0,105-35-16,-87 53 15,52-1 1,124-69 0,0 34-1,-18 1 1,70-36-1,-140 106-15,53-35 16,-89 106 0,53-36-1,-70 106 1,105-123 0,54 0-1,52-124-15,-17 53 16,0-35-1,35-18 1,-18 18 0,0 0-1,18-35-15,0 0 16,0-1 0,0 1-1,0 0 16,-17-18-15,17 17 0</inkml:trace>
  <inkml:trace contextRef="#ctx0" brushRef="#br0" timeOffset="150770.12">27781 14852 0,'0'35'78,"0"-17"-62,0 35-16,36 0 15,-36-18-15,17 18 16,36 35 0,0 36-16,-35-89 15,52 35 1,-35-17 0,-35-35-1,18-18 1,0 0 15,17-18-15,0-17-16,18 0 15,0-36 1,0 36 0,-35 0-16,17-1 15,18-34-15,-35 52 16,17-17-1,0-18 1,-17 18 15,-1 35-31</inkml:trace>
  <inkml:trace contextRef="#ctx0" brushRef="#br0" timeOffset="153936.67">27640 17833 0,'-18'0'125,"1"18"-110,17-1 1,-18-17-16,1 35 16,17 1-1,0-19-15,0 36 16,0-35-1,0 70 1,17-70 0,-17 35-16,53 17 15,-35-52 1,17 0 0,0-18-1,-35 17 1,36 1-16,17-18 15,52 0-15,-34 0 16,52-53 0,-87 18-1,-19-1 1,1 1 0,-18 17-1,0-17-15</inkml:trace>
  <inkml:trace contextRef="#ctx0" brushRef="#br0" timeOffset="154548.07">28028 17974 0,'-17'35'32,"17"-17"-32,0 0 15,0 17-15,0-17 16,0 17 0,17-35-1,18 35 1,18 0-16,-35-35 15,35 0 1,-35 0 0,-1-35 31,-17 0-47,0 0 15,0 17-15,0-17 16,0 17-1,0-17 1,-17 35 0,17 17 124,0 1-108</inkml:trace>
  <inkml:trace contextRef="#ctx0" brushRef="#br0" timeOffset="155136.17">28540 17798 0,'17'0'31,"1"35"-16,-18 0 1,18 0-16,-1 1 16,-17-1-16,18 18 15,0-53 1,-18-35 62,-18 17-78,18-35 16,0 35-16,0-17 15,0 0-15,0 17 16,35 18 46,18 36-46,-18-36-16,1 35 16,-19-18-16,19 1 15,-19 0 1,1-18-16,-18-36 62,0 19-46,0-18-16,0 17 16</inkml:trace>
  <inkml:trace contextRef="#ctx0" brushRef="#br0" timeOffset="156816.34">25982 18397 0,'18'0'32,"-18"18"-17,0 0-15,17 17 16,-17-17-16,0-1 16,0 36-1,0 0 1,0-18-1,-17-17-15,-1 35 16,0-53-16,1 17 16,-18 36-1,-1-35 1,1 0 0,-71 35-1,36-18-15,-107 53 16,71-53-1,-52-35 1,-195 0 0,-88 0-1,53 0 1,-36 0-16,-16 0 16,245 0-1,-193 0 1,53 0-1,194 0 1,-88 0 0,88 0-16,17 0 15,71 0 17,36 0-32,-36 0 15,-53 0 1,-18 0-1,19 0-15,-72 0 16,-34 0 0,158 0-1,-124 0 1,71-17 0,89 17-16,-54-18 15,54 18 1,-1 0-1,0 0 1,-35-18 0,18 1-1,18 17 1,-1-18 0,-35 1-1,35-1 1,-17 18-1,-18-35 1,35 35-16,1 0 31,17-18-15,-18 18 0,18-18-1,-17 18-15,17-17 16</inkml:trace>
  <inkml:trace contextRef="#ctx0" brushRef="#br0" timeOffset="159027.04">17939 16863 0,'0'-18'109,"0"1"-93,0-1-1,0 0 1,0 1-1,0-1 1,0 0 0,0 1-1,0-1-15,17-17 16,1-1 0,0 1-1,-18 0 1,35 0-1,-35 17 1,18-17-16,-1 17 16,1 0-1,17-17 1,-17 0 0,17 0-1,18-18 1,-18 17-16,18 1 15,-18-18 1,1 36 0,-1-19-1,18-17 1,-18 36-16,36-19 16,-36 1-16,141-53 15,-123 53 1,212-89-1,-18 36 1,-177 53 0,213-53-16,-213 70 15,248-53 1,-212 36-16,-18 17 16,282-70-1,-246 71 1,87-36-1,107 0-15,-248 35 16,71-17 0,-17 17-1,35 18 1,-36-17 0,18-1-1,-70 18-15,52 0 16,177-18-1,-229 1 1,70 17 0,-18 0-1,-70 0 1,35 0-16,1 0 16,-36 0-1,52 0 1,-34 0-1,70 17 1,-35-17-16,-53 18 16,53-18-1,-71 0 1,-18 0 0,54 18-1,-36-1 1,1-17-16,52 18 15,-53-18 1,-17 18 0,17-18-1,-17 0 1,17 0 0,35 35-1,-34-35 1,-1 0-1,18 17 1,0 1 0,-18 0-1,-17-18-15,-1 17 16,1-17 0,17 18-1,-17-18 1,17 18-1,1-1 1,-19-17-16,1 18 16,-1-18-1,1 0 17</inkml:trace>
  <inkml:trace contextRef="#ctx0" brushRef="#br0" timeOffset="159980.07">24571 14728 0,'35'0'62,"-17"0"-46,52 36-16,-52-19 16,17 19-1,36 17-15,-53-53 16,70 88-1,0-18 1,-35-34 0,-18-1-16,0 0 15,-35-17 1,18-18 0,0 17 15,-18 1-31,17-18 31,-17 18-15,-17 17 77,-36 18-77,0-18-16,-35 18 16,35 18-16,-53-1 15,18-17-15,-159 141 16,88-53 0,53-53-1,18-17 1,70-53-1</inkml:trace>
  <inkml:trace contextRef="#ctx0" brushRef="#br0" timeOffset="171168.49">24289 16281 0,'0'0'0,"-53"0"16,35 17-1,-35 36-15,18-35 16,-18 17 0,35 0-1,1-17 1,-1 0-16,1 17 15,-1 0 1,18 36 0,0-1-1,0-34 1,0 34 0,0-34-16,0-1 15,18 18 1,17-36-1,-35 1 1,17 0 0,19-1-1,-36 1-15,35 17 16,-17-17 0,70 35-1,-18 17 1,-34-70-1,-1 36-15,-17-36 16,-1 17 15</inkml:trace>
  <inkml:trace contextRef="#ctx0" brushRef="#br0" timeOffset="172442.31">31750 15011 0,'71'17'47,"34"36"-47,1-17 16,-18-1-16,-35-18 15,0 19-15,-17-19 16,34 36 0,-17-17-1,0 16-15,-18-34 16,18 53-1,-18 17 1,-17-70 0,-18 34-1,18 1 1,-1-35-16,-17 70 16,0 0-1,0-35 1,-35 35-1,-18-17 1,18-36 0,35-17-16,-35 0 0,-1 34 15,1-34 1,-36 35 0,1 0-1,17-35 1,18 17-1,-1-17-15,19-18 79,17 17-64,-18 1 1</inkml:trace>
  <inkml:trace contextRef="#ctx0" brushRef="#br0" timeOffset="178224.75">27464 17621 0,'-18'0'15,"-17"0"1,17 0 0,1 0-1,-1 0-15,0 18 32,1-18-32,-19 18 15,1 17 1,17-35-1,18 17 1,-35-17-16,18 36 16,-1-19-1,0-17 1,18 18 0,-17 17-1,-1-17-15,0 0 16,1-1-1,-1 36 1,0-18 0,18-17-1,0 17 1,-17-35 0,17 36-16,0-19 15,0 1 1,0 0-1,0 17 1,0-18 0,0 1-1,0 0-15,0-1 16,0 1-16,17 0 16,36 52-1,0 18 1,-17-52-1,16 52-15,-16-71 16,-19-17 0,-17 18-1,18 0 1,0-18 0,-1 17-1,19 1 1,-1 17-1,-18-35 1,1 0 15,-18 18-15,18-18 0,-1 18-16,1-18 15,17 17 1,-17-17-1,17 0 1,-17 0 0,-18 18 31,17-18-32,1 0 1,0 0-1,-1 0 1,1 0-16,0 0 16,17 0-16,0-18 15,-17 18 1,0 0 0</inkml:trace>
  <inkml:trace contextRef="#ctx0" brushRef="#br0" timeOffset="182048.57">16880 7444 0,'0'17'16,"18"-17"0,-18 18-1,18-18-15,-18 18 16,17-1 0,1-17-1,-18 18 1,53 35-16,0 0 15,-36-36 1,19 19 0,-19-19-1,1-17 1,17-17 62,18-54-78,18 0 16,-1 19-16,-17-19 15,0 18-15,-18 18 16,-17 17-16,0 0 16,-1 1-1,1 52 188,17 36-203,-35-36 16,18 0-16,0 1 16,-1 16-16,1-16 15,-1-1 1</inkml:trace>
  <inkml:trace contextRef="#ctx0" brushRef="#br0" timeOffset="183112.68">19756 6844 0,'0'35'16,"0"-17"-16,0 17 16,0 18-16,0-35 15,17 17-15,-17-17 16,53 34-16,-35-16 16,-1-19-1,1 1 1,17-18 46,1-53-62,34 18 16,-17 0-16,0-18 16,18 17-16,-36 1 15,0 17 1,-35 1-16,18 17 0,-1 0 31,1 0 63,0 0-79,-18 17-15,35 19 16,-17 17-16,-1-36 16,18 54-16,1 88 15,-19-89 1,19 18 0,-19-52-1,-17-19-15</inkml:trace>
  <inkml:trace contextRef="#ctx0" brushRef="#br0" timeOffset="184474.13">20990 18062 0,'18'18'47,"0"0"-47,-1 17 16,1 18-16,-1 0 16,1-18-16,-18-17 15,53 70 1,-18 18-1,-17-71 1,-18 0-16,18-35 31,-36-35 47,0-18-78,-17-35 16</inkml:trace>
  <inkml:trace contextRef="#ctx0" brushRef="#br0" timeOffset="185454.37">20708 17886 0,'0'0'16,"0"17"-16,-18 19 0,1-1 16,-1 53-1,1 71 1,17-124 0,0 53-1,17 1 1,1-19-16,35 1 15,-36-54 1,1 19 0,0-19-1,-1-17 1,-17 18 0,18-18-16,0 0 15,-1 0 1,54 18-1,-36-18 1,106 0 0,-53-18-1,-35-17-15,0-18 16,0 17 0,-35 19-1,-1 17 1,1-35-1,-18 17 32,18-17-47,-18-18 16,0 17 0,17 19-16,-17-36 15,0 18-15,0-18 16,0 0-1,-17 0 1,-1 18 0,0 17-16,1 0 15,-1 18 1,18-35-16,-35 35 16,-18-18-1,18 1 1,-71 17-1,53 0 1,-18 0 0,36 0-16,-18 17 15,35-17 1,-34 36 0,-1 17-1,17-36 1,1 1-16</inkml:trace>
  <inkml:trace contextRef="#ctx0" brushRef="#br0" timeOffset="186428.37">18115 17745 0,'35'0'93,"1"17"-93,34 1 16,-17 0-16,35 17 16,1 0-16,16 0 15,89 36 1,-70-36-16,35 1 16,-71-36-1,-71 0 1,1 0 15,-18-18-15,0 0-1,18 1-15,-18-1 16,0-17 0,0 17-16</inkml:trace>
  <inkml:trace contextRef="#ctx0" brushRef="#br0" timeOffset="186994.84">18891 17339 0,'-17'0'32,"-1"18"-17,-17 52-15,17-35 16,-17-17-16,-1 106 16,-52-19-1,18 37 1,17-72-1,-18 36 1,71-88 0,-17-18-16,17 17 31</inkml:trace>
  <inkml:trace contextRef="#ctx0" brushRef="#br0" timeOffset="189112.63">17956 16951 0,'0'-18'32,"0"-17"-17,0 0 1,0 17-16,0-35 15,18 18-15,0-18 16,-18 0-16,53-17 16,-53 52-1,35-70 1,0 35 0,-17 0-1,35-53 1,-18 35-16,0 36 15,36-88 1,-36 87 0,0-16-16,-17 16 15,53-52 1,-19 35 0,-16 18-16,-1-18 15,0 0 1,1 35-1,-19-17 1,18 0 0,-17 17-1,35-35-15,-18 18 16,54-53 0,34 0-1,-88 70 1,36-35-1,-1 18-15,-17 17 32,36 1-17,69-19 1,124-17 0,36-17-1,-195 70-15,248-53 16,-36 18-1,-35-1 1,88 1 0,35 17-1,-193 18 1,52-17-16,-123 17 16,105-18-1,-52 18 1,-159 0-1,105 0 1,36 35-16,-70-17 16,52 17-1,1-17 1,-107 0 0,71 17-16,-35-18 15,35 1 1,-52 0-1,87 17-15,-53 0 16,-70-35 0,0 18-1,-18 0 1,1-1 0,-1 1-1,-17-18 1,-1 18-1,1-18 1</inkml:trace>
  <inkml:trace contextRef="#ctx0" brushRef="#br0" timeOffset="190008.51">24836 14288 0,'0'17'15,"52"18"-15,37 36 16,-19 0-16,-17-19 15,35 19-15,89 105 16,-107-87 0,54 52-1,-54-71 1,1 18 0,-53-52-1,-36-19 95,-17 1-110,-1 17 15,-17-35-15,-35 53 16,0 0-16,0 0 15,-18-18 1,-141 71 0,35-18-16,107-52 15,34-19 1,53-17 0,18 18 30</inkml:trace>
  <inkml:trace contextRef="#ctx0" brushRef="#br0" timeOffset="198659.09">29245 4251 0,'18'0'16,"-18"-18"-16,18 18 94,-1 0-79,1 0 1,-1-17 0,1 17-1,35-18-15,0 18 16,53-35-16,194-18 16,-89-18-1,-52 54 1,35-36-1,18 17 1,-36 1 0,71 0-16,0 0 15,-159 17 1,0 0 0,-88 54 155,18 17-171,17 35 16,-17 0-16,17 35 16,1 54-16,-1-54 15,18 54-15,17 70 16,-17-89 0,0 1-1,-18-35 1,-35-107-1,18 19 1,-18-19-16,0 1 31,0 17-15,0-17-16,-18 17 16,-17 53-1,35-70 1,-35 52-16,0-34 15,-1-1 1,36-17 0,-35 17-1,0-18 1,-1 19-16,-16-1 16,-107 36-16,18-19 15,-194-16 1,-159-36-1,317 0 1,-370 0 0,-17 0-1,388-18-15,-71 18 16,194 0 0,53-35 140,0 0-156,0-36 15,0 0-15,0-17 16,0-18-16,17-35 16,1 0-1,0-106 1,-1 71-16,-17 88 16,0 17-1,18 18 1,-18 36-1,0-1 1,35 0 0,-35 1-16,71-72 15,-54 72 1,19-18 0,17-18-1,-18 35 1,18-35-1,17 35-15,-52-17 16,35 18 0,-18-1-1,-17 0 1,-1 18-16</inkml:trace>
  <inkml:trace contextRef="#ctx0" brushRef="#br0" timeOffset="199201.07">30127 6050 0,'0'0'0,"0"18"32,0 17-32,18 36 15,-1 34 1,19-16 0,-1 122-16,-35-105 15,18 18-15,-1-1 16,19 124-1,-36-212 1,35 71 0,-35-71-1</inkml:trace>
  <inkml:trace contextRef="#ctx0" brushRef="#br0" timeOffset="200586.96">28928 8273 0,'17'0'32,"-17"-18"-32,18 18 15,0 0-15,17 0 16,141-35 0,-52 17-1,211 0 1,35-17-1,-211 18-15,335-36 16,-159 35 0,-194 18-1,0-18 1,-105 18 0,-1 0-16,-17 18 171,-18 0-171,17 35 16,-17-1-16,0 19 16,0 52-1,0-34-15,18 246 16,-1-194 0,54 265-1,-18-107 1,-18-157-16,18 52 15,-53-106 1,0-53 0,18-35-1,-53 0 32,-36-18-31,0 1-16,-52-1 0,-71 18 15,-18-17 1,-317-1 0,-106 18-1,423 0-15,-176 35 16,265-17 0,105-18-1,1 0 16,-19 0-15,19 0 0,-19 0-16,19 0 15,-1-18 1,0 1 0,-34-54-1,-1-70 1,35 35-16,0-17 15,-17-19 1,35 107 0,0-71-1,0 53 1,-18 18-16,18-35 16,0-19-1,0 54 1,89-53-1,-54 53 1,35 17 0,-52 0-1,35 1-15,-35 17 16,35-18 0</inkml:trace>
  <inkml:trace contextRef="#ctx0" brushRef="#br0" timeOffset="201247.24">25435 10336 0,'53'0'78,"53"-35"-78,70-18 16,-17 18-16,229-71 15,-88 0-15,123 0 16,442-123-1,-671 159 1,229-89 0,-370 159-1</inkml:trace>
  <inkml:trace contextRef="#ctx0" brushRef="#br0" timeOffset="203007.57">864 4586 0,'0'-18'94,"53"1"-94,35-18 16,36-1-16,17-17 15,0 18-15,36 0 16,52 0-1,-106-1-15,89 1 16,70-18-16,-229 35 16,-18 1-1,-35 34 126,0 36-125,0-35-16,0 53 15,0 34-15,18-52 16,35 124-1,0 70 1,0-106 0,0 17-16,-36-16 15,1-107 1,0 18 0,-18-18-1,0 0 1,0-17-1,0 0-15,-18-1 47,-70 19-47,17-19 16,-158 54 0,70-36-1,-123 0-15,35 18 16,-194-53-1,176 0 1,1-70 0,211 34-1,-18-52 1,71 0-16,0 35 16,0-35-1,0 53 1,0-18-1,36-18 1,-19 53 0,89-87-16,-18 16 15,-52 54 1,34-53 0,-52 53-1,-1 35 1,1-18 15,0 18-31,-1-18 16,36 1-16</inkml:trace>
  <inkml:trace contextRef="#ctx0" brushRef="#br0" timeOffset="203527.23">1429 6227 0,'0'17'16,"17"18"0,1 18-16,17 0 15,1 71-15,-1 52 16,35 89-16,1 70 15,-36-141 1,1 212 0,-36-248-1,17 160 1,-17-36 0,0-176-16,18 53 15,-18-18 1,0-106-1,0 0 1</inkml:trace>
  <inkml:trace contextRef="#ctx0" brushRef="#br0" timeOffset="204688.11">1464 9296 0,'18'0'16,"-1"-18"0,19 0-16,34-34 15,36-1-15,53 17 16,-18-17-16,106-17 16,-141 52-1,-53 1 1,-36 52 187,-17 53-187,18-35-16,17 88 15,-17 18-15,17 17 16,-17-52-16,17 17 15,35 212 1,-17 17 0,-17-229-1,-36 106-15,17-124 16,-17 1 0,0-18-1,0-18 1,0-53-1,0 18 1,0-18-16,-17-35 16,17 18-1,-36-18 17,19 18-32,-19-1 15,-16 1 1,-90 0-16,-210-18 15,211 0 1,-177-18 0,1-53-1,211 19 1,-18-54 0,1-106-16,52 71 15,1-141 1,-1-124-1,36 265 1,17 0 0,18 53-1,0 35-15,0-53 16,0 88 0,0-17-16,0 17 15,0-35 1,35 18-1,-17 0 1,17 17-16,36-17 16,17 0-1,18-1 1,0-17 0,-89 53-1</inkml:trace>
  <inkml:trace contextRef="#ctx0" brushRef="#br0" timeOffset="205460.98">1711 10989 0,'18'18'63,"52"-1"-47,18 1-16,124-18 15,17 0-15,36 0 16,123 0-16,864 0 15,-634 0 1,652-53 0,-459 18-1,829-18-15,-334-18 16,-901 54 0,760-54-1,-566 36 1,-334 17-1,546-105 1,-387 52-16,-354 71 16,318-35-1,265 17 1,-212 18 0,441-35-1,141-18 1,-388 0-16,-71 0 15,-140 0 1,-389 53 0</inkml:trace>
  <inkml:trace contextRef="#ctx0" brushRef="#br0" timeOffset="206875.61">1341 13741 0,'0'17'47,"0"1"-47,0 0 16,0 35-16,0-18 15,0 35-15,0-34 16,0 69-1,0 72-15,0-124 16,17 176 0,-17-158-1,35 123-15,-35-124 16,53 107 0,-35-89-1,-18-106 63,18-70-62,-18 17-16,17 18 16,1-35-16,17 35 15,1-17-15,-36 17 16,52 0-1,-16 35 1,-1 1-16,-17 17 16,35 0-1,-1 0 1,-34 0 0,88 70-1,-36 1 1,-52-54-16,35 54 15,-35-18 1,17 17 0,-17-17-1,34 36 1,-16-54-16,-36-17 16,17-18 15,1-53-16,17 17 1,-17-17 0,35-35-16</inkml:trace>
  <inkml:trace contextRef="#ctx0" brushRef="#br0" timeOffset="207503.96">2469 14658 0,'-17'0'15,"17"18"1,-18-18-16,18 35 16,-17-18-1,17 1 1,0 17-16,0 1 15,0-1 1,17-35 0,1 18-1,-1-18 1,19 0-16,-19 0 16,19 0-1,-19 0 1,1 0-16,17 0 15,0-18 1,-17 0 0,-18 1-16,18-54 15,-18 1 1,0 34 0,-18 1-1,0 17 16,1 18-15,-1 18 0,-17 0-1,17-1 1,18 1 0,0 0 46,0-1-46,0 1-16,0-1 15</inkml:trace>
  <inkml:trace contextRef="#ctx0" brushRef="#br0" timeOffset="207897.05">2769 14640 0,'18'0'0,"17"18"0,-17 0 15,17-1 1,-17 1-16,-1-1 16,19 19-1,-36-19 1,0-34 62,0-36-62,0-18-16,0 18 15,0 0-15,0 18 16</inkml:trace>
  <inkml:trace contextRef="#ctx0" brushRef="#br0" timeOffset="208223.16">3069 14534 0,'18'0'63,"-18"18"-32,0 0-15,0-1-1,0 1-15</inkml:trace>
  <inkml:trace contextRef="#ctx0" brushRef="#br0" timeOffset="209319.81">2875 13776 0,'-17'0'31,"-1"35"-31,18-17 16,0 0-16,-18 34 16,18-34-1,0 53 1,36-36 0,-19-17-1,1-18 1,35 0-16,-36 0 15,1 0 1,0-36 0,-1 19-1,1-72 1,-18 54-16,0-53 16,-35 35-1,17 18 1,-17 35-1,35-18 1,-18 18 31,0 18-47,18-1 16,-17 1-16,17 17 15,0 54 1</inkml:trace>
  <inkml:trace contextRef="#ctx0" brushRef="#br0" timeOffset="211030.3">3440 14252 0,'0'18'15,"0"35"1,0-18-16,0 18 16,17-18-16,-17 36 15,0-54 1,0 1 0,0-71 30,0 18-30,0-36 0,-17-17-16,17 35 0,-18 0 15,18 36 1,0-19 0,0 19-16,18 17 46,-1 0-30,89 0-16,-53-18 16,-18 18-1,53-35-15,-70 35 16,-18 17 46,0 1-62,0 17 16,0 36-16,0-53 16,0 35-1,0-1-15,0 1 16,18-17 0,-18-1-1,17-35 16,19-18 1,-1-17-32,-17 0 15,34 17 1,19 0-16,-36 1 16,-17 17-1,0 0-15,-1 53 31,1-18-15,-18 18-16,53 88 16,-18 53-16,-35-106 15,0 53 1,-18-35 0,1-88-1,-71-1 1,35-17-1,-36-35-15,-52-106 16,71 18 0,35 17-1,35 53 1,0 0 0,52 18-1,54-1-15,18 1 16,-54 17-1,1 18 1,-18-17 0,-18 17-1,-17-18 1,35-17-16,-36 17 16,19-35-1,-36 36 1,35-19-1,-35 1 1,0 0 0,0 17-16,-18 18 62,1 0-62,-1 18 16,18 0-1,-18 34-15,1-34 16,17 53 0,0-36-1,0-17 1,35-18 0,53 0-16,-17-18 15,-1-53 1,-35 36-1,-35-18 1,0-35 0,0 70-1,-52-17-15,-19 17 16,53 18 0,-17 0-16,17 0 15,1 36 1,17-19 15,0 1-31,0 0 16</inkml:trace>
  <inkml:trace contextRef="#ctx0" brushRef="#br0" timeOffset="211691.4">4516 14182 0,'0'0'0,"88"88"16,0-18 0,-35-17-1,0-17-15,-18-19 16,-53-52 62,18 0-62,-17-18-16,-1 35 15,0 1 1,18-1-16,0-17 31,0 17-15,0 0-1,18 18 17,0 0-17,-1 0 1,1 0-16,53 18 16,-36 0-1,-17 17-15,17-17 16,0-1-1,-17 1 1,-1-1 0,1-17-1,0-88 1,17-35 0,-35 35-1,0-36-15,0-17 0</inkml:trace>
  <inkml:trace contextRef="#ctx0" brushRef="#br0" timeOffset="212837.58">5133 13652 0,'0'36'15,"0"-19"-15,0 1 16,18 0 0,-1 17-16,1 0 15,-1 36 1,1-36-1,0 18 1,-1 18 0,1 34-1,0-69-15,-18-19 16,-18-17 15,-17-17-15,-1-1-1,19 0 1,-36-17 0,53 17-16,-18 1 0,18-1 15,-17 1 1,17-19 0,17 36-1,-17-17 1,18 17-16,0 0 15,17 0 1,53 0 0,-17 0-1,17-18 1,35 0 0,-87 1-16,-1-19 15,-35 1 1,-18 0-1,1 17 1,-1 1 0,18-1-1,-18 18-15,1 18 32,-19 35-17,36-1 1,-17 1-1,17-17-15,0-19 32,0 1-32,17-18 31,1 0-15,0-18-1,17-52-15,-17-1 16,-1 18-1,-17 71 48,18 0-63,-18-1 16,17 1-16,-17-1 31,18-17-31,0 0 15,17-35 1,36-141 0,-54 123-16,18-53 15,-35 88 1,18 18 0,-18 18-1,0 53 1,0-36-1,0 0-15,18-17 16,-18-1 0,0 1-1,0 35 1,0-18 0,-36 36-16,-34 52 15,17-70 1,0 35-16</inkml:trace>
  <inkml:trace contextRef="#ctx0" brushRef="#br0" timeOffset="213665.08">3845 16122 0,'0'0'0,"-35"-18"31,0 18-31,-18 0 16,-18 36-1,-17 16-15,70 1 16,18-35 31,0 0-47,36-1 16,17 1-1,-18 0-15,18 35 16,17 17-1,-52 1 1,0-1 0,-18 18-1,0-70 1,0 17-16,-36-17 16,1 0-1,-35-18 1,-19 0-1,72 0 1,17-18 0,0 0 15,35 1-15</inkml:trace>
  <inkml:trace contextRef="#ctx0" brushRef="#br0" timeOffset="214120.34">4339 16192 0,'-17'0'32,"-1"0"-32,0 18 15,-17-18-15,17 35 16,-17-35-16,17 36 16,1-1-1,17-17 1,-18 17-1,18-17 1,0-1-16,0 1 16,0 17-1,18-35 1,35 18 0,17-18-1,-34 0 1,69-36-16,-34 1 15,-1 0-15,-52 17 16,53-52 0</inkml:trace>
  <inkml:trace contextRef="#ctx0" brushRef="#br0" timeOffset="214705.1">4604 16122 0,'-18'0'16,"0"0"-16,18 18 15,-35-1-15,18 1 16,17-1 0,-18 1-1,0 17 1,18-17-1,0 0 1,0-1 0,18 1-16,0-18 15,17-35 32,-18-1-31,1 1-1,-18 0-15,18 0 16,-1 35 0,-17 17 46,36 1-46,-19-1-16,1 19 15,0-19-15,-1 19 16,1-19 0,-1-17-1,1-17 1,17-54 0,-35 18-1,53-141 1,-35 106-16</inkml:trace>
  <inkml:trace contextRef="#ctx0" brushRef="#br0" timeOffset="-214524.7">4886 15769 0,'18'0'15,"-18"18"1,0-1-1,17 19-15,1 17 16,0-36 0,-1 36-1,1-18-15,-1 1 16,-17-19 0,18-17-1,0-17 1,17-36-1,-17 0-15</inkml:trace>
  <inkml:trace contextRef="#ctx0" brushRef="#br0" timeOffset="-214343.72">5168 15734 0,'18'35'32,"-1"0"-17,-17-17 1,18 53-1,0-54 1,-18 1-16,17-18 47</inkml:trace>
  <inkml:trace contextRef="#ctx0" brushRef="#br0" timeOffset="-214135.69">5380 15857 0</inkml:trace>
  <inkml:trace contextRef="#ctx0" brushRef="#br0" timeOffset="-213924.55">5398 15558 0,'17'0'63,"18"0"-47,1 17-1,-1-17 1,-17 35-16</inkml:trace>
  <inkml:trace contextRef="#ctx0" brushRef="#br0" timeOffset="-213739.99">5609 15628 0</inkml:trace>
  <inkml:trace contextRef="#ctx0" brushRef="#br0" timeOffset="-211696.91">3069 2222 0,'18'0'31,"-18"18"-15,0 17-16,17 54 15,1-19-15,-18-17 16,71 88 0,-36-88-1,-17-53 1,-18 18-16,70-89 62,54-70-62,-1 35 16,18-35 0,-35 53-16,0 0 15,-36 35-15,19 0 16,-72 53-1,1-18 1,0 54 78,34 52-94,1 0 15,-35-18-15,53 36 16,17 18-16,-35-36 16,141 177-1,-36-89 1,-105-123 0,18 0-16</inkml:trace>
  <inkml:trace contextRef="#ctx0" brushRef="#br0" timeOffset="-210892.35">9349 4480 0,'0'-17'31,"35"17"-31,-35-36 16,18 36-16,-18-17 15,35-19-15,53-16 16,-35 16 0,159-105-1,-160 106 1,178-124-1,17 18 1,-212 141-16,-35-18 16,0 36 77,53 70-93,0 36 16,17 34-16,-17-34 16,36 52-16,-19-52 15,-17-1 1,0 1 0,-18-89-16</inkml:trace>
  <inkml:trace contextRef="#ctx0" brushRef="#br0" timeOffset="-209834.15">18944 3387 0,'18'0'62,"17"35"-62,18 18 16,0-18-16,17 36 16,-17-18-16,18-18 15,0 18 1,34 0-16,-87-53 16,0 0 15,-1-18-16,89-88 1,-35 0-16,17 1 16,229-213-16,-211 230 15,53-36 1,-124 89 0,-17 53 62,17 52-78,18 19 15,0 16-15,-18-52 16,36 53-16,-54-18 16,36 18-16,18 0 15,-36 17 1,-17-87-1,-1 17 1,-17-36 0</inkml:trace>
  <inkml:trace contextRef="#ctx0" brushRef="#br0" timeOffset="-208974.33">30127 1993 0,'0'18'15,"0"52"1,18 19-16,17 16 0,-17-52 16,70 88-1,-35-70 1,-35-71 0,-1 18-1,1-18 16,-1-36-15,36-52-16,0 0 16,71-106-1,-89 159-15</inkml:trace>
  <inkml:trace contextRef="#ctx0" brushRef="#br0" timeOffset="-208678.64">30886 1940 0,'17'0'0,"1"71"15,0-18 1,-1 53-16,1-36 16,35 177-1,-18-88 1,-17-89-1,-1 1 1,-17-36-16,0-17 47,0 0-31,0-1-1,0 18 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1-29T04:27:06.733"/>
    </inkml:context>
    <inkml:brush xml:id="br0">
      <inkml:brushProperty name="width" value="0.05292" units="cm"/>
      <inkml:brushProperty name="height" value="0.05292" units="cm"/>
      <inkml:brushProperty name="color" value="#FF0000"/>
    </inkml:brush>
  </inkml:definitions>
  <inkml:trace contextRef="#ctx0" brushRef="#br0">4533 5962 0,'0'-18'47,"18"18"-32,-1 0 1,1-17 0,0 17-1,17-18-15,18-17 16,106-18-1,-124 35 1,53-17 0,-17 17-1</inkml:trace>
  <inkml:trace contextRef="#ctx0" brushRef="#br0" timeOffset="548.14">7108 6385 0,'0'-17'47,"18"17"-16,0 0 1,-18-18-32,17 18 15,1-18-15,70 1 16,0 17-16,54-36 15,-37 19-15</inkml:trace>
  <inkml:trace contextRef="#ctx0" brushRef="#br0" timeOffset="1185.96">10760 6315 0,'17'0'47,"1"0"-16,0 0 0,17 0-31,53 0 16,18 0-16,35 0 15,0 0 1,71 0-16</inkml:trace>
  <inkml:trace contextRef="#ctx0" brushRef="#br0" timeOffset="1749.83">15275 6244 0,'18'0'94,"0"0"-94,-1 0 15,1 0-15,70 0 16,18 0-16,247 0 16</inkml:trace>
  <inkml:trace contextRef="#ctx0" brushRef="#br0" timeOffset="2159.96">19244 6156 0,'35'0'63,"1"0"-47,52 0-16,18 18 15,141-18-15,-71 0 16,71 0-16</inkml:trace>
  <inkml:trace contextRef="#ctx0" brushRef="#br0" timeOffset="2602.14">23848 6032 0</inkml:trace>
  <inkml:trace contextRef="#ctx0" brushRef="#br0" timeOffset="4120.31">194 2487 0,'18'18'15,"17"17"1,-17-17 0,-1-1-16,19 19 15,-36-19-15,52 54 16,19 52-1,-53-87 1,35 87 0,-1 0-1,-16-52 1,-19-36-16,1 1 16,-18-19-1,18 1 1</inkml:trace>
  <inkml:trace contextRef="#ctx0" brushRef="#br0" timeOffset="5280.42">706 2328 0,'17'0'16,"1"-17"-16,-18-1 16,17 18-1,1 0 1,17-18-1,-17 18 1,88 0 0,-18 0-1,0 18 1,-52 0 0,52 35-16,-71-36 15,19 36 1,-1 53-1,-35-71 1,18 124 0,-54-35-1,36-72-15,-70 1 16,-1 0 0,36-17-1,-53-19 1,-36-17-1,71 0 1,-35 0-16,70 0 16,-17 0-1,18 0 1,17-17 0,0-1-1,0 0 1,0 1-16,0-1 15,0 0 1,0 1 0,17-1-1,18 0 1,1 18 0,-1-17-16,18 17 15,-18 0 1,0 0-1,54 0 1,-72 0 0,36 0-16,-17 0 15,-19 0 1,1 17 0,-1-17-1,1 18 1,0-18-1,-1 0 1,1 0 0,0 0-16,17 0 15,35 0 1,1-18 0,-53 18-1,-1-17-15,1 17 0</inkml:trace>
  <inkml:trace contextRef="#ctx0" brushRef="#br0" timeOffset="7255.1">2205 2046 0,'0'-18'0,"-18"18"47,18-17-31,-17 17 62,17-18 62,-18 1-124,18-1 15,-18 18-15,1 0-16,-1 0 16,0 0-1,1 0 1,-19 0-1,19 0 1,-1 0 0,1 35-16,17-17 31,-18-18-31,18 17 16,0 1 15,0 0 0,18-18-15,17 17-16,0-17 15,89 36 1,-89-36 0,141 17-1,18-17-15,-106 0 16,142 18-1,-107-18 1,-87 0 0,-36 18-1,0-1 17,0 1-17,0-1-15,0 19 16,-53 34-1,0-17 1,-18 18-16,-52-18 16,34 0-1,-69 0 1,52-53 0,71 0-1,-1 0 1,-17 0-16,36 0 15,-54-36 1,1 1 0,52 17-1,-17 1 1,35-1 31,0 0-32,17 1-15,-17-1 16,36 1 0,-19-1-1,1 18-15,0 0 16,-1-18-16,1 18 16,-1 0-1,-17-17 1,18 17-1,0 0 1,-1 0 0,142 0-1,-106 0 1,123 0 0,19-36-1</inkml:trace>
  <inkml:trace contextRef="#ctx0" brushRef="#br0" timeOffset="8361.84">3422 1817 0,'-18'0'16,"1"0"-16,-1 0 15,0 0 1,1 0-1,17 17 1,0 1 15,0 0-15,17-18 46,1 0-62,0-18 16,35 0-16,-18-17 16,-18 18-1,-17-1-15,0 36 141,18-18-125,-18 17-1,0 1-15,35-1 16,-17 36-16,17 0 15,1 18 1,17 70 0,-53-106-1,17 89-15,-17-89 16,0-17 0,0 17-1,-35-35 1,0 0-1,-71 0 1,-35 0-16,105-18 16,-52-35-16,71 36 15,-36-19 1,53 19 0,0-1-1,0 0 1,53-34-1,-36 34 1,18 0-16,-17 1 16,70-36-1,-70 17 1,0 36-16</inkml:trace>
  <inkml:trace contextRef="#ctx0" brushRef="#br0" timeOffset="9042.18">3881 1570 0,'0'0'0,"-18"0"15,0 0 1,1 0-16,-1 0 15,0 18 1,-17 17 0,17-35-1,18 17 1,0 1-16,0 0 16,36-1-1,17 19 1,-18-36-1,18 17 1,-36 1-16,19 17 16,-19 0-1,-17-17 1,0 17 0,0-17-1,0 0 1,-17 17-16,-36-17 31,-18 17-31,1-18 16,17-17-1,35 0 1,1 0 0,-1 0-16,0 0 15,18-35 1</inkml:trace>
  <inkml:trace contextRef="#ctx0" brushRef="#br0" timeOffset="9490.43">4128 1305 0,'17'0'62,"1"36"-62,17 16 16,-17-34-16,-1 17 16,36 36-16,-53-36 15,36 18 1,-36 0-1,17-35 1,-34-18 31,-36 0-31</inkml:trace>
  <inkml:trace contextRef="#ctx0" brushRef="#br0" timeOffset="9796.21">4004 1588 0,'0'0'15,"18"-18"1,35 0-16,-18 1 16,-17-1-16,34 0 15,-16 18 1,-19-17-16,19 17 16,-19 0 15,1 0-16</inkml:trace>
  <inkml:trace contextRef="#ctx0" brushRef="#br0" timeOffset="10061.44">4427 1393 0,'0'-17'16,"18"17"46,0 0-46,-18-18 15</inkml:trace>
  <inkml:trace contextRef="#ctx0" brushRef="#br0" timeOffset="10416.82">4392 1341 0,'0'0'0,"-18"17"15,1-17 1,17 18-16,0-1 31,0 1-31,0 0 16,0-1 0,17 19-1,19-19 1,34 19-16,-17-1 15,-18-35 1,1 0 0,-19 0-1,1 0 1,0 0 0,17-53-16,-17 35 15,-1-52 1,-17 52-16</inkml:trace>
  <inkml:trace contextRef="#ctx0" brushRef="#br0" timeOffset="11735.79">4710 1288 0,'0'17'47,"0"19"-31,17-19-1,-17 1-15,18 35 16,-1-36-16,-17 1 16,18 17-1,-18-88 63,0 36-78,-18-36 16,18 18-16,-17-1 16,17 19-16,0-1 15,0 0 1,0 1-1,17 17 1,1 0 0,0 0-16,-1 0 31,1 17-15,0 1-16,-1-18 15,19 35 1,-36-17-1,17 0-15,-17-71 94,0 35-94,0-17 16,0 17-16,0 0 15,0 1 1,0-1 0,18 18 46,0 0-31,-1 0-31,18 0 16,1 18-16,-19-18 16,1 0-16,0 0 15,-18 17 1,35-52 46,-35 0-62,18-18 16,-1 0-16,1 35 16,-18 1-16,0-1 15,0 0 1,0 1 15,-18 17-31,1 0 16,17 17 31,0 1-32,0 0 1,0-1-16,17-17 16,1 36-1,17-1 1,0-17-1,1 17-15,-19-17 32,-17-1-17,0 1-15,0-1 47,-35 1-16,17-18-31,1 0 16,-36 18 0,35-18-1,-17 17 1,17-17-16</inkml:trace>
  <inkml:trace contextRef="#ctx0" brushRef="#br0" timeOffset="15849.56">6438 15311 0,'0'17'156,"0"1"-156,18 17 16,-1 0-16,1 1 15,17 52-15,-17-18 16,17 36-16,-17-53 16,17 53-1,-17-35 1,0-54-1,-18 1-15,0-1 16,17 19 0,1-19-16,-18 1 15,0 0 63,17-18-62,-17 17 0,18 19 202,0-19-218,-18 1 16,0 17-16,17-17 16,1-1-16,-18 19 15,0-19 1,18 1 0</inkml:trace>
  <inkml:trace contextRef="#ctx0" brushRef="#br0" timeOffset="17918.82">7179 15117 0,'0'-36'125,"0"19"-110,35-1-15,-17 0 16,0 1-16,87-19 15,-87 19 1,53-1 0,-36 18-1,-17 0 1,17 0-16,0 0 16,36 35-1,-18 36 1,-36-18-1,36 53 1,-18 0 0,-35-54-16,0 54 15,0-17 1,0-54 0,-17 18-1,-36 35 1,35-70-1,-70 34-15,0 1 16,-18-35 0,0 17-1,18-35 1,70 0 0,-17 0-1,17 0-15,-17 0 16,-18-35-1,36 0 1,-1 35 0,0-36-1,18 19 1,0-1-16,0 1 16,0-1-1,18 0 1,17 1-1,-17-1 1,70 0-16,106-17 16,-141 35-1,53 0 1,17 0 0,-87 0-1,-1 18-15,-18-18 16,36 17-1,0 1-15,-17 0 16,-1-1 0,-17-17-1,-1 18 17,1-18-32,-1 0 15,1 0 16,-18 18-31,18-18 94,-1 0-94,1 0 16,0 0-16,-1 0 15</inkml:trace>
  <inkml:trace contextRef="#ctx0" brushRef="#br0" timeOffset="19075.91">9137 14746 0,'0'0'16,"-18"-18"0,1 18-16,17-17 15,-36-1 1,19 18-16,-1 0 0,0 0 16,-17-17-1,18 17 1,-72 35-1,72-35 1,-1 17 0,-17 19-16,35-19 31,17-17 16,1 18-47,35 0 15,-18-18-15,18 17 16,88 36 0,-52 0-1,-37-35 1,37 70 0,-19 0-1,-35-35-15,-17 0 16,0-35-1,-18-1 17,-36-17 15,-34 0-47,-1 18 15,-17-18-15,35 18 16,-35-18-1,17 0 1,54 0-16,-1 0 94,1 0-63,17-18-31,0 0 16,0 1-16</inkml:trace>
  <inkml:trace contextRef="#ctx0" brushRef="#br0" timeOffset="20350.36">9613 14640 0,'-17'0'47,"-1"0"-32,18 18 16,0 17-15,0-17 0,0-1-16,18 1 15,-1 0 1,18-18 0,1 17-1,-19-17 1,19 0-1,17-35-15,17 0 16,-17-18 0,-18 18-1,-17-18 1,0 17 0,-18 1-1,0 18-15,0-1 16,0 0-1,0 1-15,0 34 79,0 19-64,0 16-15,0 1 16,17 18-16,1-18 15,17 35 1,18 53-16,-35-88 16,17 35-1,-35-17 1,0-54 0,0 19-1,0-19 1,0 1-16,-53 0 15,-35 17 1,35-35 0,0 18-1,35-18 1,1 0 0,-54-53-16,36 0 15,17 0 1,-17-35-1,35 35 1,18 17 0,17-17-1,-17 36-15,52-1 16,36 1 0,17-1-1,1 0 1,-89 1-1,-35-1 32,0 0-31</inkml:trace>
  <inkml:trace contextRef="#ctx0" brushRef="#br0" timeOffset="20993.79">10478 14376 0,'0'0'0,"-36"-18"16,19 18 0,-19 0-1,19 0 1,-1 0-16,0 18 16,18-1-1,0 1 1,0 0-16,0 17 15,0 0-15,0 0 16,18-17 0,17 17-1,54 1 1,-89-19 0,35 1-1,0 0-15,-17-18 16,-18 35-1,0-18 1,0 36 0,-36 18-1,19-71 1,-54 70-16,18-17 16,36-53-1,-1 18 1,0-18 15,-17-18-31,0 1 16,17 17-1,1-36 1,17 19-16</inkml:trace>
  <inkml:trace contextRef="#ctx0" brushRef="#br0" timeOffset="21639.87">10883 14270 0,'18'35'78,"-1"0"-62,1 1-16,0-1 16,17 18-16,-17 0 15,-1 0 1,1 0-16,-18-36 16,0 1-1,-53-18 110</inkml:trace>
  <inkml:trace contextRef="#ctx0" brushRef="#br0" timeOffset="21967.12">10742 14587 0,'0'0'0,"0"-17"110,0-1-95,35 18-15,18-35 16,0 0-16,-35 35 15,52-18 1,1-17 0,-1 17-16,19 0 15</inkml:trace>
  <inkml:trace contextRef="#ctx0" brushRef="#br0" timeOffset="22646.91">11289 14358 0,'35'0'110,"-17"0"-110,52-18 15,19-17-15,-1 0 16,-35 17-16,0-17 16,-36 35-1,-17-18 1,-17 1 31,-19 17-32,19 0 1,-1 0-16,0 0 16,1 0-1,17 17 1,0 1-1,0 17 1,0 36 0,0-36-1,0 0 1,0-17-16,0 0 16,35-18 30,71 17-30,53-17-16,-18 0 16,88-35-16,124-71 15,-230 53 1,71 0 0,-176 36-1</inkml:trace>
  <inkml:trace contextRef="#ctx0" brushRef="#br0" timeOffset="23927.46">12912 14111 0,'0'35'63,"0"1"-47,0 17-16,17-18 15,19 0-15,-36-17 16,0 17-16,17-35 15,-17-53 64,-35 0-64,17 18-15,18-18 16,0 18-16,0-1 15,0 19-15,0-18 16,18 35 62,0 0-78,17 0 16,53 35-16,-53 0 15,18 0-15,18 18 16,-1 0 0,-52-17-1,-18-54 63,-18-17-78,18 17 16,0 0-16,-17-17 16,17 17-1,0-17 1,17 17 15,1 18-15,0 0-1,-1 0-15,1 0 16,0 18-16,17 0 16,88 17-1,-35-35 1,-52 0 0,-1 0-16,-17-71 15,-18 54 1,0-89-1,-18 53 17,-17 18-32,17 35 15,-17 0-15,17 0 16,-17 0 0,17 0-1,18 17 16,0 19-15,0-19-16,36 36 16,-1-17-1,71 52 1,-36-71 0,-52 1-1,0 17-15,-18-17 31,0 0-15,0 17 0,-36-35-1,-34 53 1,17-53-16,35 17 0,0-17 16,-17 18-1,18-18 1</inkml:trace>
  <inkml:trace contextRef="#ctx0" brushRef="#br0" timeOffset="24500.1">15593 14058 0,'0'-17'78,"17"17"-62,72-18-16,34 0 15,1 1-15,-1 17 16,18-36 0,124-17-1,-124 36 1,-141-1 31,0 1-32,0-19 1,0 19 0</inkml:trace>
  <inkml:trace contextRef="#ctx0" brushRef="#br0" timeOffset="25076.18">15558 13529 0,'35'0'47,"53"18"-47,35-1 15,54 36-15,-36-35 16,71 17 0,52 36-1,-123-18-15,-52 0 16,-54-36-1,-35 1 32,0-1-31,-18 19-16,1-1 16,-36 0-16,0 18 15,-18-18-15,1 1 16,-54 34-1,54-34 1,52-36 0,18 17 46,18-17-31,34 0-31,37 0 16,122 0 0,-17-17-16</inkml:trace>
  <inkml:trace contextRef="#ctx0" brushRef="#br0" timeOffset="25998.55">19297 13176 0,'-18'-17'16,"1"17"-1,-1 0-15,-35 0 16,0-18 0,-35 18-1,70 0 1,-70 0 0,0 0-16,35 35 15,-35 18 1,70-35-1,1 17 1,-1-17 0,18 17-1,0 0-15,70 1 16,36-1 0,141 53-1,-70-70 1,-124-18-1,-36 17 1,-17 1-16,0 0 16,0 34-1,-17 1 1,-19-35 0,-122 53-1,16-36-15,-16-17 16,-1-1-1,53 1 1,71-18 0,17 0-1,-17-18 1,17 18-16,18-17 31,-17 17-31,52-18 63,0 18-63,53-35 15,89-1-15,-1-17 16,89-35 0</inkml:trace>
  <inkml:trace contextRef="#ctx0" brushRef="#br0" timeOffset="26714.84">19632 13264 0,'-35'0'16,"0"0"-16,-1 0 15,1 0 1,-71 0-16,89 18 16,-54 35-1,36 0 1,35-35-1,0 34 1,0 37-16,53-54 16,-18 0-1,71 36 1,-36-71 0,1 0-1,-18 0 1,-36 0-16,1 0 15,17-53 1,-35 18 0,0-18-1,0 0 1,0 0 0,-17 0-16,17 35 15,-18-17 1,0 17-1,1 18 1,-1 0 0,-88 0-1,36 0-15,-36 0 16,71 36 0,17-36-1,18 17 16,18-17-15,17 18-16,159-18 16,-71 0-1</inkml:trace>
  <inkml:trace contextRef="#ctx0" brushRef="#br0" timeOffset="27396.01">20197 13212 0,'0'-18'94,"-18"-17"-78,18 17-16,-18-17 15,-17-18-15,17-18 16,-17 36-16,17-18 16,-70-53-1,35 71 1,36 17-1,-1 18-15,18-17 16,-18 17 0,18 35 31,18 0-32,0 18-15,52 88 16,18-17-1,-35-36 1,53 53 0,-35-53-1,-36-53 1,-17 18-16,-1-35 16,-17 0-1,18-1 1,0 1-1,-18 17 1,0-17-16,0-1 31,-18 1-31,-88-18 16,-35 0 0,-124-35-1,124 0 1</inkml:trace>
  <inkml:trace contextRef="#ctx0" brushRef="#br0" timeOffset="27653.44">19808 13370 0,'0'0'0,"18"0"15,17-17-15,71 17 16,-18-18 0,18 18-1,-70 0 1,-19 0-16</inkml:trace>
  <inkml:trace contextRef="#ctx0" brushRef="#br0" timeOffset="28103.77">20426 12912 0,'17'53'47,"1"-53"-47,0 53 16,17-1-16,-35-16 15,53 34-15,0 1 16,-53-36-16,18 18 16,17-18-1,-106-35 63,18 18-62</inkml:trace>
  <inkml:trace contextRef="#ctx0" brushRef="#br0" timeOffset="28482.82">20144 13300 0,'17'-18'15,"1"18"17,0 0-17,17 0 1,0-18-16,18 18 16,0-17-1,35 17 1,0 0-1,-35-18-15,18 1 16,-36-1 0</inkml:trace>
  <inkml:trace contextRef="#ctx0" brushRef="#br0" timeOffset="29542.53">20690 13000 0,'0'35'46,"0"0"-46,18 1 16,0-19-16,17 36 16,-17-35-16,52 35 15,-52-36 1,-1-17 0,1-17 46,-18-1-62,0-35 16,0 36-16,0-1 15,0-17-15,18 35 141,17 53-125,-17-53-16,87 53 15,-69-36-15,70 1 16,-71-1-1,106-17 1,-70-17 0,-54-18-16,1-18 15,-1 17 1,-17 1-16,0 0 16,0 0-1,0-36 1,-17 36-1,-1 35 1,1 0-16,-19-18 16,-34 18-1,-1 0 17,36 18-17,35-1-15,-18 1 16</inkml:trace>
  <inkml:trace contextRef="#ctx0" brushRef="#br0" timeOffset="30396.26">22190 12823 0,'0'0'0,"-71"0"16,36 0-16,0 0 16,-1 0-1,-17 0 1,-17 0 0,35 0-16,-71 36 15,70-19 1,19 1-1,-1 17 1,1-35 0,17 36-1,0-1-15,0-17 16,35 17 0,-18-18-1,-17 1 1,18-18 46,0-35-62,17 0 16,0-18-16,1 17 16,17-34-1,-36 70-15,1 0 78,-1 0-62,19 35 0,-1-17-16,0 35 15,18-18-15,-35-17 16,-1-1-1,1 1 1,-36-18 62,18-18-78</inkml:trace>
  <inkml:trace contextRef="#ctx0" brushRef="#br0" timeOffset="30823.73">22225 12965 0,'18'0'15,"-1"0"1,1 0-16,17 0 0,0 17 16,1 1-1,34 17 1,-34-17-16,-19-18 16,-17-35 62,0-18-63,0 0-15,-17-36 16,17 37-16,0 34 16,17 18 46,36 0-46,0 18-16</inkml:trace>
  <inkml:trace contextRef="#ctx0" brushRef="#br0" timeOffset="31902.03">23178 12629 0,'17'0'94,"1"0"-78,-1-17-1,-17-1-15,0 1 16,0-1-16,0 0 16,-17 18-1,-18-17 1,-54 17 0,-34 0-1,35 17-15,35 36 16,0 0-1,35-35 1,18 17 0,0-17-1,0 17 1,18-17-16,-1 17 0,54 0 16,-53-17-1,52 17 1,36-35-1,-35 0 1,-36 0 0,18-53-1,0 0-15,-18-17 16,18-54 0,-53 89-1,0-36 1,0 54-1,0-36-15,0 17 16,18 36 140,-18 36-140,17-36-16,1 35 0,-1-35 16,-17 18-1,18-18 16,0 0-15,-18 17 15,17-17-31,-17 18 32,18-18-1</inkml:trace>
  <inkml:trace contextRef="#ctx0" brushRef="#br0" timeOffset="33534.28">24853 12453 0,'18'0'140,"35"0"-140,0-35 16,35-1-16,-35 36 16,0-35-16,35 0 15,18 17 1,0-17-1,88-36-15,-36 1 16,-122 70 0,-1-18-1</inkml:trace>
  <inkml:trace contextRef="#ctx0" brushRef="#br0" timeOffset="34188.67">25612 11942 0,'53'0'93,"-18"0"-93,18 17 16,0-17-16,0 18 16,-18-1-16,0 1 15,-17-18-15,17 35 16,-17-17-1,-1 0 1,1 17 0,-18 0-1,0 0 1,-18-17-16,1 0 16,-54 52-1,-17 1 1,35-36-1,18 0 1,0-35-16,17 18 31,36-18 63,34 0-94</inkml:trace>
  <inkml:trace contextRef="#ctx0" brushRef="#br0" timeOffset="34891.71">27446 11448 0,'18'35'78,"-1"35"-62,36 19-16,0-19 15,-18 1-15,1-1 16,-1 1 0,0-18-16,-17-18 15,0-17 1</inkml:trace>
  <inkml:trace contextRef="#ctx0" brushRef="#br0" timeOffset="35607.03">28875 11042 0,'17'18'62,"19"52"-62,-1-35 16,18 54-16,18 16 15,-19-34-15,1 0 16,71 123 0,-107-177-1,36 36 1,-70-53 31,-19 0-47,-16 0 15,-107-35-15,35 17 16</inkml:trace>
  <inkml:trace contextRef="#ctx0" brushRef="#br0" timeOffset="35944.6">28363 11624 0,'0'0'0,"18"-18"0,53 1 16,105-1-1,-88-17 1,-17 17-16,52 1 15,-17-19-15,-71 36 16,53-17 0,-52-1-1,-19 18 1,1-18-16,0 18 16,-1-17-1,19-1 1,-36 0-1,17 18-15,1 0 16,-1-17-16</inkml:trace>
  <inkml:trace contextRef="#ctx0" brushRef="#br0" timeOffset="37013.81">29598 11130 0,'0'0'0,"-18"0"0,-17 0 16,-53 0-1,53 35 1,35-17 0,-18 0-16,18-1 15,0 36 1,0-17 0,35 16-16,-17-16 15,17-19 1,-17-17-1,-18 18 1,18-18 0,-1 0-1,18-35-15,18-18 16,-17-18 0,-19 36-1,-17 17 1,0 1-1,0 34 64,0 1-64,0 0 1,18-18-16,0 0 15,-1 17-15,18-17 16,36 0 0,-53 0-1,35-35 1,-53-18-16,0 18 16,0-36-1,0 54 1,-18-19-1,-17 19 1,17-1 0,36 53 77,17-17-93,0 0 16,0 17-16,18-18 16,0 1-16,-17 17 15,-19-17 1,1-18-16,-18 18 31,0-1-15,-18 1 15,1 0-15,-1-18-1,18-18 17,0-17-17,35-18-15</inkml:trace>
  <inkml:trace contextRef="#ctx0" brushRef="#br0" timeOffset="37412.53">30215 10724 0,'18'18'31,"0"0"-15,-1 17-16,19 0 16,-36 1-16,53 69 15,-18-52 1,-18-35-1,1 17 1,-18-17 0,18-18 15,-1 0-31,-17-35 16,71-107-1,-18 37 1,-36 52-16</inkml:trace>
  <inkml:trace contextRef="#ctx0" brushRef="#br0" timeOffset="37986.83">30533 10636 0,'-18'0'15,"1"18"16,17 0-15,0-1-16,-18 36 0,0-18 16,1 18-1,17 18 1,0-36 0,0-17-16,0-36 62,17 18-46,36-53-16,-35 53 15,17-17-15,0-1 16,-17 18-16,0 0 16,-1 0-1,1 0 1,0 0-1,17 18-15,-17-18 16,-1 0 0,1 0-1,0 0 32,-1 17-31,-17-34 46,0-1-46</inkml:trace>
  <inkml:trace contextRef="#ctx0" brushRef="#br0" timeOffset="41891.32">27411 10883 0,'0'0'0,"-35"35"15,17-35 1,0 36-16,-17-19 0,0 54 15,-1-18 1,19-18 0,-18 18-1,17 0 1,0-18 0,1 18-16,17 35 15,0-70 1,0 53-1,0-54 1,0 36 0,0 0-1,17-18-15,19 54 16,34 34 0,-17-35-1,88 53 1,-70-53-1,-54-70 1,71 53-16</inkml:trace>
  <inkml:trace contextRef="#ctx0" brushRef="#br0" timeOffset="43044.64">30286 10001 0,'71'0'93,"87"53"-77,1 18-16,17-1 16,-87-34-16,87 34 15,-70-17-15,17 0 16,-52 0 0,-18-18-16,-18 0 15,-35-17 1,18 17-1,-18-17 17,0 17-17,-18 71 1,18-71-16,-106 212 16,0-53-1,36-53 1,-18 18-1,-18-35 1,0 52-16,18-70 16,70-88-1,-17 34 1,17-34 0,1-18 109,-1 18-110,0-1-15,1-17 16,-19 0-16,36 18 15,-17-18-15</inkml:trace>
  <inkml:trace contextRef="#ctx0" brushRef="#br0" timeOffset="49410.87">26864 2575 0,'0'36'63,"35"16"-48,-17-16 1,0 34-16,17-17 16,-35-17-1,53 52-15,-18 0 16,-17 0-1,-1-70-15,1-1 16,-18-34 62,0-1-62,-18-52-16,18 52 15,-35-53-15,35 54 16,-18-89-16,1 53 16,-1-53-1,-17 18 1,35 53 0,-18-1-1,18 1 1,0 17-16,0 1 15,18-1 1,0 1 0,34-1-1,19-17 1,-53 35-16,17 0 16,0 0-1,18 0 1,71 53-1,-72-18 1,54 35 0,35 36-16,-123-71 15,0 1 1,17-1 0,-35-17-1,0-36 63,-18-17-62,18 17-16,-17-17 16,-1 17-16,18-35 15,-18 36-15,18-36 16,0 0-1,0 0 1,0 35 0,0-17-16,0 0 15,18 17 1,0 0 0,17 18-1,-17 0 1,17 0-16,18 0 15,35 18 1,18 35 0,-89-18-16,89 18 15,-53 0 1,0 0 0,-53-35-1,18-1 1,-1-17-16,1 0 62,17 0 16</inkml:trace>
  <inkml:trace contextRef="#ctx0" brushRef="#br0" timeOffset="50791.16">28487 2187 0,'-18'0'47,"1"0"-31,-1 35 0,0-17-16,18 0 15,-17-1-15,-1 36 16,18-35-16,0 35 15,0 17 1,18-52 0,17 53-16,-17-54 15,-1 1 1,1-18 15,-1 0-31,1-18 16,-18 1-1,18-1-15,-1-53 16,1 36 0,-18 18-1,0-19 1,0 19 0,-18-1-1,18 0 1,0 1-16,-17 17 15,17-18 1,-18 18 0,36 18 62,17 17-78,-35-17 15,35 17-15,-17 0 16,17 18-16,-17-35 16,17 17-1,-17-35 32,17-35-31,-17 17-16,17-35 15,-17 0-15,-1-17 16,1 17-16,-18 17 16,0-16-1,0 16 1,0 19 0,-35-1-16,17 0 15,-17 1 1,17 17-1,0 0 1,18 17 31,0 1-31,0 0-16,18 17 15,17-17-15,-17-1 16,88 36-1,-89-18 1,125 36-16,-90-18 16,-16-35-1,-19 17 1,1-18 0,-36-17 30,1 0-46,17 18 16,-71-18 0,54 0-1,-1 0 1,0-18 15,18 1-31,0-18 16,0-1-16</inkml:trace>
  <inkml:trace contextRef="#ctx0" brushRef="#br0" timeOffset="51241.35">29316 1676 0,'0'17'31,"17"19"-15,-17-1-16,36 18 15,-19-18 1,19 36-16,-1-18 16,-35-18-16,35 18 15,1 53 1,-19-71-16,1 18 16,-1-18-1,-52-35 63,-35-18-62,17-17-16,17 35 16</inkml:trace>
  <inkml:trace contextRef="#ctx0" brushRef="#br0" timeOffset="51499.87">29333 2081 0,'0'0'0,"18"0"0,17-17 16,-17 17-1,17 0 1,-17 0-16,17 0 15,-17 0 1,17 0 0,0-18-1,-17 18 1,17-35-16,1 17 16</inkml:trace>
  <inkml:trace contextRef="#ctx0" brushRef="#br0" timeOffset="52071.01">29722 1905 0,'17'0'32,"1"0"14,-1 0-30,-17-18 0,18 1-16,0-1 15,-18 0 1,0 1 0,0-1-16,0 1 15,0-1 1,-18 18-1,-17 0 1,0 53 0,17-36-1,18 19-15,0-1 16,0 0 0,18-17-1,17 17 1,-18-17-1,19-1 1,-36 1-16,35-18 16,-17 18-1,-1-18 1,19 0 0,-19-18-1,1 0-15,17-34 16,-35-1-1,0 17 1,0-34 0</inkml:trace>
  <inkml:trace contextRef="#ctx0" brushRef="#br0" timeOffset="52471.2">29986 1746 0,'18'0'62,"-1"18"-62,1 0 16,0-1-16,-1 1 0,1-1 16,-18 19-1,18-19 1,-18 1-1,0-36 32,0 1-31,0-19-16,0-34 16,0 35-16,17-18 15,-17 17-15,0 19 16,18-18-1,-18 17 1,17 0 0</inkml:trace>
  <inkml:trace contextRef="#ctx0" brushRef="#br0" timeOffset="54577.45">27940 4128 0,'0'-18'203,"-18"0"-187,1 1-16,-19 17 16,36-18-16,-17 18 15,-18 0 1,17 0-1,-17 0-15,-1 0 16,1 0 0,17 0-1,1 0 1,-1 0 0,0 18-1,1-1-15,-1 1 16,1 17-1,17-17 1,-18-1 0,0 19-1,18-19-15,0 1 47,0 0-31,0-1-1,18 1 1,-18 0-16,35-1 16,36 1-1,-54-18 1,19 0-16,17 17 16,-36-17-1,1 0 1,17 0-16,-17 0 15,-1 0 17,36 36-17,-17-36 1,-19 0-16,1 0 16,0 0-1,-1 0 1,-17 17-16,18-17 15,17 18 1,0 17 0,-17-17-1,0 0 1,-1-1 0,1 18-1,-18-17 1,0 17-1,0 18-15,-18-53 16,-35 53 0,-17-35-1,-18 35 1,70-53 0,-70 17-1,17 19-15,54-36 16,-19 0-1,19 0 1,-36-18 0,35 0-1,-70-35 1,70 36-16,-17-18 16,0 17-1,17 0 1,-17 1-1</inkml:trace>
  <inkml:trace contextRef="#ctx0" brushRef="#br0" timeOffset="55551.71">27975 4022 0,'0'0'0,"36"0"0,34 53 16,1-36-1,-54 1 1,19 0 0,-19-1-1,1-17 110,-18 18-125,35 17 16,-17 0 0,17 18-1,-17-35-15,-1 17 16,19 18-1,-19-18-15,-17 1 16,18-19 0,0-17-1,-18 18 1,17 35 0,1-36-1,-1 1-15,-17 0 16,18-18-1,-18 17 1,0-34 78,0-1-94,18-17 15,-1 35 1</inkml:trace>
  <inkml:trace contextRef="#ctx0" brushRef="#br0" timeOffset="56433.17">28751 4075 0,'-17'0'78,"17"17"-62,0 1-16,-18 0 15,18-1-15,0 18 16,0 18-1,0-35 1,0 35-16,0-35 16,0-1-1,18-17 48,-1 0-63,19 0 15,-19-17 1,-17-1 0,0 0-1,0 1 1,0-1 0,0 0-16,0-17 15,0 0 1,-17-36-1,-1 36 1,18 17 0,18 36 62,-18 17-63,35-17-15,-17 17 16,-1-35-16,1 35 16,-1-35-16,-17 36 15,36-36 1,-19 17 0,1-17 15,0-35-16,-1 35-15,1-35 16</inkml:trace>
  <inkml:trace contextRef="#ctx0" brushRef="#br0" timeOffset="56832.99">29104 3898 0,'0'18'31,"18"-1"-15,-1 19-16,1-19 16,35 36-1,0 0 1,0 0-1,-53-35-15,17-18 47,-17-18-47,18-17 16,-18-71 0,0 53-16,0-70 15,0 105 1,0-35-1</inkml:trace>
  <inkml:trace contextRef="#ctx0" brushRef="#br0" timeOffset="57501.53">29633 3775 0,'0'-18'62,"18"18"-46,-18-35-16,0 17 15,0 1 1,0-1-16,-18 0 16,18 1-1,-35-1 1,0 18 0,-36 18-16,36 17 15,35-17 1,-18 34-1,18-16 1,0-1 0,0 0-1,36 1-15,-36-19 16,53 18 0,-1-17-1,-16-18 1,-1 0-1,36-35 1,-54 35-16,18-53 16,54-53-1,-72 71 1,36-71 0,-53 53-1,0 0-15,0 35 16</inkml:trace>
  <inkml:trace contextRef="#ctx0" brushRef="#br0" timeOffset="60429.75">4727 5838 0,'0'18'15,"18"35"1,-18-35-16,17 35 15,19 35-15,-19-35 16,1 17 0,0-17-16,-18-18 15,0-17 1,0-36 31,0-34-32,0-1-15,0 0 16,-18-18 0,18 1-16,-18-1 15,18 36 1,0-36 0,0 36-1,0 17-15,18-17 16,0 35-1,-1-18 1,19 18 0,-1-17-1,-17 17 1,17 0-16,0 0 16,-17 17-1,17 36 1,0 0-1,-17-18 1,17 71-16,-35-88 16,0 17-16,18-17 15,-18-1 1,-18-34 46,18-1-62,-35-35 16,35 0-16,-18-52 16,18 69-1,0-52 1,0 53 0,0 0-16,0-1 15,18 1-15,0 17 16,-1 18 31,1 0-32,52 18 1,19 53 0,-1-19-1,-53-16 1,0-19-1,-17 19 1,0-19 0,-18 1-1,17-18-15,-17 18 16,18-18 15,0 0 16</inkml:trace>
  <inkml:trace contextRef="#ctx0" brushRef="#br0" timeOffset="61568.18">5733 5433 0,'-18'0'0,"-17"0"31,35 35-31,-36-17 16,36-1-16,0 19 16,-17 17-1,17 17 1,0-52 0,0-1-1,0 1 1,0 0-16,17-18 15,1 0 17,17-36-17,-17 1 1,17 17-16,1-105 16,-1 70-1,-35-35 1,0 35-1,0 35 1,17 36 31,-17 0-47,18 35 16,-18-1-1,18 1 1,-1 0-1,1-35-15,-18-36 79,35-17-79,-35 0 15,18-18-15,-18 0 16,0 18-16,0-1 15,0 1 1,0 17 0,0 36 77,0 0-77,18 17-16,17-17 16,-35 17-1,35 0-15,-17 0 16,-1-17 0,1 0-1,-18-1 1,35 19-16,-17 17 15,-18-36 1,0 18 0,0-17-1,-35-18 32,17 0-31,-17-18-16,17 18 0,0-35 15,1 18 1,-1-19-16</inkml:trace>
  <inkml:trace contextRef="#ctx0" brushRef="#br0" timeOffset="62021.1">6121 4833 0,'0'18'46,"0"-1"-30,17 1-16,1 17 16,-18-17-1,35 35-15,-17-18 16,0 0-16,17 54 16,18 16-1,-36-87 1,1 88-1,-18-88 1,0-1-16,0 1 16,0-1-1,-18-34 17,-17-18-32,0-1 15,17 19-15</inkml:trace>
  <inkml:trace contextRef="#ctx0" brushRef="#br0" timeOffset="62254.73">6209 5256 0,'53'0'78,"-18"-17"-78,0 17 16,-17-18-16,0 18 15,-1 0 1</inkml:trace>
  <inkml:trace contextRef="#ctx0" brushRef="#br0" timeOffset="63120.51">6403 5168 0,'18'-17'47,"34"-1"-32,-34-17-15,0 17 16,-1 0-16,-17-17 16,18 35-1,-18-53 1,0 18 0,0 17-16,0 1 15,-18 17 1,1 0-16,-1 0 15,18 17 1,0 36 0,0-35-1,0 17-15,0 0 16,0-17 0,0 17-1,18 1 1,-1-36-1,1 0 1,0 0-16,-1 0 16,1-36-1,0-52 1,-18 70 0,0-17-1,0 18 1,17 17-1,1 17 79,0-17-78,-1 18-16,18-1 15,-17-17 1,0 0 0,-1 0-1,19-70 1,-1-1 0,-35 54-1,0-19 1,0 54 62,0 0-62</inkml:trace>
  <inkml:trace contextRef="#ctx0" brushRef="#br0" timeOffset="63809.09">8378 6227 0,'0'0'15,"18"-36"1,0-17-1,-1 53 1,19-88-16,17-35 16,-36 87-1,54-87 1,-54 70 0,19 18-1,17-53-15,-18 35 16,0 17-1,0 19 1</inkml:trace>
  <inkml:trace contextRef="#ctx0" brushRef="#br0" timeOffset="64315.88">11007 6209 0,'17'0'15,"1"0"32,35-18-47,-36 1 16,89-36-16,35-18 15,-70 18 1,88-17-16,-18-1 0,141-52 16,-194 70-1,142-71 1,-125 71-1,-52 36 1,-17 17-16</inkml:trace>
  <inkml:trace contextRef="#ctx0" brushRef="#br0" timeOffset="64822.24">15628 6156 0,'0'-18'15,"18"18"32,-1-17-47,-17-1 16,36 0-16,34-52 16,1 17-16,-36 18 15,141-106 1,36-36-16,35 1 15,-176 123 1,-19 18 0</inkml:trace>
  <inkml:trace contextRef="#ctx0" brushRef="#br0" timeOffset="65329.51">19297 6068 0,'0'-18'15,"18"18"1,-1-18 0,-17 1-1,18-1 1,35-17-16,17-53 16,-17 52-1,0-34 1,0 17-1,35-18 1,-70 19 0,70-1-16</inkml:trace>
  <inkml:trace contextRef="#ctx0" brushRef="#br0" timeOffset="65822.88">23072 6032 0,'17'0'62,"-17"-17"-46,36-18-16,-1-36 16,88-35-16,-34 0 15,16 1 1,160-195-16,-71 106 15,-106 88 1,-53 71-16</inkml:trace>
  <inkml:trace contextRef="#ctx0" brushRef="#br0" timeOffset="66663.23">4586 12418 0,'0'-36'93,"18"1"-93,-1-18 16,1 18-16,0-18 16,-1 0-16,1 18 15,0-18 1,-1 18-16</inkml:trace>
  <inkml:trace contextRef="#ctx0" brushRef="#br0" timeOffset="67289.92">7638 12241 0,'17'0'15,"1"-17"32,17-19-31,-17 36-1,-1-35-15,36 0 16,-35 0 0,70-36-16,-52 36 15,-19 17 1,1 1-1</inkml:trace>
  <inkml:trace contextRef="#ctx0" brushRef="#br0" timeOffset="67903.66">12224 12136 0,'17'0'31,"1"0"16,35-36-32,17 1-15,-52 0 16,35 35-16,35-88 16,-17 35-16,35-36 15,17-16 1</inkml:trace>
  <inkml:trace contextRef="#ctx0" brushRef="#br0" timeOffset="68572.2">16157 12188 0,'35'0'62,"1"-35"-46,17 0-16,17-36 16,18 1-16,18-36 15,0 0-15,0 0 16,70-70 0,-105 123-1</inkml:trace>
  <inkml:trace contextRef="#ctx0" brushRef="#br0" timeOffset="69090.75">19738 11677 0,'0'0'0,"18"-18"0,-1 1 31,1 17-31,-1-36 0,1 19 16,0-1-16,35-17 31,-36 17-15,1 18-1,17-35 1,0 35-16,36-18 16,35-17-1</inkml:trace>
  <inkml:trace contextRef="#ctx0" brushRef="#br0" timeOffset="70239.16">22490 11800 0,'0'-17'16,"17"17"-1,1-18 1,-18 1 78,17-1-48,-17 0-30,0 1 15,0-1-31,0 0 16</inkml:trace>
  <inkml:trace contextRef="#ctx0" brushRef="#br0" timeOffset="73891.72">811 4251 0,'0'-18'187,"18"18"-171,0-17-16,17-1 16,0 18-16,0-18 15,-17 1-15,17 17 16,1-18-1,-1 18 1,-17-17-16,35 17 31,-18-18-15,0 0-16,-17 18 16,-1 0-1,1 0-15,35 0 16,0 0-1,0 0 1,70 0 0,-17 0-16,-18 0 15,-17 0-15,-18 0 16,35 0 0,-70 0-1,-1 0 1,1 0-1,17 0 1,53 18 0,-35 17-1,35 0 1,18 18 0,-88-53-16,88 53 15,-36 0 1,1-18-1,-18 1 1,35 17 0,-70-36-1,70 36-15,-53-35 16,-17 17 0,52 0-1,-52-17 1,17 0-1,-17 17 1,-1-35-16,36 35 16,18 36-1,-36-36 1,53 18-16,-70-35 16,17 17-1,-17-35 1,0 35-16,-1-35 15,-17 18 1,18-18 0,17 35-1,-17-17 1,-1 17 0,54 18-16,-53-18 15,17 0 1,-17-17-1,-1-18 1,1 35 0,-1-17-1,19 17-15,-19 1 16,1-19 0,-18 1 15,18-18-16</inkml:trace>
  <inkml:trace contextRef="#ctx0" brushRef="#br0" timeOffset="75206.95">3281 5415 0,'17'0'62,"1"0"-46,0 0-1,-1 0 1,1 18 0,0-1-16,17-17 15,18 36 1,0-19 0,70 19-1,36 17 1,-88-36-16,17 1 15,-35-18-15,53 0 16,-89 0 0,18 0-1,-35 17 1,0-34 78,0-1-79,0-17-15,0 0 16,0 17 0,0-17-16,0 17 15,0-35 1,-17 0-1,17 18-15,0 0 16,0-1 0,0 1-1,-18-35 1,18 52 0,-17 0-16,17-17 15,0-18 1,0 0-16,-18 36 31</inkml:trace>
  <inkml:trace contextRef="#ctx0" brushRef="#br0" timeOffset="76982.14">10336 3052 0,'0'-18'31,"-17"-17"-31,-19 17 16,19-17-16,-1-1 16,-17 19-16,0-36 15,-18 18 1,0-18 0,35 35-1,1 0-15,-1 1 16,0 17-1,1 0 17,-19 0-17,1 17 1,17 1 0,1 17-1,17-17-15,0 0 16,0 70-1,0-35 1,17-18 0,1 0-16,0 1 15,17 16 1,0-34-16,18 0 16,-18 17-1,1-35 1,-1 18-1,-17-18 1,-1 0 0,1 0-16,0-18 15,-1-35 1,1-17 0,-18-1-1,0-52 1,0 87-1,-18-87-15,1 87 16,-54-87 0,36 52-1,17 36 1,-35-35 0,-17-54-1,52 89 1,18 17-1,0 36 79,0 17-94,18 18 16,17-18-16,0 18 15,18 18-15,-18-1 16,36 19-16,17 16 16,-35-52-1,-18 0 1,-17-17 0,0-19-1,-1-70 79</inkml:trace>
  <inkml:trace contextRef="#ctx0" brushRef="#br0" timeOffset="77284.23">10513 2681 0,'17'0'47,"1"0"-32,0 18 1,-1-1-16,19 1 16,-36 0-1,17-1 1,-17 1 0</inkml:trace>
  <inkml:trace contextRef="#ctx0" brushRef="#br0" timeOffset="77557.03">10407 2381 0</inkml:trace>
  <inkml:trace contextRef="#ctx0" brushRef="#br0" timeOffset="78206.45">10672 2628 0,'17'0'62,"1"0"-46,17 18-1,-17-1-15,-1 1 16,19 17 0,-1-35-1,-17 18 1,-1-18 0,-17-35 46,0 17-46,0-17-16,0 0 15,0-36-15,0 36 16,0-1-16,0 19 16,0-1-1</inkml:trace>
  <inkml:trace contextRef="#ctx0" brushRef="#br0" timeOffset="78561">11024 2487 0,'18'0'31,"0"0"-15,17 18-1,-18-1 1,1 1 0,0 0-16,-18-1 0,17 1 15,1-18 1,-36 0 31,18-35-32,-53-1-15,-17-158 16</inkml:trace>
  <inkml:trace contextRef="#ctx0" brushRef="#br0" timeOffset="78777.67">10971 2170 0,'18'17'109,"17"1"-93,18-1-16</inkml:trace>
  <inkml:trace contextRef="#ctx0" brushRef="#br0" timeOffset="79600.8">11518 2311 0,'0'0'0,"-35"-18"16,17 18 0,1 0 15,-1 0-31,18 18 16,0-1-1,0 1 1,0 0-16,0-1 15,18 19 1,-18-19-16,17 1 16,-17-1-1,18-17 32,0-35-31,-1 18-1,-17-36-15,18 0 16,-18-36 0,0 1-1,-18 53 1,1 0-16,17 17 16,0 53 62,17-17-78,1 0 15,-1 35 1,19-18-16,-19 0 0,1 0 16,0 1-1,17 17 1,0-18-1,-35-17-15,18-36 32,-18-17-17,18-1-15</inkml:trace>
  <inkml:trace contextRef="#ctx0" brushRef="#br0" timeOffset="80187.72">11765 2222 0,'18'0'32,"-1"0"-17,1 0 17,-18 18-32,18 0 15,-1-18 1,19 17-1,-19-17 1,1 0 0,-18-17-16,18-19 15,-18 1 1,0 0 0,-18 0-1,0 17 1,1 0-16,-36 18 15,35 0 1,0 0 0,18 18-1,0 0 1,0-1 0,0 1-16,18 17 15,17 0 1,1-17-1,-19 0 1,1-1 0,0-17-16,17 18 15,0-18 1,-17 0 0,17 0-1,-17 0 1,-18-18 15</inkml:trace>
  <inkml:trace contextRef="#ctx0" brushRef="#br0" timeOffset="80958.77">12453 2117 0,'35'0'93,"71"0"-77,53-18-16,-71 0 16,89 1-16,-19-19 15,-17 19-15,-70-1 16,-18 1 0,-53-1 62,0 0-78,-18-17 15</inkml:trace>
  <inkml:trace contextRef="#ctx0" brushRef="#br0" timeOffset="81472.83">12965 1623 0,'53'0'47,"52"17"-32,89 19-15,-70-19 16,70 1-16,-35 17 16,-54-17-16,-52 0 15,-17-1 1,-36 1 0,0-1-1,0 1 1,0 17-16,-36 36 15,-52 17 1,18-53 0,17 1-16,-18-1 15,-17 35 1,35-52 0,35-18-16,18 18 62,0-1-46,0 1-1,89-18 1</inkml:trace>
  <inkml:trace contextRef="#ctx0" brushRef="#br0" timeOffset="82148.73">15169 1605 0,'0'0'0,"-35"-17"15,18 17-15,-19 0 16,19 17 0,-1 1-16,-17 17 15,-1 36 1,1-1-16,17-17 15,18 18 1,0-36 0,18-17-1,17 17 1,-17-18 0,0-17-1,-1 0-15,1 0 47,0 0-31,70-52-1,-35 34-15,53-70 16,-54 17 0,-34 36-1,0-36 1</inkml:trace>
  <inkml:trace contextRef="#ctx0" brushRef="#br0" timeOffset="82821.92">15222 917 0,'0'35'62,"0"1"-62,0-1 16,18 36 0,17-18-16,-17-1 15,0 54-15,17-70 16,18 105-16,-53-88 15,88 123 1,-53-88 0,1-53-1,-36-17-15,0-53 94,0 17-94,0 1 16,0-1-16,0 0 15,0 1 1,0-1-16,52 18 78,-16 0-62,-19 18-16,19-1 15,-1 1-15,0 0 16,-35-1 0,18-17-16,-18 18 15,17-18 48</inkml:trace>
  <inkml:trace contextRef="#ctx0" brushRef="#br0" timeOffset="83247.45">15893 1535 0,'0'17'31,"0"19"-31,0-1 16,17 0-16,1 0 15,17 1-15,-17-1 16,17 0 0,0-17-1,-35-36 32,0-35-47,18 18 16,-18-18-16,0 18 15,0-18 1,0 0-16,0 35 31</inkml:trace>
  <inkml:trace contextRef="#ctx0" brushRef="#br0" timeOffset="83901.67">16334 1446 0,'0'36'62,"17"-1"-46,-17 0 0,18-17-16,-18 0 15,0-1 1,18-17 15,-18-17 16,-18-36-31,18 0-16,0 17 15,0 1-15,0 17 16,0 1-16,35 17 62,-17 17-62,35 1 16,-18 0-16,0-1 16,-35 1-1,18-18-15,0 18 16,-18-1-16,17 1 15,-17-53 79,18-1-94,-18 1 16</inkml:trace>
  <inkml:trace contextRef="#ctx0" brushRef="#br0" timeOffset="84183.39">16651 1288 0,'18'0'16,"-18"17"-1,35 36-15,-17 0 16,-1-18 0,1 18-1,0-35-15,-18 0 16,0-36 31,17-35-32,1-53 1,0-17-16</inkml:trace>
  <inkml:trace contextRef="#ctx0" brushRef="#br0" timeOffset="84951">16880 1094 0,'18'0'31,"-18"17"-31,18 1 16,-18 17-1,0 0-15,0 1 16,0-19 0,0 1-1,0 0 1,-18-18 31,53 0 47,-17 0-94,17 0 15,1 0-15,34 0 16,-35-36-16,1 36 15,-19-35 1,19 0-16,-19 17 16,-17-17-16,18 35 15,-18-35 1,0 17 0,0 0-1,-18 18 32,1 0-31,17 18-1,0 0 1,0 17-16,17 0 16,54 0-1,-36-17 1,36 17-1,-19 18 1,-16-53 0,-1 36-16,-17-36 15,-18 17 1,0 1 0,-71 17-1,18 0 1,-35 36-1,53-53-15,-106 52 16,-36-52 0</inkml:trace>
  <inkml:trace contextRef="#ctx0" brushRef="#br0" timeOffset="88712.79">5856 6703 0,'18'-18'16,"-1"-17"0,-17 17-16,0 1 15,18-1 1,0-17 0,-1 17-1,-17 0-15,36 1 16,-36-19-1,52 1 1,1-18 0,-17 36-1,17-19 1,0 1-16,-18 0 16,18 0-1,17-1 1,-52 19-1,52-19 1,-34 19 0,17-19-16,17 1 0,-34 17 15,52-34 1,-35 34 0,-18 0-1,18-17 1,-36 17-1,54 1-15,0-19 16,-36 19 0,18-1-1,70-17 1,-70 17 0,35 1-16,-35-1 15,-35 0 1,35 18-1,35-35 1,-53 35 0,53-18-1,-35 1-15,-35 17 16,17-18 0,1 18-1,-19 0 1,1-17-1,35-1 1,-36 18-16,1 0 16,0 0-1,-1 0 1,1-18 0,0 18-1,-1 0 1,1 0 15,0 0-31,-1 0 16,1 0-1,-1 0 1,1 0 0,-18-17 30,18 17-46,-1 0 16,1 0 0,0-18-16,-1 18 15,1 0 32,0 0-31,-1 0-1,1 0 17,-18-18-17,17 18 1,1 0 0,0 0-1,-1 0 32,1 0 0,0-17-47,-1 17 31,1 0-31,0 0 16,-18-18 15,17 18-15,1 0 31,-1-18-1,1 18-14,0 0 61,-1 0 32,1 0-46,0 0-48,-1 18 16,1-18 15,-18 18 1,18-18-48,-1 0 1,-17 17 0,18-17-1,-18 18 1,18 0-1,-18-1 1,17 1-16,-17 0 31,18-18-31,-18 17 47,0 1-16,0-1 1,0 1-17,-18-18-15,18 18 16,-17-1 15,17 1-15,-36 0-16,36-1 15,-17-17 1,17 18 0,-18 0-16,0-1 15,1 1 1,-1-18 0,18 17-1,-18 1 1,18 0-1,-17-18-15,-1 17 32,0 1-32,1-18 15,17 18 1,-35-1 0,35 1-1,-18 0-15,0-18 16,18 17-1,-17 1 1,-1-18 0,18 17-16,-18 1 15,1-18 1,17 18 0,0-1-1,-18 1 1,0-18-1,18 18 1,-17-18 31,17 17-47,0 1 47</inkml:trace>
  <inkml:trace contextRef="#ctx0" brushRef="#br0" timeOffset="89443.09">8061 5962 0,'0'18'78,"0"-1"-62,0 18-16,18 18 16,-18-17-16,0-1 15,17-17 1,-17-1-16,0 1 31,18-18-15,0 0 62,-1 0-78,1 0 15,17 0-15,-17 0 16,17 0-16,-17 0 16,-1 0-1,1 0 126,0 0-125,-1 0-1</inkml:trace>
  <inkml:trace contextRef="#ctx0" brushRef="#br0" timeOffset="91382.92">9402 5503 0,'0'-17'47,"0"-1"-31,17-35 0,18 18-16,36 0 15,0-18-15,17-18 16,123-35-1,-34 36 1,17-18 0,35 35-16,-194 35 15,107 0 1,-37 1 0,-34 17-1,105 0 1,18 17-1,-105 1-15,105 17 16,-18 18 0,-123-35-1,53 17 1,-18 0 0,-53-17-1,-17 0-15,-1-18 16,19 35-1,17 18 1,17 0 0,18 53-1,-17-1-15,-53-69 16,52 105 0,1 0-1,-54-106 1,19 71-1,-19-71 1,-17-17-16,-17-18 719,-1 0-704,18 18 1</inkml:trace>
  <inkml:trace contextRef="#ctx0" brushRef="#br0" timeOffset="93554.65">13264 5733 0,'0'-18'16,"0"0"-16,0 1 31,0-19-31,0-16 16,0 34-16,0-53 15,18 36 1,35-71-1,0 53 1,-35 36 0,105-89-16,-52 53 15,-19 53 1,37-53 0,140 18-1,-70 17 1,194-52-1,-177 34-15,53 1 16,71 0 0,-176 35-1,-36 0 1,-35 0 0,-36 0-1,1 0 16,0 0-15,-1 0 0,19 0-1,16 35-15,37 0 16,-19 1 0,107 34-1,-89-52 1,-53-1-1,-17-17 1,-1 0-16,1 18 47,0-18-31,-1 18-16,1-1 15,17 1 1,-17 17-1,-1-17 1,1-1-16,0 1 16,17 35-1,-35-35 1,35 35 0,-17-18-16,-18-17 15,0-1 1,0 1 31,0-1-32,0 1 1,-18 17 0,1-35-1,-1 18 1,-17 0-1,17 17-15,-17-17 16,17 17-16,0-18 16,1-17-1,17 36 1,-18-36 0,18 17 15,-17-17-16,-1 0 1,18 18 0,-18-18-16,1 0 31,-1 0 47</inkml:trace>
  <inkml:trace contextRef="#ctx0" brushRef="#br0" timeOffset="95139.24">16686 5380 0,'0'-18'47,"18"1"-31,-18-1-16,35 18 15,-17-35-15,0 17 16,17 0 0,-17 1-1,34-19 1,-16 19-16,-1-1 15,0 1 1,71-19-16,35-34 16,-88 52-1,106-17 1,17-18 0,-88 35-1,89-35 1,-18 36-16,70-19 15,-141 19 1,-35 17 0,-18 0-1,53 0 1,89 0 0,-124 0-16,264 0 15,-17 0 1,-194 0-1,300-18 1,-265 18 0,-124 0-1,1 18 63,0 17-62,-1 0-16,1 1 16,0-1-16,-1 18 15,19 0 1,-1 53 0,0-1-1,-35-87-15,0 35 16,0-35-1,0-1 1,0 1 0,-35 0 15,17-18-15,18 17-16,-35 1 15,17-18 1,-105 53-1,87-53 1,-122 53-16,105-36 16,-71 19-1,71-1 1</inkml:trace>
  <inkml:trace contextRef="#ctx0" brushRef="#br0" timeOffset="96339.17">20302 4868 0,'0'-17'63,"18"17"-16,17-36-32,71 1-15,-35 0 16,35 17-16,17-52 16,18 34-1,141-52-15,-176 53 16,106-18-1,-106 35 1,35 1 0,70-1-1,-140 18 1,246-18-16,19 18 16,-142-17-1,176-18 1,-194 17-1,-105 18 1,17 0 0,-70 0-16,-1 0 15,1 0 1,35 35 0,-35-17-1,17 17 1,0 18-16,-17-35 15,-1 35 1,-17-36 0,0 1-1,0-1 1,0 19 0,0-19-16,0 1 0,-17 35 15,-18-35 1,-54 52-1,-16 1 1,-19-18 0,-52 0-1,-54 70-15,195-105 16,-124 52 0,106-35-1</inkml:trace>
  <inkml:trace contextRef="#ctx0" brushRef="#br0" timeOffset="98508.17">7373 8678 0,'-18'18'62,"18"0"-62,0-1 16,-17-17-16,-1 18 16,18 0-16,0-1 15,-18 1 1,1-1 0,-18 1-1,17 17-15,-53 1 16,54-36-1,-107 70 1,107-70 0,-72 53-1,37-35 1,16-1-16,19-17 16,-54 18-1,53-18 1,-70 0-1,0 0 1,-35 0 0,52 0-16,-35 0 15,89 0 1,-72 0 0,54 0-1,-18 0 1,18 0-1,-18 0-15,18 0 16,-1 0 0,-17 0-1,1-18 1,16 18 0,1-17-16,17 17 15,1 0-15,-71-18 16,70 0-1,-17 18-15,-1-17 16,1 17 0,0-18-1,0 1 1,-18 17-16,35-18 16,0 0-1,1 18 1,-19 0 15,19-17-31,-1 17 16,0-18 31,1 18-32,17-18 16,-18 1 48</inkml:trace>
  <inkml:trace contextRef="#ctx0" brushRef="#br0" timeOffset="99394.1">4463 8961 0,'0'-18'125,"0"0"-109,0 1 0,17-1-16,-17 0 15,18-35-15,-18 36 16,0-36 0,18 0-1,-1 35 1,1-17-1,-1 17-15,-17 1 32,18 17 15,0 0-16,17 0-16,-17 0 1,17 0 0,53 0-1,18 35-15,-18-17 16,18 17 0,-71-17-16,1-18 15,16 0 1,-34 0-1</inkml:trace>
  <inkml:trace contextRef="#ctx0" brushRef="#br0" timeOffset="101053.67">15646 2699 0,'0'-18'187,"106"-17"-171,-18 17 0,106-52-16,-36 34 15,54-17-15,-35 1 16,193-72 0,-282 89-16,18-1 15,-88 19 1,-1 17-1,1 0 1,-18-18 0,18 18-1,34-17-15,-16-1 16,-19 0 0,19 1-1,-19 17 1,1-18-1,0 18 1,-1 0-16,54-53 16,-1 35-1,-70 1 1,71-1 0,-53 18-1,-18-17 1,17 17-1,-17-18-15,18 18 47</inkml:trace>
  <inkml:trace contextRef="#ctx0" brushRef="#br0" timeOffset="106504.14">27905 3687 0,'0'-18'141,"17"0"-141,36-17 15,35 0-15,18-18 16,0 0-16,-18 18 16,1-1-1,34-34-15,71-1 16,-35 1 0,-89 17-1,71 17 1,-52-16-1,-36 52 1,-1-36-16,19 19 16,-53-1-1,-1 18 1,1-18 0</inkml:trace>
  <inkml:trace contextRef="#ctx0" brushRef="#br0" timeOffset="107302.84">28681 4921 0,'0'0'0,"0"18"31,0 0-15,-18-1-16,18 1 15,0 35-15,0-36 16,18 54 0,-1-53-1,19-18 63,34 0-62,18-18-16,71-17 16,-35-1-16,87-17 15,-17 1-15,194-54 16,124-35 0,-106 35-1,-212 53 1,-36 0-16,-140 53 15</inkml:trace>
  <inkml:trace contextRef="#ctx0" brushRef="#br0" timeOffset="108811.95">15875 16898 0,'0'-18'94,"-18"18"-79,-52 0-15,35 0 16,-54 0-16,36 0 15,-105 0 1,122 0 0,-87 18-16,88-18 15,-71 53-15,106-35 16,0 17 78,53-17-79,0 17-15,0-18 16,-18 36-16,35-17 16,-34-1-16,-19-17 15,36 34 1,-35 19-16,-18-18 15,0 0 1,0 17 0,-35-17-1,-18-17 1,-88 34-16,35-17 16,0-35-1,0-1 1,53-17-1,18 0 1,0 0 0,17-17-1,0-1 1,18 0 46,0 1-62,53-18 16,53-36-16</inkml:trace>
  <inkml:trace contextRef="#ctx0" brushRef="#br0" timeOffset="109399.86">15804 16916 0,'18'17'47,"-18"1"-31,18 35-16,-1-18 15,19 71-15,-36-88 16,35 70-16,-17-53 16,17 53-1,-35-52 1,35-1 0,-17-35 46,-1 0-46,19-35-16,34 17 15,-35 0-15,18 1 16,-17-1-16,-1-35 16,0 18-1,-35 17-15</inkml:trace>
  <inkml:trace contextRef="#ctx0" brushRef="#br0" timeOffset="109965.12">16351 17163 0,'0'0'16,"-17"0"-16,17-18 15,-18 0 1,0 18 15,1 0-15,-1 0-16,-17 0 15,17 18 1,0-18 0,1 53-1,17-35 1,0 52 0,0-35-16,0-17 15,0 17 1,17-35 31,1-17-47,0-19 15,17-17-15,-35 18 16,35-53 0,-35 70-1,18 18 48,0 0-32,-18 18-31,17 0 16,-17-1-16,18 1 15,0 17-15,-18-17 16,17-18-1,1-18 32</inkml:trace>
  <inkml:trace contextRef="#ctx0" brushRef="#br0" timeOffset="110265.78">16457 17074 0,'18'0'16,"-1"18"-1,-17 17-15,18-17 16,17 35 0,1 0-1,16-36 1,-34 1-16,0-18 15,17 0 1,-17-53 0,-1-53-1,-17 1 1,0 69 0,0 1-1</inkml:trace>
  <inkml:trace contextRef="#ctx0" brushRef="#br0" timeOffset="110860.76">16898 17127 0,'0'0'0,"18"0"0,-18-17 15,35 17 1,-17-18-16,17-17 16,-17 17-1,-1 18-15,-17-17 16,18-1 0,-18 0-1,0 1 1,-18 17 15,1 0-15,-1 17-1,18 19 1,0-19 0,0 1-16,0-1 15,0 1 1,0 0-1,18-18 1,17 0 0,-18 0-1,36-18-15,-17-52 16,-1 34 0,-17-52-1,-1 70 1,1 1-1</inkml:trace>
  <inkml:trace contextRef="#ctx0" brushRef="#br0" timeOffset="112893.42">4568 13035 0,'0'-17'16,"0"-1"31,0-17-32,0 17-15,18 0 16,0-17-16,-18 0 16,35-18-1,-17 0 1,-1 0-16,19 0 16,-19-35-16,18-53 15,-17 105 1,0-69-1,-1 69 1,1 1 0,-18 17-1,0 1 110,0-18-125,18-1 16,-18 19 0,0-1-1,17 0-15</inkml:trace>
  <inkml:trace contextRef="#ctx0" brushRef="#br0" timeOffset="113935.48">4868 11977 0,'-17'17'31,"-36"36"-15,17 36-16,1-37 16,-18 19-1,18 0-15,17-54 16,18-34 218,0-36-234,0-18 16,18 36-16,17-36 15,-17 18 1,17 0-16,53-70 16,-52 88-1,-1-18 1,-17 53 62,-1 35-62,1 0-16,0 1 15,17 34-15,-18-17 16,19 35-16,-36-35 16,17 18-1,1-36 1,-18-17-1,0-1 1</inkml:trace>
  <inkml:trace contextRef="#ctx0" brushRef="#br0" timeOffset="116533.69">7020 6897 0,'0'17'47,"0"54"-47,-17 88 15,17-53-15,0 70 16,0 71-16,0 35 16,0 318-1,0-142 1,35 19 0,-35-19-1,18-34-15,-18-248 16,17 142-1,-17-1 1,18-176 0,-18 71-1,0-106 1,0-36-16,17 1 16,-17-54-1,0 1 16,0 0-15,0-1 0,0 1-1,0 0-15</inkml:trace>
  <inkml:trace contextRef="#ctx0" brushRef="#br0" timeOffset="117911.11">10283 6668 0,'0'0'0,"18"123"0,17 18 16,1 53 0,-1 18-16,53 299 15,-53-211 1,18 106 0,0-142-1,-35-122-15,0 16 0,-1 19 16,1-36-1,-1-71 1,1 1 0,0 52-1,-18-70 1,35 35-16,-17 36 16,-18-53-1,17 87 1,1-52-1,-18-88 1,18 52-16</inkml:trace>
  <inkml:trace contextRef="#ctx0" brushRef="#br0" timeOffset="118975.59">14288 6844 0,'0'0'0,"17"53"0,1 70 16,17 1-16,-17-1 15,35 142 1,0 123 0,-36-229-1,54 352 1,-54-370-16,19 283 16,-19-89-1,-17-177 1,18 19-1,-18-1 1,0-140 0,0-1-16,0-18 0,0 19 15,0 17 17,18 17-17,-1-52 1,1 88-16,17-71 15,-17 18 1,-1 0 0,19-36-1</inkml:trace>
  <inkml:trace contextRef="#ctx0" brushRef="#br0" timeOffset="120038.76">17709 6473 0,'18'71'32,"17"53"-32,-17-1 15,17 18-15,1 0 16,-1 88-16,-18-17 15,36 17 1,18 301 0,17 52-16,-53-335 15,18 247 1,0 193 0,-17-457-1,-1 228 1,-18-140-1,-17-230-15,18-17 16</inkml:trace>
  <inkml:trace contextRef="#ctx0" brushRef="#br0" timeOffset="120950.04">21978 6403 0,'0'0'0,"18"141"16,-1 35 0,1 18-16,35 18 15,0 247-15,35 52 16,-17-193-1,-1 158 1,-17-158 0,18 105-1,-36-159 1,0-87-16,-17-71 16,-1-53-1,-17-36 1,0 1-1,0-1 1,0 1 0,0 35-16,36 71 15,-19-107 1,1 195 0,0-106-1,-1-106 1,-17 17-1</inkml:trace>
  <inkml:trace contextRef="#ctx0" brushRef="#br0" timeOffset="122809.32">2611 9102 0,'17'0'203,"89"0"-188,70 0-15,-17 0 16,35 0-16,-17 0 16,70 0-16,35-36 15,-53 19 1,335-19-16,-175 1 16,528-71-1,-194 53 1,-458 18-1,687-53 1,-388 35-16,-299 18 16,635-53-1,-424 52 1,-353 19 0,354-36-1,17-18 1,-124 36-16,212-18 15,494-53 1,-900 106 0,742-88-1,-248 53 1,-247-1 0,459-16-16,-705 52 15,175-18-15,54 0 16,106-52-1,-19 34 1,-87-17 0,159-17-1,-36 17 1,-388 35-16,370-35 16,-34 18-1,-19 18 1,-317 17-1,424-36 1,-389 36-16,530 0 16,-18 0-1,-512-17 1,300-1 0,-141 18-1,-105 0 1,105 0-16,-71-18 15,72 18 1,105 0 0,-318 0-1,336 0 1,-107 0 0,-228 0-16,-71-17 15</inkml:trace>
  <inkml:trace contextRef="#ctx0" brushRef="#br0" timeOffset="124498.53">2769 7761 0,'0'0'0,"53"-70"0,53-72 16,18 1-1,-54 88 1,89-105-16,105-72 15,-122 107 1,52-36 0,-106 71-1,-71 88-15</inkml:trace>
  <inkml:trace contextRef="#ctx0" brushRef="#br0" timeOffset="125018.2">3210 11553 0,'0'0'0,"18"-52"16,0 34-16,-18 0 15,35-17 1,-18 0-1,54-36 1,0 1-16,123-107 16,-89 71-1,89-52 1,71-72 0,-106 107-1,-36 35-15</inkml:trace>
  <inkml:trace contextRef="#ctx0" brushRef="#br0" timeOffset="125671.13">7214 7920 0,'0'-18'31,"36"1"-15,-19-1 0,18-17-16,1 17 15,-1-35-15,0 35 16,54-52 0,-37 17-1,72-53 1,-1 18-16,-70 53 15</inkml:trace>
  <inkml:trace contextRef="#ctx0" brushRef="#br0" timeOffset="126258.83">8555 10195 0,'0'-17'78,"0"-1"-78,53-35 15,-18 35-15,0-52 16,54-1-16,-19-17 16,-17 53-16,123-142 15,-123 142 1,71-88 0,-1-18-1</inkml:trace>
  <inkml:trace contextRef="#ctx0" brushRef="#br0" timeOffset="126792.51">12118 7320 0,'18'-18'31,"-1"18"0,1-17-15,17-1-16,18-17 16,35-18-16,-70 53 15,70-53 1,-35 35-1</inkml:trace>
  <inkml:trace contextRef="#ctx0" brushRef="#br0" timeOffset="127342.59">13000 10407 0,'18'0'47,"-1"0"-31,1-35-16,35-1 16,0-34-16,17-18 15,36-1-15,-71 54 16,89-71-1,70-88-15,-177 159 16,36-18-16,-17 18 16,-19 17-1</inkml:trace>
  <inkml:trace contextRef="#ctx0" brushRef="#br0" timeOffset="127911.59">15893 7585 0,'0'-18'31,"35"0"-15,-17-17-16,17 0 15,35-18-15,124-88 16,-88 35 0,18 18-16,-54 0 15,124-36 1,-176 89-16</inkml:trace>
  <inkml:trace contextRef="#ctx0" brushRef="#br0" timeOffset="128525.8">16528 10513 0,'0'-18'31,"35"-17"-31,-17 17 16,52-70-16,-35 53 16,71-89-1,53-70 1,-18 53-16,-123 123 16,-1-17-1</inkml:trace>
  <inkml:trace contextRef="#ctx0" brushRef="#br0" timeOffset="129513.07">19544 6809 0,'0'-18'172,"35"0"-156,18-35-16,35-35 16,-17 35-1</inkml:trace>
  <inkml:trace contextRef="#ctx0" brushRef="#br0" timeOffset="130380.53">19685 11024 0,'0'-17'31,"0"-1"-15,18-17-16,-1 17 15,-17 0-15,36-52 16,-36 52 0,35-35-1,-18 18 1,-17 17-1,18 18-15,-18-35 16,0 18 0,18-1-1,-18 0 1,17-17 0,1 0-1</inkml:trace>
  <inkml:trace contextRef="#ctx0" brushRef="#br0" timeOffset="131221.76">22966 6932 0,'17'0'31,"1"0"0,0 0-15,-18-18 0,17 18-16,54-88 15,0 18 1,105-107-1,106-70 1,-194 212 0,-35-18-1,-18 36-15</inkml:trace>
  <inkml:trace contextRef="#ctx0" brushRef="#br0" timeOffset="131994.07">23107 10513 0,'18'0'62,"-1"-18"-62,36-17 16,-35 35-16,35-71 16,-36 54-1,54-72-15,-36 72 16,53-89-1,-17 18 1,-53 88-16,17-35 16,-18 17-16,1-35 15,-18 35 1,18 1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1-29T04:33:04.553"/>
    </inkml:context>
    <inkml:brush xml:id="br0">
      <inkml:brushProperty name="width" value="0.05292" units="cm"/>
      <inkml:brushProperty name="height" value="0.05292" units="cm"/>
      <inkml:brushProperty name="color" value="#FF0000"/>
    </inkml:brush>
  </inkml:definitions>
  <inkml:trace contextRef="#ctx0" brushRef="#br0">3404 5256 0,'0'18'47,"0"17"-31,0 18 0,18 35-16,17-17 15,-17 0-15,35 87 16,0 19-1,0-54 1,0 54 0,-18-54-16,-18-70 15,-17-35 1,0-1 0,0-70 62</inkml:trace>
  <inkml:trace contextRef="#ctx0" brushRef="#br0" timeOffset="1266.47">3175 5168 0,'0'-17'93,"35"-1"-93,-17 18 16,17-35-16,0 35 16,-17 0-16,53-36 15,-36 36 1,106-17-1,-70 17 1,-1 0 0,1 17-16,-1 19 15,-52-19 1,17 1 0,-35 0-1,35 34 1,-35-16-1,0-19-15,0 54 16,-52 88 0,16-106-1,-70 70 1,-35 89 0,106-177-16,-36 71 15,54-71 1,52-53 62,-17 18-78,35-35 16,0 18-16,-18 17 15,0-18-15,36 18 16,-18-18-1,17 18 1,-35 0-16,-17 0 16,0 0-16,35 18 15,-18 17 1,-17 0 0,17 1-1,0-1 1,-35-17-16,18-1 0,-1 36 15,-17-35 1,0 0 0,0-1-1,-35 1 1,-53 17 0,0 18-1,35-53 1,-35 35-1,70-35 1,-70 18 0,88 0-1,-18-36 79,18-35-78,0 18-16,18-1 15</inkml:trace>
  <inkml:trace contextRef="#ctx0" brushRef="#br0" timeOffset="1697.09">4145 5768 0,'18'0'47,"-1"0"-32,1 18 1,-18-1-16,18 1 15,-1 17-15,1-17 16,0-1 0,-18 1-16,0 0 15,0-54 32,0 1-47</inkml:trace>
  <inkml:trace contextRef="#ctx0" brushRef="#br0" timeOffset="2001.41">4198 5468 0</inkml:trace>
  <inkml:trace contextRef="#ctx0" brushRef="#br0" timeOffset="3017.33">4480 5521 0,'-17'0'15,"-1"0"-15,0 0 31,1 0-15,-1 0 0,0 18-16,18-1 15,-17-17 1,17 18-16,0 0 16,0 17-1,0-18 1,17-17-1,1 0 1,0 0 0,-1 0-16,19 0 15,-1 0-15,-17-17 16,17-1 0,-35 1-1,17-1 1,-17 0-1,0 1-15,0-1 16,0 0 0,18 54 62,-18 17-78,18-18 15,-1 18-15,1 0 16,17 35 0,1 0-1,-19 0 1,18-17-16,-35-54 16,0 36-1,0-17 1,-17-19-1,-54 1 1,36-18 0,0 0-16,-18 0 15,35 0 1,-17-35 0,35-54-1,0 1 1,106-53-16,52-18 15,-105 106 1,36-35 0,-54 71-1</inkml:trace>
  <inkml:trace contextRef="#ctx0" brushRef="#br0" timeOffset="3964.39">5186 5327 0,'-18'-18'15,"1"18"1,-1 0 0,0 0-1,1 0 1,-19 0 0,36 18-16,-35 0 15,35 35 1,-18-36-1,18 36 1,0-18 0,0-17-16,36 17 15,-36-17 1,17-18 0,19 0-1,17-18 1,-36-17-1,1-71-15,-1 36 16,-17 34 0,0-34-1,0-18 1,-35 70 0,35 0-1,-17 1-15,17 34 110,0 19-95,17-1-15,1 0 16,17 18-16,-17 18 15,-1-36 1,19 35 0,-1-17-16,-17-35 15,-1-18 1,1 0 0,0 0-1,52-71 1,18 1-16</inkml:trace>
  <inkml:trace contextRef="#ctx0" brushRef="#br0" timeOffset="4578.52">5680 5115 0,'-53'0'16,"18"0"-16,17 0 0,-17 18 16,-1 0-1,1 17-15,17 35 16,18-52 0,0 35-1,18 18 1,0-54-1,-1 18 1,19-17-16,-19 0 16,54-18-1,-54 0 1,72-88 0,-54-18-1,-17 53 1,-18 0-16,0 35 15,17 36 64,-17-1-79,0 1 15,18 0 1,-18-1-16,0 1 0,17-18 15,-17 18 1,18-18 31,35-71-31,-35 36-16,-1-71 15,1 35-15,0 19 16</inkml:trace>
  <inkml:trace contextRef="#ctx0" brushRef="#br0" timeOffset="4935.45">5997 4798 0,'18'17'47,"-18"1"-47,0 0 16,17-1-16,1 19 15,-18-1 1,18 0 0,-1 18-16,-17-35 15,18 17 1,-18 0-1,18-35 1,-18 18 0,0 0-16,-36-18 62</inkml:trace>
  <inkml:trace contextRef="#ctx0" brushRef="#br0" timeOffset="5271.39">5944 5062 0,'0'0'0,"18"-17"15,-18-1 1,18 18 0,-1 0-1,1 0 1,-1 0 0,1-18-16,0 18 15,17 0 1,-17-35-1,52 0 1,-17-18-16,-53 35 16,35-17-1</inkml:trace>
  <inkml:trace contextRef="#ctx0" brushRef="#br0" timeOffset="6064.29">6368 4692 0,'0'-18'15,"-18"18"17,18 18-17,-18 0 1,18 17-1,0-18-15,0 19 16,0-19 0,0 1-1,0 0 1,18-18-16,0 17 16,17-17-1,18 0-15,0-35 31,-53 17-15,17-17-16,1 0 16,-18 0-1,0 17 17,18 18 61,-18 18-77,17-1-16,-17 1 16,0-1-1,0 1-15,0 0 16,0-1-1,0 1 48</inkml:trace>
  <inkml:trace contextRef="#ctx0" brushRef="#br0" timeOffset="10342.54">5486 6491 0,'0'18'204,"0"-1"-204,0 1 15,17 17 1,-17-17-1,18 17-15,-18-17 16,18 35 0,-18-36-1,35 36 1,-35-17 0,18-1-16,-1 18 15,-17 0 1,18-18-1,17 88 1,-17 1 0,-1-71-1,1 35-15,17 71 16,-35-89 0,53 71-1,-35-52 1,-1-19-1,-17 18-15,36-35 16,-36-35 0,0 35-1,0-35 1,17-1 0,-17 18-1,18-17 1,-18 0-16,0-1 0,0 1 15,18 17 1,-18 1 0,17 16-1,1 19 1,-18 0 0,18-54-1,-1 1 1,-17 17-1,0-17 1</inkml:trace>
  <inkml:trace contextRef="#ctx0" brushRef="#br0" timeOffset="11508.73">5556 8520 0,'18'0'109,"0"0"-93,-1 0-1,18 17-15,1 1 0,-1 17 16,36 0 0,-36-17-1,18 35-15,0-35 16,-18-1 0,0-17-1,-17 18 1,-18 0-1,17-18 1,1 0 0,17-18 171,-35 0-187,18-17 16,0 17-1,-1-35-15,1 18 0,0 17 16,-1-70 0,36-53-16,-35 88 15,17-70 1,0 35 0,-35 70-1,0 0-15</inkml:trace>
  <inkml:trace contextRef="#ctx0" brushRef="#br0" timeOffset="12519.66">5133 10231 0,'18'52'78,"17"1"-78,-35-35 0,17 53 16,1-18-1,0-1-15,17 37 16,-17-72 0,-1 89-1,1-35 1,0-36-1,-1 18-15,1-18 16,-18 0 0,18-17-1</inkml:trace>
  <inkml:trace contextRef="#ctx0" brushRef="#br0" timeOffset="13088.68">5450 9860 0,'18'0'31,"0"0"-15,17 35-1,-17 1 1,-1-19 0,19 89-1,16-35-15,1 52 16,36 36 0,-72-106-1,54 88 1,-18-53-1,-53-53 1,35 1-16,-17-1 16,-1-35-1,-17 18 32</inkml:trace>
  <inkml:trace contextRef="#ctx0" brushRef="#br0" timeOffset="13593.44">5327 10672 0,'0'-18'16,"18"18"0,-18-18-1,17 1-15,1 17 16,0-18-16,-1 18 15,36-35 1,-18 17 0,36 0-1,-18 1 1,-18 17 0,-35-18-16,18 1 15,-1 17 1,1 0-16</inkml:trace>
  <inkml:trace contextRef="#ctx0" brushRef="#br0" timeOffset="17050.64">6262 10248 0,'0'0'0,"-18"0"62,18 18-62,0-1 16,0 1-16,0 0 31,0-1-15,0 1 15,0 0-15,0-1 31,18-17-16,17 0 0,-35-17-15,18-19-16,-1 1 15,-17 17-15,0 1 16,0-18 0,0 17-1,0-35-15,0 71 110,18-1-95,0 1-15,-18 0 16,17-1-16,1 18 16,0-17-1,-18 0 1,17-18-16,-17-18 109,-35 0-109,35-17 16,-35 18-1,17-19-15,-17 19 16,17-1 0,18 0-1,-18 18 48,18 36-48,-35-19-15,18 36 16,17-35-16,-18-1 16,0 19-16,18-19 15,0 1 1,0 0 0,0-1-1,0 1 1,0 0-1,0-1 17,0 1-32,36-18 15,-36 18 1,35-1-16,-18 1 16,19-1-1,17 1 1,-36-18-1,1 0 1,17-35 0,-35 17-16,18-17 15,-18-18 1,0 0 0,0 18-1,0 17 1,-35-52-1,35 52-15,-36-17 16,-52-1 0,70 36-1,-34 0 1,16 0 0,-70 0-16,53 0 15,36 0 1,-1 18-1,18 17 1,0-17 0,-17 35-1,-1 17-15,18-52 16,0 53 0,0-36-1,0 0 1,18-17-1,-1-18 1,-17 17-16,35 1 16,36-18-1,-36 0 1,54 0 0,-54 0-1,18-18 1,-18 1-16,-35-1 15,0 1 1,18-19 0,-18 19-1,0-36 1,0 0 0,-18 53-16,18-53 15,-35 18 1,17 35-1,0-36 1,1 36 31,-1 0-47,1 0 16,-19 0-1,1 0 1,0 36-1,17-19-15,0 1 16,-17 52 0,35-34-1,0-1 1,0 0 0,0-17-1,0 0-15,18-18 0,-1 17 31,1-17 1,0 0-17,17 0-15,-17 0 16,-1 0-16,36-17 16,-35-19-1,-1 19 1,1-36-1,-18 17 1,0 1 0,0-18-16,0 36 15,-18-19 1,1 19 0,-1 17-1,1 0 1,-1 0-16,0 0 15,-17 0 1,0 17 0,17 1-1,18 17 1,0-17 0,0-1-16,0 1 15,0 35 1,0-35-1,0 17 1,53 18 0,-35-35-1,35-1-15,-18-17 16,-18 0 0,1-17 15,-18-1-16,0 0 1,0 1 0,0-1-16,-18-17 15,18 17 1,18 36 125,-18 17-141,18 0 15,17-17 1,-35 17-16,18-17 15,-1-18 64,1-35-79,-18 17 15,0-17-15,18-1 16,-18-17-16,0 36 15,0-19 1,0 19-16,0-1 16,0 36 124,17-18-124,18 70-16,-17-70 16,0 36-16,35 17 15,-18-36-15,-35 1 16,35 17-1,-17-35 32,0-17-31,-1-19-16,54 19 16</inkml:trace>
  <inkml:trace contextRef="#ctx0" brushRef="#br0" timeOffset="17917.91">6985 9842 0,'-18'0'15,"-35"0"-15,36 18 16,-18 17 0,-1 1-16,19 52 15,-19-53 1,36 53 0,0-35-1,0-17 1,0-1-16,18-18 15,0 1 1,52 0 0,54-18-1,-89 0 1,0-18 0,0-35-16,-35 36 15,18-36 1,-18-53-1,-35 35 1,-36-52 0,1-1-16,17 18 15,-18-35 1,18 53 0,53 71-1,0 34 32,0 1-47,36 105 16,-36-70-1,88 141 1,-18-35 0,-34-106-1,17 70-15,-18-87 16,-18-1-1,1-35 1,-18 18 0,18-18-1,-1 0 1,72-71 0</inkml:trace>
  <inkml:trace contextRef="#ctx0" brushRef="#br0" timeOffset="18543.47">7444 9719 0,'0'18'16,"-18"-1"-1,18 19-15,0-19 16,0 1-16,0 17 16,0-17-16,0-1 15,0 1 1,0 0 0,18-1-1,-1 1-15,1-18 16,0 18-1,-1-18 1,1 0 0,-1-18-16,19-17 15,-36-18 1,0 17-16,0-52 16,-18 35-1,18 36 1,-70-36-1,17 35 1,0 36 0,53-1-1,0 19-15,-18-1 16,18 18 0,0 0-1,0-36 1,0 1-16,18-18 15,-18 18 1,70-18 0,18 0-1,-35-18 1,0 0-16</inkml:trace>
  <inkml:trace contextRef="#ctx0" brushRef="#br0" timeOffset="19156.38">7726 9648 0,'0'18'31,"0"0"-31,0 17 16,0 0-16,0 1 15,0-19-15,0 1 16,0 17 0,17-17-1,1-18 1,17 0-16,18 0 15,0-18 1,0-70 0,-53 53-1,0-36 1,0 1-16,0 52 16,-17-17-1,-19 17 1,19 18-1,-1 0 17,18 18-32,-18-1 15,1 19 1,17-19 0,0 1-1,0-1 1,0 1-1,17-18 1,1 0-16,0 0 16,35 0-1,-1-35-15</inkml:trace>
  <inkml:trace contextRef="#ctx0" brushRef="#br0" timeOffset="20044.99">8079 9419 0,'0'35'47,"17"1"-47,1-1 15,-18 18-15,18 0 16,-1 17-16,18 1 16,-35-18-1,18 17 1,0-17 0,-18-35-1,17-18 32,-17 18-47,0-54 94,0 19-94,-17-36 15,-1 35-15,0-52 16,18 17-16,-52-71 16,34 89-1,-17-89-15,35 107 16,0-1 0,0 1-1,0-1 16,35 18-15,-17 0 0,-1 0-1,1 0 1,-1 0 46,-17 18-46,0 17 0,0-18-16,0 19 15,0-19 1,-17 54-16,-18-18 16,17-53-1,0 35 1,18-17-1,-17-18 48</inkml:trace>
  <inkml:trace contextRef="#ctx0" brushRef="#br0" timeOffset="26079.95">21431 2452 0,'0'17'63,"0"1"-48,0 0-15,18 35 16,0 0-16,-1-1 15,18-16-15,1 52 16,-1 53 0,0-53-1,-17-17 1,0-1 0,-1-34-16,-17-19 31,0 1-31</inkml:trace>
  <inkml:trace contextRef="#ctx0" brushRef="#br0" timeOffset="26973.89">20955 2558 0,'18'-18'78,"17"0"-62,18 1-16,-18-1 16,71-17-16,35 0 15,0-18-15,-17 17 16,17-17-16,53 0 16,0 1-1,-124 16 1,89-17-1,-124 53-15</inkml:trace>
  <inkml:trace contextRef="#ctx0" brushRef="#br0" timeOffset="27899.38">22172 2752 0,'0'17'78,"18"-17"-78,-1 18 16,1 17-16,17 1 16,-35-19-16,36 18 15,-19-17 1,36 17-16,-35-35 15,-1 18 1,19-18 0,-19 0-1,1 0 1,0 0-16,-1 0 16,18-18-1,-17-17 1,0 17-1,17-70 1,-17 53 0,-1-36-16,-17-17 15,0 0 1,0 53 0,0-1-1</inkml:trace>
  <inkml:trace contextRef="#ctx0" brushRef="#br0" timeOffset="29045.41">22172 4463 0,'0'17'93,"0"1"-93,0 0 16,0 17-16,0-18 16,0 19-1,0-1 1,0 36-16,18 52 16,-18-88-1,0 89 1,0-89-1,0 53-15,0 36 16,0-89 0,0 71-1,0-53 1,0-36 109,0 1-125</inkml:trace>
  <inkml:trace contextRef="#ctx0" brushRef="#br0" timeOffset="30091.46">21784 5521 0,'18'0'15,"-1"0"17,19 0-17,-1 35 1,0-17-16,0 35 15,1-36 1,34 54 0,18 17-1,-52-70-15,17 35 16,0-18 0,-18-17-1,-18-18 1,1 0-1,0 0 1,-1 0 0,19-18-16,-19 18 15,19-53 1,-19 18 0,1 35-16,-18-18 15,0-17-15,35-18 16,-35 18-1,35-18 1,-35 0 0,36-18-1,-36 18 1,0 18 0</inkml:trace>
  <inkml:trace contextRef="#ctx0" brushRef="#br0" timeOffset="31602.31">21784 7091 0,'0'17'31,"0"1"-31,18 17 16,-1 1-16,1-1 15,-18 18-15,18 0 16,-1 17 0,1-52-1,-18 17 1,0-17 0,-18-71 77,-35-18-77,36 18-16,-72-70 16,54 35-16,18 53 15,-1-18-15,0 0 16,18 35-1,0-52-15,0 52 16,0 0 0,18 1-1,0-1 1,52 18-16,-35 0 16,18 0-1,0 0-15,53 0 16,18 35-1,-54 53 17,-52-52-17,-1 17 1,-17-36-16,0 19 0,0-1 16,0 0-1,0-17 1,-17-18 15,17 17-31,-53 1 16,35-18-1,1 0 1,17 18 62,17-18-78,1 35 16,17-17-16,36-1 15,-1 1 1,1-18 0,-36 17-16,-17-17 15,-1 18 1,1-18-1,-18 35 1,0-17 0,0 0-1,0 17 1,-35 36-16,-1-36 16,-34 35-1,35-34 1,-54 17-1,-34-36 1,70-17-16,-18 0 16,19 0-1,16-35 1,-17 0 0,18 17-1</inkml:trace>
  <inkml:trace contextRef="#ctx0" brushRef="#br0" timeOffset="32132.92">22825 6685 0,'0'18'31,"0"17"-31,0 0 16,0 1-16,0 17 15,17-1-15,-17 19 16,18 35-1,-18-89 1,18 19-16,-18-19 16,17 19-1,1-1 1,0-17-16,-18-1 78</inkml:trace>
  <inkml:trace contextRef="#ctx0" brushRef="#br0" timeOffset="32827.8">23319 6862 0,'-36'0'15,"19"17"-15,-19 18 16,1-17-16,18 35 16,-1-35-1,0 52-15,-17 1 16,17-36 0,18 18-1,0-18 1,0-17-1,0-1 1,18-17-16,-18-17 47,35-18-31,-17-1-16,17-17 15,-35 18 1,35-18-16,-17 18 15,0 35 48,-1 18-32,-17-1-15,18-17-16,-18 35 15,18-35 1,17 36 0,-17-19-1,-1-17 1,18 0-16,36-35 16,-36 17-1,1-34 1</inkml:trace>
  <inkml:trace contextRef="#ctx0" brushRef="#br0" timeOffset="33455.33">23636 6879 0,'0'18'31,"0"17"-15,-18-17-16,18-1 16,0 19-1,0-19 1,0 1-16,0 17 16,18-17-1,0-18 16,-1 0-15,1 0 0,17-35-16,1-18 15,34-53 1,-52 71 0,17-18-1,-35 35 1,0 0-1,18 18 1,-18 36 15,17-19-31,-17 1 16,18 17 0,0 53-1,-1-52-15,1-36 16,-18 17-1,18-17 1,-1 0 15,1-17-15,-18-1 0,17-53-16,1 36 15,-18 0-15</inkml:trace>
  <inkml:trace contextRef="#ctx0" brushRef="#br0" timeOffset="34079.01">24095 6720 0,'0'36'62,"0"-1"-46,0-17-16,-18 17 15,18-17-15,-18-1 16,18 18 0,-17-35-1,17 18-15,0 0 16,-18-18 0,1 0-16,17-18 78,0 0-63,17 1-15,1 17 16,-1-18-16,1 18 16,17 0-1,-17 0 1,17 0-1,-17 18 1,17-18-16,-17 0 31,-18 17-31,17-17 32,1 0 14,0 0-30,-1 0 15,1 0-15,-18-17 0</inkml:trace>
  <inkml:trace contextRef="#ctx0" brushRef="#br0" timeOffset="36287.68">24589 6668 0,'0'35'125,"17"-18"-109,1 1-16,0-18 16,17 18-16,-35-1 15,53-17-15,-18 0 16,36 0 0,-19 0-1,1 0 1,-17 0-1,-19-17 1,1 17-16,0-36 16,-1 19-1,1-18 1,-18-1 0,0 19-1,17 17 63,-17 17-62,0 1-16,36 0 16,-36 17-16,35-18 15,-17 19-15,17-19 16,106 36-1,-106-53 1,1 0 0,-1 0-16,-17-35 15,-1 0 1,-17-36 0,0 1-1,0 17 1,0-53-1,-17 53-15,-1 18 16</inkml:trace>
  <inkml:trace contextRef="#ctx0" brushRef="#br0" timeOffset="37317.43">25382 5980 0,'0'52'62,"0"1"-62,18 0 16,17 53-16,1-53 15,34 71-15,-35-36 16,1-18 0,34 71-16,-34-70 15,-19-53 1,-17-1-1,0-34 48,0-19-47,0 19-16,18-19 15,-18 1-15,0 18 16,0-1-16,0-17 15,17 35 1,-17-36-16,36 19 16,-19 17 15,1 0-15,0 0-16,-1 0 15,19 0 1,16 17-16,-16 1 15,17 35 1,0-18 0,-36-17-1,1-53 48,-18 17-63,17-17 15,-17 17-15,0-17 16,18-1 0,0 54 62,-1 0-63,1-1 1,-18 19-16,18-36 31,-36-36 16</inkml:trace>
  <inkml:trace contextRef="#ctx0" brushRef="#br0" timeOffset="37535.53">26106 6368 0</inkml:trace>
  <inkml:trace contextRef="#ctx0" brushRef="#br0" timeOffset="37982.54">26494 6368 0,'0'17'62,"17"19"-46,1-19-16,-18 18 16,18-17-16,-1 17 15,-17-17-15,0 0 16,18 17 0,-1-17-1</inkml:trace>
  <inkml:trace contextRef="#ctx0" brushRef="#br0" timeOffset="38836.33">26441 6491 0,'53'0'125,"0"-18"-125,-1 1 16,1 17-16,-17-18 16,34-17-1,-52 35-15,-1 0 16,1 0 0,-18-18 93,18 18-93,-1-17-16,1-1 15,0 0 1,-18 1-16,0-1 15,0 0 17,-18 18-1,0 0-15,1 0-16,-1 0 15,0 18 1,1 17-1,17 1 1,0-1-16,0 0 16,0-17-1,17-18 1,1 17 0,53-17-1,-1 0-15,18-17 16,-35-1-1,18-17 1,-53 17 0,-1 18-1</inkml:trace>
  <inkml:trace contextRef="#ctx0" brushRef="#br0" timeOffset="72295.98">19738 10724 0,'18'0'16,"-18"18"15,0 0-31,17 17 16,1 0-1,-1 124 1,-17-88-16,53 176 16,-35-159-1,0 88 1,-1 53 0,1-176-1,-18 18-15,0-53 16,18-18 46,-18-18-30,0-35-32,-36-18 15,19-34-15,-1 69 16,-17-52-16,17-18 15,0 53 1,1-88 0,17 35-16,0-52 15,0 17 1,0 35 0,35 53-1,-17-18 1,17 36-16,-17 17 15,17 18 32,-17 18-31,34 17-16,1 1 16,18 16-16,0 1 15,70 53 1,-36 0-1,-69-35 1,-1-54-16,-17 1 16,-1 17-1,-17-17-15,0-54 125,0-16-109,0-1-16,0 0 16,0-18-16,0 36 15,0-18 1,0-53-16,0 89 15,18-36 1,0 17 0,-1 36-1,1 0 17,35 0-32,35 53 15,18 53 1,-36-35-1,71 87 1,-88-34 0,0-18-16,18 70 15,-71-141 1,53 36 0,-53-53-1,17-18 1,-34-18 31,17-35-32,0 18 1,-18-1-16,18 19 16</inkml:trace>
  <inkml:trace contextRef="#ctx0" brushRef="#br0" timeOffset="72643.07">21290 11042 0,'18'0'16,"-1"35"-1,1-17 1,-18 17 0,35 18-16,18 35 15,-17-17 1,-36-54 0,0 1-16,0 0 15,0-71 32,-36 0-31,19 0-16</inkml:trace>
  <inkml:trace contextRef="#ctx0" brushRef="#br0" timeOffset="72875.02">21167 10724 0</inkml:trace>
  <inkml:trace contextRef="#ctx0" brushRef="#br0" timeOffset="73509.14">21802 10866 0,'0'0'0,"-71"52"16,53-34 0,-17 35-16,18-18 15,-1 1-15,18-19 16,-18 54 0,18-36-1,0 0 1,0-17-16,18 0 31,0-1-15,17-17-1,71-17 1,17-54-16,-70 71 16,18-53-1,-36 35 1,-17 18-1</inkml:trace>
  <inkml:trace contextRef="#ctx0" brushRef="#br0" timeOffset="74034.23">22102 10918 0,'0'18'31,"35"-18"-15,-18 35-1,36 18 1,-35-35-16,17 0 0,-17 17 16,0 0-1,-18-17 1,0-54 62,0 1-78,0 18 16,0-36-16,0 17 15,0 19-15,0-36 16,0-18-16,17 54 15,-17-19 1,18 36 0</inkml:trace>
  <inkml:trace contextRef="#ctx0" brushRef="#br0" timeOffset="75150.38">22525 10813 0,'0'17'47,"-18"1"-31,1 17-16,17 0 15,0 1-15,0-1 16,0-17-16,0 35 16,17-36-1,1-17 1,17 18-1,-17-18 1,52-18 0,-17-52-16,-35 34 15,0-52 1,-18 71 0,0-1-1,0 0 1,0 1-16,-18 17 15,18-18 1,-18 18 0,1 0-1,-19 0 1,1 0 0,0 0-1,17 0-15,0 18 16,-17-1-1,18 1 1,17 0 0,17-18-1,1 0-15</inkml:trace>
  <inkml:trace contextRef="#ctx0" brushRef="#br0" timeOffset="76671.16">22860 10689 0,'18'0'47,"-1"53"-32,1-18-15,0 1 16,-1-1-16,1 0 16,-1 0-16,-17-17 15,18-53 48,17 0-48,-17-71 1,17 35-16,1 36 16,-19-36-16,19 18 15,-19 36 1,1-1 0,-1 18 30,-17 18-46,53-1 16,-35 19-16,0-19 16,17 19-1,0-1 1,-17-17-16,-18-36 78,0 0-62,35-35-1,-17 0-15,17 18 16,-17 0-16,35 0 16,-53 17-1,17 18 1,1 0-1,-1 35 1,19-17 0,34 70-1,-17-17 1,-18-36 0,-17-17-16,0-18 15,-1-18 1,1 0-1,53-105 1,-18 70 0,-18-35-1,-18 70-15,1-17 16,-18 17 0,0 0 46,-18 18-46,-17 18-1,35 0 1,-17-1-16,-1 36 16,18-35-1,-18 53 1,18-36-16,0-18 15,0 1 1,0 0 0,18-36 15,35-17-15,-18 0-16,0-54 15,-17 72 1,-18-19-1,18 36 1,-18 18 15,17 17-15,1-17-16,-18 17 16,18 18-1,-18-35 1,17-1-1,1-52 17,-1-18-17,-17-17-15,18 17 16,0-18-16</inkml:trace>
  <inkml:trace contextRef="#ctx0" brushRef="#br0" timeOffset="76897.77">24306 10178 0,'0'0'0,"18"0"32,0 17-17,-1 1 1,1 35-16,0-18 16,-1-35-1,19 18 1,52-1-1,-53-17 1,177-17 0,-124-54-16,-88 54 15</inkml:trace>
  <inkml:trace contextRef="#ctx0" brushRef="#br0" timeOffset="77191.25">24677 10072 0,'0'0'0,"0"17"16,0 1-16,-18 17 15,1 36 1,-1-53 0,18 17-16,-18 18 15,1-18-15,17-17 16,-18 17-1,18-17 1,0-1 15</inkml:trace>
  <inkml:trace contextRef="#ctx0" brushRef="#br0" timeOffset="78791.78">28593 9137 0,'0'-18'16,"-18"18"0,18-17-16,-18 17 15,-35 0-15,36 0 16,-54 17 0,54 1-1,-19 17 1,19 18-1,17-18-15,0 1 16,35 34 0,-35-52-1,106 35 1,-18-36 0,35 1-16,-87-18 0,211 0 15,-141 0 1,-89 0 15,-17 18-15,0-1-1,0 19-15,0-1 16,-35-17 0,0 17-1,-1-35 1,-87 17-1,-71 1 1,141-18-16,-71 18 16,-17-1-1,124-17 1,-19 0 0,54 0 62,35-35-78,0 17 15,53-34 1,-36 16-16</inkml:trace>
  <inkml:trace contextRef="#ctx0" brushRef="#br0" timeOffset="79501.55">29369 9066 0,'-18'0'15,"-17"0"1,0 0-16,17 18 16,-17 35-1,17 0 1,18-35-1,-18 34-15,18 37 16,0-72 0,0 36-1,36-18 1,-19-17-16,1-18 16,17 0-1,71 0 1,0-53-1,-71 18 1,18 17-16,-35-17 16,-1 0-16,-17-18 15,-17 18 1,-19-18 0,1 17-1,18 19-15,-54-19 16,0-17-16,36 36 15,-35 17 1,34 0 0,1 0-1,0 35 1,17-17 0,18-1-16,0 1 15,0 0 16,35 17-15,71 0 0</inkml:trace>
  <inkml:trace contextRef="#ctx0" brushRef="#br0" timeOffset="80091.82">29968 8996 0,'0'17'16,"0"1"-1,0 17 1,0 54-16,0-72 15,0 54 1,18-36 0,-18 0-1,-18-70 48,18-18-48,-17-35-15,17 53 16,0-18-16,0 17 16,0 1-16,17-18 15,1 53 1,0-17 0,35 17-1,-18 0 1,18 17-1,-18 19-15,-35-19 16,35 18 0,-17-17-1,0 0 1,-1-1 0,1-17 30</inkml:trace>
  <inkml:trace contextRef="#ctx0" brushRef="#br0" timeOffset="80957.61">30533 8749 0,'0'35'15,"0"0"1,0 1-16,0-19 16,0 19-16,0-1 15,0 0 1,18-52 31,17-36-32,18 0-15,-18-18 16,-17 1 0,-18 34-16,17 1 15,1 35 1,-18 18 15,18 52-15,-1-34-1,-17 69-15,18 19 16,0-71 0,87 106-1,1 17 1,-53-123-1,35 70 1,-52-52-16,-19-54 16,1 19-1,-18 17 1,0-36 0,-18 1-1,-17-18 1,-18 18-16,-88-18 15,17-53 1,89 35 0,-53-70-1,53 35 1,17 35 0,18-17-16,0 17 15,0 1 1,18-1-1,35-17 1,105-36 0,-17 18-1,-105 36-15,17-19 16</inkml:trace>
  <inkml:trace contextRef="#ctx0" brushRef="#br0" timeOffset="82668.08">24818 8096 0,'-35'36'78,"-1"-19"-78,-17 54 16,-17-1-16,35 1 15,-36 35-15,-17 17 16,-18 18 0,-35 36-1,17 70-15,107-212 16,-54 53-1,36-35 1,0 0 0,17-18-1,18-17-15,-18-1 16,1 1 0</inkml:trace>
  <inkml:trace contextRef="#ctx0" brushRef="#br0" timeOffset="83693.39">25629 7990 0,'0'18'109,"36"0"-93,69 35-16,1 0 16,35 17-16,-17-17 15,52 18-15,1-1 16,140 1 0,-176-54-1,71 36 1,-36-35-1,-140-18-15,-1 0 16,-18 0 0,1 17-1,0-17 1,52 18 0,-17 0-1,124-18-15,17 0 16,-124 0-1,-17 0-15,-18 0 16,-17 0 0</inkml:trace>
  <inkml:trace contextRef="#ctx0" brushRef="#br0" timeOffset="85110.29">20443 12559 0,'18'0'47,"-18"-18"-31,18 1-16,17-19 15,-17 36 1,-1-17-1,36-19-15,106-34 16,88-36 0,-88 53-1,229-106 1,-71 54 0,71-37-1,177-52-15,-336 141 16,177-88-1,-18 18 1,-247 70 0,141-35-1,-158 35-15,-19 35 16,-34 1 0,17-19-1,-53 19 1,-17 17-1,-18-18 1,18 18 0</inkml:trace>
  <inkml:trace contextRef="#ctx0" brushRef="#br0" timeOffset="86113.25">28928 10566 0,'0'-18'78,"53"0"-62,-18 18-1,36-17-15,34-18 0,-34 17 16,105-35 0,-70 18-16,159-36 15,-159 36 1,70-36 0,-106 36-1,-17 35 1,18-35-1,-18 17-15,17 18 16,89-53 0,-18 18-1,-88 35 1,71-35 0,-54-1-16,-34 36 15,-19 0 1,1-17-1,-1 17 1,1 0 0,0 0-1,-18-18 1</inkml:trace>
  <inkml:trace contextRef="#ctx0" brushRef="#br0" timeOffset="103561.28">4251 6720 0,'18'-17'125,"35"-18"-125,-1 35 15,19-36-15,-18 1 16,88 0-16,-35-18 16,88-18-1,106-35-15,53-52 16,-1 16-1,1 1 1,-177 71 0,54-18-1,17-18-15,-124 71 16,18-18 0,-35 17-1,-88 19 1,-1 17-1</inkml:trace>
  <inkml:trace contextRef="#ctx0" brushRef="#br0" timeOffset="105755.08">5415 6615 0,'0'17'125,"0"36"-110,18 0-15,-18-35 16,17 17-16,-17 18 15,0 0 1,18-18-16,-18 0 16,18 71-1,-1-35 1,-17-36-16,18 53 16,0-17-1,-1-36 1,-17 18-1,0-18 1,18-17-16,-18 17 16,18 18-16,-1 0 15,-17-18 1,18 18 0,-1 0-1,-17-35 1,18 17-1,0-17-15,-18 17 16,17 0 0,1-17-1,-18 0 1,18 17 0,-1 0-1,-17 0-15,18 1 16,0-19-1,-1 36 1,1 18 0,-18-54-1,35 19 1,-17-1-16,-18-17 16,35 17-1,-17-18 1,-18 1-1,17 0 1,1-1-16,0-17 16,-18 18-1,17 17 1,1-35 0,-1 18-1,1 0 1,-18-1-16,18 1 15,-1-1 1,-17 1 93</inkml:trace>
  <inkml:trace contextRef="#ctx0" brushRef="#br0" timeOffset="106942.36">5362 8484 0,'18'0'93,"17"53"-93,18-35 16,-18 17-16,-17-17 16,53 17-16,-36-17 15,-18 17-15,19-35 16,-1 35-1,0-17 1,-17-18 0,35 18-1,-18-1-15,-17 1 16,-1-18 0,1 0 93,0 0-78,-1 0-15,1 0-16,0-18 15,-1 1-15,36-19 16,-35 19-16,-1 17 16,36-53-1,-35 35-15,35-35 16,-18-17 0,53-107-1,-70 107-15,70-142 16,-70 141-1,17 1 1,-35 35 0,18 17-1</inkml:trace>
  <inkml:trace contextRef="#ctx0" brushRef="#br0" timeOffset="110986.25">4780 11924 0,'0'-18'94,"18"18"-63,-1-17-15,19-1-16,-1 0 16,0 1-16,1-19 15,16 36-15,19-35 16,-18 18-1,106-19-15,-106 19 16,105-36 0,-34 17-1,-36 19 1,88-36 0,-70 18-1,0-1 1,88 1-16,-70 0 15,-54-1 1,36 1 0,0 18-1,-89-1 1,107-17-16,17-18 16,0 17-1,106-34 1,53-36-1,-194 88 1,141-87 0,-194 87-16,70-35 15,-52 18-15,52-18 16,-70 35 0,-18 1-1,-17-1 1,35 0-1,-18 1-15,53-1 16,1-17 0,-37 17-1,125-70 1,-89 70 0,-70 1-1,17-1-15</inkml:trace>
  <inkml:trace contextRef="#ctx0" brushRef="#br0" timeOffset="114309.77">10689 9208 0,'18'17'125,"-1"18"-125,1 1 16,17-19 0,1 54-16,-1-18 0,-17 0 15,-1 0 1,18 88 0,-17-88-16,-18 0 15,0 17-15,0 36 16,-35-18-1,0-35 17,17-53-17,18 18 1,-18-18-16</inkml:trace>
  <inkml:trace contextRef="#ctx0" brushRef="#br0" timeOffset="115938.65">11783 8308 0,'0'0'0,"-18"-18"16,1 18 0,17-17-16,-18 17 15,0 0 1,1-18-16,-36 18 15,0 0 1,35 0 0,0 18-1,1-1 1,-1-17-16,18 18 16,0 0-1,53-1 63,-18-17-78,36 18 16,-18 17-16,-18-17 16,18-18-16,18 53 15,-18-18 1,70 71-16,-70-71 15,-35 18-15,17-18 16,18 36 0,-53-36-1,0-17-15,17-1 16,-17 1 0,0 0-1,-17 17 1,-19-17-1,19-1 1,-18 1 0,-1-1-1,19 1-15,-19 0 0,1-18 16,-18 17 0,-17-17-1,17 0 1,0 0-1,18 0 1,-1-35-16,1-18 16,35 36-1,-35-19 1,35 19 0,0-1-1,0 0 16,35-17-15,-17 35 0,-18-18-16,35 1 15,-17 17 1,17 0 46,18 0-62,-18 0 16,0 0-16,36 0 16,-36 0-16,18 0 15,-35 0 1,52-18 0,-35 18-1</inkml:trace>
  <inkml:trace contextRef="#ctx0" brushRef="#br0" timeOffset="116899.29">12418 8308 0,'0'18'47,"17"52"-31,1-17-16,0 18 0,17-1 15,-17 54 1,-18-71-16,35 35 16,-17 0-16,-1 53 15,1-88 1,-18-18 0,0-52 46,0-36-62,-35-36 16,17 54-16,18-18 15,-18 36-15,1-36 16,17 17 0,-53-16-16,53 16 15,-36 1 1,19-18-1,-1 18 1,-17-71 0,17 35-1,18 18-15,0-17 16,0 35 0,0-1-16,18 1 15,17 0 1,-17 0-1,-1 17 1,19 0-16,-19 18 16,19 0-1,34 36 1,1 34 0,-36-35-1,0 54 1,-17-37-16,-18-16 15,0 17 1,-35-18 0,35-17-1,-36-1 1,1 1 0,17-1-16</inkml:trace>
  <inkml:trace contextRef="#ctx0" brushRef="#br0" timeOffset="117699.26">13018 8202 0,'-36'0'16,"-17"0"-1,36 0 1,-19 35-16,1 1 15,35-1 1,-18 18 0,1-36-16,17 54 15,0-18 1,17-18 0,1-17-1,70 35 1,-52-53-1,52 0 1,18 0-16,-18-106 16,-53 0-1,-17 18 1,-18 53 0,-18-1-16,18 19 15,0-1-15,0 36 78,0 17-62,0-17 0,0-1-1,0 1-15,0 0 16,35-1 15,-17-17 0,0 0 1,-1-35-32,-17 17 15,0-17-15</inkml:trace>
  <inkml:trace contextRef="#ctx0" brushRef="#br0" timeOffset="118098.6">13370 8096 0,'18'0'15,"0"0"-15,-1 18 16,18 35-1,-17-36 1,0 19-16,17 34 31,-17-34-31,-18-19 0,0 1 16,17-1 0,-17-52 46,18 18-46,-18-36-16,0 0 15,18-18-15,-1 36 16,1-36 0,-18 54-1,17-1-15</inkml:trace>
  <inkml:trace contextRef="#ctx0" brushRef="#br0" timeOffset="119426.52">13864 7708 0,'0'18'63,"18"35"-63,-18-36 16,0 19-1,0-1-15,17-17 16,-17 35-16,0-1 15,0-16 1,0-1 0,0-17-1,0 35 1,0-36-16,18-17 16,-18 18-1,18-18 1,-18-18 15,0-17-15,17 0-1,1-36 1,-18 36 0,0 0-1,18 17 1,-1-17-16,1-1 15,0 1 1,-18 17 0,0 1 15,0 34 78,0 1-93,0 17 0,-18-17-16,0 17 0,18-17 15,-35 17 1,35 0-1,0-17-15,-18 17 16,18-52 93,18 17-109,17-18 16,18-17-16,-35 35 16,17-18-16,-17 18 15,35 0 1,-18 0-16,-17 0 16,52 0-1,-52 0 1,-1 0-1,1 0 1,0 18 0,-1-18-16,1 17 15,-18 1 1,18-18 0,-18 18-1,0-1 32,-18-17 0,-17-17-47,-1-1 16</inkml:trace>
  <inkml:trace contextRef="#ctx0" brushRef="#br0" timeOffset="121101.27">4128 6632 0,'17'0'140,"18"0"-124,54 0-16,-36 0 16,-1-17-16,90-1 15,-72-17 1,195-1-16,-89 1 15,106-18 1,53-17 0,-211 52-1,229-88 1,-230 71 0,1-18-16,17 18 0,70-36 15,-69 36 1,-54 0-1,-18-1 1,-52 36 0,17 0-1,-17 0-15,17-17 16,-17 17 0,52-18-1,124-53 1,-158 54-1,87-1 1,-88 1-16</inkml:trace>
  <inkml:trace contextRef="#ctx0" brushRef="#br0" timeOffset="122430.32">4498 6526 0,'0'-17'78,"35"-1"-78,71-17 15,17-18-15,36-18 16,18 18 0,17 1-16,-53-1 15,18 0-15,-18 0 16,141-35 0,-194 52-1,88-17-15,-105 18 16,-53 35-1,-1 0 1,-17-18 31,53 1-47,18-1 16,158-35-1,18-17 1,-71-1-1,89 1 1,-230 52-16,-88 53 141,36-35-141,-124 53 15,70-35-15,-88 17 16,-52 36-16,-107 17 16,124-35-16,-229 70 15,-89 1 1,-193 70-1,458-141 1,-124 70 0,124-52-1,159-36-15,35-17 16</inkml:trace>
  <inkml:trace contextRef="#ctx0" brushRef="#br0" timeOffset="124117.54">6579 6191 0,'18'0'141,"35"0"-126,35 18-15,53 17 16,0-17 0,53 17-16,18-17 15,176 52 1,71 1-1,-248-54-15,142 72 16,-106-54 0,-176-17-1,105 17 1,-53 0 0,-70-17-1,71-1-15,17 19 16,-71-19-1,89 19 1,-35-1 0,-107-35-1,142 53-15,-88-53 16,52 53 0,1-36-1,-36 19 1,0-19-1,-53-17 1,-35 18 0</inkml:trace>
  <inkml:trace contextRef="#ctx0" brushRef="#br0" timeOffset="126261.21">6703 6103 0,'17'0'63,"1"0"-48,0 0 32,-1 0-47,1 0 16,17 0 0,18 0-16,0 0 15,18 18 1,34-1-16,1 1 15,106 17 1,-71-17 0,-70 0-1,17-1 1,-35-17-16,-18 18 16,36-1-16,52 19 15,1-19 1,-72-17-1,90 36 1,-37-1 0,36 0-16,-52-35 15,17 35 1,17 1 0,53-19-1,-123-17 1,88 36-1,-17-19-15,-89 1 16,36-18 0,35 18-1,-71-1 1,35 1 0,19-18-1,-54 0-15,-18 18 16,36-18-1,-17 0 17,-19 0-17,1 17 1,53 1-16,-19-1 16,37 1-1,-19 0 1,-17-18-1,0 17 1,-35-17 0,-1 0-16,19 18 15,87 17 1,-88-17 0,142 17-1,-1 0 1,-141-35-1,36 18-15</inkml:trace>
  <inkml:trace contextRef="#ctx0" brushRef="#br0" timeOffset="127156.56">10813 6350 0,'17'18'47,"54"35"-31,-18-1-16,53 37 16,17-1-16,1 18 15,-1-18-15,18 35 16,0-34-1,106 69-15,-194-105 16,-88-18 187,-71 36-187,-17-18-16,-1 0 15,-17 17-15,-18 19 16,-17 16 0,-159 54-16,211-71 15,-105 18 1,194-88 0</inkml:trace>
  <inkml:trace contextRef="#ctx0" brushRef="#br0" timeOffset="128153.1">4957 9631 0,'17'0'62,"1"-18"-31,-1 18-15,36-17-16,-17-1 16,17-17-16,-18 35 15,0-36-15,0 36 16,-17-17 0</inkml:trace>
  <inkml:trace contextRef="#ctx0" brushRef="#br0" timeOffset="129181.63">12894 6809 0,'18'-18'110,"-1"0"-110,19-17 15,-1-18-15,-17 36 16,-1-1-16,1 0 15,-18 1-15,0-1 16</inkml:trace>
  <inkml:trace contextRef="#ctx0" brushRef="#br0" timeOffset="136426.5">11430 4092 0,'0'-17'0,"-18"-1"16,-35 0-16,18 1 16,-35-19-1,17 19 1,-18-1-16,18 0 16,36 18-1,-36 0 1,0 18-1,35 0 1,0-1 0,1 19-16,-1-19 15,18 54 1,-17 17 0,17-35-1,35 35 1,0-17-1,36-36-15,-18 18 16,35-35 0,-53-18-1,18 0 1,-18 0 0,36-53-16,-1 0 15,-52-18 1,17 36-1,-17-89 1,-18 36 0,0 35-16,0 18 15,0-106-15,0 106 16,0-54-16,0 37 16,0-54-1,0 70 1,0-34-1,-18-36 1,18 88-16,-17-17 16,17 53 77,0-1-77,0 19-16,0 34 16,35-17-16,0 53 15,-17-18 1,70 106 0,0-53-16,-52-88 15,16 18 1,-34-54-1,0-17 17,17-52-17,0 34 1,1-35-16,16-18 16</inkml:trace>
  <inkml:trace contextRef="#ctx0" brushRef="#br0" timeOffset="136746.24">12100 3828 0,'18'17'46,"-18"1"-30,35 52 0,-35-34-16,18-19 15,17 54-15,-35-36 16,0-17-16,18 0 16,-1-18-1,-17-18 16,0-17-31,0-36 16,-17-17-16</inkml:trace>
  <inkml:trace contextRef="#ctx0" brushRef="#br0" timeOffset="136997.6">12136 3404 0,'52'18'93,"1"0"-77,36 17-16</inkml:trace>
  <inkml:trace contextRef="#ctx0" brushRef="#br0" timeOffset="137653.1">12559 3598 0,'0'0'16,"-71"0"-16,36 36 16,0-19-1,-1 19 1,19-1 0,17-18 15,0 1-31,0 0 15,35-1 1,0 1 0,18 0-16,0-1 15,53 19-15,-71-19 16,18 1 0,-17 17-1,-19-17 1,18-1-1,-35 19 1,0-19-16,0 1 16,-17 0-1,-18-1 1,-54 19 0,-16-1-1,52-18 1,0 1-16,35-18 15,-17 0 17,35-35-17,0 17-15,0 1 0</inkml:trace>
  <inkml:trace contextRef="#ctx0" brushRef="#br0" timeOffset="138062.99">13070 3440 0,'0'0'0,"0"35"0,0 0 0,0 18 15,0-18 1,36 54 0,-19-19-1,19 36-15,-1 17 16,0-70-1,-17 18 1,-1-36 0,-69-88 31,-19 18-32</inkml:trace>
  <inkml:trace contextRef="#ctx0" brushRef="#br0" timeOffset="138360.47">13229 3845 0,'0'0'0,"71"0"0,-18 0 15,-18 0 1,35 0 0,-52-17-16,0 17 15,-1-18 1,-17 0-1</inkml:trace>
  <inkml:trace contextRef="#ctx0" brushRef="#br0" timeOffset="138880.4">13617 3739 0,'0'0'0,"18"0"0,-1 0 16,36 36-1,-17-1 1,-1 18 0,-17-35-16,17 17 15,-35-18 1,0-34 31,0-1-32,0-35-15,0 0 16,0-17 0,-18-1-1,18 36 1,0 0-1,18 35-15,0 0 16,17 0 0</inkml:trace>
  <inkml:trace contextRef="#ctx0" brushRef="#br0" timeOffset="139214.06">14023 3651 0,'18'18'62,"-1"0"-62,-17 17 16,18-35-16,-1 35 16,-17-17-16,0-1 15,0 1 1,18-18-16,-18-53 31,0 18-15,0-53-16</inkml:trace>
  <inkml:trace contextRef="#ctx0" brushRef="#br0" timeOffset="139436.71">13988 3104 0,'0'18'94</inkml:trace>
  <inkml:trace contextRef="#ctx0" brushRef="#br0" timeOffset="140739.87">14288 3069 0,'0'18'31,"17"-1"-31,-17 72 16,18 16-16,-18-69 15,17 52 1,1 71-1,-18-89-15,18 36 16,-18-71 0,17-35-1,-17-17 48,0-1-48,-17 18-15,17-18 16,0 1-16,0-1 16,0 1 46,17 17-46,1 0-16,0 0 31,-1 0-15,1 0-1,0 0-15,-18 17 16,17 18 0,-17-17-1,0 0 1,0 17-16,0 0 15,-35 1 1,17-36 0,-17 35-1,17-35 1,1 0 15,-1 0 0,18-18-15</inkml:trace>
  <inkml:trace contextRef="#ctx0" brushRef="#br0" timeOffset="141267.65">14887 3528 0,'0'0'0,"0"17"0,-17-17 16,-19 71 0,19-36-1,17 1 1,0-1 0,0-18-16,17-17 78,36-17-63,-18-18-15,-17-1 16,0 19-16,-1-19 16,1 1-16,-18 17 15,0-35 1,0 36-1,-18-18-15,1 17 16,-1 18 0</inkml:trace>
  <inkml:trace contextRef="#ctx0" brushRef="#br0" timeOffset="141717.34">15187 2963 0,'18'18'31,"-18"17"-31,17-35 16,-17 36-16,18-1 16,-18-18-1,35 89 1,18 0-16,-53-18 15,18-70 1,-1 0 0,-17-1-1,-17-17 63</inkml:trace>
  <inkml:trace contextRef="#ctx0" brushRef="#br0" timeOffset="141954.19">15134 3334 0,'18'0'63,"35"0"-47,17-18-1,-17 18-15,0-18 16</inkml:trace>
  <inkml:trace contextRef="#ctx0" brushRef="#br0" timeOffset="143049.25">15469 3263 0,'0'-17'31,"18"17"16,0 0-47,17-18 16,-17-17-16,-1 35 16,1-36-16,-18 19 15,0-1 1,0-17-1,-18 35 17,-17 0-32,17 0 15,1 17 1,-1 19 0,18 34-1,0-52-15,0 35 16,0-36-1,18-17 1,35 18 0,17 0-1,18-18 1,89-71-16,-107 36 16,-52 0-1,-1-1 1,-17 19-1,0-1 1,-17 0 0,-18 18-16,-1 0 15,-34 0 1,34 0 0,-16 36-1,34-19 1,0 19-16,18-1 15,0 18 1,0-36 0,36 19-1,-1-19 1,-18-17 0,89 0-16,-88-35 15,17-18 1,0-35-1,-35-71 1,0 53 0,0-35-1,0 124-15,0-89 16,0 71 0,0 17-1,0 53 32,0 0-47,18 1 16,0 34-16,17 19 15,0 52 1,18 53 0,-18-89-1,-17-52 1,-18-17-16</inkml:trace>
  <inkml:trace contextRef="#ctx0" brushRef="#br0" timeOffset="146949.75">2787 12435 0,'35'0'125,"-17"0"-125,0 18 16,-1 0-16,-17-1 15,53 54-15,0-18 16,-35 0 0,70 70-1,-53-70 1,0 0-16,1-35 0,-1 35 15,-35-36 1,18-17 0,-1 0 109,18-17-110,-17-36-15,17 17 16,18 1 0,-17-35-16,16 17 15,37-88 1,17 17-1,-71 18-15,18 18 16,0 0 0,-36 70-1,1-35 1,0 18 0,-18 17-1,17-17-15,1 17 16,-1 1 15,-17-1-15,18 1-1,-18-1 1,18 18-16,-18-18 16,17 18 140,-17 18-141,18 17-15,-18 18 16,18 18-16,-1 17 16,19 0-16,-19-35 15,1 17 1,17 72 0,-17-54-1,-1-53-15,-17 18 16,18-18-1,-18-17 17</inkml:trace>
  <inkml:trace contextRef="#ctx0" brushRef="#br0" timeOffset="148992.12">15328 7708 0,'18'0'109,"-1"0"-93,1 0 0,0 0-16,-1 18 15,19-1 1,-19 1 0,19 17-1,-19-17 1,1-18 109,0-18-125,70-52 15,-53-1-15,53-17 16,-17 35-16,17-53 16,-18 0-16,54-52 15,-54 52-15,36-35 16,18-36 0,-54 72-1,-17-37 1,-17 54-1,-36 71 1,17 17-16,-17 17 125,18 19-109,-18-19-16,17 71 15,19-17-15,-36-36 16,35 53-16,-17-17 16,-1 35-1,1-18 1,-18-53-1,18 18 1,-18 0 0,17-53-16,-17 18 15</inkml:trace>
  <inkml:trace contextRef="#ctx0" brushRef="#br0" timeOffset="157399.97">10460 16122 0,'-18'0'62,"18"-18"-31,-17 1-15,-1 17 0,0 0-1,1 0 1,-1 0 0,0 17-1,1 1 1,-1-18-16,0 18 15,1-1 1,17 1 0,0-1 77,35 19-61,0-19-32,36 19 15,0-1-15,17-17 16,0 17-16,18 0 16,70 18-1,-70-35 1,0 17-16,-36-17 15,-34-18 1,-36 17 47,0 19-48,-36-1 1,1-18-16,-53 19 15,70-19 1,-105 19 0,87-36-1,-52 17-15,35-17 16,-88 0 0,0 0-16,35 0 15,-52 0 1,69 0-1,54 0 1,35-17 109,35-19-109,18 19-1,0-19-15</inkml:trace>
  <inkml:trace contextRef="#ctx0" brushRef="#br0" timeOffset="158314.4">11518 15981 0,'0'0'0,"-17"0"0,-19-18 16,36 1 0,-17 17-16,-1 0 15,0 0 1,1 0 0,-1 0-1,18 17-15,-18 1 31,18-1-15,0 19 0,0-19-1,0 19-15,0-19 32,18-17-32,-18 18 15,18 0-15,-1-18 16,89 35-1,0-18 1,-18 1-16,18 17 16,-71-35-1,1 18 1,-19-18 0,-17 35-1,0-17 1,0 17-16,0 1 15,-70-1 1,-107 18 0,142-53-1,-53 35 1,35-35 0,35 0-16,1 0 15,-19 0 1,36-18 15,-17 18 0,17-17-15,0-1 0,0-17-1</inkml:trace>
  <inkml:trace contextRef="#ctx0" brushRef="#br0" timeOffset="159301.19">12224 15769 0,'17'0'63,"-17"18"-48,36 17-15,-36 0 16,17 1-16,19 17 15,-1 35 1,35 18 0,1-18-16,-36-18 15,1-17 1,-19-35 0,-34-18 62,-19-35-78,19-1 15,-19 1-15,19 17 16,-1-17-16,0 17 16,18 1-16,-17-18 15,-1-18 1,18 17-1,0 19 1,18-19 0,17-34-1,36-1-15,-54 54 16,54-36 0,-36 18-1,-17 35 1,-1 0-16,1 0 31,0 0-31,17 17 16,35 36-1,-34-18 1,17 54 0,-18-37-1,-35-16 1,18 34-16,-18-34 15,0-19 1,0 18 0,-18-17-1,0 0 1,1-1 0,-1-17-16,-53 53 15,36-35-15,-53 17 16,-35 36-1,34-54 1,36 19 0,36-19-1,-1-17-15,-35 0 16,36 0 0</inkml:trace>
  <inkml:trace contextRef="#ctx0" brushRef="#br0" timeOffset="162643.56">4039 14852 0,'0'18'78,"18"-1"-78,-18 1 16,35 17-16,-17-17 15,17 17-15,-35 0 16,35-17-1,18 70 1,-35-35-16,0-35 16,-18-1-1,17-17 48,1 0-32,17 0-15,0 0-1,18 0-15,0-17 16,18-1 0,-36 18-16,18-18 15,0-17 1,-18 35-1</inkml:trace>
  <inkml:trace contextRef="#ctx0" brushRef="#br0" timeOffset="164384.34">4798 14940 0,'17'0'16,"1"0"0,0 0-1,-1-18 1,1 18-16,0 0 16,-1-35-1,1 18 1,-18-1 15,0 0-15,-18 1-1,-17 17 1,17 0-16,-17-18 16,-18 18-1,0 0 1,36 0-16,-1 0 15,-17 35-15,-1 18 16,36-18 0,0 36-1,0-53 1,36 70 0,34-35-16,-35-36 15,89 36 1,-1-53-1,-105 0 1,53-17 0,-18-54-1,-36 36-15,1-53 16,-18-1 0,0 72-1,0-36 1,0 35-1,0 36 79,0 0-78,35 17-1,-35 0-15,18 0 16,-1-17-16,-17 17 16,18 18-1,0-35 1,-18-36 15,0-17-15,0-18-16,0 0 15,0-35 1,0 53 0,0-36-1,0 53-15,17 18 47,1 18-31,35-18-16,-18 18 15,18 17 1,18 0-16,-1 1 16,-52-1-1,-1-18-15,1 1 16,0 0 0,-1-36 30,1-35-46,17 36 16,-35-54 0,0 36-1,0 17 1,0 0-16,-17 18 31,-1 0-31,0 0 16,-52 0-1,35 36 1,17-1 0,18 0-16,0 1 15,0-1 1,0-18 0,18 19-1,34-19 1,-34 1-1,70-18-15,-17 0 16,-18-35 0,-18-142-1,-17 36 1,-18 106 0,-18-18-16,0 35 15,-17 18 48,35 36-63,-18-1 15,1 0-15,17-17 16,0 17 0,0-17-1,35-18 32,36 0-47,-36 0 16,-17-18-16</inkml:trace>
  <inkml:trace contextRef="#ctx0" brushRef="#br0" timeOffset="164743.16">6015 14623 0,'17'35'16,"1"0"-16,0-17 15,17 17-15,18-17 16,-35-1-1,35-17-15,-18 0 32,0-17-17,-17-1 1,-18-35-16,0-17 16,0 34-1</inkml:trace>
  <inkml:trace contextRef="#ctx0" brushRef="#br0" timeOffset="165316.63">6526 14658 0,'0'0'0,"0"-18"47,0 1-31,0-1-1,0 0-15,0-17 16,-17 0-1,17 17 1,-18 18 0,0 0-1,1 18-15,17 17 16,0-17 0,0 17-1,0 0 1,0-17-1,0 17-15,35-35 16,36 18 0,-1-18-1,-52 0 1,35-71 0,-53 36-1,0-53-15,0 53 16,0-1-1,-53 19 1,-35-1 0,-18 18-1,-71 71-15,36 34 16,53-34 0,88-53-16</inkml:trace>
  <inkml:trace contextRef="#ctx0" brushRef="#br0" timeOffset="173502.8">2611 17956 0,'0'18'62,"0"0"-62,0 17 16,17 18-16,-17 17 16,18-17-16,-1 18 15,19 35 1,-36-71-1,17 53 1,1-70 0,-18-36 62,0-35-63,-18-17-15,1-1 16,-1 18-16,18 18 16,-18-18-16,1 18 15,17-18 1,0 35 0,17 18 93,1 36-93,17-19-16,-17 18 15,17 1-15,-17-1 16,17 36-1,1-19 1,-36-34-16,0 0 16,0-54 62,0-16-78,0-1 15,0 0-15,0 0 16,0 0-16,0 0 16,0 35-1,35-35 1,-18 53 0,19 0-1,-19 18 1,1 0-16,53 35 15,-19 0 1,19 17 0,-36-35-1,1 1-15,-36-19 16,0 1 62</inkml:trace>
  <inkml:trace contextRef="#ctx0" brushRef="#br0" timeOffset="174827.42">3510 17974 0,'0'18'47,"-35"-1"-47,35 1 16,-18 0-16,1-1 15,-1 19-15,18-19 16,0 36 0,0-35-1,0-1 1,0 19-1,0-1-15,0-53 79,18-35-79,-18 18 0,0 0 15,17 0 1,-17 17-16,0-17 15,0 17 1,18 18 31,-18 18-31,0-1-16,17 1 15,-17 0 1,18-18-1,0 17 1,-1-17-16,1 0 16,17 0-16,1-17 15,34-54 1,-35 18 0,-17-18-1,-18 36 1,0 70 93,0-17-93,0 0-1,0-1-15,0 1 16,0 0 0,0-1-1,18-34 17,17-1-17,18-53-15,-18 36 16,0-18-1,-17 0 1,-18 36-16,0 34 47,0 19-47,0 52 16,35 106-1,-17-106 1,17 106-16,-35-70 15,0-89 1,0-18 0,-53-17 62,18 0-78,0-17 15,17 17-15,1-18 16,-1 1-16,18-19 16,0 1-1,0-36-15,35 1 16,0 52 0,18-17-1,-35 35-15</inkml:trace>
  <inkml:trace contextRef="#ctx0" brushRef="#br0" timeOffset="176446.95">4145 18168 0,'0'0'0,"0"71"15,0-36 1,-17 35-16,17-17 16,0-106 46,0 1-46,0-19-16,0 18 15,0 0-15,17 0 16,-17 36-16,18 17 16,-1 0-1,1 0 16,17 17-15,-17 19 0,0-36-16,-18 17 15,35 18 1,-17-17 0,-18 0-16,0-1 15,17-17 16,1-17-15,-18-1 0,17-35-16,1 18 15,0-18-15,-1 35 16,-34 36 62,-1 17-62,0 18-16,18-18 15,0 1-15,0-19 16,0 36 0,0-35-1,18-18 16,0 0-31,17-35 16,36-71 0,17-18-1,-71 54 1,19-18-16,-19 35 16,-17 70 62,0 19-63,0-19 1,0 1-16,0 17 16,0 0-16,0 1 15,0-1 1,0 0-1,0 1-15,18-36 16,-18 17 0,0 1-1,0-1 1,0 1 0,-18-18-1,-35 0 1,36-18-16,-19 1 15,19-54 1,17 54 0,-18-19-1,18 19 1,0-1 31,18 18-32,-1 0-15,1 0 16,35-18 0,0 1-16,-35 17 15,17-18 1,-18 18 0,19-18-1,-19 18-15,1-17 31,0-1-31,-18 36 79,17 17-64,-17 0 1,18-17-16,-18 17 15,0-52 64,0-19-79,0-17 15,0-17-15</inkml:trace>
  <inkml:trace contextRef="#ctx0" brushRef="#br0" timeOffset="176653.17">4833 17657 0,'18'0'62,"-1"17"-46,1 1-1,17-1-15,-17 1 16</inkml:trace>
  <inkml:trace contextRef="#ctx0" brushRef="#br0" timeOffset="177174.57">5203 17657 0,'-17'0'16,"-1"0"-1,1 0-15,17 17 16,-18 1 0,18 35-1,0-36-15,0 36 16,0-17-1,0-19 1,0 1 0,18-18-1,-1 17 1,1-17 0,17 0-16,0 0 15,1-52 1,-1-1-1,0 17 1,-17 1 0,0 17-16,-18 1 15</inkml:trace>
  <inkml:trace contextRef="#ctx0" brushRef="#br0" timeOffset="177957.61">1923 17092 0,'0'18'78,"17"17"-63,1-17-15,0 17 16,-1 0-16,1 0 16,-1 1-16,1-1 15,0 0 1,-18-17-1,17 0-15</inkml:trace>
  <inkml:trace contextRef="#ctx0" brushRef="#br0" timeOffset="178377.23">2346 16916 0,'18'0'16,"-1"0"15,19 0-16,-1 17 1,0 19-16,18 34 16,-18-17-1,18 35 1,-18-35 0,-35-18-1,18 1-15,-53-36 63</inkml:trace>
  <inkml:trace contextRef="#ctx0" brushRef="#br0" timeOffset="178681.33">2028 17180 0,'18'0'32,"17"0"-17,1 0-15,-1-17 16,0 17-16,0-18 15,71 0 1,-35-35 0,-53 53-1,34-35 1,-34 0 0</inkml:trace>
  <inkml:trace contextRef="#ctx0" brushRef="#br0" timeOffset="179402.25">2628 16686 0,'18'0'0,"-1"36"16,1-19-1,35 72 1,-18-37-16,36 54 15,-18-18 1,-18-52 0,-17 17-1,-1-53 1,-17-18 46,0 0-46,36-17-16,-19 0 16,1 0-16,0 17 15,34 0-15,-52-17 16,53 17 0,0 18-1,-35 0 1,52 0-1,-34 18-15,-1 0 16,-17 35-16,17-18 16,0 18-1,-35-36 1,0 19 0,0-19-1,0 1-15,-35 0 16,0-1-1,-36 1 1,-17-1 0,70-17-1,1 0-15</inkml:trace>
  <inkml:trace contextRef="#ctx0" brushRef="#br0" timeOffset="181040.75">10989 14676 0,'18'17'141,"-1"1"-126,1 17-15,0 0 16,-1-17-16,1 35 16,-1-18-16,1-17 15,17 52 1,-35-52-1,18 17 1,-18-17-16</inkml:trace>
  <inkml:trace contextRef="#ctx0" brushRef="#br0" timeOffset="181989.78">11730 14340 0,'0'-17'31,"18"17"1,-1 0-1,1 0-16,-1 0 1,19 17 0,-36 1-1,35 0-15,0 35 16,1 0 0,-19-1-1,18 1 1,1-17-1,-19 17 1,1-18-16,-18-18 47,0 1-31,0 0-1,0-1 1,-18-17-16,1 0 15,-19 0 1</inkml:trace>
  <inkml:trace contextRef="#ctx0" brushRef="#br0" timeOffset="182357.12">11994 14517 0,'0'0'0,"89"-18"15,-72 18 16,-17-17 79,18 17-95,17-36-15,36 1 16</inkml:trace>
  <inkml:trace contextRef="#ctx0" brushRef="#br0" timeOffset="183083.29">12206 13882 0,'18'35'46,"-1"18"-46,1-35 16,17 70 0,1-35-16,-19 0 15,36 53-15,-18-71 16,-17 35 0,17-34-1,-35-19-15,18-17 47,-18-35-31,0-18-16,18 0 15,17 0 1,-35 18-16,18 17 0,-1-17 16,1 35-1,-1 0 1,72 18 15,-72 17-31,36-17 16,-35 17-16,52 35 15,-34-17 1,-19-17 0,-17-19-1,0 1 1,0 17-1,-17 0-15,-19-17 16,-34 0 0,35-1-1,-36 1 1,0-18 0,1 18-16,35-18 15,-1 0 1</inkml:trace>
  <inkml:trace contextRef="#ctx0" brushRef="#br0" timeOffset="184145.81">13547 15328 0,'17'0'78,"1"18"-62,0-1-16,17 19 15,18-1-15,-36-17 16,19-18-16,-19 17 15,54 1 1,35-53 0,0-36-1,176-123-15,71-106 16,-142 106 0,54-70-1,-124 87 1,-106 142-1,0-18 1,-17 88 78,0 18-94,-1 35 15,1-17-15,0 52 16,-18 19-16,17-37 16,1 89-1,17-52 1,-35-107 0,0-18-16</inkml:trace>
  <inkml:trace contextRef="#ctx0" brushRef="#br0" timeOffset="185072.63">13529 17321 0,'0'-17'16,"0"-1"15,-18 18-15,-17 0 0,17 0-1,-17 18-15,-18 70 16,36-53-1,-72 124 1,1 35 0,88-141-16,-17 35 0,17-35 15,0 53 1,17-71 0,1-17 15,0-18-16,17 0-15,88-18 16,-35 1 0,18-72-1,-18 19 1,-70 34 0,35-16-1,-53 16-15</inkml:trace>
  <inkml:trace contextRef="#ctx0" brushRef="#br0" timeOffset="185710.51">13741 17692 0,'0'17'47,"0"1"-32,0 0-15,0 17 16,0-17-16,17-1 15,1 1-15,0 0 16,-1-1 0,1-17-1,0 0 1,-1-35 0,-17 17-16,35-88 15,-35 71 1,0 18-1,0-36 1,0 17 0,0 19-16,-17 17 31,17-18-31,-18 18 16,1 0-1,-1 0 1,-17 0-16,17 0 15,-17 18 1,17-1-16,0 1 16,1 35-1,17-35 1,0 17 0,0-18-1,17 1 1,19 0-16</inkml:trace>
  <inkml:trace contextRef="#ctx0" brushRef="#br0" timeOffset="186271.21">14041 17304 0,'-18'17'15,"18"1"1,0 0-1,0-1 1,0 1-16,0 17 16,0-17-1,18 17 1,17-17 0,0-1-16,-17 1 15,-1-18 1,-17 18 46,0-1-62,-35 1 16,0 0 0,17 17-1,-35-35-15,36 0 47,17-18-31,0-52-1,70-19-15</inkml:trace>
  <inkml:trace contextRef="#ctx0" brushRef="#br0" timeOffset="186604.8">14376 16863 0,'0'17'32,"0"1"-32,17 0 15,1 70 1,0-70-1,-1 52 1,19 1 0,-36-36-1,35 18-15,-35 53 16,0-89 0,0 36-16,0-35 15,-35 88 1,17-106-1,-123 53-15</inkml:trace>
  <inkml:trace contextRef="#ctx0" brushRef="#br0" timeOffset="186858.31">14199 17286 0,'0'-18'31,"18"18"16,0 0-32,17-17 1,71-36-16,0 35 16,-18-17-16,0 0 15,0-18-15,18 0 16,-88-18-1</inkml:trace>
  <inkml:trace contextRef="#ctx0" brushRef="#br0" timeOffset="188685.31">5256 18468 0,'-35'0'62,"17"18"-46,1-1-16,-18 1 15,-1 17 1,19-17 0,17-1-16,-18 1 15,18 0 1,-18 17 0,18-17-16,0-1 0,0 1 15,0-1 1,0 19-1,0-19 1,36 19 0,-19-19-1,1-17 1,0 0 15,-1 0-31,18 0 16,1-17-1,-19 17 1,54-53-16,-18 35 16,0-17-1,-36 0 1</inkml:trace>
  <inkml:trace contextRef="#ctx0" brushRef="#br0" timeOffset="189325.29">5486 18538 0,'0'18'31,"0"0"1,0 17-32,17-17 15,-17-1 1,36 1-1,-36 0 1,17-18-16,1 0 16,17 0-1,-17-18 1,-1 0 0,1 18-1,35-88-15,-53 53 16,18 0-1,-18-1 1,0 19 0,0-1-1,-18 18 32,-17 0-47,-1 0 16,-34 0-16,35 0 15,-36 35 1,53-17 0,18 0 31,53-1-32,18-17-15</inkml:trace>
  <inkml:trace contextRef="#ctx0" brushRef="#br0" timeOffset="189912.2">6068 18221 0,'0'0'0,"-18"18"16,18-1-1,0 1 16,0 0-15,0-1 0,35 18 15,1 1-15,-1-36-1,0 35 1,-35-17 31,0-1-47,0 1 15,0 0 1,-17-1 0,-54 18-16,0 1 15,54-19 1,-18-17-1,17 0 1,0-17 0,1-19-1,17 19-15,0-54 16</inkml:trace>
  <inkml:trace contextRef="#ctx0" brushRef="#br0" timeOffset="190255.1">6138 18062 0,'18'0'0,"0"18"31,-1 0-31,1-1 16,35 36-16,-36-18 15,19-17 1,-19 17-16,1 1 16,17-1-1</inkml:trace>
  <inkml:trace contextRef="#ctx0" brushRef="#br0" timeOffset="190512.39">6209 18239 0,'18'0'16,"-18"-18"0,35 0-16,18-35 15,-36 36-15,89-54 16,35-17-1,0-18 1,-105 71 0,-36 0-16</inkml:trace>
  <inkml:trace contextRef="#ctx0" brushRef="#br0" timeOffset="191849.49">4621 15663 0,'89'-53'125,"69"18"-110,54-35-15,0-1 16,105 18-16,-140-17 16,211-19-16,-159 36 15,124-52 1,-212 69-1,-124 36 79</inkml:trace>
  <inkml:trace contextRef="#ctx0" brushRef="#br0" timeOffset="196320.95">3475 15628 0,'-18'0'16,"1"0"0,-19-18-1,-17 18-15,-17 0 16,-36 0-1,18 36 1,17 17-16,1 35 16,-1 0-1,71-70 1,-35 52 0,0 1-1,35-36-15,-18 0 16,-35 53-16,35-35 15,1 18 1,-19 17 0,19-35-1,17 0-15,0 0 16,-18 0 0,18-36-16,0 19 15,0-19 1</inkml:trace>
  <inkml:trace contextRef="#ctx0" brushRef="#br0" timeOffset="198965.29">7549 14288 0,'0'-18'94,"0"0"-94,18 1 16,35-19-16,35-17 15,-35 18 1,53-35-16,123-54 15,-17 18 1,-124 71 0,71-18-1,-71 0 1,-53 53-16,54-18 16,52 1-1,-71 17 1,160 0-1,-54 0 1,-123 0 0,17 0-16,-52 0 15,0 0 1,17 17 0,0 1-1,-17 0 1,141 70-1,-124-70-15,106 52 16,-88-35 0,-35-35 15,-18 18 16</inkml:trace>
  <inkml:trace contextRef="#ctx0" brushRef="#br0" timeOffset="-204478.06">6773 15469 0,'0'18'187,"0"53"-187,36 52 16,-1 0-16,0 19 15,0 34-15,18-53 16,-17 36 0,-1-53-16,35 70 15,-17 54 1,36 34-16,-54-140 15,0 105 1,36-17 0,-54-124-1,19 53 1,-1 0 0,0 0-16,-17 0 15,-1-70 1,19 35-1,-36-53 1,0-36 0,17 1-16</inkml:trace>
  <inkml:trace contextRef="#ctx0" brushRef="#br0" timeOffset="-203642.72">6279 16334 0,'-35'17'125,"-35"19"-125,-72 87 16,-16-17-16,-1 35 15,-17 0 1,-1 0-16,-352 265 16,176-124-1,142-123 1,70-36 0,88-87-1</inkml:trace>
  <inkml:trace contextRef="#ctx0" brushRef="#br0" timeOffset="-202249.89">8361 14870 0,'0'17'94,"0"36"-94,0 35 15,0 1-15,70 105 16,-70-106-16,53 123 16,0-17-1,18 212 1,52 70-1,-17-140-15,-18 52 16,18-18 0,-71-229-1,18 177 1,-35-283 0,-18 18-16,18-18 15,-18 0 1</inkml:trace>
  <inkml:trace contextRef="#ctx0" brushRef="#br0" timeOffset="-201077.39">8220 15205 0,'0'-18'110,"35"18"15,0 0-125,-17-18 15,0 18-15,34 0 16,1 0-16,-17 0 15,105 0 1,-106 0 0,53 0-1,0 0 1,-52 0-16,17 0 16,17 0-1,-35 0 1,89 0-1,-71-17 1,106-1 0,-54 1-16,-69 17 15,17-18 1</inkml:trace>
  <inkml:trace contextRef="#ctx0" brushRef="#br0" timeOffset="-200319.31">9525 14711 0,'35'17'62,"18"36"-46,0-35-16,0 35 16,-35-35-16,17 17 15,-17 18 1,17-18 0,-18 0-16,-17-17 15,0 0 1,18-18-1,-18 17 79,-53 1-94,0 0 16,0 17-16,0 0 15,1-17-15,-19 35 16,36-18-16,-53 18 16,70-18-1,0-35 1</inkml:trace>
  <inkml:trace contextRef="#ctx0" brushRef="#br0" timeOffset="-194791.82">4957 11994 0,'52'0'297,"54"0"-281,18 0-16,35-17 0,-18-1 15,35 1 1,-53-1-16,89-35 16,53 0-1,-36 35 1,-194 1-16,54-1 15,-19 1 1,-35 17 0,89-36-1,-1 1 1,-17 17 0,88-17-16,53-36 15,-123 54 1,70-36-1,-53 18 1,-18-1 0,18 1-1,-35 0-15,35 0 16,36-36 0,-142 53-1,88-17 1,1-18-1,-54 35 1,1-17-16,52-18 16,-52 18-1,-53 35-15,35-35 16,-1 17 0,-34 18-1,17-18 1,-17 1-16,17-1 31,-17 18-15,-18-17 15</inkml:trace>
  <inkml:trace contextRef="#ctx0" brushRef="#br0" timeOffset="-193177.17">8502 7585 0,'-18'0'93,"18"17"-93,-17 1 16,17 0-16,-18 17 16,0-17-16,18 17 15,-17 0 1,-1-17-16,0 17 15,1 0 1,-1 18 0,18-35-16,-35 35 15,0 0 1,35 0 0,-53 35-1,17-35 1,1 0-16,18 0 15,-36 52-15,-18 1 16,53-71 0,-17 36-1,0-18 1,35-35 0</inkml:trace>
  <inkml:trace contextRef="#ctx0" brushRef="#br0" timeOffset="-191493.72">7814 8378 0,'0'36'141,"0"-1"-125,0-17-16,0-1 15,-18 19-15,18-1 16,0-18-1,0 1-15,-17 17 16,17 18 0,0 18-16,0-53 15,0 17 1,-18-18 0,18 1-1,0 0 95,0-1-79,0 1-16,0 0 1,0-1 15,0 1 1,0 0-17,0-1-15,18-17 16,17 0 249,18-17-249,0-1 0,0-35-16,35 35 15,18-35-15,-53 36 16,88-36 0,-53 18-1,-53 17 1,1 0-16,-19 18 15,18-17 1,-35-1-16,36 0 16,17 1-1,0-1 17,-36 0-17,1 18-15</inkml:trace>
  <inkml:trace contextRef="#ctx0" brushRef="#br0" timeOffset="-190341.05">5574 12259 0,'18'0'109,"-18"-18"-93,35 1-16,53-36 15,18 0-15,0-18 16,35 18-16,-18-17 16,230-124-1,-177 88 1,1 18-16,-124 53 16,264-124-16,-140 88 15,-89 18 1,-53 36-1</inkml:trace>
  <inkml:trace contextRef="#ctx0" brushRef="#br0" timeOffset="-188747.54">14887 5027 0,'-17'0'31,"17"35"-15,0-17-16,-36 17 15,36 1-15,-35 34 16,35-35 0,-35 54-16,-18 69 15,18-69 1,-1 52 0,19-53-1,-54 71 1,71-107-16,-70 107 15,34-88 1,1 35 0,17-71-1,-17 53 1,35-70 0,-18-1-16,18 19 15,-17-1 1,-1-17-1,18 17 1,-35 35 0,17-34-1,18-19-15,-35 36 16,35-17 0,-18-36-1,18 35 1,0-18-1,-17-17 1</inkml:trace>
  <inkml:trace contextRef="#ctx0" brushRef="#br0" timeOffset="-187550.54">13899 6685 0,'0'35'78,"0"-17"-63,0 35-15,0-35 16,0-1-16,0 19 16,0-1-1,18 0 1,-18 0-16,0-17 16,0 0-1,0-1 1,18-17-16,-18 18 47,17 0-16,-17-1-15,18-17-16,-18 18 15,0-1 1,18 1-1,-1-18 1,-17 18 0,18-18-16,0 0 109,17 0-46,18-36-48,-36 19 1,72-18-16,-19-36 15,1 36 1,52-53-16,-70 52 16,18-17-1,-18 18 1,-36 17 0,1 18-1,-1 0 32</inkml:trace>
  <inkml:trace contextRef="#ctx0" brushRef="#br0" timeOffset="-182693.18">8537 11748 0,'0'-36'94,"35"19"-79,-35-1-15,18-17 16,0 17-16,-1-17 16,19 17-1,-36 0-15,17-17 16,1 0-16,0 17 15,35-52 1,-1-36 0,-16 71-1,17-71 1,-18 53-16,-17 35 16,-1-17-1,1 35 1</inkml:trace>
  <inkml:trace contextRef="#ctx0" brushRef="#br0" timeOffset="-178635.12">14323 9666 0,'0'35'94,"0"1"-78,0 17-16,0-18 15,0-18-15,0 1 16,17 17-16,-17-52 109,0-36-93,0 0-16,0 0 16,0-18-16,0 1 15,0 17-15,0-18 16,18-70 0,0 71-1,35-36 1,17 18-1,-35 52-15,18 19 16,-35 17 0,0 0-1,17 0 1,18 35 0,0 0-1,35 71-15,-53-35 16,18 52-1,18 36 1,-71-124 0,35 71-1,-35-88-15,-18-71 78,18 18-62,-35-18-16,17-18 16,18 36-16,-17-18 15,17 0-15,-18 18 16,18-71 0,0 53-1,18 18 1,17-1-16,-17 19 15,-1-1 1,19 18 0,-19 0-1,1 0-15,17 0 16,53 53 0,-35 0-1,-17-18-15,-1 18 16,-18 0-1,19-35 1,-19 17 0,1-35 93</inkml:trace>
  <inkml:trace contextRef="#ctx0" brushRef="#br0" timeOffset="-178028.59">15558 8890 0,'-18'0'0,"0"0"16,18 18-16,0-1 16,0 19-16,0 52 15,0-53 1,36 53-1,-1-17 1,0-36 0,-17-35-16,-1 18 15,1-18 1,17-18 0,18-35-1,-18-17 1,-17-36-1,0 70-15,-18-34 16,0-1 0,-18 54-1,-35-54 1,0 18 0,36 36-1,-19-1-15,19 18 16,17 18 62,0-1-78,0 1 16,0 17-16,0 18 15,0-18-15,0-17 16,35 17-16</inkml:trace>
  <inkml:trace contextRef="#ctx0" brushRef="#br0" timeOffset="-177649.39">15822 8643 0,'0'18'16,"35"-1"-1,-17 19-15,0-1 16,17-35-1,-17 35 1,-18-52 62,0-19-62,17 1-16,1 0 15</inkml:trace>
  <inkml:trace contextRef="#ctx0" brushRef="#br0" timeOffset="-177135.26">16334 8608 0,'17'0'31,"1"-36"-15,-18-16-16,0 34 15,0-35-15,0 35 16,0-17-1,-35 0 1,-1 35 0,-34 0-16,34 17 15,1 19 1,0 70 0,17-1-1,18-69 1,0 34-1,36-17-15,-1-18 16,18-17 0,17 0-1,-52-18 1,35 0 0,-35-36-1,-1 19-15,1-1 16,-1 18-1</inkml:trace>
  <inkml:trace contextRef="#ctx0" brushRef="#br0" timeOffset="-175795.33">15981 10583 0,'0'18'63,"0"17"-63,0 18 0,17-18 15,1 54 1,0-54-16,35 88 15,-18 1-15,-17-107 16,-1 107 0,1-124-1,-53-53 32,17-53-31,-17 18-16,-1 17 15,1-17-15,-18 18 16,53 17 0,-53-53-1,36 53-15,17-17 16,0-1 0,0 36-1,70-71 1,36 18-1,-53 35-15,53 0 16,-53 0 0,-18 53-1,-17 0 1,-1 0 0,1 18-1,17 87-15,-35-34 16,0-53-16,0 70 15,-35 71 1,-18-54 0,18-69-1,-71 69 1,88-87-16,1 0 16,52-1 124,18 1-140,0-18 16,35 18-16,-35-18 15,0 17-15,0-17 16,17 18 0,-52-18-1</inkml:trace>
  <inkml:trace contextRef="#ctx0" brushRef="#br0" timeOffset="-175154.85">16722 10566 0,'17'17'15,"-17"19"1,18-1 0,0 18-16,-1 70 15,1-87 1,-18-1 0,0-70 46,-18-54-62,1 36 16,-1-35-16,0 53 15,1-18-15,17-17 16,0 17 0,-18-36-16,18 54 31,0 17-31,18 18 62,52 0-62,-17 36 16,0-1-16,0 0 16,-18 1-16,-17-1 15,52 71 1,-34-71-1,-19 53-15,1-35 16,0-35 0,-36-18 46,-17 0-62,-1 0 16,19-18-1</inkml:trace>
  <inkml:trace contextRef="#ctx0" brushRef="#br0" timeOffset="-174827.8">16863 10724 0,'17'-35'47,"19"18"-47,-1-1 15,18-17-15,-35 17 16,17 0-1,0-17-15,-17 0 16,17 0 0,0 17-1,-17-35 1,0 53-16</inkml:trace>
  <inkml:trace contextRef="#ctx0" brushRef="#br0" timeOffset="-173907.08">17233 10336 0,'18'36'63,"-18"17"-63,17-18 0,1 18 15,-18 0 1,0-18-16,0 0 16,18-17-16,-18 0 15,0-36 32,0-53-31,0-17-16,-18-35 15,18 34-15,0-16 16,0 34 0,0 36-1,0 0 1,18 35 15,-1 0-15,1 17-16,17 18 15,1-35 1,-1 53 0,0 18-1,-35-36-15,18 36 16,-18-36 0,0-70 77,0-53-93,0 17 16,0-17-16,0 53 16,0-1-16,0 19 15,0-1-15,0 0 16,17 18-1,1 0 17,17 0-17,1 0-15,-1 18 16,-17 0-16,-1-1 16,1 19-1,-1-19 1,1 18-1,-18 1 1,0-19 0,0 1-16,0 0 15,-35-18 17,0 0-17,-54-71 1,19-35-16</inkml:trace>
  <inkml:trace contextRef="#ctx0" brushRef="#br0" timeOffset="-173120.57">14446 10460 0,'0'0'0,"-17"53"0,-36 88 16,35-71-1,18-17-15,-18 88 16,18-88-1,0 53 1,0-35 0,36 17-1,-1-17-15,-17-36 16,35 35 0,-1 19-1,-16-54 1,34 35-1,-34-34-15,16-19 16,125 54 0,105-1-1,-17-34 1,-159-19 0,176 1-1,-159-18 1,-35 0-16,18 0 0,88-35 15,-17-1 1,-36-34 0</inkml:trace>
  <inkml:trace contextRef="#ctx0" brushRef="#br0" timeOffset="-172374.11">18574 8696 0,'0'0'0,"53"0"0,0 35 16,17 1-16,1-19 15,-18 36 1,70 35 0,-105-70-16,88 88 15,-54-18 1,1-35 0,-17 53-1,-19-18 1,1-35-16,-18 35 15,-35 35 1,17-87 0,-105 105-1,-71 35 1,123-140 0,-176 158-16,0-71 15,194-105 1,-158 88-1,140-89 1,18 18-16,-35-17 0</inkml:trace>
  <inkml:trace contextRef="#ctx0" brushRef="#br0" timeOffset="-170592.28">7285 12382 0,'0'18'31,"0"0"-15,0 17-16,17-17 15,1 52-15,17-17 16,-17 35-1,53 18 1,-1 71 0,-35-142-1,18 88 1,-17-70-16,-36-35 16,17-18 62,-17-53-63,18 0 1</inkml:trace>
  <inkml:trace contextRef="#ctx0" brushRef="#br0" timeOffset="-170214.05">7796 12259 0,'18'18'32,"0"17"-32,17 18 15,-17-36 1,35 89-16,-1-17 16,1 16-1,18-16 1,-53-54-1,-18 0 1</inkml:trace>
  <inkml:trace contextRef="#ctx0" brushRef="#br0" timeOffset="-169824.95">7814 12753 0,'35'-35'109,"18"17"-109,-17 0 16,-1 1-16,0-1 16,0 18-1,1-18-15,-1 1 16,53-1 0</inkml:trace>
  <inkml:trace contextRef="#ctx0" brushRef="#br0" timeOffset="-169085.75">8414 12382 0,'0'0'0,"-36"0"15,1 0 1,18 18-1,-1 0 1,0 35-16,18-36 16,0 36-1,0 18 1,0-54 0,0 19-1,36-19-15,-19-17 47,-17-17-31,35-36-16,-17-18 15,0 36-15,-1-36 16,-17 18 0,0 36-1,0 34 63,18 1-62,0 0-16,-18-1 16,17 1-16,1 0 15,-18 17 1,18-35-16,-18 18 15,17-18 1,-17-36 31</inkml:trace>
  <inkml:trace contextRef="#ctx0" brushRef="#br0" timeOffset="-168771.25">8537 12330 0,'18'0'0,"-1"0"31,19 17-15,-19 1 0,19 17-16,-36-17 15,35 35 1,-17-36-1,-1 1-15,-17-36 63,0-17-63,0-18 16,0 0-1,0 0-15,0 0 16,0 36-1</inkml:trace>
  <inkml:trace contextRef="#ctx0" brushRef="#br0" timeOffset="-168022.95">9084 12136 0,'-18'0'31,"1"0"-31,17 17 16,0 1-16,-18-1 15,0 72 1,1-36 0,17-36-16,0 18 15,0 18-15,0-35 31,17-18 16,19 0-31,-1-35-16,-17-1 0,17-16 16,0-54-1,-35 53 1,0-18-16,0 1 15,-17-54 1,-1 89 0,-35-36-16,35 36 15,18 53 48,0 35-63,18-18 15,-18-17-15,18 17 16,17 88 0,-17-70-1,-1-17 1,1-1 0,0-18-16,-18 1 31,17-18-31,1 0 15,-18 18-15</inkml:trace>
  <inkml:trace contextRef="#ctx0" brushRef="#br0" timeOffset="-166943.46">6509 12453 0,'-18'18'15,"18"-1"1,-18 19-16,18-1 16,0 18-16,0 35 15,0-35-15,36 17 16,-1 36-16,18 0 16,18 35-1,-54-105 1,71 69-1,-35-52-15,-35-53 16,17 18 0,-17-18-1,17 18 1,36 17 0,70-35-1,-106 0-15,194 17 16,-52-17-1,-89 0 1,18 0 0,-71 0-1,-17 0 1,17-17 0</inkml:trace>
  <inkml:trace contextRef="#ctx0" brushRef="#br0" timeOffset="-165810.58">9437 11501 0,'70'17'63,"1"54"-48,52-1-15,-17 1 16,-53-36-16,53 71 15,88 106 1,-141-177 0,17 124-16,-52-89 15,17 36 1,-35-53 0,0-35-1,0 35 1,0-18-1,-17-18-15,-1 19 16,-17 17 0,0-36-1,17 1 1,-53 35 0,36-36-1,17 1-15,-34 17 16,34-35-1,-17 18 1,35 0 109</inkml:trace>
  <inkml:trace contextRef="#ctx0" brushRef="#br0" timeOffset="-162569.83">18503 6738 0,'0'18'31,"-17"-18"1,-1 17-32,18 1 15,-35 17-15,17 1 16,-17-1-16,-36 71 16,36-71-1,-18 35 1,0 19-1,35-36 1,-17-1 0,-18 19-16,36-36 15,-36 71 1,-18 18 0,53-89-1,-17 88 1,0-34-16,17 52 15,-35-18 1,36-88 0,17 1-16,-18 52 15,-17-18 1,17 54 0,18-89-16,-17 53 15,-1-52 1,18-1-1,0 0 1,0-17 15</inkml:trace>
  <inkml:trace contextRef="#ctx0" brushRef="#br0" timeOffset="-161683.09">17268 8378 0,'0'36'47,"0"-1"-47,0 18 16,0 0-16,18 17 15,0 1-15,-18-36 16,53 89 0,-18-1-1,-17-88 1,17 36-1,-35-53-15,17-1 16,1 1-16,-18 0 16,0-36 93,18 0-93,-18-17-16,0 17 15,35-17-15,-35 0 16,18 0-16,-1-1 16,1 1-1,0 17 1</inkml:trace>
  <inkml:trace contextRef="#ctx0" brushRef="#br0" timeOffset="-150348.22">6050 13970 0,'18'0'125,"-1"0"-94,1 0-15,0 0-16,35 0 16,-18 0-16,35 0 15,54 18 1,105-18 0,-70 0-16,17 0 15,-105 0 1,105 0-1,-52 0 1,-71-18 0,53 18-1,-54 0-15,1-18 16,71 18 0,17-17-1,0-1 1,35-17-1,18 17 1,-141 1-16,159-36 16,106 0-1,-266 35 1,107-35 0,-123 53-1,69-35-15,-69 17 16,193-35-16,-123 36 15,35-19 1,-35 19 0,-18-19-1,-35 19 1,17-18 0,-52 35-16,17-18 15,1 0 1,-19 18-1,36-35 1,18 17 0,-54 1-1,54-1-15,105-70 16,-140 70 0,34-17-1,18-18 1,-70 53-1,52-53 1,36-35-16,-70 88 16,-19-18-1,1-17 1,17 17 0,36-35-1,-54 36-15,72-54 16,-19 18-1,-52 36 1,35-36 0,-18 18-1,-35 17 1,18-17 0,-1 17-16,-17 36 203,-17-1-188,-1 19 1,-17-19-16,17 1 16,-17 35-16,-36 0 15,-35 17 1,53-35-1,-52 36 1,-19 17 0,71-35-1,-53 0-15,36 0 16,35-18 0,-18-17-1,0 17 1,17-17-1,-16 17 1,34-35-16,-106 71 16,-17-18-1,88-18 1,-123 35 0,-36 19-1,177-54 1,-124 18-16,106-18 15,36-35 1,-71 35 0,52-17-1,-70 0 1,18 35 0,-18-36-16,-35 18 15,35 1 1,54-19-1,16-17 1,-17 18 0,36-18-16,-1 0 15,-35 0 1,35 18 0,-52-18-1,-89 0 1,106 0-1,-35 0-15,0 0 16,53 0 0,-18 0-1,17 0 1,-16 0 0,16 0-1,-34 0-15,17 0 16,-53 0-1,0 0 1,71 0 0,0 0-1,17 0 1,-17 0-16,-1 0 16,19 0-16,-124 0 15,88 0 1,-36 0-1,-34 0 1,105 0 0,1 0-1,-1 0 17,0 0-17,1 0 1,-1 0-1,1 0-15,-1 0 0,0 0 16,-35 0 0,18 0-1,-53 0 17,70 0-17,-52 17-15,34 1 0,-122 0 16,122-1-1,-17 1 1,18-1 0,70 1 468,1 0-468,17-18-16,-18 0 15,106 35 1,-70-35 0,87 35-1,1-17-15,-88-18 16,34 18-1,-34-18 1,-36 0 0,-17 0-1,17 0 1,0 17-16,54-17 16,-19 0-1,-17 0 1,18 0-1,-1 0 1,-34 0 0,16 0-16,-34 0 0,88 0 15,53 0 1,-106 0 0,141 0-1,17-35 1,-158 35-1,124-35-15,-142 35 16,35-36 0,72 19-1,-107-1 1,124-17 0,-89 17-1,-35 1-15,107-19 16,-54 19-1,-53-1 1,53-17 0,106-18-1,-141 18 1,35-1-16,36-17 16,-71 53-1,35-53 1,71 0-1,-124 36 1,36-1-16,-54 1 16,54-1-1,52-35 1,1 0 0,-19 0-1,107-70 1,-124 87-16,89-69 15,-107 52 1,1 35 0,-18-17-1,-36 17 1,1 1 0,0 17-16,-18-18 31,17 18 0</inkml:trace>
  <inkml:trace contextRef="#ctx0" brushRef="#br0" timeOffset="-148404.22">1411 10777 0,'0'-17'47,"-18"17"-31,-17 0-1,-18 0-15,18 17 16,35 1 0,-18 0-1,-35 35 1,36-36-16,-1 107 15,18-54 1,0-17 0,18 53-1,35 0 1,-36-89-16,54 54 16,35-18-1,-71-35 1,89-1-1,-36 1 1,-53-18 0,71 0-16,-18 0 15,-53-18 1,18-52 0,-35-1-1,-18 18 1,0-17-1,0 17-15,-35 17 16,17 1 0,0 35-1,-35-18 1,36 1 0,-1 17-1,0 0-15,1 0 16,-1 0-1,1 0 1,17 17 0,-18-17-1,18 36 1,0 17-16,18 0 16,34 0-1,125 70 1,-89-105-1,35-1 1,-70-17-16,-35 0 16,0-17-16,-18-1 15,0-35 1,0 18 0,-18-89-1,-17 54 1,-1 34-1,-52-16-15,53 16 16,-36 1 0,36 17-1,18 18 17,-1 0-17,-35 18-15,0 17 16,0 1-1,18 16 1,35-34 0,-18 17-1,18-17 17,53-18-32,71-18 15,105-87 1,-123 16-16</inkml:trace>
  <inkml:trace contextRef="#ctx0" brushRef="#br0" timeOffset="-147924.28">2275 10742 0,'-17'0'15,"17"18"1,0-1 0,0 1 15,0 0-31,17-1 16,19 1-16,52 70 15,0-35 1,0 18-1,-17-36 1,-54-18 0,1 19-16,-18-19 15,0 1 1,0 17 0,-53 1-1,53-19 1,-53-17-1,36 0-15,-1 0 16,-17 0 0,-18-17-1,35-1 1,-17-35 0,17-35-1,18 17-15</inkml:trace>
  <inkml:trace contextRef="#ctx0" brushRef="#br0" timeOffset="-147617.54">2628 10478 0,'0'52'31,"35"-16"-16,-17-1-15,-18 0 16,35 36-16,-17-54 16,0 36-16,17 18 15,-17-18 1,-1 0 0,-17 17-1,0-34 1,-17 16-1,-89-52-15,53 0 16,-18 0-16</inkml:trace>
  <inkml:trace contextRef="#ctx0" brushRef="#br0" timeOffset="-147324.87">2381 10954 0,'53'-18'109,"18"0"-93,-18 1-16,0 17 15,-1 0-15,-16-18 16,-19 18-16</inkml:trace>
  <inkml:trace contextRef="#ctx0" brushRef="#br0" timeOffset="-144747.1">14764 5168 0,'0'18'47,"0"35"-47,-18 0 16,0-18-1,-34 88-15,16-52 16,-17 88 0,0-36-1,18-52 1,-35 70 0,34-35-16,19-53 15,-36 88 1,0-35-1,53-54 1,-53 37 0,0 34-1,35-70-15,1 35 16,-1-35 0,0-18-1,-17 36 1,35-18-1,-17-18 1,17 0-16,-18-35 16,18 18-1</inkml:trace>
  <inkml:trace contextRef="#ctx0" brushRef="#br0" timeOffset="-143442.65">16281 11942 0,'0'0'16,"17"0"-16,1-18 31,-18 0-31,18 18 16,-1-17 0,1 17-16,0-18 15,-18 0 1,17 18-1,1-17 1,35-36-16,53-35 16,70-36-1,36-35 1,-107 89 0,54-54-1,53-34-15,-106 87 16,0-17-1,17-18 1,-70 71 0,0-18-1,-18 0 1,0 18-16</inkml:trace>
  <inkml:trace contextRef="#ctx0" brushRef="#br0" timeOffset="-142507.52">15169 10089 0,'18'-17'16,"17"-18"-16,-17 17 16,17 0-16,-17 1 15,88-36 1,-18-18 0,-17 18-16,158-88 15,-106 53 1,-70 53-1,88-36 1,71-70 0,-159 123-1,70-52-15,-17 17 16,-71 18 0,71-18-1,0 0 1,-71 17-1,124-34-15,-53 17 16,-71 18 0,36-1-1,-36 19 1,-35-1 0</inkml:trace>
  <inkml:trace contextRef="#ctx0" brushRef="#br0" timeOffset="-140159.98">19597 14464 0,'0'-18'16,"-35"1"0,17 17-16,-35-18 15,0 0-15,0 1 16,-17 17-16,34 0 15,-70 0 1,18 35 0,71 0-1,-54 36 1,36-18 0,0-18-16,17 36 15,0-36 1,18 35-1,0-17 1,0-17 0,0-1-1,53 35-15,-35-52 16,123 35 0,-18-18-1,-70-35 1,71 0-1,-18 0-15,-89-17 32,1-1-17,-18 0 1,35-17 0,-17-18-1,-1 18-15,-17-18 16</inkml:trace>
  <inkml:trace contextRef="#ctx0" brushRef="#br0" timeOffset="-139549.75">19632 14764 0,'0'17'63,"18"19"-63,-1-19 16,1 36-16,17-53 15,-17 35-15,17-35 16,0 18-16,36-18 15,-18 0 1,-35 0-16,52 0 16,-52-35-1,-1 0 1,-17-18 0,0 17-1,0 19-15,0-1 16,-35-35-1,0 36 1,17-19 0,-17 36 31,17 18-32,1 0-15,-19 17 16,1 0-1,35-17 1,-18-1-16,1 1 0,34-18 78,54 0-78</inkml:trace>
  <inkml:trace contextRef="#ctx0" brushRef="#br0" timeOffset="-138987.29">20338 14411 0,'0'0'0,"-18"0"15,0 0 1,1 0-16,17 18 16,-18 17-1,18-17 1,0 17-1,0 0-15,0-17 16,53 17 0,53 18-1,0-35 1,-36-1 0,-52-17-1,-18 18 32,-18-1-47,-35 1 16,-17 0-16,-18 17 15,52-17 1,-105 17-16,106-17 16,35-54 30,0 1-46,18 0 16,17-1 0,0-16-16</inkml:trace>
  <inkml:trace contextRef="#ctx0" brushRef="#br0" timeOffset="-138268.3">20708 14058 0,'0'18'62,"0"-1"-46,35 19-16,-35-19 15,18 36 1,17 36 0,1-19-1,-1 1 1,-35-36 0,0-17-16,0-1 15,0-34 63,-35-1-62,-1-17-16,19 35 16,-54-36-16,53 19 15,-17-19 1,18 19-16,17-1 94,35 1-79,18-1-15,-18 0 16,18 1-1,0-1-15,-18 0 16,18 1 0</inkml:trace>
  <inkml:trace contextRef="#ctx0" brushRef="#br0" timeOffset="-137586.65">22119 13952 0,'71'-17'94,"-36"17"-79,71-18-15,17-17 16,1 17-16,-1-17 16,-52 17-16,-18 1 15,17-1 1</inkml:trace>
  <inkml:trace contextRef="#ctx0" brushRef="#br0" timeOffset="-137085.31">22613 13476 0,'53'0'62,"18"0"-46,-19 0-16,-16 0 16,-1 0-16,0 18 15,-17-18-15,0 17 16,-1 1-1,1 0 1,-18 35-16,0-18 16,0 88-1,0-34 1,-35-37 0,-54 54-1,1-35 1,35-54-16,18 19 15</inkml:trace>
  <inkml:trace contextRef="#ctx0" brushRef="#br0" timeOffset="-135384.92">23865 13441 0,'0'17'62,"18"19"-62,0 17 0,-1 0 16,1-18-1,0 18-15,-1 0 16,1-36 0,-18-52 46,-35-53-62,35 17 16,-36-17-16,36 18 15,-17-1-15,17 18 16,0 18 0,0-18-16,17 53 46,36 18-30,18 17 0,-18 18-16,17 0 15,18-18-15,71 106 16,-88-70 0,-54-71-1,-17-36 63,0-17-78,0 36 16,0-36-16,0 18 16,0-18-16,18 17 15,0 1 1,-1 35-16,19-18 15,17 1 1,-36 17 0,1 0-16,-1 0 15,19 0 1,-36 17-16,53 36 16,-18 18-1,0-18 1,-17-18-1,-1-35 1,1 0 15,17 0-31,18-53 16,53-53 0,-18 1-1,-70 69 1,-18 19-16,0-1 15,0-17-15,-18 17 16,-17 18 0,17-18-1,-17 1 1,0 17 0,17 0-1,1 17-15,-19 19 16,36 17-1,0-18 1,0 0 0,0 0-1,18-17 1,35 35-16,0-53 16,-18 18-1,18-18 1,-18-36-1,-17 1 1,0-18 0,-18 18-16,0 17 31,17 18 31,-17 18-46,35 17-16,-17 0 16,17 1-16,-17-19 15,-18 1-15,18 0 16,-18-36 31,17-35-32,1 0-15,-18 18 16</inkml:trace>
  <inkml:trace contextRef="#ctx0" brushRef="#br0" timeOffset="-135091.9">25418 12965 0,'35'17'31,"18"1"-31,0 17 16,35 0-1,0 1-15,36 34 16,-54-34 0,1 16-1,-54-52 1,-17-17 15,0-36-15,0 18-16,0-36 15,0 18-15</inkml:trace>
  <inkml:trace contextRef="#ctx0" brushRef="#br0" timeOffset="-134784.5">25912 12894 0,'0'0'0,"-18"0"16,0 0-16,1 18 15,-19 35 1,-17 52 0,53-52-1,-52 18 1,16 70-1,19-123-15,-1 87 16,0-87 0,18 0-1,0-1 1,-17-17 31,-1 0-47</inkml:trace>
  <inkml:trace contextRef="#ctx0" brushRef="#br0" timeOffset="-133708.66">27287 12577 0,'0'-18'15,"18"18"1,0 0 15,-1 0-15,1 18-1,0 17 1,-1 0 0,18 18-16,18 35 15,-53-53 1,53 36-1,-53-53 1,0-36 78,-17 0-94,-1-17 15,-17 0-15,17-18 16,-17 18-16,17-18 16,1 17-1,-19-34 1,36-1 0,0 54-16,0-36 15,18 0 1,0 35-1,17-35 1,35 36 0,-34 17-16,17-18 15,-18 18 1,0 0 0,-17 18-1,-1 17 1,1 18-1,0 35-15,-18 36 16,-36-36 0,-52 18-1,-18-18 1,89-71 0,-89 19-1,106-19-15,18-17 94,52-17-94</inkml:trace>
  <inkml:trace contextRef="#ctx0" brushRef="#br0" timeOffset="-132985.4">28081 12700 0,'18'-18'109,"-18"-17"-93,17 17-16,-17 1 15,0-18-15,0 17 32,0 0-32,0 1 15,0-1 1,-17 18 15,-1 0-15,-52 0-1,52 0 1,-17 35-16,-1 18 16,19-18-16,17-17 15,-18 35 1,18-18 0,0-17 15,0 0-31,0-1 15,18 1 1,52-18 0,-17 0-1,35 0 1,-35 0 0,-35 0-16,0 0 15,-18-18 1,17 1-1,1 17 1,0-18 0,17 0-16</inkml:trace>
  <inkml:trace contextRef="#ctx0" brushRef="#br0" timeOffset="-132601.35">28346 12541 0,'0'18'110,"17"-18"-110,-17 18 15,18-18-15,-18 17 16,18-70 62,17-17-62,0 17-16,18 0 15,-35 35-15</inkml:trace>
  <inkml:trace contextRef="#ctx0" brushRef="#br0" timeOffset="-131030.03">28734 12312 0,'0'-18'0,"17"-17"15,-17-18 1,18 35 0,0-70-1,-18 35-15,0-17 16,0-36 0,-18 35-1,0 36-15,-17-18 16,0 36-1,35-1 1,0 53 0,0 106-1,0-35-15,17 0 16,54 159 0,-53-160-1,35 37 1,-1-54-16,-34-53 15,0 0 1,-1-35 0,-17 18 15,0 0 0,0-1 0,-17-17-15,-1 18-16,0-18 16,-17 0-1,-71-35-15,36-18 16,70 35 0,-18-17-1,18 17 1,0 0-1,18 1 32,70-1-31,53-17-16,53-18 16,-35 0-16,-36 18 15,-52-36-15,17 1 16,-88 34-1,0 19 1,0-1 0,-17 18-1,-1-18 1,0 18 0,1 0-16,-1 0 15,0 53 1,1 18-1,17-36 1,0 0 0,0-17-1,0 0-15,0-1 0,17-17 32,19 18-17,34-18 1,1-35-1,17-71-15,-53-18 16,-35 89 0,0-18-16,0 36 15,-17-36 1,-19 17 0,19 36-1,-1 0-15,0 0 16,1 71-1,17-18 1,0-35 0,0-1-1,35 1 1,36-18-16,34-35 16,-34-36-1,-36 18 1,-35 0-1,18 0 1,-18 36 0,17 17 46,1 0-62,0 0 16,-1 0-16,19 17 15,17-17-15,-36 0 16,71 0 0,-70-35-1,0 0 1,-18-18 0,0 18-16,0 17 15</inkml:trace>
  <inkml:trace contextRef="#ctx0" brushRef="#br0" timeOffset="-126863.2">20285 17533 0,'0'-18'0,"-36"1"16,19 17 0,-1 0-1,1-18 1,-19 18 0,19 0-1,-1 0 1,0 18-16,-35 17 15,-17 36 1,35-36 0,-18 71-1,-18 52 1,53-105-16,18 18 16,36 17-1,-1-53 1,0-17-1,53 0 1,-17-18 0,0 0-16,17 0 15,-18-36 1,1 19 0,-53 17-1,17-18-15,-18 1 16,1 17-1,-18-18 1,18 18-16,-1-35 16,1 35-1,0-18 1,35-17 0,-36 17-1,19 0-15,-1-17 16,-18 35 328,1 0-94,0 0 62,-1 0-249,-17-18-32,18 18-16,0 0 329,-1 0-297,1-17-31,35-36-1,-36 35 1,36-17-16,0-18 16,-17-17-1,-19 34 1,-17-17-1,0 36 1,0-1-16,0 0 16,0 1-1,0-1 17,-17 18-1,-1 0-16,0 0 17,1 0-32,-1 35 15,0 18 1,1 0 0,-1-35-16,0 70 15,18-35 1,0-35-1,0 17 1,0-17 0,18-18-1,0 0-15,-1 0 16,36 0-16,-17 0 16,87-53-1,-88 35 1,1-17-1,-36 17 1,0 0-16,0 1 16,-18-18-1,0 17 1,-35-17 0,36 17-1,-1 18 1,36 0 93,35 0-93,0-18-1,-18-17 1,0-18 0,-35-17-16,0 52 31,0 0-31,-18 1 16,18-1-1,-17 18 1,17 18 15,0-1-31,0 19 16,0-19-1,35 36 1,36 0 0,-54-35-1,72 17-15,-89-17 16,17-1-1,-17 19 1,0-19 0,0 18-1,-17 18-15,-36-35 16,0 17 0,35-35-1,0 0 1,1-35-1,17-71 1,0 36 0,35-19-16</inkml:trace>
  <inkml:trace contextRef="#ctx0" brushRef="#br0" timeOffset="-126514.08">21484 17251 0,'18'0'31,"-1"17"-31,1 19 16,0-1-16,17 0 15,0 36 1,1-36-1,-1 18-15,-35-18 16,70 36 0,-52-18-1,0-18-15,-18-17 16,-18-54 31,-17 1-32,-1 0-15</inkml:trace>
  <inkml:trace contextRef="#ctx0" brushRef="#br0" timeOffset="-126237.27">21502 17498 0,'0'-18'109,"0"0"-93,35 18-16,-17 0 15,-1 0 1,-17-17-16,18 17 15,0 0 17</inkml:trace>
  <inkml:trace contextRef="#ctx0" brushRef="#br0" timeOffset="-125476.06">23089 17198 0,'0'-18'156,"0"1"-140,18 17-1,0 0 1,17-18-16,0 0 15,18 1 1,35-19-16,-70 19 16</inkml:trace>
  <inkml:trace contextRef="#ctx0" brushRef="#br0" timeOffset="-124858.55">22842 16651 0,'18'0'63,"17"0"-63,18 0 16,18 0-16,-18 0 15,17 35-15,1-17 16,-1 17-1,-52-35-15,35 53 0,-18-35 16,0 17 0,-17 0-1,-18 1 1,0 17 0,0 0-1,0-1 1,-70 37-16,52-72 15,-53 71 1,18-17 0,36-53-1,17-1 1,0 1 46,17-18-46,54 18-16,35-18 16,35 17-16,-18-17 15</inkml:trace>
  <inkml:trace contextRef="#ctx0" brushRef="#br0" timeOffset="-123313.04">25030 16263 0,'0'35'94,"35"1"-94,-18-1 16,1 18-16,0 0 15,17 0 1,-17 35-16,17 18 16,18 141-1,17-36 1,-52-123-16,17 36 16,-17-54-16,0 1 15,-18-36 1,0-52 31,-53-36-32,-35-35-15,17-1 16,-123-158 0,35 18-1,89 159 1,17-36-1,35 70-15,18 19 16,0-18 0,0-1-1,18 19 1,35-19 0,-18 1-1,0 17-15,0 18 16,1-17-1,-19 17 1,19 0 0,17 35-1,35 18 1,0 0-16,-53-35 16,1 17-1,-36 0 1,0-17-1,0-1 1,0 1 0,-18 17-16,-17 1 15,-18 17 1,53-36 0,-18 1-1,0-18 1,18 17-16,0 1 15,0 0 32,18-18-31,70 0-16,18 0 16,18-18-16</inkml:trace>
  <inkml:trace contextRef="#ctx0" brushRef="#br0" timeOffset="-122765.6">25823 16739 0,'0'-35'125,"0"0"-110,-17 17 1,-1 0-1,0 18-15,-17 0 16,-18 0 0,-35 18-1,53 0 1,-18 35-16,18 17 16,35-52-1,0 0 16,0-1-31,35 18 16,0-35 0,0 0-16,1 0 15,70 0 1,-18 0 0,-71 0-1,1-17 1,-18-1-1,18-17 1</inkml:trace>
  <inkml:trace contextRef="#ctx0" brushRef="#br0" timeOffset="-122421.13">25859 16651 0,'35'0'0,"0"18"16,0-1-16,18 19 15,-35-19-15,17 19 16,1-19-16,-19 1 16,-17-36 62,0-35-63,0 18-15,0-18 16,0 0-16,0 18 16,0 0-1</inkml:trace>
  <inkml:trace contextRef="#ctx0" brushRef="#br0" timeOffset="-121785.61">26494 16457 0,'0'-18'16,"0"-17"15,0 18-15,17-36-16,-17 17 15,18-17 1,-18-52-1,0 34 1,-35-35-16,-1 18 0,-17-35 16,18 87-1,17 19 1,-17 34 15,18 19-15,-54 87-16,53-70 15,1 0-15,17 17 16,0 107 0,17-107-1,36 71 1,106 71 0,-141-177-16,105 124 15,-70-88 1,0-36-1,-53-17 1</inkml:trace>
  <inkml:trace contextRef="#ctx0" brushRef="#br0" timeOffset="-121540.52">26529 16792 0,'0'0'0,"70"-53"16,-34 36 0,-1-19-1,53-17 1,-35 36-16,-18-18 0,1 35 16,52-53-1</inkml:trace>
  <inkml:trace contextRef="#ctx0" brushRef="#br0" timeOffset="-120981.03">26988 16457 0,'0'18'62,"0"-1"-62,0 1 16,0 17-16,0 1 16,0-19-16,0 18 15,17-17 1,18 17 0,71-17-16,-53-18 15,53 0 1,-18-71-1,-88 36 1,0-53 0,-35 17-1,0 36-15,-142-18 16,-17 36 0,106 17-1,70 0 1,1 35-1,17-17 1,0-1-16,17 18 16,-17-17-1,53 0 1,18-18 0,-18 0-1,70 0 1,-17-36-16,-71 36 15,36-52 1,-71 34 0,35-17-1</inkml:trace>
  <inkml:trace contextRef="#ctx0" brushRef="#br0" timeOffset="-120378.64">27393 16263 0,'18'35'47,"-1"1"-47,1-1 16,0-17-16,-1 17 15,1 0-15,0-35 63,-18-53-63,0 0 15,17 18 1,-17 0-16,0 17 16,18 18 30,0 0-30,-18 18 0,17-18-1,-17 17 1,18-17-16,-1 0 62,1 0-30,0 0-17,-1 0 1</inkml:trace>
  <inkml:trace contextRef="#ctx0" brushRef="#br0" timeOffset="-119352.39">30110 15275 0,'0'18'62,"0"17"-62,17 18 16,-17-18-16,18 1 16,17 17-16,-35-18 15,35 18-15,-17-36 16,-18 36 0,18-53-1,17 0 63</inkml:trace>
  <inkml:trace contextRef="#ctx0" brushRef="#br0" timeOffset="-118781.72">30374 15399 0,'0'0'0,"-17"0"16,-1 0-16,0 0 15,1 35 1,-1-17-1,18 17 1,0 0-16,0-17 16,0 17-1,18 0 1,-1-17 0,1-18-1,17 0 1,0 0-16,18-18 15,-53 1 1,36-18 0,-19-18-1,-17 17 1,0 1 0,0-18-16,0 18 15,-35 17-15,17-17 16,-35 17-1,36 1 1,-1 17 0,53 17 77</inkml:trace>
  <inkml:trace contextRef="#ctx0" brushRef="#br0" timeOffset="-118217.25">31062 14922 0,'0'18'47,"35"17"-47,-17 18 16,35-17-1,-18-1 1,0-17-16,1-1 15,-1-17 1,-17 0 0,-18-17-1,0-36-15,0-18 16,0 36 0,17 35 77,19 0-61,-1 0-32,18 0 15,-36 0-15,1 0 16,0 0-1,-1 0-15,-17-18 16</inkml:trace>
  <inkml:trace contextRef="#ctx0" brushRef="#br0" timeOffset="-113804.8">19103 17392 0,'-18'0'203,"-17"18"-187,17 17-1,-17-18-15,0 19 16,0-1-16,-36 18 16,0-35-1,-70 70 1,18-53-16,70-17 15,18-18 1,17 0 0,0 0 31,-17 0-47,-18-18 15,0-35 1,-17 36-16,-1-19 15,-17-17-15,17 18 16,-87-53 0,105 53-1,-35-18-15,17-18 16,0 18 0,18-17-1,-35-36 1,71 88-1,-89-141 1,18 54-16,70 69 16,-53-70-1,19-17 1,34 88 0,-35-71-1,18-35 1,17 105-16,0-105 15,18-35 1,-17 141 0,17-53-1,0-54 1,0 107-16,0-124 16,0 89-1,35 35 1,18-107-1,-18 107 1,36-35 0,-18-1-16,-36 36 15,72-36 1,-37 18 0,19 36-1,123-72 1,35 1-1,-193 71-15,140-36 16,-70 0 0,-88 53-1,-1-18 1</inkml:trace>
  <inkml:trace contextRef="#ctx0" brushRef="#br0" timeOffset="-113080.18">17762 14146 0,'71'0'93,"-53"18"-77,105 35-16,-17 0 16,-53-35-16,17 17 15,89 35 1,-106-52-1,0 17 1,-35-17-16,-18 0 16,17-18-16,-17 17 31,0 1-15,0-1-1,-17 19 1,-72 34-1,-34 54 1,35-71 0,-36 52-1,-70 37 1,71-72-16,35 18 16,17-35-1,53-53 1,18 18-1,-17 0 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1-29T04:48:18.346"/>
    </inkml:context>
    <inkml:brush xml:id="br0">
      <inkml:brushProperty name="width" value="0.05292" units="cm"/>
      <inkml:brushProperty name="height" value="0.05292" units="cm"/>
      <inkml:brushProperty name="color" value="#FF0000"/>
    </inkml:brush>
  </inkml:definitions>
  <inkml:trace contextRef="#ctx0" brushRef="#br0">14781 4992 0,'-17'0'140,"-1"35"-140,0 18 16,18-18-16,-35 1 15,35-19-15,-17 36 16,-19 18 0,19-36-1,-19 53-15,1-17 16,17-54 0,1 36-1,-1 18 1,1-54-1,-1 72 1,-17-36-16,17-18 16,-17 53-1,17-53 1,-17 36 0,0-1-1,17-52 1,18 17-16,-35 18 15,17-17 1,0-1 0,18 0-1,-17-17 1,17-1 0,0 1-1,0 0 1,-18-18-1,18 17 1,0 19 0,-18-1-16,18-18 31,-17-17-31,17 18 16,0 0-1,0-1 1,-18 1-1,18 0-15,0-1 16,-18 36-16,18-35 16,-17 17-1,17-17 1</inkml:trace>
  <inkml:trace contextRef="#ctx0" brushRef="#br0" timeOffset="1899.14">13741 6350 0,'0'18'78,"0"17"-63,0 0-15,17 0 16,-17 1 0,18-19-16,-18 19 15,0 17-15,35 0 16,-35-18-1,0-18 1,18 19 0,0-1-1,-18-17 1,0-1-16,17 19 16,-17-19-1,0 1 1,18-18-1,-18 17 1,17 1 0,-17 0-16,18 17 15,-18-17 1,35-1 0,-35 1-1,0 0 1,18-18 156,0 0-172,-18-18 15,17 18-15,1 0 16,0-18-16,-1 1 16,54-19-1,-36 1 1,-17 17-1,17-17 1,-17 35-16,-1-17 16,1-1-1,0 18 1,-1-18 0,1 1-1,-1 17 1,1-18-16,0 18 15,-1-18 1,19 1 0,-1-19-1,0 19 1,0-1 0,1 1-16,-19-1 15,1 18-15,-18-18 16</inkml:trace>
  <inkml:trace contextRef="#ctx0" brushRef="#br0" timeOffset="8638.1">3704 3387 0,'-17'0'31,"17"-18"31,-18 18-62,0 0 16,18-18 0,-17 18-16,-1 0 31,0-17-31,-17-1 16,-18 18-1,18 0 1,-36 0-1,36 0 1,-53 0-16,0 0 16,17 0-1,-35 0 1,53 0 0,-17 0-1,-18 35 1,17-17-16,-17 35 15,0-35 1,52 17 0,-87 35-16,52-52 15,-35 53 1,-158 105 0,193-105-16,-211 105 15,123-53 1,106-87-1,-105 87 1,17 18 0,70-105-16,0 34 15,19 1-15,-19 17 16,36-53 0,-53 142-1,70-125 1,0-16-16,1 17 15,-19 35 1,1 53-16,0-88 16,17 35-1,1-35 1,-1 35 0,0 0-1,1-17 1,-1 88-16,0-1 15,18-87 1,0 52 0,0-70-1,-17 53 1,17-18-16,0 1 16,0-54-1,0 88 1,0 18-1,17-52 1,19 34 0,-19-35-1,19 0-15,16 107 16,1-125 0,0 54-1,-17-54 1,-19-35-1,18 18-15,1 18 16,-19-53 0,36 70-1,0-18 1,-35-17 0,52 53-1,19 0-15,-54-53 16,18 17-1,-18-34 1,0-1 0,1 18-1,-19-36 1,19 19-16,52 70 16,-35-71-1,-18 0 1,0 0-1,18 1 1,-35-19 0,35 19-16,-18-19 15,-17 1 1,105 35 0,-70-36-1,35 36 1,89 0-1,-107-35-15,-17-18 16,-35 18 0,-1-18 31,1 0-32,0 0 1,-1 0-1,1 0 1,0 0 0,-1 0-16,1 0 15,-1 0 1,1 17-16,35-17 16,53 18-1,-53-18 1,-36 0-1,1 0 1,17 0-16,-17 0 63,0 0-48,17 0 1,-17 0-1,-1 0-15,36-18 16,-35 18 0,52 0-1,-17-17 1,-18 17-16,36-18 16,-53 18-1,35-18 1,-1 18-1,-34 0 1,0 0 0,-1 0-16,-17-17 15</inkml:trace>
  <inkml:trace contextRef="#ctx0" brushRef="#br0" timeOffset="9886.7">2858 8714 0,'17'0'141,"1"0"-126,52 35-15,-34-17 16,52 34-16,-53-34 16,71 53-1,-18-1 1,-35-35-16,0 1 16,-53-19-16,35-17 15,-17 18 1,-18 0-1,0-1 189,-18 1-204,-88 35 15,-17 35-15,-1 0 16,1 0-16,17-17 15,36-18 1,52-35 0,0-1-1,1 1 48,-1-18-63,18 17 15,-18 1-15,1-18 16</inkml:trace>
  <inkml:trace contextRef="#ctx0" brushRef="#br0" timeOffset="11705.34">3387 9119 0,'-36'0'360,"1"0"-345,-18 0 1,18-17-16,-18 17 16,35 0-16,-17 0 15,-18-18 1,36 18-1,-1 0-15,0 0 16,1 0 0,-1 0-1,0 0 1,1 0 0,-1 0-1,0 0-15,1 0 16,-1 0-1,1 0 1,-1 0 62,0 0-47,1 0-31,-1 0 16,0 0 0,1 0-16,-1 0 15,0 0 1,-17 0 0,-18 0-1,18 0 1,-89 0-16,89 0 15,-88 0 1,70 0 0,0 0-1,18 18 1,17-18 0,0 0-1,1 0 95,-1 0-79,0 0-31</inkml:trace>
  <inkml:trace contextRef="#ctx0" brushRef="#br0" timeOffset="20750.08">10213 11042 0,'18'0'78,"-1"0"-47,1 18-31,-1-1 16,1 1-16,0-1 15,-1 1-15,19 17 16,-19-17-1,1 17 1,35 1 0,-18 17-1,-35-36-15,18-17 32,-18 18 14,17-1-46,1-17 16,0 18 0,-1-18-1,1 35-15,0-35 16,35 36 0,-18-19-1,35 19-15,-34-1 16,52-18-16,-53 19 15,53-1 1,0 0 0,-17-17-1,-18 0 1,-35-18 0,-1 17-16,1-17 15,0 0 1,-1 0-1,1 0 32,-18 18 0,17-18-31,1 0-16,0 0 15,17 0 1,-17 0 0,35 0-1,-36 0 1,18 0 0,-17 0-16,0 0 31,-1 0-16,1 0-15,0 0 16,-1 0 0,1 0-1,0 0 1,-1 0-16,1 0 16,-18-18-1,53 18 1,-18-17-1,36-1 1,-18-17 0,-18 35-16,35-53 15,-34 35 1,-19 0 0,1 1-1,0-1 1,-1 1-16,18-19 15,36-52 1,-36 53 0,18 0-16,-18-18 15,36-36 1,-36 54 0,18-35-1,-17 52-15,-19-35 16,18 0-1,1 0 1,-1 18 0,36-89-1,-36 72-15,18-72 16,-36 54 0,1 34-1,0-17 1,17 0-1,-35 36 1,0-1-16,18 0 0,-1 1 16,-17-54-1,18 1 17,0 52-17,-18-52-15,0-1 16,0 18-1,17 0 1,-17 35 0,0-17-16,0 18 15,0-19 1,0 1-16,0 0 16,0 17-1,0-35 1,0 36-1,0-19 1,0 19 0,0-1-16,0 0 15,0 1 1,0-1 15,0 0-15</inkml:trace>
  <inkml:trace contextRef="#ctx0" brushRef="#br0" timeOffset="21974.1">12771 9684 0,'0'-18'203,"17"-35"-203,1 0 16,35-17-16,-36 34 16,19-16-16,-1 16 15,0-17 1,-17 18-16,0 17 15,-18 1 1,17 17 203,1 0-188,35 35-31,-18 0 16,18 36-1,0-36-15,-18 0 0,0 18 16,1-17 0,17-1-1,-36 0-15</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1-29T04:50:21.569"/>
    </inkml:context>
    <inkml:brush xml:id="br0">
      <inkml:brushProperty name="width" value="0.05292" units="cm"/>
      <inkml:brushProperty name="height" value="0.05292" units="cm"/>
      <inkml:brushProperty name="color" value="#FF0000"/>
    </inkml:brush>
  </inkml:definitions>
  <inkml:trace contextRef="#ctx0" brushRef="#br0">29139 2381 0,'0'-17'78,"0"-1"-62,18 0 0,0 18-1,-18-17 1,17 17 0,-17-18-16,18 18 15,0 0-15,-1 0 16,54-18-1,-18 18 1,0 0-16,88 0 16,-18 53-1,18 18 1,0 35 0,-105-71-1,52 71 1,-35-18-16,-53-70 15,35 70 1,-17 0 0,-18-70-1,0 17 1,0-17 0,-18-18 93,-35-18-93,18-17-1,17-1-15,-17 19 16,17-18-1,-17-18-15,0-36 16,35 36 0,-18-17-1,1 35 1,17-18 0,0-18-1,0 54-15,0-36 16,17 17-1,-17 19 1,18 17 0,-18-18 31,17 18-47,-17-18 15,18 18 16</inkml:trace>
  <inkml:trace contextRef="#ctx0" brushRef="#br0" timeOffset="1620.12">30215 2505 0,'18'0'16,"0"0"-1,-1 0 1,19 17 0,-19-17-1,19-17 32,-36-1-31,17-17-1,-17 52 173,0 19-188,0-19 16,0 19-16,0-19 15,0 19 1,18-1-16,-18-18 15,17-17 1,19 36 0,-19-19-1,1-17-15,35 0 16,0 0 0,35-17-1,-35-1 1,-35 0-1,-1 1 1,1 17-16,-18-18 16,0-17-1,18 17 1,-18 1 0,17-19-1,-17 19 1,0-1-16,0 0 15,0 1 1,0-1 0,0 1 15,-17 17 0,17-18-31,-18 18 16,0 0-1,1 0 1,-1 0 0,0 0-16,1 0 15,-1 18 1,18 17 0,0 0-1,0-17 1,35 35-1,-35-36-15,18-17 0,0 18 16,52 0 0,-35-18-1,-17 0 1,0 0 0,-1 0-1,-17-18 1,18 0-16,-18 1 15,0-19 1,0-34 0,0 35-1,0-71 1,-18 17-16,1 37 16,-36-90-1,18 107 1,35 53 62,0-1-62,17 19-1,1-1 1,-1 0-16,19 1 15,-36-1 1,53 35 0,-18-34-1,-17-19 1,-1 19 0,18-1-16,-17-35 15,70 0 1,-35 0-1,-35 0 1,-1 0 0</inkml:trace>
  <inkml:trace contextRef="#ctx0" brushRef="#br0" timeOffset="2124.66">31238 2222 0,'0'36'63,"0"-1"-48,18 0 1,-18-17-16,18-18 16,-1 35-1,-17-17 1,18-18-16,-18 18 16,18-36 30,-1-17-30,-17-36 0,18 53-16,-18 1 31,0-19-31,0 19 16,-18-1-1,1 18 1</inkml:trace>
  <inkml:trace contextRef="#ctx0" brushRef="#br0" timeOffset="2834.58">31574 2081 0,'0'18'15,"0"0"1,0-1 0,0 1-16,0 35 15,0 0 1,17 0 0,1-36-1,-18 1 1,0 0-16,0-54 62,0 19-46,0-1-16,0-17 16,0 17-1,0-17 1,0 17-1,18 1-15,-1-1 16,1 18 0,-1 0-1,19 0 1,-19 18 0,19-18-16,-19 0 15,19 35 1,-19 0-1,1-35 1,-18 18-16,17-18 16,1 0-1,0 0 17,17 0-17,18-36 1,0 1-16,-18 0 15</inkml:trace>
  <inkml:trace contextRef="#ctx0" brushRef="#br0" timeOffset="3554.9">32032 2011 0,'0'0'16,"-35"0"-16,0 0 16,17 17-16,18 1 15,-18 0 1,18 17 0,0-17-1,0 17 1,0 0-1,0-17-15,18 17 16,17-17 0,-17-1-1,17-17 1,-17-17 0,0-1-1,17-70-15,-35 53 16,0-89-1,0 71 1,0-17 0,0 52-1,-18-17 1,18 52 62,0 1-78,0 17 16,18-17-1,-18 0-15,17-1 16,1 19 0,0-1-1,-1 0 1,19 0-16,-36-17 15,17-18 1,1 18 0,17-18-1,-17 0-15,17-18 16,53-35 0,-52-17-1,-19 52-15</inkml:trace>
  <inkml:trace contextRef="#ctx0" brushRef="#br0" timeOffset="4428.81">32367 1905 0,'0'0'0,"-35"53"16,35-35-16,0 17 15,0 18 1,0-36-1,0 1-15,0 0 16,0-1-16,0 1 16,18-18 31,-1 0-32,36-35 1,-35 35-16,0-18 15,-1 18 95,18 0-95,-17 0 17,0 0-17,-1 0-15,19-35 16,-36-18 0,17 53-1,1 0 79,0 0-63,-1 0-15,1 0-1,-1 0 1,1 0 0,0-18-1,17 18 1,-17 0 0,-1 0 15,-17-17-16,18 17 48</inkml:trace>
  <inkml:trace contextRef="#ctx0" brushRef="#br0" timeOffset="6244.87">30039 4727 0,'0'18'125,"35"17"-125,-17 0 16,0 1-16,-1 34 16,18-17-1,-17-18-15,0 36 0,17 0 16,18 34 0,-53-69-1,35 52 1,-17 0-1,0-53 1,-1 36-16,-17-53 16,0-1-1,18-17 1</inkml:trace>
  <inkml:trace contextRef="#ctx0" brushRef="#br0" timeOffset="7089.6">30903 4516 0,'18'0'63,"-18"17"-48,18 1-15,-1-1 16,19 19-16,-19 17 16,18 0-16,-17-18 15,35 71 1,-35-89 0,17 54-1,0-1 1,-35-52-1,18 17-15,-18 1 16,17-19 0,1 1-1,-18 0 1,0-1 15,18 1-15,-18-1-1,0 1 1,0 0 0,17-1-1</inkml:trace>
  <inkml:trace contextRef="#ctx0" brushRef="#br0" timeOffset="7909.2">30868 5027 0,'0'-18'78,"0"1"-63,18-1 1,-1-17 0,1 35-1,-18-18-15,18 18 16,-1 0-1,-17-17 1,18 17 0,17-18-1,-17 0 1,-1 1-16,1 17 16,0 0 30,-1 0-46,1-36 16,17 36 0,1-17-16,-1-19 0,35 19 15,-52-1 1,0 18 0</inkml:trace>
  <inkml:trace contextRef="#ctx0" brushRef="#br0" timeOffset="9175.4">31679 4427 0,'0'-17'16,"0"-1"15,0 0-16,0 1 1,0-1 0,0-17-1,36 17 17,-19 1-32,1-19 15,35 19 1,-18-1-1,0 18-15,1 0 16,17 0 0,-18 0-1,-17 0-15,17 0 32,18 18-17,-36-18-15,19 35 0,34 53 16,1 18-1,-71-88 1,35 87 0,-35-69-1,0 70 1,-18-1 0,18-87-16,-35 17 15,-35 18 1,52-53-1,-88 18 1,53-18 0,36 0-16,-54 0 15,53 0 1,1 0 0,-1-18-1,0 18 1,18-17 31,18-19-32,17 1 1,18 35 0,53-53-1,-71 53-15,18 0 16,0 0-1,-17 0 1,16 18 0,1-1-1,-35 1-15,17 0 16,1-18 0,-19 17-1,1-17 32,-18-17 16,-18-36-48</inkml:trace>
  <inkml:trace contextRef="#ctx0" brushRef="#br0" timeOffset="10122.64">16492 2134 0,'18'36'94,"35"16"-79,-35 54-15,52 0 16,-17 0-16,0 0 15,0 17-15,0-34 16,53 140 0,-71-176-1,-17 0-15,-18-36 16,17 19-16,-17-54 78,0 0-62,0-17-1</inkml:trace>
  <inkml:trace contextRef="#ctx0" brushRef="#br0" timeOffset="11149.34">17357 2399 0,'17'0'31,"1"0"-15,0 0-16,-18 18 15,35 17-15,0-18 16,18 72-1,35 34 1,-70-70-16,52 53 0,-52-71 16,53 89-1,-71-107 1,17 19 0,-17-72 46,-35 1-46,0 0-16,-18-36 15,0 18-15,0-17 16,35 34-16,-105-105 16,105 88-1,-17 0 1,-18-52-1,53 87 1,-18-17 0,18 17-16,0 0 31,0 1-15,36-1-1,-1-17-15,18 17 16,17-17-1,-17 35-15,18 0 16,-18 0 0,-36 0-1,19 0 1,-1 35 0,36 18-1,-19 18-15,-34-36 16,0 18-1,-1 17 1,-17-52 0,0 17-1,-35 1 1,0-19-16,17-17 16,1 18-1,-1-18 1</inkml:trace>
  <inkml:trace contextRef="#ctx0" brushRef="#br0" timeOffset="12484.72">18045 2222 0,'17'18'32,"-17"0"-17,0-1-15,18 1 16,0 0-16,-1 17 16,1 0-1,17 36 1,-17-54-1,-1 19 1,1-19-16,0 19 0,-1-19 31,-34-34 63,-19-36-94,19 17 16,-19 1-16,1-18 15,0 0-15,17 18 16,18 17-16,0-17 16,-17 17-1,17 1-15,0-1 31,35-17-15,0 17 0,71-35-16,-71 53 15,18 0 1,-35 0 0,-1 0-1,36 36 1,0-1-1,-35 0-15,0 0 16,-18 1 0,0-19-1,-18 19 1,-17-1 0,17-35-1,0 18-15,36-18 141,17 0-141,1 0 15,16 0-15,-34 0 16,17 0-16,-17 0 16,35 17-16,-18 19 15,-17-19 1,-1 1 0,1 17-1,-18-17 1,0-1-16,0 19 15,-18-1 1,-17-17 0,-35 17-1,34-18 1,-17 1 0,18 17-16,18-35 31,-1 0-31,0 0 15,1 0 1,-1 0 0,0 0-1,-17-17-15,17 17 16,1 0 31,-1 0-16</inkml:trace>
  <inkml:trace contextRef="#ctx0" brushRef="#br0" timeOffset="14943.24">19526 2240 0,'53'-18'250,"35"1"-235,53-1-15,-52 18 16,87-35-16,-35 17 16,53-17-16,159 0 15,-36-1 1,-228 19-1,-19-1 1</inkml:trace>
  <inkml:trace contextRef="#ctx0" brushRef="#br0" timeOffset="16163.11">20832 1693 0,'35'0'94,"0"0"-78,36 36-16,-36-19 15,0 1-15,71 0 16,-71-1-16,53 36 16,-52-35-1,-1-1 1,-35 1-1,18-18 1,-18 18 62,17-18-62,-17 17 31,18-17-47,-18 18 15,0 0 17,0-1-17,0 1 1,-18-1-16,1 19 15,-19 17 1,1-18 0,-35 35-1,17-17-15,17-17 16,-17-1 0,18-17-1,0-1-15,-18 19 16,-35 16-1,-36 19 1,71-36-16,-70 36 16,88-54-1,-18 19 1</inkml:trace>
  <inkml:trace contextRef="#ctx0" brushRef="#br0" timeOffset="19572.59">22737 1640 0,'0'-17'47,"0"-1"31,0 1-62,0-1-1,0 0-15,0 1 16,0-1 0,0 0-1,0 1-15,17 17 16,18-18-1,18 0 1,-35 1 0,70 17-1,-53-18-15,1 18 16,-19 0 0,1 0-1,0 0 1,17 35-1,0 1 1,-17-19-16,0 36 16,-18-17-1,0-1 1,0 18 0,-18-36-1,-35 36 1,-18 0-16,36-53 15,-35 35 1,17-35 0,35 0 31,36 0 31,35 0-63,17 0-15,18 0 16,1 0-16,16 0 16,-34 0-16,-18 0 15,0 36 1,-36-36-1,-17 17 1,18 1 0,0 0-1,-18 35 1,0-36 0,0 54-1,0-18-15,0-18 16,-18-17-16,-17 34 15,-1-34 1,-34 17 0,-1-17-1,1-18 1,-18 35-16,-106-17 16,158-18-1,-34 18-15,34-18 16,-52 0-1,35 0 1,36 0 15,-1 0-15,0 0 0,18-18-1,-17 0 1</inkml:trace>
  <inkml:trace contextRef="#ctx0" brushRef="#br0" timeOffset="20892.84">23671 1623 0,'36'35'62,"-36"-17"-46,53 35-16,-18 17 15,0-17-15,18 35 16,0 53 0,18 0-1,-54-88 1,-17 0-1,18-17 1,-18-19-16,-18-17 109,-17-17-109,0-36 16,-36 0-16,36 0 16,-1 35-16,1-52 15,0 34 1,-36-69-16,71 69 16,-35-34-1,17-18 1,18 35-1,0 0 1,0 0 0,0 35-16,0 1 15,0-1 1,0 0 0,18 18-1,0-17 1,52-1-1,18 0-15,54-17 16,-107 35 0,18 0-1,-36 0 1,1 0-16,17 35 31,-17-17-31,17 53 16,1 34-1,-36-34 1,0-18 0,-36 17-1,19-34 1,-72-1-16,72-17 16,-18-18-1,17 0 1,-17 0-1,17 0 1</inkml:trace>
  <inkml:trace contextRef="#ctx0" brushRef="#br0" timeOffset="22134.43">24306 1693 0,'18'0'32,"0"18"-17,-1 0-15,1 17 16,17 18-1,-17 0 1,17 17-16,-35-34 16,0-19-16,18-17 15,-18 18 1,0-36 46,0 1-46,-18-19-16,1-17 0,-19 18 16,19 0-1,-1-36 1,0 54 0,18-19-16,0-17 0,0-17 15,0 52 1,36-52-1,34 34 1,-35 19 0,-17 17-1,35 0-15,-35 0 16,35 35 0,-1 18-1,-16-35 1,17 35-1,-53-1-15,0-16 32,0-19-17,-18 1 1,-35 17 0,-17 1-1,34-19-15,19-17 16,17 18 109,35-18-125,35 17 15,-34-17-15,-1 36 16,0-36 0,1 17-16,-1 1 15,-18 17 1,-17-17 15,0 0-15,-17-1-16,-1-17 15,1 18-15,-72 35 16,36-36 0,-52 19-1,34-19 1,53-17 0,-17 18-16,18-18 31,-19 0-16,1-18 1,17 1 0,1 17-1</inkml:trace>
  <inkml:trace contextRef="#ctx0" brushRef="#br0" timeOffset="23610.67">21678 3845 0,'0'36'94,"0"-1"-94,-17 18 16,17 0-16,-18 0 15,0 0-15,18 52 16,-53 54 0,-17 0-1,52-106 1,-35 35-1,18 35-15,0-70 16,17 18 0,-17-18-1,17 17 1,-17 1-16,17-53 16,1 17-1,17-18 1</inkml:trace>
  <inkml:trace contextRef="#ctx0" brushRef="#br0" timeOffset="24500.33">21008 4957 0,'0'17'93,"0"18"-93,0 18 16,0-17-16,0-1 16,0 0-16,0 18 15,0-18 1,0 1-16,0-1 16,18 71-1,-1-71-15,-17-17 16,18-18 78,-1 0-63,19 0-16,-1-36 1,18 1-16,-18 35 16,36-35-16,17-18 15,18 18 1,-36-1 0,-34 19-1,-1-1 1</inkml:trace>
  <inkml:trace contextRef="#ctx0" brushRef="#br0" timeOffset="26164.2">12947 5327 0,'0'35'93,"18"-17"-77,-18 35-16,17-18 16,-17 18-1,0 0-15,18 0 16,0 106-1,-1-89 1,-17-17 0,0 18-16,0-54 15</inkml:trace>
  <inkml:trace contextRef="#ctx0" brushRef="#br0" timeOffset="27098.35">16739 5415 0,'18'35'78,"0"18"-63,-18-17-15,35 34 16,-17 18-16,17-17 16,-18-1-16,54 142 15,-71-177 1,35 71 0,-35-53-1,18-35 1</inkml:trace>
  <inkml:trace contextRef="#ctx0" brushRef="#br0" timeOffset="28195.28">20197 5292 0,'35'17'94,"-18"19"-94,1-1 15,35 0-15,-18 53 16,1-17-16,16-1 16,72 160-1,-18-72 1,-89-105-1,1-17-15</inkml:trace>
  <inkml:trace contextRef="#ctx0" brushRef="#br0" timeOffset="29878.62">11007 5486 0,'17'0'78,"19"0"-78,-1 17 15,0 1 1,-17 17-16,70 18 16,-53-18-1,106 107-15,-52-54 16,140 106-16,-53-53 16,318 282-1,-141-141 1,-265-211-1,212 158 1,17 1 0,-140-125-16,17 37 15,-53-54 1,-70-53 0,-36 0-1,-18-35 1,1 0 15</inkml:trace>
  <inkml:trace contextRef="#ctx0" brushRef="#br0" timeOffset="31002.04">13758 5098 0,'-17'0'79,"17"35"-79,-18 18 15,-17 0 1,-1 53-16,19-18 15,-18 18-15,-54 176 16,1 53 0,35-141-1,-53 141 1,54-211 0,-37 211-1,19-124-15,35-105 16,-18 53-1,17-18 1,1-88 0,17 53-1,-17 0-15,17-53 16,-17 17 0,18 1-1,-1-18 1,-17 17-1,17 36 1,-17-35 0,-1 34-16,1-16 15,35-72 1,-35 54 0,35-54-1,0 1-15,-18-18 16</inkml:trace>
  <inkml:trace contextRef="#ctx0" brushRef="#br0" timeOffset="33058.33">7832 5592 0,'0'17'47,"0"1"-47,0-1 16,0 19-1,0-1-15,17 0 16,19 53 0,-19-35-1,1 36-15,0-54 16,-18-53 62,0-17-62,0-71-1,-18 36-15,18-36 16,-18 18-16,18 35 16,-17-36-1,17-16-15,0 69 16,0 19-1,17 52 64,1-35-79,17 35 15,-17 1-15,17-1 16,18 18-16,-18-18 15,-17-35 1,0 35 0,-18-17-16,0 0 0,0-36 109,0-17-109,0-1 16,0 1-16,0 0 15,0 0-15,0-1 16,0 19 0,17-1-16,1 18 46,-1 0-30,1 0 15,53 35-31,-36-17 16,0 17-16,53 18 16,-52 18-1,-1-54-15,-17 19 16,17-1-1,-18-18 1,-17-52 31,0-18-47,18-35 16,0 35-1,-1 0-15</inkml:trace>
  <inkml:trace contextRef="#ctx0" brushRef="#br0" timeOffset="34005.65">8643 5274 0,'-18'0'47,"1"18"-16,-1-1-15,18 19 0,0-19-1,0 1-15,0 35 16,0-18 0,0-17-1,35-54 63,-35-16-78,18 34 16,-18-17-16,0 17 16,0 0-16,0 1 15,18 34 79,-18 1-78,17-18-16,-17 18 15,18-18-15,-18-36 63,0 1-48,0 0-15,0-1 16,0 19-16,0-1 16,0-17-1,0 53 63,0-1-62,18 18 0,-1-35-1,1 36-15,70 34 16,-35-70-1,0 71 1,0-1 0,-53-52-1,0 35-15,-18-35 16,1-18 0,-1 0-1,0 0 1,-35-18-1,0-35 1,36-106-16,17 89 16,0 17-1</inkml:trace>
  <inkml:trace contextRef="#ctx0" brushRef="#br0" timeOffset="34352.51">8837 4957 0,'18'0'32,"-1"0"-32,1 52 15,17-16 1,-17-1-16,0-17 15,-1 35 1,18-1-16,-35-34 16,18 53-1,0-18-15,-18 0 16,0-36 0,-18-17 15,-35-35-16,36 0 1,-1-1-16</inkml:trace>
  <inkml:trace contextRef="#ctx0" brushRef="#br0" timeOffset="34565.47">8908 5221 0,'0'-18'78,"35"18"-63,0 0-15,0-17 16,1-1-16,34 1 16,-70-1-1,18 0 1</inkml:trace>
  <inkml:trace contextRef="#ctx0" brushRef="#br0" timeOffset="35311.47">9155 5080 0,'17'0'78,"1"-18"-63,0 1 1,-1-1-16,-17-17 16,0 17-1,-17 18 32,-1 0-47,0 0 16,18 18-1,0-1 1,0 1 0,0 0-16,0-1 15,0 19 1,18-1-16,0-35 16,-1 35-1,18-35 1,36 0 15,-36 0-15,-17-35-16,0 17 0,-1-17 15,-17 0 1,0-1 0,-17 1-1,-19 0 1,36 53 31,0-1-32,18 18 1,0 1 0,17-1-16,-18-35 15,1 18 1,-18-36 31,0-17-32,0-18-15,0 35 16,-18-17-16,18-18 16,-35 18-1</inkml:trace>
  <inkml:trace contextRef="#ctx0" brushRef="#br0" timeOffset="36596.5">10213 5239 0,'0'0'0,"0"-36"15,18 1-15,-1 0 16,1 17 0,35-70-1,-18 70-15,18-70 16,70-18-1,-52 71 1,123-106 0,0 35-1,-53 36 1,141-71-16,71 17 16,-159 71-1,71-17 1,158-36-1,-335 88 1,318-52 0,-124 34-16,-105 1 15,105 17 1,71-17 0,-230 35-1,247 0 1,-17 18-16,-88 35 15,70 0 1,-247-18 0,18-18-16,53 36 15,17 18 1,1 0 0,-107-36-1,106 71-15,-105-71 16,105 88-1,-52-34 1,-106-72 0,87 89-1,-52-53-15,35 35 16,-70-70 0,70 88-1,-88-89 1,71 71-1,-1 18 1,-34-53-16,-19-35 16,1 35-1,0-18 1,17 18 0,-17-18-1,-1-17 1,-17 0-16</inkml:trace>
  <inkml:trace contextRef="#ctx0" brushRef="#br0" timeOffset="38781.87">10125 5080 0,'0'-18'62,"0"1"-46,0-1-16,0 0 15,0-17 1,0 0-16,17 17 16,1-17-16,17 0 15,18-18 1,18-53-1,-1 53-15,36-35 16,-35 35 0,-18 35-1,88-70 1,70 18 0,-175 34-1,158-34-15,-124 70 16,265-88-1,-35 35 1,-194 35 0,282-35-1,-88 18 1,-71-1-16,54 19 16,16-18-1,-193 35 1,247-18-1,17 18 1,-246 0 0,246 0-16,-123 0 15,-141 0 1,353 18 0,-230-1-1,36 1 1,-54 17-1,-87-35-15,-18 18 0,193 17 16,-34 0 0,-36 1-1,18-19 1,-106 1 0,-70 0-1,-18-1-15,35 18 16,71 18-1,0-17 1,17 17 0,-88-18-1,71 18 1,-53-36-16,-89 1 16,142 35-1,0 35 1,35-17-1,-106-18 1,53-18-16,-88 0 16,-18-17-1,-17-1 1,0 1 0,35 17-1,35 54 1,-53-89-1,36 88-15,-1-18 16,-52-70 0,35 71-1,0-1 1,17 1 0,-17 17-16,0-17 15,-35-36 1,-1-17-1,1-1 1</inkml:trace>
  <inkml:trace contextRef="#ctx0" brushRef="#br0" timeOffset="39765.87">20338 6138 0,'17'0'31,"1"0"0,0 18-15,17 0-16,0-1 15,36 36-15,-36-18 16,18-17-16,0 17 16,0 1-1,-18-19 1,-17-17 0,-1 0 46,-17-35-62,0-36 16,0 36-16,0-18 15,18 0-15,-18 0 16,0 0-16,0 36 16,0-54-1,0 36 1,-18 35 31,1 0-32</inkml:trace>
  <inkml:trace contextRef="#ctx0" brushRef="#br0" timeOffset="40934.93">17216 5609 0,'17'0'94,"36"18"-63,0 17-31,-18-17 16,1 17-16,-1-17 15,0-1 1,0 1-1,1 17-15,-19-35 16,1-17 125,0-1-126,-1-17-15,19-1 16,-36-34-16,35 35 16,-18-18-16,1 17 15,17-52 1,-35 0-1,18 88 1,-18-35-16</inkml:trace>
  <inkml:trace contextRef="#ctx0" brushRef="#br0" timeOffset="42234.93">29545 4022 0,'0'-18'94,"18"0"-78,52-17-16,71-35 15,18 17-15,35-53 16,371-141 0,-301 141-1,283-159 1,-177 89-1,-211 70 1,-18 36-16,-88 34 16,-35 19 31,17-1-32,-35 0 1,18 18-16,-18-17 15</inkml:trace>
  <inkml:trace contextRef="#ctx0" brushRef="#br0" timeOffset="42897.07">30903 6227 0,'18'0'79,"0"0"-79,-1 0 15,54 0-15,52-36 16,89-17-16,-18 0 15,71-17 1,440-124-16,-317 106 16,371-124-1,-583 106 1,-176 71 0</inkml:trace>
  <inkml:trace contextRef="#ctx0" brushRef="#br0" timeOffset="45210.39">1940 14852 0,'0'18'63,"0"-1"-63,0 18 15,0-17-15,0 35 16,18 0-16,0 0 15,17 106 1,0-124 0,-17 88-1,17-17 1,-35-88 0,0-36 77,-18-35-77,1 18-16,-1-36 16,-17-17-1,-18-70 1,0-19-1,53 107-15,0 17 16,0 0-16,0-18 16,0 54-1,18-54 1,-1 18 0,1 53-1,52-35-15,19-18 16,-36 53-1,70-18 1,-35 1 0,-52 17-1,34 0 1,-52 0 0,-1 17-1,1 36 1,-18-35-1,0 105 1,-71-17 0,54-71-16,-89 71 15,0-18 1,88-70 0,-17-18-1,35 18 1,35-1 140,1 1-156,34 0 16,-34-18-1,17 17-15,-18-17 16,0 18-16,-17 0 16,-1-18 30,-17 17-46,18-17 16,0 0-16,-1 18 16,1-18-1,17 0 1,-17-18 0,17-17-1,-17 35 1,-18-35-16,17 35 15</inkml:trace>
  <inkml:trace contextRef="#ctx0" brushRef="#br0" timeOffset="46316.66">2681 14922 0,'-18'0'0,"1"0"15,-1 0 1,1 0 0,17 36-16,0-19 15,0 1 1,0 0-1,0 17-15,0-17 16,17-18 0,1 0 46,-18-18-46,0 0-1,0 1 1,17 17 78,1 0-79,17 0 1,18 35-16,0-17 16,-35-1-16,17 1 15,-17-18 1,-1 0 0,1 0-16,0-18 31,-18 1-16,0-19-15,0 1 0,17-18 16,1 35 0,-18 1-1,0-1 1,0 1 15,0-1 16,0 0-16,-18 18 1,1 0-32,-1 0 31,18 18-31,0 0 31,0-1-15,0 1-16,0 35 15,0-36 1,18 19 0,-18-19-1,35-17 1,-17 0-16,-1 0 15,19 0 1,-1-35 0,0 17-1,0-52 1,-35 35 0,0 17-1,0 0-15,0-70 16</inkml:trace>
  <inkml:trace contextRef="#ctx0" brushRef="#br0" timeOffset="47143.77">3140 14570 0,'0'35'31,"0"-17"-15,35 35-16,-35-18 15,35 0-15,-17-17 16,0 52 0,-1-70-1,-17 18-15,18-36 47,-1-35-31,-17 36-16,0-1 15,0-17 1,0 17-16,0 36 125,0-1-109,0 1-16,-17 0 15,17-1-15,0 1 16,0 0-1,70-18 48,36-18-47,-35 0-16,-1 18 15,-17-17-15,0 17 16,-35 0-16,-1 0 47,1 0-32,-18 17 17,0-34 61,0-1-93</inkml:trace>
  <inkml:trace contextRef="#ctx0" brushRef="#br0" timeOffset="50544.6">5380 14570 0,'-18'0'31,"18"-18"-31,-17 18 16,17-18-1,-18 1-15,0 17 16,-17-35-1,17 35-15,-17-18 0,17 0 16,-87 1 0,69 17-1,-17 0 1,36 0 0,-18 0-1,17 35 16,18 0-15,0-17 0,0 35-1,0-18-15,18 0 16,17-17 0,-18 0-1,1-18 1,0 0 15,-18-18-15,17 18-16,1-18 15,-18 1-15,18-19 16,-18 19 0,0-19-1,0 19 1,17 17 31,19 17-16,-1 19-31,0-19 16,-17 19-16,52-1 15,-34-17 1,-19-18-1,1 0 1,0 0 0,-18-18-1,17 0-15,1-52 16,-18 34 0,17 19-1,-17-1 95,18 18-48,0 0-46,52 18-1,-52-1-15,0 1 16,34-18-16,-34 0 16,0 0-1,-1-18 1,1 18-1,17-70 1,18-18 0,-35 52-16,-18 19 15,17 17 32,-17 17-31,18 19-1,17-19-15,-35 1 16,18 0 0,0-18-1,-1 0 1,19 0 0,-1 0-1,18-71-15,-53 53 16,17-52-1,-17-18 1,0 52 0,18 54 62,17 0-63,1-1-15,-36 1 16,35 0-16,18-1 16,17 1-16,-52-18 15,35 0-15,-18 0 16,-17 0 0,-1-18-1,-17 1 1,0-1-1,0 0 17,-17 1-17,-1 17 1,1-18 0,-1 18-1,0 0-15,1 0 16,-1 0-1,18 18 1,0-1 0,0 1-1,0 35-15,0-18 16,0-17 0,0-1-1,18-17 16,17 0-15,-17-35-16,-1 18 16,1-36-1,-18 35 1,17 18 46,-17 18-46,0-1 0,18 1-1,-18 0-15,18-18 16,-18-36 31,17 1-32,1 17-15,-18 1 16,0-1 0,35 36 46,-17-1-46,0 1-16,-1 0 15,1-18-15,17 35 16,-17-35 0,-1 0 46,1-35-46,-18 17-16,0-17 15,0-1-15,18 19 16,-18-1 0,35 18-1,0 18 1,-17-18-16,17 17 16,-17 1-1,17-18 1,-17 0 31,-1-18 31,-17 1-78,36-1 15,-19-17-15,-17 0 16,0-18-16,0 35 16,0 0-1,-35 18 17,0 0-17,17 36-15,0 17 16,18 17-1,0-35 1,0 1 0,0-19-1,0 1-15,18 0 16,0-1 0,-1-17-1,1 0 1,0 0-1,-18-17 48,0-1-63,35 18 0,53 0 16</inkml:trace>
  <inkml:trace contextRef="#ctx0" brushRef="#br0" timeOffset="52214.07">7232 14058 0,'18'0'62,"-1"35"-46,1 1-16,-1-1 15,1-17 1,0 35-16,17-18 16,-35 0-1,0-70 48,0 0-63,18-1 15,-1 1-15,-17-18 16,0 18-16,18 17 16,0 1-1,-18-1 1,17 18 0,1 0 15,17 0-16,18 0 1,-18 35-16,1-17 16,-1-1-1,-17 1 1,-1-18 46,1 0-46,-1-18-16,-17 1 16,53-54-1,-35 54 1,-18-19 0,0 54 46,0 0-46,-18-18-16,18 35 15,0-17-15,0-1 16,0 1 0,0-1-1,18 1-15,0-18 16,35 0-1,35 0 1,0-53-16,0 0 16,-35-17-16,0-1 15,-18 18 1,-35 36 0,0-1-1,-17 0 1,-1 18-16,0 0 15,-17 18 1,35 0 15,0 17-15,18-17 0,-18-1-16,35 1 15,-17-1 1,-1 19-1,1-19 1,-18 1 0,0 0-16,0-1 15,35-87 63</inkml:trace>
  <inkml:trace contextRef="#ctx0" brushRef="#br0" timeOffset="52648.56">8484 13723 0,'-17'0'0,"-19"0"15,19 0-15,-1 18 16,0-1 0,18 1-1,0 0 17,18-1-32,0 19 15,158 34 1,-141-35-1,107 1 1,-125-36-16,1 17 16,-18 1-1,0 0 1,0-1 0,-71 18-1,54-17 1,-36 17-16,35-35 15,0 18-15,1-18 32</inkml:trace>
  <inkml:trace contextRef="#ctx0" brushRef="#br0" timeOffset="53535.62">10583 13705 0,'0'-17'16,"-17"17"-1,-1 0 17,0 0-17,-17 0-15,18 0 16,-36 35-1,17 36 1,19-54 0,-1 54-16,18-18 15,0-36 1,0 1 0,35-18 15,-17 0-16,0-18-15,35 1 16,17-54 0,-52 36-1,-18 17 1,35 54 109,0-19-125,-17 18 16,17-17-16,-17 17 15,-1-35-15,1 0 16,-18 18-1,0-53 48,35-18-63,-35 18 0,36-18 16</inkml:trace>
  <inkml:trace contextRef="#ctx0" brushRef="#br0" timeOffset="53866.53">10866 13547 0,'0'0'0,"17"17"31,-17 1-31,0 0 16,18 17-1,-18-18-15,17 1 16,1 17-1,17 1 1,-17-1 0,0 0-1,-1-17 1,1 0 0,-18-1 15,18 1-31,-1-18 15,18 17 1,-17-17-16,17 0 16</inkml:trace>
  <inkml:trace contextRef="#ctx0" brushRef="#br0" timeOffset="54693.45">11254 13582 0,'0'0'0,"-18"0"0,0 0 16,1 0-1,-1 0-15,18 35 16,-18-17 0,18 17-1,0-17 1,0-1-1,0 1-15,18-18 47,17 0-31,-17-18-16,0 1 16,-1-1-1,-17 0-15,18 18 78,0 0-62,-18 36-16,17-1 16,1 0-16,-1 1 15,19 87 1,-19-70-1,-17 0-15,18 0 16,-18 35 0,18 0-1,-18-52 1,-36-36 31,1-18-47,0 0 15,0 1 1,-1-36-16,19 35 16,17 0-16,-18 1 15,18-19 1,18 19 0,52-18-1,-35-1 1</inkml:trace>
  <inkml:trace contextRef="#ctx0" brushRef="#br0" timeOffset="55246.55">11642 13741 0,'0'0'0,"-18"0"0,0 0 16,1 35-1,-1 36 1,18-36-1,0 0-15,0 0 16,0 1 0,18-36-1,-1 0 1,1 0 0,53 0-16,-36-36 15,-17 19-15,17-36 16,-18-18-1,-17 18 1,0 36 0,-17-19-1,-1 19-15,1 17 32,-1 0-17,0 0 1</inkml:trace>
  <inkml:trace contextRef="#ctx0" brushRef="#br0" timeOffset="55626.28">11889 13688 0,'17'0'62,"1"0"-62,17 35 16,18-17-16,-35-1 16,17 19-16,0-19 15,-35 1-15,0-53 78,0-1-62,0 1-16,0 0 16,0-1-16,0 1 15</inkml:trace>
  <inkml:trace contextRef="#ctx0" brushRef="#br0" timeOffset="55932.98">12294 13582 0,'18'18'47,"-18"-1"-32,0 1 1,18-1-16,-1 1 15,-17 0 1,-17-36 31,-19 0-31,19-17-16,-19-18 15,19 18-15</inkml:trace>
  <inkml:trace contextRef="#ctx0" brushRef="#br0" timeOffset="56117.09">12206 13335 0,'18'18'110</inkml:trace>
  <inkml:trace contextRef="#ctx0" brushRef="#br0" timeOffset="56778.91">12524 13176 0,'0'18'15,"0"0"1,0-1-16,0 1 16,0 52-1,17 36 1,1-71 0,35 89-1,-36-89-15,-17 0 16,18-17-1,-18 0 48</inkml:trace>
  <inkml:trace contextRef="#ctx0" brushRef="#br0" timeOffset="57134.62">12294 13617 0,'0'-17'16,"0"-1"109,53 0-125,35-17 15,18 0 1,-35-18-16,17 0 16,18 0-1,-89 35-15</inkml:trace>
  <inkml:trace contextRef="#ctx0" brushRef="#br0" timeOffset="58027.45">12859 13000 0,'0'18'47,"0"-1"-31,17 1-16,1 35 15,0-18-15,17 53 16,36 0-1,-71-35 1,35 18 0,-18-54-16,-17-52 93,0 18-93,0-19 16,0 1-16,0 17 16,18-17-16,-18 17 15,18 18 1,-1 0 0,1 0-1,0 18-15,17 17 16,18 18-1,-18 18 1,-17-36 0,-1-17-1,-17-36 32,0 0-47,0 1 16,0-1-1,18 18 17,0 0 30,-1 0-46,1 0-1,0 0-15,-1 0 16,1 0 0,-1 0-1,1 0 1,0-17-16</inkml:trace>
  <inkml:trace contextRef="#ctx0" brushRef="#br0" timeOffset="59067.18">11606 6403 0,'18'18'31,"70"34"-15,36 54-16,-18-35 15,35 35-15,35 35 16,124 106-1,-159-124 1,106 107 0,-106-125-16,-88-34 15,18-18 1,-36-18 0,-18-35-1,-17 18 1,18-18-1,0 35-15,17-17 16,0-1 0,-17 1-1,0-18 1,-1 18 0,1-18-16,-18 17 15</inkml:trace>
  <inkml:trace contextRef="#ctx0" brushRef="#br0" timeOffset="59715.38">13917 5574 0,'-18'0'31,"-17"35"-15,0-17-16,0 52 15,-1-34 1,-17 52-16,-17 18 15,-36 158 1,-17 36 0,52-141-1,-35 35-15,36 0 0,-71 88 16,52-53 0,36-140-1,53-54 1</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1-29T06:26:25.608"/>
    </inkml:context>
    <inkml:brush xml:id="br0">
      <inkml:brushProperty name="width" value="0.05292" units="cm"/>
      <inkml:brushProperty name="height" value="0.05292" units="cm"/>
      <inkml:brushProperty name="color" value="#FF0000"/>
    </inkml:brush>
  </inkml:definitions>
  <inkml:trace contextRef="#ctx0" brushRef="#br0">5239 3704 0,'-18'0'78,"0"0"-62,1-17-16,-1 17 16,1-18-16,-1 18 15,-17 0 1,-1 0-16,1 0 16,-18 0-1,0 0 1,36 18-1,-1-18-15,-17 17 16,-1 36 0,1-35-1,-35 70-15,17 35 16,35-34 0,18 34-1,0 53 1,35-105-1,18 17-15,71 36 16,-107-107 0,89 19-1,-18-19 1,-52-17 0,-19 0-1,36-53-15,0 0 16,-18-17-1,18-71 1,0 35 0,-17 0-1,-1-35 1,-18 35-16,1-141 16,-18 177-1,0-213 1,-35 125-1,0-36 1,-1 70 0,-34-52-16,52 123 15,-17-18 1,17 18 0,18 106 77,0 35-93,0 18 16,0 18-16,0-36 16,35 106-16,1-53 15,-1 35-15,53 142 16,-35-159-1,18 52 1,-1-87 0,-70-89-1</inkml:trace>
  <inkml:trace contextRef="#ctx0" brushRef="#br0" timeOffset="825.48">5962 3757 0,'-18'0'47,"1"35"-47,-1-17 16,0 0-16,-17 35 16,17 17-1,18-52 1,-17 17-1,17-17-15,0-1 16,0 1 0,0 17-1,35-17 1,0-18 0,-17 0-1,17 0-15,18-53 16,0-35-1,-35 17 1,-18-35 0,0 71-1,0 17-15,0-17 16,0-35-16,0 87 78,0 19-78,17-1 16,-17 0-16,18 0 15,-18 1 1,18 17-16,-1-36 16,1 36-1,0-53 1</inkml:trace>
  <inkml:trace contextRef="#ctx0" brushRef="#br0" timeOffset="1191.29">6174 3334 0,'0'35'46,"17"0"-46,19 1 16,-36-1-16,35 18 16,0 17-16,-17-17 15,35 35 1,-53-35 0,35-17-1,-35 17 1</inkml:trace>
  <inkml:trace contextRef="#ctx0" brushRef="#br0" timeOffset="1508.4">6350 3581 0,'0'0'0,"35"0"16,1-36-16,-19 36 15,18-35 1,-17 35 78</inkml:trace>
  <inkml:trace contextRef="#ctx0" brushRef="#br0" timeOffset="2251.51">6738 3369 0,'-18'0'16,"1"0"-16,-18 0 16,-1 18-1,19-1-15,-1 19 16,0 16 0,18 1-1,0-35-15,0 17 16,0-17-1,0 17 1,0-17 0,36-18 15,-1-71-15,0 36-16,0 0 15,1-36 1,-36 36-16,17 0 15,1-18 1,-18 35-16,18 36 63,-1 17-48,1-17-15,-18 17 16,18 18-16,-1-18 15,-17-17 1,18-1 0,-1-17-1,1 0 1,0 0-16,88-70 16</inkml:trace>
  <inkml:trace contextRef="#ctx0" brushRef="#br0" timeOffset="2784.46">7461 2875 0,'-35'0'0,"0"18"16,-1-1-16,19 19 15,-1-19-15,18 1 16,0 0 0,0 17-1,0-17-15,18-1 16,35 18-1,17 18 1,-34-17 0,-1-19-1,0 19 1,-35-19-16,18 18 16,-18-17-1,0 0-15,0 17 16,-36 0-1,1 1 1,18-19-16,-36 1 16,35-1-16,0-17 15,1 18 1,-1-18 0,-17-35-1,35 0 1,0-18-16</inkml:trace>
  <inkml:trace contextRef="#ctx0" brushRef="#br0" timeOffset="3384.24">7849 3052 0,'0'0'0,"18"0"47,0 0-16,-1 0-15,1 0-1,0-18 1,-1-17-16,-17-1 16,0 1-1,-17 0 1,-1 35 0,-70 0-1,35 0 1,17 17-16,19 19 15,-1 17 1,18-36 0,0 36-1,0 0 1,0-18 0,35 18-16,1-35 15,17 17 1,35 0-1,-53-35 1,36 0 0,-18-17-1,0-36-15,17-53 16,36-35 0,-53 70-1</inkml:trace>
  <inkml:trace contextRef="#ctx0" brushRef="#br0" timeOffset="3769.67">8308 2452 0,'0'17'47,"35"19"-32,-17 17 1,-1-36-16,19 19 16,-19 16-16,36 54 15,-35 0 1,0-35-1,-18-18 1,17 35 0,-17-71-16,-35-52 62,17 0-62,1-36 16</inkml:trace>
  <inkml:trace contextRef="#ctx0" brushRef="#br0" timeOffset="4074.96">8361 2769 0,'0'-17'0,"53"17"78,-36 0-62,36-18-1,-35 0-15,0 18 0,17 0 16,-18-17 0,19 17-1,-36-18-15,17 18 16</inkml:trace>
  <inkml:trace contextRef="#ctx0" brushRef="#br0" timeOffset="5831.81">6862 4851 0,'0'17'125,"0"19"-110,0-1-15,0 0 16,17 0-16,1 54 15,-1-1-15,-17 0 16,36 0 0,-19 18-16,1 0 15,35 106 1,0-36 0,-36-141-16,1 124 15,0-124 1,-1 71-1,1-53 1,-18-35 0,0-1-1</inkml:trace>
  <inkml:trace contextRef="#ctx0" brushRef="#br0" timeOffset="6964.66">6826 6456 0,'18'0'109,"17"0"-109,-17 17 16,17 1-1,18 35-15,-18-35 16,18 52-16,0-34 16,53 69-1,-71-69 1,18-1-16,-53-17 15,0-36 126,0-17-125,18-18-16,-1 0 15,1-18-15,-18 1 16,18-1 0,-1 18-16,1-35 15,0 0 1,-18 53-1,0 17-15,0-17 16</inkml:trace>
  <inkml:trace contextRef="#ctx0" brushRef="#br0" timeOffset="8282.44">6544 9084 0,'0'18'63,"0"35"-63,35 35 16,1 18-16,-1-18 15,0 35 1,0 36-16,1-36 15,70 195 1,-54-124 0,-34-159-1,0 18-15,-36-106 63,0 18-48,-17-18-15,18-17 16,-36-1-16,17-17 16,-17 35-16,36 18 15,-89-159 1,71 123 0,-36-70-1,18 0-15,18 35 16,-18-53-1,53 36 1,0 17 0,35-18-1,53-17 1,-17 71-16,88-71 16,-106 88-1,-18 17 1,-17 54 15,35 35-15,-18 0-16,-18 0 15,36 88 1,-35 106 0,-18-159-1,-35 212 1,-71-71-1,35-141-15,-52 54 16,-1-54 0,107-71-1,-1-17 1</inkml:trace>
  <inkml:trace contextRef="#ctx0" brushRef="#br0" timeOffset="9103.57">7285 9384 0,'0'0'16,"-18"0"0,1 0-16,-19 18 15,-17 70 1,18-18-1,17-17 1,1-18 0,17 18-1,0-35-15,0 17 16,17-17 15,1-18-15,0 0-1,-18-18 1,70-70-16,-52 70 16,17-52-1,-35 35 1,18-18 0,-18 17-1,17 1 1,1 70 46,0-17-46,-1 17-16,1 1 16,0 17-16,-1-36 15,1 18-15,-18 1 16,18-19-1,-18-87 48</inkml:trace>
  <inkml:trace contextRef="#ctx0" brushRef="#br0" timeOffset="9466.12">7444 9349 0,'17'0'62,"1"17"-62,17 1 16,-17 17-16,-1 0 16,1 1-16,0-19 15,-1 19 1,-17-54 62,0-35-78,0 18 16,0-36-16,18-17 15,-18 35-15</inkml:trace>
  <inkml:trace contextRef="#ctx0" brushRef="#br0" timeOffset="10080.27">7832 9296 0,'0'-36'94,"17"1"-94,19 0 16,-36 17-16,35-35 15,-35 18 1,0 17-1,0 1 1,-35 17 0,17 0-1,-17 0 1,-1 53 0,36-36-1,-17 1 1,17 17-16,0 1 15,0-1 1,0-18 0,17 19-1,19-1 1,17-17 0,-18-18-16,35 0 15,-52 0 1,35 0-1,-18-36 1,-17 19 0,52-71-16</inkml:trace>
  <inkml:trace contextRef="#ctx0" brushRef="#br0" timeOffset="10459.44">8149 8643 0,'0'35'31,"18"1"-15,-1 17-16,-17-1 16,18-16-1,17 52 1,-35-35-16,36 53 16,-36-53-1,17-18 1,1-35-1,0-53 17,-1 0-17</inkml:trace>
  <inkml:trace contextRef="#ctx0" brushRef="#br0" timeOffset="10800.63">8378 8396 0,'0'35'16,"0"-17"0,18 17-16,0 1 15,-1 16-15,1 19 16,0-53-1,-1 35 1,1 17 0,-18-35-1,35 18-15,0 18 16,-35-53 0,18-1-1,17-17 1,1 0-1,70-35-15</inkml:trace>
  <inkml:trace contextRef="#ctx0" brushRef="#br0" timeOffset="11387.2">8978 8537 0,'0'18'47,"18"-18"0,17 0-32,0-18-15,-17 1 16,0-36-16,-18 17 16,0 1-1,0-18-15,0 36 16,0-1 0,-36 0-1,1 18 1,-35 36-1,70 16-15,-18 37 16,18-36 0,0-18-1,0 18 1,18 0 0,-1-18-1,18 0-15,1-17 16,-1 0-1,36-18 1,-18 0 0,-1-53-1,37-124 1,-54 36-16,-35 106 16,35-106-1</inkml:trace>
  <inkml:trace contextRef="#ctx0" brushRef="#br0" timeOffset="11680.44">9437 8043 0,'0'18'32,"0"0"-17,0-1 1,17 19-1,1-1-15,-18 18 16,35 17 0,-35-17-1,0-18 1,0 1 0,0-19-1,-17 1 1,-36-18-16,-35-53 15,17-17 1</inkml:trace>
  <inkml:trace contextRef="#ctx0" brushRef="#br0" timeOffset="13495.58">11112 7585 0,'0'0'0,"-35"-18"15,18 0 1,17 1-16,-18 17 16,0 0-1,1 0-15,-1 0 16,0 17-1,1 1 1,-19 53 0,36-36-1,-17 71 1,17-18-16,0-17 16,0-36-1,35 18 1,0-36-1,1-17 1,-19 0 0,1 0-16,35-35 15,35-124 1,-53 71 0,36-124-1,-53 1 1,-18 105-1,0-88-15,0 0 16,-18 106 0,0 0-1,1 70 1,17 36 46,0 17-46,0 0-16,17 36 16,19 17-16,-1 0 15,-18 0 1,36 36-16,36 52 16,-89-158-1,52 52 1,-34-52-1,0-18 1,-1 0 31,1 0-31,0-35-16,35 17 15,-18-53 1,18 18-16,-36-17 15,19 52-15,-19-52 16,1 34 0,-18 19-1,0 52 63,18-17-62,-1 17-16,1-17 16,0-18 15,17-36-15,-35 19-1,35-54 1,18-35-1,-53-17 1,0 105-16,0 1 16,0-1 15,0 36 0,0-1 0,0 19-31,0-19 16,35 54 0,1-18-1,34 17 1,-35-35 0,-17 18-16,0-35 15,-18 0 16,-18-18 1,-35 0-17,18-18 1,-36-17-16,18-18 16</inkml:trace>
  <inkml:trace contextRef="#ctx0" brushRef="#br0" timeOffset="13753.94">11836 6650 0,'0'-18'125</inkml:trace>
  <inkml:trace contextRef="#ctx0" brushRef="#br0" timeOffset="14149.34">12206 6121 0,'0'35'31,"35"0"-31,-17-17 16,0 52 0,35 19-16,-1-1 15,-16 18-15,52 141 16,-70-142-1,17-16-15,0-1 16,-17 35 0,-18-87-1,17-1-15,-17-53 47,-35-35-47</inkml:trace>
  <inkml:trace contextRef="#ctx0" brushRef="#br0" timeOffset="14401.7">12365 6826 0,'0'-17'63,"35"-1"-48,0 0 1,1 1-16,-1-19 0,-17 36 16,-1-17-1,19-1-15</inkml:trace>
  <inkml:trace contextRef="#ctx0" brushRef="#br0" timeOffset="14722.69">12612 6685 0,'17'0'16,"1"18"-16,17 35 16,1-18-16,-19 18 15,19 17 1,-19-34 0,-17-19-1,0-34 32,0-36-47,0-18 16,0 18-16,0 0 15,0 1-15</inkml:trace>
  <inkml:trace contextRef="#ctx0" brushRef="#br0" timeOffset="14978.17">12965 6632 0,'0'18'47,"0"0"-32,0 17-15,17-35 16,-17 35-1,0-17 1,0-54 31</inkml:trace>
  <inkml:trace contextRef="#ctx0" brushRef="#br0" timeOffset="16029.25">13229 5680 0,'0'17'16,"0"19"-16,0 34 16,18-17-16,-1 18 15,36 158 1,-17-123 0,-19 17-1,19-70 1,-19-88 62,-17 17-78,0 1 16,18 17-16,-18-18 15,17 18-15,-17-18 16,18 18-1,0 0 1,-1 0 0,19 0-16,-1 0 15,0 18 1,0 0 0,-35 17-1,18 35 1,-18 19-1,0-72-15,0 54 16,-35-36 0,17-35-1,1 0 17,-1 0-17,0-17 1</inkml:trace>
  <inkml:trace contextRef="#ctx0" brushRef="#br0" timeOffset="16416.53">13917 6191 0,'0'18'16,"0"0"-1,0 34 1,18-34-16,-1 53 15,1-54 1,0-17 31,-1 0-31,1-35-16,35-18 15,-53 0-15,17 18 16,1-71-1</inkml:trace>
  <inkml:trace contextRef="#ctx0" brushRef="#br0" timeOffset="16824.4">14164 5874 0,'35'17'31,"-35"19"-16,36-1 1,-36 0-16,17 0 16,1 1-1,17 52 1,18 35-16,-53-87 16,18 17-1,-36-53 32,-17 0-31</inkml:trace>
  <inkml:trace contextRef="#ctx0" brushRef="#br0" timeOffset="17029.99">14199 6191 0,'0'-17'15,"0"-1"-15,18 18 32,-18-18-32,18 18 15,-1 0 17,-17-17-32,18 17 15,0 0-15,-1 0 16</inkml:trace>
  <inkml:trace contextRef="#ctx0" brushRef="#br0" timeOffset="17282.84">14429 5962 0,'17'0'31,"19"35"-16,-36 0 1,35 1-16,-18 34 16,1-52-1,-18 0 1,0-1 0,-18-34 15</inkml:trace>
  <inkml:trace contextRef="#ctx0" brushRef="#br0" timeOffset="17483.45">14429 5486 0</inkml:trace>
  <inkml:trace contextRef="#ctx0" brushRef="#br0" timeOffset="18229.84">14922 5750 0,'0'0'15,"-35"53"1,18-18-16,-1-17 16,18 53-16,0-54 31,0 1-31,18 0 15,-1-18 17,1 0-32,-1 0 15,19 0 1,-1 0-16,18-18 16,-18 0-1,-17 1 1,17-19-1,0 1 1,1-35 0,-19 52-16,1-35 15,0-35 1</inkml:trace>
  <inkml:trace contextRef="#ctx0" brushRef="#br0" timeOffset="18455.4">15205 5503 0,'0'0'0,"-36"0"16,19 0-1,-54 71 1,54-53 0,-1 17-16,53-53 78,18-35-78</inkml:trace>
  <inkml:trace contextRef="#ctx0" brushRef="#br0" timeOffset="19043.55">15628 5292 0,'0'0'0,"18"0"16,-18 17 15,35 1-31,-35 17 16,18 1-16,-1-1 15,36 88 1,0-17 0,-35-53-1,-1-18 1,-17-52 31,18-54-32,0-17-15,-1 17 16,1 1-16,17-1 16,0 18-16,1-35 15,-19 70 1,1 18 0,0 0 30,-1 0-46,19 36 16,-19 17-16,18 0 16,1 52-1,-1-34 1,-35-53 0,0 17-1,0-17-15,0-1 16,-18 1-1</inkml:trace>
  <inkml:trace contextRef="#ctx0" brushRef="#br0" timeOffset="20991.89">8749 10301 0,'-18'35'63,"1"1"-48,17-1-15,0 0 16,-18 1-16,18-1 15,-18 18-15,18-18 16,-17 36 0,17-19-1,0-34 1,0 0 0,17-18 46,36-36-46,-35 19-1,52-18-15,1-36 16,17 0-16,36-70 16,-54 35-1,-52-17 1,-18-53-1,0 123-15,-18-88 16,-52 35 0,-19-18-1,19 71 1,35 18 0,17 35-1,18 18 79,0 17-78,18-17-16,-18-1 15,17 19-15,1-36 16,0 17-16,-1-17 31,1 0-31,17-35 16,18-18-16,35-53 15,-35 18-15,18 0 16,35-89 0,-106 107-1,17 17 1,-17 35-1,0 54 17,0 34-17,0 1-15,0 17 16,-17 159 0,17-124-1,0-52-15,0-1 0,17 124 16,1-158-1,35 193 1,0-35 0,-36-141-1,36 106-15,-35-71 16,-1-88 0,-17 18-1,-70-54 95,17-34-110,-18 17 15,36-18-15,-18 36 16,53 0-16,-35-18 15,35 17-15,-18-34 16,18 35 0,18-54-1,17 54 1,-17 0 0,17 0-16,-17-1 15,-1 36 1,1 0-1,0-17 1,17-1 0,-17 0-1,-1 18 1</inkml:trace>
  <inkml:trace contextRef="#ctx0" brushRef="#br0" timeOffset="22458.87">11395 8625 0,'0'36'31,"17"17"-15,1 35-16,0-18 15,17 36-15,18 18 16,-36-54 0,36 89-16,0-36 15,0 1 1,0-36-1,-53-70 1,0-36 62,-35-35-62,0-35-16,-18 0 15,-18-18-15,1-35 16,-19 0-16,54 70 16,0-52-1,35 35 1,0 35 0,0 17-16,70-34 15,19-18 1,-37 70-1,1-35 1,-17 53 0,-19 0 15,1 18-15,0 17-1,-1 18-15,1 17 16,-18-34-1,0 158-15,0-71 16,0-35 0,-35 18-1,-18-53 1,53-35-16,-18-18 16,-17 17-1,17-17 1,0 0-1,18 18 110,53-18-109,-17 18-16,34 17 16,18 0-16,-35-35 15,0 36 1,-17-19-16,-1-17 16,-35 18-1,17-18 32,1 0-47,0 0 16,-1 0-1,19 0 1,17 0 0,-36 0-1,36 0-15,-35-18 16,-1 18-1,-17-17 1,0-1 0,18 18-16</inkml:trace>
  <inkml:trace contextRef="#ctx0" brushRef="#br0" timeOffset="23232.32">12471 8802 0,'0'0'0,"-18"0"0,0 0 16,-17 0-1,-18 0 1,36 0 0,-19 35-16,-17 18 0,18 0 15,0 0 1,35 53-1,0-53 1,0 0 0,0-36-1,17 18-15,1-35 16,-18 18 0,18-18 15,52-53-16,36-53 1,-35 18-16,-36-18 16,-17 71-1,-18 0 1,0 17 0,17 53 62,1-17-78,-18 17 15,18 1-15,17 16 16,-18-16-16,19-1 16,-36-17-16,17-1 15,19 1 1,-36 0-1,17-18 1,1-36 0,17-34-16,18-89 15,-18-17 1</inkml:trace>
  <inkml:trace contextRef="#ctx0" brushRef="#br0" timeOffset="24030.35">12876 8608 0,'0'17'16,"0"1"-1,0 35-15,18-18 16,0 1-16,-1-1 16,-17 0-1,18 36-15,0-71 16,-18 35-1,0-53 48,0 1-63,0-54 16,0 18-16,-18-35 15,18 35-15,0 18 16,0-18-1,0 35 1,18 36 15,17-1-15,-17 1-16,17 53 16,0-36-1,-17 0-15,-1 1 16,1 16-1,-18-16-15,0-19 16,0-34 15,0-19-15,0-16 0,0-1-1,18-141-15,17 105 16,-35 72-1,18-19 1,-1 36 0,1 0-1,17 18-15,0 0 16,1 52 0,-1-34-1,-17 16 1,-1-34-1,1 35 1,-1-35-16,-52-36 94,0 18-94</inkml:trace>
  <inkml:trace contextRef="#ctx0" brushRef="#br0" timeOffset="24792.24">14834 7549 0,'-17'0'16,"-1"0"-16,-35 0 16,-53 53-1,36 36 1,34-37-1,1 37 1,35-54 0,-17 53-16,17-53 15,0 1 1,0-19 0,35 1-1,0 0 1,71-18-16,123 0 15,-105-18 1,123-53 0,-124 36-1,-105 18 1,-18-1 0,0 0 15,0 1-31</inkml:trace>
  <inkml:trace contextRef="#ctx0" brushRef="#br0" timeOffset="25348.89">15328 7691 0,'-17'0'15,"-1"0"1,18 35-16,-35 0 16,17 53-1,18-17 1,0-18 0,35 0-1,-17-18 1,0-17-1,-1-18-15,71-36 16,-35-17 0,36-52-1,-19-1 1,-35 18 0,-17 52-16,-18 19 15,-18 17 16,1 0-31,-19 0 16,1 0 0,0 0-1,17 0-15,1 0 16</inkml:trace>
  <inkml:trace contextRef="#ctx0" brushRef="#br0" timeOffset="26002.14">15822 7391 0,'0'17'16,"18"1"-16,-1 17 16,19 1-16,-19 34 15,1 1-15,17-18 16,-17-36-16,-18 18 16,0-52 46,0-18-46,0-18-16,0 0 15,0 0 1,0 35-16,0-17 16,0 0-1,0-1 1,17 36 46,19 0-62,-1 36 16,-17-19-16,-1 1 16,1 35-16,0-36 15,17 54 1,-35-53-1,17-1 1,-17-70 47</inkml:trace>
  <inkml:trace contextRef="#ctx0" brushRef="#br0" timeOffset="26359.32">16263 6844 0,'0'18'32,"18"-18"-17,-18 35-15,35 18 16,0 17-16,-17 1 16,35 52-1,-18-52 1,-35 35-1,18-18 1,-18-70-16,-36-36 47,1-17-47</inkml:trace>
  <inkml:trace contextRef="#ctx0" brushRef="#br0" timeOffset="26606.33">16263 7302 0,'0'0'0,"0"-17"16,18 17 15,-18-18-15,17 18-16,1 0 15,0-17 1,17 17 0,18-18-16,88-35 15,-106 35 1</inkml:trace>
  <inkml:trace contextRef="#ctx0" brushRef="#br0" timeOffset="27126.46">16792 7091 0,'18'0'0,"0"0"78,-18-53-62,0 18-16,0-1 15,0 1-15,0 17 16,0 1-16,0-1 16,-36 18 30,19 35-46,17 1 16,0 17-16,0 0 16,0-18-1,0 0 1,0 0 0,0-17-1,17 0 1,1-1-16,17-17 15,0 0 1,36-17 0,0-89-1,17-18 1,-53 54 0,-17 17-16</inkml:trace>
  <inkml:trace contextRef="#ctx0" brushRef="#br0" timeOffset="27927.5">17180 6809 0,'18'0'15,"-18"35"-15,18 0 16,-1 0-16,1 1 16,-18-1-16,17 18 15,1-18 1,-18-17-16,0-1 15,71 19 1,-71-19-16,17-17 16,-17-17 15,36-71-15,16-106-1,-16 88 1,-19 18-16,1 52 15,0 36 48,-1 0-47,1 18-16,0 0 15,-18-1-15,0 18 16,17-17-16,-17 0 15,18-18 1,0-53 31,-18-18-31,17 18-16,1-53 15,-18 1-15,17 16 16,-17 54-1,0 0-15,0 17 0,18 1 16,0 17 31,-1 0-47,1 53 16,0-1-1,35 37-15,-53-36 16,17-18-16,1 18 15,-1 17 1,-17-52 0,0 0-1,-17-54 63,17 19-62</inkml:trace>
  <inkml:trace contextRef="#ctx0" brushRef="#br0" timeOffset="28179.91">17886 6509 0,'-18'0'46,"18"-18"-30,0 0 0,0 1-1,0-1 1,0 1 0,0-1-16,0-70 15,388-195 1,-229 231-1,-53-37-15</inkml:trace>
  <inkml:trace contextRef="#ctx0" brushRef="#br0" timeOffset="29087.23">19156 4727 0,'0'0'0,"-18"0"15,-52 0 1,-1 35-16,36-17 16,0 0-1,-160 193-15,72 72 16,105-195-1,18 194 1,0-53 0,18-140-1,53 105 1,-19-89-16,-34-69 16,35 17-1,0-18 1,-35-35-1,-1 18 1,54 34 0,-36-16-16,106 17 15,-35 0 1,-88-53 0,70 0-1,-35 0 1,0 0-1,-18 0-15,18-18 16,53-53 0,17 1-1</inkml:trace>
  <inkml:trace contextRef="#ctx0" brushRef="#br0" timeOffset="30230.87">19773 5380 0,'0'35'47,"0"36"-31,0-18-16,18 35 15,-1 18 1,1-36-16,0 36 16,35 53-1,-18-71 1,-35-70 0,0-54 46,-18-34-46,-17 17-16,17-18 15,-17 1-15,17 34 16,1-16-16,17-1 16,-18-18-1,1 18-15,-1 0 16,18-53-1,0 1 1,18 34-16,34-35 16,19 0-1,-18 71 1,106-124 0,-106 124-1,-36 35 1,1 0-1,0 53 1,-1-35 0,-17 176-1,0-159 1,-17 194-16,-1-193 16,-70 122-1,52-105 1,19-35-1,34 17 142,54 0-142,35 18-15,-53-35 16,17 0-16,-17-18 16,-35 0-1,-1 17-15</inkml:trace>
  <inkml:trace contextRef="#ctx0" brushRef="#br0" timeOffset="30987.64">20461 5186 0,'18'17'46,"-18"19"-46,35 34 16,-17-52 0,-1 53-16,1-19 0,0 1 15,-1 0 1,-17-17 0,0-19-16,18 18 0,0 1 15,-18-19 1,0-34 62,-18-36-78,-17-18 16,17 1-16,-17-36 15,17 53-15,18 18 16,0 17-1,0-35 1,0 35-16,0 1 0,18-18 31,-1 17-15,36 0-16,-17 18 16,34 0-1,-35 0 1,36 18-16,-1 52 15,-52-34 1,0 34 0,-1 54-1,-17-71 1,-35 35 0,-18 0-16,53-70 15,-53 35 1,-17 0-1,52-53 1,0 0 0,18-18 15,18-17-15</inkml:trace>
  <inkml:trace contextRef="#ctx0" brushRef="#br0" timeOffset="31865.12">21026 4904 0,'0'17'31,"17"19"-15,-17-1-16,0 18 15,0 0 1,0 0-16,35 105 16,-35-52-1,18-18 1,-18-17-1,0-36 1,0-52 15,0-1-15,0-17-16,-18-36 16,1-17-1,-18-106 1,17 88-16,18 71 15,0-18 1,0 18 0,0-1-1,88 1 1,18 17 0,-71 18-16,0 0 15,-17 0 1,0 0-1,-1 18 1,1 17 0,0 18-1,17 35-15,-35 36 16,0-71 0,0-36-16,0 19 15,-53 34 1,18-34-1,17-36 1,-17 17-16,17-17 16,1 0 124,17-35-124,0 0-16,0-1 16</inkml:trace>
  <inkml:trace contextRef="#ctx0" brushRef="#br0" timeOffset="32695.92">21537 3492 0,'18'0'47,"17"0"-32,71 53-15,35 18 16,-18 0-16,71 70 15,89 88 1,-125-88-16,89 124 16,-123-36-1,-89-123 1,36 123 0,-54-123-1,-17-36 1,0 19-16,-17 17 15,-1-54 1,-35 54 0,18-35-1,0-18 1,-18 35 0,17-35-16,19-36 15,-1 19 1,18-19-1,-18 1 1,18 0 15</inkml:trace>
  <inkml:trace contextRef="#ctx0" brushRef="#br0" timeOffset="38678.28">9243 12771 0,'0'17'141,"0"1"-126,17-1 1,-17 19-16,18 52 15,0-53 1,-1 106 0,-17-70-1,18 17-15,0 0 16,-1 106 0,1-35-16,-18-88 15,18 17 1,-18-35-1,0-36 1,0 54 0,17-36-1,-17 0-15,0-17 16,0 53 0,18-36-1,-1 36 1,-17 17-1,18-18 1,-18 18-16,18 18 16,-1-35-1,1 35 1,-18-53 0,18 52-1,-18-34 1,0-36-16,17 18 15,-17-35 1,0-1 0,18 1-1,-18 17 1,0 1 0,18-1-1,-18 0 1,17 18-1,-17-35 1,18 17 0,-18 18-16,17 18 15,-17-36 1,18-18 0,0 54-1,-18-53 1,0 17-16,17-17 15,-17 34 1,18 1 0,0-17-1,-18-19 1,0 1 0,17 0-16,-17-1 15,18 18 1,-18-17-1,18 0 1,-1-18 203,1 0-188,-1 0-31,1-18 16,0 18-16,17-35 15,36 0 1,-1-1 0,36 1-16,-88 17 15,35 1-15,-18-1 16,18 0-1,-18 1 1,-17 17 0,-1 0-1,72-35-15,-54 35 16,53-36 0,35 19-1,19-36 1,-72 35-1,-35 0 1,-17 18-16,0 0 109,-18-17-30,0-1-33,-36-35-30</inkml:trace>
  <inkml:trace contextRef="#ctx0" brushRef="#br0" timeOffset="39560.17">10654 15205 0,'18'0'78,"-1"0"-63,1 0 1,-1 0 0,36 35-1,36 18-15,-54-18 16,106 71 0,-53-18-1,-53-52 1,1 16-1,-36-34 204,-18 53-203,-35-18-16,18 17 15,0-35-15,-18 36 16,-18-18-16,18 17 16,18-17-16,-36 18 15,71-54 1</inkml:trace>
  <inkml:trace contextRef="#ctx0" brushRef="#br0" timeOffset="41586.86">10372 1623 0,'0'35'94,"0"18"-94,35 35 15,0 18-15,1-18 16,-1 18-16,0 0 16,18 17-16,-18-34 15,18 34 1,-18-17 0,1-89-1,-36 1 1</inkml:trace>
  <inkml:trace contextRef="#ctx0" brushRef="#br0" timeOffset="42607.91">11359 1552 0,'18'0'31,"0"0"-15,-1 18-16,1 17 15,35 36 1,0-1 0,17 124-1,36 36 1,-70-160-16,34 142 16,-52-159-1,-18-36 1,-18-52 31,0-35-32,-17 17-15,0 0 16,0-36-16,-18-16 16,-36-72-1,37 107 1,16-36-1,1 35-15,35 36 16,0-18 0,0 0-1,0 36 1,53-54 0,53-17-16,-36 53 15,89-54 1,0 36-1,-106 36 1,17 17 0,-34 0-1,-19 35 1,18 53-16,1 18 16,-19-18-1,-17 53 1,-17-35-1,-19-35 1,-34-18-16,17-36 16,18-17-1,-53 0 1,35 0 0,0 0-1,35 0 1</inkml:trace>
  <inkml:trace contextRef="#ctx0" brushRef="#br0" timeOffset="43461.1">12524 1041 0,'0'35'46,"35"36"-30,-35-36-16,35 53 16,18 35-16,-18-34 15,1 52 1,34 53-16,-17-71 16,-35-70-1,-18-35 1,0-36 31,0-35-47,0 36 15,0-36-15,0 0 16,17 18-16,-17-1 16,18 1-1,0 0 1,52-18-1,1 53-15,17 0 16,-70 0 0,52 0-1,-17 53 1,-35-18 0,17 53-1,-35-35 1,0 0-1,0-35 1,-35 17 0,-53-17-1,70-1-15,-53-17 16,1 35 0,35-17-1,17-18 1,-17 0 31,17 0-32</inkml:trace>
  <inkml:trace contextRef="#ctx0" brushRef="#br0" timeOffset="45165.1">9419 4427 0,'0'18'16,"18"17"-16,-1 36 16,19-1-1,-19 1-15,19 17 16,17 18-16,17 106 15,1-54 1,-71-122 0,53 17-1,-53-18 1,0-53 62,0-35-78,-36 0 16,1-35-16,-18-18 15,18 18-15,-53-53 16,17-35 0,36 70-1,17 18-15,18 52 16,0-105-1,0 18 1,35-1-16,54 18 16,-54 54-1,106-37 1,-88 72 0,35-19-1,-35 36 1,-35 18-16,35 17 15,-18 18 1,-17 53 0,-1-35-1,-17 70 1,-17 53 0,-1-159-16,-53 89 15,1-36 1,17-35-1,35-36 1,1 1 0,-1-18 62</inkml:trace>
  <inkml:trace contextRef="#ctx0" brushRef="#br0" timeOffset="45919.27">10442 3898 0,'0'18'31,"0"17"-15,0 36-16,0-18 15,18 70-15,0-52 16,-18 70-16,0-18 16,17 36-1,-17-106 1,0 0-16,0-71 47,0-35-32,0 0-15,0 18 16,18-18 0,35-53-1,-18 71-15,53-36 16,-17 36-1,-18 18-15,-36 17 16,36 0 0,-18 17-1,-17 18-15,17 18 16,-17 0 0,0 18-1,-18 35 1,0-36-1,-71 18 1,-17-17-16,70-53 16,-123-1-1,35-17 1,71 0 0,-53-17-1,17-19 1,18 1-16,18 0 15</inkml:trace>
  <inkml:trace contextRef="#ctx0" brushRef="#br0" timeOffset="46493.75">8343 3916 0,'-17'0'16,"-1"17"-1,0 1 1,-17 35-16,17-18 16,1 106-1,-1 1 1,18-72 0,0 124-1,53 53-15,0-106 16,53 53-1,-18-70 1,124 123 0,-107-124-1,19-35 1,70 18-16,212-35 16,-301-71-1,213-18 1,-18-105-1,-106-54 1,-124 71 0,36-70-16,-88 70 15,52-123 1,-70 141-16</inkml:trace>
  <inkml:trace contextRef="#ctx0" brushRef="#br0" timeOffset="47080.55">11448 3369 0,'17'18'47,"36"52"-32,35 54-15,-17-18 16,70 52-16,-17 36 16,-54-70-16,18 35 15,71 211 1,-141-282 0,35 159-1,-53-106 1,0-106-16,-18 18 15,0-35-15,-17 0 16,17-1 0,-17 1-1,0-18 1,17 18 0,-52-1-1,-54 36 1,89-53-16,-36 18 15,-70 35 1,35-36 0,-70 19-16</inkml:trace>
  <inkml:trace contextRef="#ctx0" brushRef="#br0" timeOffset="48295.39">5680 4957 0,'-18'0'93,"0"0"-93,1 0 16,17 17-16,-35 18 16,-1 36-1,19-36-15,-36 106 16,-53 89-1,71-124 1,-71 140-16,18 19 16,52-141-1,1 122 1,17-69 0,18-107-1,0 19 1,0-19-16,0-35 15,18 1 1,0-1 0,-1-17-1,1 17 1,0-35 0,-1 35-16,36 18 15,-18-18 1,-17-17-1,0 0 1,-1-1 0</inkml:trace>
  <inkml:trace contextRef="#ctx0" brushRef="#br0" timeOffset="51267.5">6174 10936 0,'17'-18'172,"36"1"-172,0-1 16,18-35-16,70 0 15,0 0 1,-35 18-16,211-88 16,-70 52-1,71-52 1,70-1-1,-247 54-15,106-19 16,-36-16 0,-175 105-1,140-106 1,0 0 0,-87 71-1,17-36-15,-1-17 16,-52 53-1,53-36 1,0 18 0,-53 18-1,35-18 1,-35 0-16,-18 35 16,0-17-1,-17 18 1,0 17-16,-36 0 156,-17 17-140,-18 18-16,0 1 15,-35-19-15,0 36 16,17-17 0,-229 69-16,177-69 15,-124 52 1,-18-18-1,212-34 1,-141 34 0,71-35-1,-1-17-15,-140 70 16,140-70 0,-193 35-1,35 0 1,123-36-1,-88 54 1,88-53-16,106-1 16,18 1-1,88-18 142,70-71-142,36 18-15,-18 1 16,106-19-16,-71 0 15,354-123 1,-89 71 0,-18-53-16,53-1 15,-264 89 1,-18 17 0,-176 36-1,-1 35 1,-52 18 93,17 17-93,-35 0-16,-35 36 15,53-36-15,-71 53 16,-123 53 0,158-88-1,-176 106 1,-53 35-16,36-70 16,-177 70-1,-18 0 1,336-159-1,-212 88 1,105-70 0,213-53-16,105-53 140,0 18-140,53-35 16,53-36-16,-35 35 16,35 1-1,88-71-15,36-18 16,-18 18-1,-230 105 1,-17 19-16,-35-1 16,-54 18 140,-17 35-140,-70 18-16,-53 0 15,35-18-15</inkml:trace>
  <inkml:trace contextRef="#ctx0" brushRef="#br0" timeOffset="54736.53">1482 10336 0,'0'36'47,"0"-19"-31,0 19-1,0-1-15,0 0 16,-18-17-16,18-1 16,0 36-16,-18-17 15,18-19 1,-17 19-1,17-19 1,0 1 0,-36-18 93,19 0-93,-1 0-1,-17 0 1,0 0 0,-1 0-16,-34 17 15,-18 36 1,52-17-1,-52 52 1,35 35 0,18-87-1,35 16-15,0 1 16,0 0 0,35 18-1,-17-18 1,35-18-1,0 0 1,0-17-16,88 17 16,35-35-1,-88 0 1,71 0-16,35-53 16,18-52-1,-159 52 1,35-53-16,-88 35 15,0 36 1,0-36 0,0-17-1,-35 0 1</inkml:trace>
  <inkml:trace contextRef="#ctx0" brushRef="#br0" timeOffset="55429.97">2081 9648 0,'0'18'31,"0"17"-15,0 18-16,0 0 16,18 18-16,0-1 15,-1 54 1,1-71 0,17 123-1,0-52-15,-35-71 16,0-36-16,0 18 15,0-17 1,18-18 93,-18-18-109,18 1 16,-1-36 0,-17 35-16,53-35 15,-35 53 1,17-35 0,-17 35-1,0 0 16,-1 18-15,-17-1-16,18 1 16,-1 0-1,-17-1 1,18 1 0,17-36 15,-35 1-31,53-36 15,-35 0-15</inkml:trace>
  <inkml:trace contextRef="#ctx0" brushRef="#br0" timeOffset="55723.21">2663 10107 0,'0'18'16,"0"17"-16,18-35 15,-18 35-15,0 18 16,18-35-16,-1-18 16,-17 35-1,18-17 1,0-18 0,17 0-1,-17-53 1,17 18-16,-17-18 0,17-106 15,-35 53 1,0 53 0,0 0-1,0 36-15</inkml:trace>
  <inkml:trace contextRef="#ctx0" brushRef="#br0" timeOffset="57310.62">2963 9860 0,'18'0'0,"0"0"15,-1 0 1,-17 18-16,0-1 15,18 19-15,-18-1 16,18 53 0,-1-17-1,-17-54 1,0 19 0,0-54 30,0-35-46,0 0 16,0-35-16,18 0 16,35 17-1,-18 36 1,0 17-16,-17 18 16,0 0-1,17 36 1,0 16-1,0-34 1,1 17 0,-1 1-16,-35-19 31,18-17-31,-1 0 16,-17 18-16,18-18 15,-1 0 1,19 0-1,-19-35-15,36-71 16,18-35 0,-36 17-1,-17 1 1,-18 88 0,17 52 15,-17 1-16,18 52 1,-18 1 0,0-36-1,0 36-15,0-54 16,0 1 0,18-36 30,-1-35-30,19-35-16,-1-53 16,0 53-16,-17-35 15,-18 105 1,0 36 15,0 34-15,-18 1-16,1 0 15,-1 0-15,18 0 16,0 35 0,-18-70-1,18-36 17,0 1-17,0-19 1,18 19-1,35-19 1,-36 36 0,1 0-1,0 0-15,-1 0 16,1 0 0,-18-17-1,53-36 1,-18 0-1,-17 0 1,0 0-16,-18 36 16,0-1-1,0 0 1,0 36 31,17 17-47,-17 0 31,0-17-31,0 0 16,18-1-16,-1 19 31,1-19-31,0-17 16,-18 18-1,0 17 1,0 0-1,0 1 1,-18 17 0,-17-18-16,17-17 15,1-18 1,-1 35 0,0-35-1,1 0-15,-1 0 16,-88 17-1,88-17-15,1 18 16</inkml:trace>
  <inkml:trace contextRef="#ctx0" brushRef="#br0" timeOffset="60497.12">7532 10389 0,'17'0'78,"1"0"-63,35 0-15,53-17 16,0-19-16,88 1 16,-53 0-1,317-71 1,-52 18-16,-265 53 16,53-36-1,-106 36 1</inkml:trace>
  <inkml:trace contextRef="#ctx0" brushRef="#br0" timeOffset="82593.83">20249 7161 0,'53'0'218,"53"-53"-218,-18 36 16,54-36-16,-54 18 16,70-18-16,-52 17 15,0-16 1,70-19-16,89-35 15,-194 71 1,52-18 0,-70 35-1,0-17 1,0 0 0,-18 17-16,-17 18 15,-1-18 1,1 18-1,0-17 1,-36 17 203,-52 17-219,-1 19 0,-53 17 15,36-18 1,18 18-16,-36-18 16,-18 18-1,71-18 1,36-35 0,17 18 30,-35-18-30,17 18 0,-53 17-1,-52 18-15,105-53 16,-88 35 0,36 0-1,52-35 1,1 18-1,-1-18 17,18 18-17,-18-18 1,-52 17 0,35 1-1,-107 52-15,19-17 16,17-17-1,71-1-15,-53-17 16,52-1 0,19-17 15</inkml:trace>
  <inkml:trace contextRef="#ctx0" brushRef="#br0" timeOffset="85707.27">12524 14340 0,'0'-17'63,"0"-1"-16,-18 1-47,0-1 31,1 18-16,-19-18 1,19 18-16,-19 0 16,-34 0-1,17 0 1,-18 53 0,19-18-16,-1 18 15,17 0 1,36-17-1,-17 34 1,17 1 0,0-18-16,0-1 15,17 54 1,-17-53 0,71 71-1,-36-36 1,18-18-1,0-17-15,0 0 16,0-17 0,17-19-1,1-17 1,-36 0 0,89-53-1,-18 0-15,-18 18 16,-53-18-1,36 18 1,-54 0 0,1-18-1</inkml:trace>
  <inkml:trace contextRef="#ctx0" brushRef="#br0" timeOffset="86411.18">13035 14623 0,'-17'0'31,"-1"0"-31,0 35 16,18 18-1,0 0 1,0 17 0,0 1-16,18-54 15,35 19 1,88-19-1,-71-17 1,160-88 0,-124 18-1,-71 52-15,0-70 16,-35 70 0,0-17-1,-35-18 1,-36 18-1,18 17 1,-70-52-16,70 52 16,35 0-1,-17 18 1,17-17 0,1 17-1,-1 0 1,1 0-16,-1 0 0,-35 0 15,-53 53 1,89-36 0,-54 36-1,53-18 1,18-17 31,18 0-32</inkml:trace>
  <inkml:trace contextRef="#ctx0" brushRef="#br0" timeOffset="87588.81">13741 14358 0,'0'35'47,"0"-17"-47,0 0 15,17 17-15,1 0 16,0 0-1,-1-17 1,-17-53 140,0 17-140,0-17-16,-17 0 16,-1-18-16,18 17 15,0-16-15,0 16 16,0 1-1,0 17 1,18 18 31,17 0-47,-17 18 16,70 17-1,-71-17 1,36 17-1,-35 18 1,0-18-16,-1 1 16,-17-19-1,0-70 63,0 0-62,0 18-16,0-18 16,0 18-16,0-18 15,0 35 1,0-35-16,18 36 16,-1 17 15,19 0-16,-36 17 1,70 36 0,-34-35-16,17 35 15,-36-35 1,-17-1-16,18-17 16,-18 18-1,35-18 1,18 0-1,18-35 1,17-36-16,-71 53 16,36-70-16</inkml:trace>
  <inkml:trace contextRef="#ctx0" brushRef="#br0" timeOffset="88247.48">14728 13776 0,'18'35'32,"-18"1"-32,18 34 15,-18 18 1,0-35-16,17 35 16,1-35-1,0 0 1,-18 18-1,0-54 1,0-34 31,0-18-31,-36-18-16,1-18 15,17 0-15,-34 1 16,16-36-1,1 0-15,17 0 16,18 53 0,0 18-1,0 0 1,36 0 0,-19 35-1,54-18-15,-18 18 16,-36 0-1,36 35 1,-35-35 0,17 88-1,-17 1-15,-18-19 16,-18 18 0,-52 1-1,70-72 1,-53 19-1,17-36 1,36-18 47,18-17-63</inkml:trace>
  <inkml:trace contextRef="#ctx0" brushRef="#br0" timeOffset="88735.42">15134 13670 0,'0'-18'16,"0"36"31,0 0-47,0 17 16,0-17-16,18 17 15,-18 0-15,17 1 16,-17-19-1,18 18-15,0-17 16,-1-18 15,19-18-15,17-17-16,-36-18 16,36-53-1,0-35 1,-35 71-16,-1-18 15,-17 35 1,0 35 0</inkml:trace>
  <inkml:trace contextRef="#ctx0" brushRef="#br0" timeOffset="89149.39">15840 12823 0,'0'53'47,"0"0"-32,0-17-15,0 17 16,17-1-16,-17 1 16,18-17-1,-18 52-15,18-18 16,-18-52-1,0 17 1,0 18 0,0-35-1,-18-1-15,0 19 16,1-36 0,-36 17-1,18-17 1</inkml:trace>
  <inkml:trace contextRef="#ctx0" brushRef="#br0" timeOffset="89802.99">15822 13317 0,'0'0'0,"18"-17"0,-1-1 16,1 18 15,0 0-31,-1 0 16,1 0-1,0 0 1,-1 0 0,1 0-16,17-35 15,18-18 1,-18-18-1,-17 18 1,17 1 0,-35 16-16,0 19 31,-17 34 16,-1 1-32,18 17-15,0 0 16,0-17-16,0 0 16,0 17-1,0-17 1,0-1 0,35 19-1,-17-36 1,17 0-16,0 0 15,36-18 1,123-53 0,300 18-16,441-70 15,688-89 1,246-88-16,-1022 159 16,35-53-1,-688 141 1,-265 53-1</inkml:trace>
  <inkml:trace contextRef="#ctx0" brushRef="#br0" timeOffset="91533.38">27005 3087 0,'18'0'63,"-18"17"-47,17 19-16,19 17 15,-19 35-15,36 35 16,-17 1-16,34-1 15,36 159 1,-71-193 0,0 17-1,-17-54-15</inkml:trace>
  <inkml:trace contextRef="#ctx0" brushRef="#br0" timeOffset="92429.54">27869 3492 0,'18'0'47,"-18"18"-32,53 53-15,-18-18 16,18 35-16,-18-18 16,36 19-1,-36-19-15,18 36 16,-35-53 0,-18-35-1,0-36 48,-35-35-63,17 0 15,-35-18-15,0 1 16,0-18-16,18 35 16,0 0-1,-18-35-15,53 52 16,-18-17-1,18 18 1,0 0 0,0 0-1,35-18 1,1 17-16,34-16 16,-35 16-1,36 19 1,17-1-1,-35 18 1,-18 0 0,1 18-16,-19-1 15,1 71 1,-18-52 0,0-1-1,0 53 1,-35-53-1,17-17-15,18 0 16,-18-18 0</inkml:trace>
  <inkml:trace contextRef="#ctx0" brushRef="#br0" timeOffset="93423.6">28716 3263 0,'18'0'47,"-18"35"-32,35 18-15,0 18 0,-35-36 16,18 36-16,17-1 16,0 19-1,-17-19 1,-18-52 0,0-36 30,0-52-46,-18-1 16,1 0-16,17 18 16,-18 1-16,1-37 15,17 72 1,-18-1 0,18 0-1,18 1 1,17 17-1,106-35 1,-70 35-16,-1 0 0,36 0 16,-88 17-1,-18 1 17,0 35-17,0-18-15,-18 0 16,0-17-1,-17 17-15,0-35 16,17 35 0,18-17 62,0 0-63,35-1-15,1 19 16,-19-19 0,19 36-16,-36-17 15,17 34 1,-17-52 0,0 17-16,0 0 15,-35 1 1,17-36-1,-17 0 1,17 0 0,-35 0-1,18 0 1</inkml:trace>
  <inkml:trace contextRef="#ctx0" brushRef="#br0" timeOffset="95295.6">28116 8326 0,'0'17'31,"0"1"-31,0 35 16,0-18-16,0 18 16,0 0-16,0 17 15,0-17 1,0 88 0,18-52-16,-18 87 15,18 18 1,-18-106-1,0 0 1,0-17 0,0-18-16,17-18 15,-17 0 1</inkml:trace>
  <inkml:trace contextRef="#ctx0" brushRef="#br0" timeOffset="96312.2">28681 8890 0,'-35'35'31,"35"-17"-31,0 17 16,-18 18-16,18 0 16,-18-18-16,1 71 15,17-71 1,0 36-1,0-18 1,17-35 0,-17-1-1,18-17-15,17 0 47,0 0-31,-17-17-1,0 17 1,-1-18-16,19-17 16,-19-1-1,1 19 1,0-36 0,17-18-1,-35 36 1,0 0-16,0 17 15,0 0 1,0-35 0,0 36-1,-18 17 1,-52-53-16,34 35 16,1 1-1,-18 17 1,0-18-1,18 18 1,17 0 0,1 35 77,17-17-93,0 0 16</inkml:trace>
  <inkml:trace contextRef="#ctx0" brushRef="#br0" timeOffset="97129.76">29139 8855 0,'0'17'31,"-17"1"-31,-1 17 16,18 1-16,-35 16 15,17-34-15,18 70 16,0-70 0,0 53-1,0-36 1,0-18 0,0 1-1,18-18-15,17 0 16,36 0-1,-36 0 1,36-35 0,-19 17-1,-52 1 48,0-1-63,0-17 15,-17-1-15,17 1 16,-35 0-16,17-1 16,-17 1-16,17 18 15,-17-19 1,17 19 0,18-1-1,-18 18-15</inkml:trace>
  <inkml:trace contextRef="#ctx0" brushRef="#br0" timeOffset="97668.57">29810 8678 0,'0'18'47,"17"35"-47,-17-35 16,18 34-16,-18 1 15,18 0-15,-18-17 16,35 122-1,-35-140 1,18 53 0,-18-89 31,0-53-16,0 18-31,0-17 15,0-1-15</inkml:trace>
  <inkml:trace contextRef="#ctx0" brushRef="#br0" timeOffset="98246.03">30021 8625 0,'18'36'47,"-18"-1"-31,0-17-16,0 35 16,0-18-16,0 0 15,-18 18-15,18-35 16,-35 17-1,35-17 1,18-1 125,35 1-126,-36-18-15,1 17 16,17 1-16,-17 0 16,-1-1-16,36-17 15,-35 18 1,35-18-1,18 0 1,-36 0 0,0-35-16,18-53 15,-53 35 1,18-18 0</inkml:trace>
  <inkml:trace contextRef="#ctx0" brushRef="#br0" timeOffset="98925.93">30462 8449 0,'0'35'47,"18"18"-31,0-35-16,-1 52 15,-17-52-15,18 35 16,17 18-16,-35-54 16,0 54-1,18-71 1,-1 0 31,1 0-16,0 0-15,-18-18-16,53 0 15,0-17 1,0 0-16,-1 35 15,1-35-15,-35 35 16,0 0 15,-1 53-15,1-1 0,0 19-16,-18 0 15,0-54 1,-18 18-1,0-17 1,1-18 0,-1 0-1,-35 0-15,-17 0 16,-72 0 0,107 0-1,-71-35 1,89 35-1,-1 0-15</inkml:trace>
  <inkml:trace contextRef="#ctx0" brushRef="#br0" timeOffset="99767.2">28910 5574 0,'0'18'62,"0"17"-46,0 0-16,0 36 16,0 34-16,0-16 15,35 158 1,-17-53-1,0-53-15,-1-18 16,19 71 0,-19-88-1,-17-71-15,18 1 16,-18-19 0,0 1 15,18-89 78</inkml:trace>
  <inkml:trace contextRef="#ctx0" brushRef="#br0" timeOffset="100355.37">29104 5415 0,'0'18'32,"0"17"-17,18-17 1,-1 35-16,1 17 16,0-17-16,17 18 15,-17-1-15,17 142 16,-17-124-1,34 194 1,-16 18 0,-19-194-1,1 70-15,0-70 16,-18-71 0,17 1-1</inkml:trace>
  <inkml:trace contextRef="#ctx0" brushRef="#br0" timeOffset="101148.42">28734 6950 0,'35'53'62,"0"0"-46,18-1-16,0 1 16,-18 18-1,36 17-15,17 0 16,-53-52-16,54 69 15,-54-87 1,-17-18 31,17-35-31,0-71-1,0 35-15,-17-34 16,17-1-1,18-71 1,-35 72-16,0 69 16,-18-17-1</inkml:trace>
  <inkml:trace contextRef="#ctx0" brushRef="#br0" timeOffset="103875.36">30374 3210 0,'53'18'219,"18"0"-219,-18 17 16,17 0-16,1 18 15,17-18-15,0 36 16,106 88 0,-53-18-1,-88-106 1,71 141-16,-1-34 16,-70-72-1,53 142 1,0-18-1,-53-88 1,52 70 0,-69-70-16,17 17 15,0 36 1,-18-88 0,-18 34-1,19-16 1,-19 16-1,1 1-15,17 18 16,-17-89 0,-18 106-1,35 18 1,-17 0 0,-1-71-16,1 35 15,-18-87 1,18 69-1,-18-34 1,0-53 0,0 35-1,0-18 1,0 0-16,0-17 16,0 17-1,0 36 1,0-19-1,0-34 1,0 0-16,0-1 16,0 1-1,0 0 1,0-1 0,0 19-1,-18-1 1,0 35-16,1-34 15,-18 34 1,-1 1 0,19-36-1,-1 36 1,0-36 0,1-17-16,-1-1 15,18 18 1,-18-17-1,1 17 1,-1 1 0,1-19-16,17 19 15,-36 17-15,19-18 16,-19 35 0,-17 1-1,0 17 1,53-35-1,-52 18 1,16-36-16,19 18 16,-1-18-1,0-35 1</inkml:trace>
  <inkml:trace contextRef="#ctx0" brushRef="#br0" timeOffset="105043.55">31485 7990 0,'0'53'156,"-17"0"-140,-1 53-16,0-35 16,1 34-1,-1-34-15,-17 17 16,35 0-1,0-52 1,18-36 453,87 35-469,1-17 15,18-1-15,17 19 16,-35-19-16,17-17 16,1 35-1,-89-35 1</inkml:trace>
  <inkml:trace contextRef="#ctx0" brushRef="#br0" timeOffset="106848.45">25188 5856 0,'0'-35'31,"0"0"-16,18-1 1,17 1-16,-17 17 16,35-52-16,-18 52 15,18-17 1,-53 17-16,35 1 16,-17 17 46,17 35-62,18 35 16,-18-17-16,1 0 15,-1 35-15,0-52 16,-35 70 0,18-36-1,-18-17-15,0-18 16,0 89-16,-53-36 15,35-53 1,-35 1 0,18 16-1,-18-34 1,0 0 0,36-18 46,-1 0-46,0-18-16,18 0 15,0 1-15,0-18 16,18 17 0,0-17-1,35 17 1,-36 18-1,18 0 1,1 0-16,-19 0 16,54 0-1,-53 0 1,17 18 0,-17-1-1,17 1 1,0-18-16,36 18 15,-54-18 1,107-18 0,-18-88-1,-54 18-15</inkml:trace>
  <inkml:trace contextRef="#ctx0" brushRef="#br0" timeOffset="107360.33">26158 5909 0,'0'0'0,"-17"0"16,-1 0 0,1 0-16,17 18 31,0-1-16,-18-17-15,18 36 16,0-19-16,0 71 16,35-17-1,-17-18 1,-1-35 0,1-1-1,0-17 1,-1 0-16,1-17 15,17-54 1,-17 36 0,0-36-16,-18 36 15,0-18 1,0-18 0,0 54-16,-18-19 15,0 36 16,1 0-15,-1 0 0,0 0-16,-17 36 15</inkml:trace>
  <inkml:trace contextRef="#ctx0" brushRef="#br0" timeOffset="108133.35">27323 5521 0,'0'0'0,"-53"-53"31,35 53-31,0-18 0,1 18 16,-36 0-1,-18 36 1,36 17 0,-18 17-1,0 71 1,36-88-16,-1 35 15,18-35 1,0-17 0,0-19-1,35-17 1,18 0 0,159-141-16,-53-35 15,-124 123 1,18-53-1,-53 88 1,0 54 15,0-19-15,0 36 0,0 18-16,0-1 15,0 36-15,0-35 16,0 52-1,0-70 1,0-18-16,0-17 16,35-71 31,-17-18-47,35-34 15</inkml:trace>
  <inkml:trace contextRef="#ctx0" brushRef="#br0" timeOffset="108976.35">27658 5627 0,'0'17'47,"17"19"-32,-17-1-15,0-17 16,0 17-16,18-17 16,-18-1-16,18 1 15,-1-18 17,1-18-17,0-17-15,-18 0 16,35-18-1,-17-53-15,-18 88 16,17 18 31,1 18-31,-1 17-1,-17-17 1,18-18-1,0 0 1,-1 0 0,19 0-1,-19-35-15,1 17 16,0 0-16,-1-17 16,1 35 62,-18 18-63,17-18 1,1 0 15,0 0-31,-1-18 16,-17 0-1,18 18 126,-18-17-110</inkml:trace>
  <inkml:trace contextRef="#ctx0" brushRef="#br0" timeOffset="115786.81">30321 3263 0,'0'-17'15,"18"17"266,35 17-265,70 1-16,1 17 16,-18-17-16,17 17 15,-35-17 1,36 35-16,-36-36 16,176 107-1,-105-71-15,-106-18 16,0 0-1,-18-17 1,-17-18 0,-18 17-1,18 1 1,-1 0-16,36 17 16,-35 0-1,35 36 1,-18-18-1,0 0 1,36 88 0,17 35-16,-70-141 15,35 124 1,-18-53 0,0-18-1,-17 53 1,35 0-1,-53-88-15,35 141 16,0-17 0,-35-71-1,36 35 1,-36-71 0,17 36-1,-17-35-15,0 34 16,0-52-1,0 53 1,0 35 0,-17-88-1,-1 71-15,0 52 16,1-35 0,-1 0-1,-17 0 1,35-52-1,-18-1 1,18-53-16,-35 124 16,17-89-1,1-17 1,-1 71 0,-17-18-1,-1 35 1,19-53-16,-36 35 15,35-87 1,-17 52 0,0-18-1,17-34 1,-17 34 0,-1 18-16,19-52 15,-19 52 1,1 0-1,18-53 1,-19 18 0</inkml:trace>
  <inkml:trace contextRef="#ctx0" brushRef="#br0" timeOffset="117390.25">27746 1305 0,'0'36'46,"0"-19"-30,0 36-16,0 18 16,0-18-16,0 35 15,0 18 1,18-53-16,-18 17 16,17 18-16,-17-70 15,0-89 95,0 18-110,0 18 15,0-18-15,0 0 16,-17 18-16,17-35 15,0 34-15,0-70 16,0 89 0,0-36-16,0-35 15,17-18 1,36 18 0,-18 52-1,54-87-15,16 35 16,-34 52-1,0 19 1,-54-1 0,1 18-1,0 0 1,-1 35 0,-17 1-16,18 69 15,-18 1 1,0-88-1,-35 105 1,-36-52 0,53-53-16,1-1 15,34 19 142,1 16-157,35 1 15,17 0-15,-17-17 16,0-1-16,71 71 15,-107-106 1,19 17 0,-1-34 46</inkml:trace>
  <inkml:trace contextRef="#ctx0" brushRef="#br0" timeOffset="118736.07">28963 1129 0,'0'0'0,"-18"0"16,1 0-16,-1 0 15,-17 35 1,0-17 0,35-1-16,-36 36 15,36 0 1,0 18-1,0-36 1,0-17 0,0 17-1,0-17-15,0-1 0,18-17 16,0-17 15,-1 17-15,18-106-1,1 71 1,-36-18-16,0 17 16,0 19-1,17 17 17,1 70 14,0-17-46,-1-35 16,1 35-16,-18 0 16,18-36-1,17 19 1,-35-19-16,35-52 31,0-53-15,-17 0-16,0 17 15,-1 0 1,-17 54 0,0 70 31,0 0-47,18 17 15,-18-35-15,0 1 16,0-19-1,0 19-15,0-54 63,0-53-47,0 36-16,18-18 15,-18 0-15,17 18 16,1 0-1,-18 0-15,18 35 16,-1-36 0,1 36-1,17 18 17,-35 17-32,18-17 15,17 70 1,-17-53-1,-1 1 1,19-72 31,-19 1-47,1 0 16,0-1-16,17 1 15,-18 0 1,19 17-1,-36 1-15,35 17 16,-17 0 0,-1 0-1,1 0 1,17 17 0,-35 1-16,18 0 15,-18-1 1</inkml:trace>
  <inkml:trace contextRef="#ctx0" brushRef="#br0" timeOffset="121087.11">26247 14005 0,'17'36'47,"19"52"-32,-1-18-15,-18 1 16,19 52-16,-19-34 16,19 16-1,17 19 1,-36-18 0,1-71-16,0 0 15,-1-35 48</inkml:trace>
  <inkml:trace contextRef="#ctx0" brushRef="#br0" timeOffset="121854.06">27164 14093 0,'-18'0'15,"1"18"1,-1-18-16,18 35 15,-35 18-15,35-35 16,-18 70 0,0-53-1,18 1 1,0-19-16,0 54 16,0-36-1,0-17-15,0 17 16,36 36-1,-36-54 1,35 1 0,-17 0-16,17-18 47,-17 0-32,17 0 1,0-53-1,-17 35-15,-1-53 16,-17-17 0,0 53-1,0-36 1,0 36 0,0 18-16,-17-19 15,-1 19 16,0 17-15,18-18 0,-17 18-1,17-18 32,-18 18-31,1 0-16,-1 0 31,0 0-31,18 18 16,-17 0-16,-1 17 15,18 0 1</inkml:trace>
  <inkml:trace contextRef="#ctx0" brushRef="#br0" timeOffset="122601.04">27499 14146 0,'0'18'16,"0"0"0,0 17-1,0-17-15,0 17 16,0-17-1,0 34 1,18-16-16,-18-19 16,53 19-1,-36-19 1,18-17 0,36 18-1,-18-18-15,-18-18 16,1 1-1,-36-19 1,17 1 0,-17 17-1,0-17 1,0 18-16,0-36 16,0 35-1,-35-17 1,-18-54-1,35 89 1,-17-17-16,17-1 16,-17 1-16,17 17 15,1 0 1,-1 0 0,-17 0-1,17 0 1,1 35-1,17-18 1,0 1-16,0 0 16,35 35-1,18-18 1</inkml:trace>
  <inkml:trace contextRef="#ctx0" brushRef="#br0" timeOffset="123281.31">28434 14058 0,'18'-17'63,"17"17"-63,18-18 16,17 0-16,-17 1 15,53-19-15,-53 19 16,-18-19-1,36 19 1,-54 17-16,1 0 63,-18-18-63,53 18 15,-35-17-15,17-19 16,0 19-16</inkml:trace>
  <inkml:trace contextRef="#ctx0" brushRef="#br0" timeOffset="123883.17">28910 13635 0,'18'0'63,"17"0"-63,0 0 15,18 0-15,-17 0 16,-1 17-16,-18 1 16,1 0-1,0 17-15,-18-17 16,0-1-16,0 19 15,0 52 1,0-53 0,-36 71-1,-34-18 1,52-70-16,1-1 16,34-17 109,71-35-125,54 0 15</inkml:trace>
  <inkml:trace contextRef="#ctx0" brushRef="#br0" timeOffset="124481.65">30268 12876 0,'0'0'0,"-17"0"16,-1 0 0,0 18-1,1 0-15,-19 52 16,19 18 0,17 1-1,0-36 1,0-18-1,0 0-15,0-17 0,0-1 16,17 1 0,19 17-1,17-17 1,-36-18 0,72 0-16,-37 0 15,1 0 1,18 0-1,-53-18 1,17-35 0,-18 18-1,-17 17-15,0 1 0</inkml:trace>
  <inkml:trace contextRef="#ctx0" brushRef="#br0" timeOffset="125052.08">30392 12982 0,'0'0'0,"-18"18"0,18 0 15,-17 34 1,17-16-16,0-19 15,0 19-15,17 17 16,18-1 0,1-34-1,52 17 1,124-17-16,-71-18 16,35-18-1,-88-52 1,-88 35-1,0-1 1,0-34 0,-17 70-16,-36-53 15,17 18 1,1 17-16,-18 0 16,-53-17-1,89 35 1,17 18 109,0-1-125,0 1 15,17 0-15,19-18 16</inkml:trace>
  <inkml:trace contextRef="#ctx0" brushRef="#br0" timeOffset="125808.46">31397 12859 0,'0'35'16,"0"-17"-1,0 35-15,0 0 16,0-18-16,0 35 16,0-34-1,0-1 1,0-53 46,0-17-62,0-53 16,0 35-16,0 0 16,0 18-16,0 17 15,0 0-15,0 1 16,35 34 31,-17 1-32,17 0-15,-17-1 16,0 1-16,-1 0 16,1-1-1,0-17 1,-1 0 31,-17-35-32,18-18-15,-18 35 16,18 1-16,-1-36 16,1 35-1,-1 1-15,1-1 31,0 18-15,17 18 0,-17-18-16,-1 17 15,1-17 1,-18 18-16,18-18 31,-1 0-15,1 0-1</inkml:trace>
  <inkml:trace contextRef="#ctx0" brushRef="#br0" timeOffset="127301.9">26952 16898 0,'0'18'62,"18"-1"-62,0 19 16,-1-19 0,1 19-16,-18-1 15,35 35 1,-17-34-1,-1 52 1,19 0-16,-19-35 16,19 17-1,-36-34 1,0-19 0,17-17-1,18 0 32</inkml:trace>
  <inkml:trace contextRef="#ctx0" brushRef="#br0" timeOffset="127938">27499 16933 0,'0'36'62,"0"-19"-62,0 36 0,0-35 16,0 35-1,0 0 1,18 0-16,17-18 16,0 18-1,-17-53 1,17 17 0,0 1-1,71-18 1,-18 0-16,-35-35 15,71-18 1,-54 0 0,-52 35-1,0 1 1,-18-1 15,0 0-15,-18-35-16,-17 53 15,-53-123 1,35 52 0,-18 54-1,36-18-15</inkml:trace>
  <inkml:trace contextRef="#ctx0" brushRef="#br0" timeOffset="128431.33">28892 16475 0,'18'0'31,"-18"-18"-31,18 18 16,-18-18-16,35 18 15,36-17-15,17-18 16,141-71 0,-88 53-1,-123 35 1,0 0 0,-18 1 15,0-1-16,-18-17-15,0 17 16</inkml:trace>
  <inkml:trace contextRef="#ctx0" brushRef="#br0" timeOffset="128878.5">29104 15875 0,'88'18'47,"18"-1"-31,18 1-16,-36-18 16,53 0-16,-53 18 15,0-1 1,-70 1-16,0-1 0,-1 19 31,-17-19-15,0 54-1,-17 17 1,17-53 0,-36 1-16,19 17 0,17 0 15,-18-36 1,18 1-1,0-1 64</inkml:trace>
  <inkml:trace contextRef="#ctx0" brushRef="#br0" timeOffset="129938.38">30621 15857 0,'0'0'0,"-18"-17"16,18-1-1,-17 0 1,-36 1-16,35 17 15,-70-18 1,35 36 0,18-1-16,17 19 15,1-1 1,17 0 0,0-17-1,0 17 1,0-17-1,0-1-15,35 1 16,-17 0 0,-1-18-1,36 0 1,-35 0 0,35-106-16,-18 0 15,-35 53 1,0-88-1,-18 88 1,-17-53 0,17-17-1,1 105-15,17 1 16,0 34 31,0 18-47,17 1 15,-17-1 1,53 36-16,-35-18 16,0-18-1,17 0 1,18 18 0,-36-35-1,19-18 1,17 0-16,-18 0 15,53-36 1,-70 1 0,-1 17-16,-17 1 15,0-1 17,18 18-32,0 0 62,-18 18-46,17-18-16,-17 35 15,18 0 1,0-35-16,-18 18 16,0-36 15,0-52-16,0-36-15,-36 18 16</inkml:trace>
  <inkml:trace contextRef="#ctx0" brushRef="#br0" timeOffset="130138.27">30850 15134 0,'18'18'93,"35"17"-93,0-17 16,70 17-16,-87-17 16,69-1-16,-34 19 15</inkml:trace>
  <inkml:trace contextRef="#ctx0" brushRef="#br0" timeOffset="130604.25">31432 15222 0,'0'0'0,"-17"-17"16,-18 17 15,-1 0-31,-17 17 15,36 1-15,-19 53 16,36-54 0,0 36-1,0-18 1,18 1 0,17 17-1,18-18-15,-35 18 16,35-18-1,-36 0 1,-17 1 0,0 17-1,-35-18-15,0-35 16,-18 17 0,0-17-1,35 0 1,-17 0-1,0 0 1,17-17-16,18-18 16,18-1-1,52-34 1</inkml:trace>
  <inkml:trace contextRef="#ctx0" brushRef="#br0" timeOffset="131285.37">31662 15099 0,'0'18'32,"0"17"-17,0-18 1,0 1-16,0 17 15,0 18 1,0 0 0,0-35-1,0 35-15,0-18 16,17-35 15,19-88-15,17 17-1,17-52 1,-70 88-16,18 17 0,-18 36 78,0 17-78,0-18 16,-35 54-16,35-18 15,-18-18-15,-17 53 16,35-70 0,17-18 77,1-18-93,35 18 16,-36 0-16,19 0 16,-19 0-16,36 0 15,36 0 1,140-35 0,-106-18-1,124-53 1,-141 1-1</inkml:trace>
  <inkml:trace contextRef="#ctx0" brushRef="#br0" timeOffset="131618.16">32773 14922 0,'-18'36'47,"18"-19"-47,0 1 16,0 0-16,0 17 15,0-17 1,0 17-16,-17-17 16,17 34-1,-18 1 1,18-35-1,0 0 1,-53-107 15,18-16-15,35 34-16,-35-35 16</inkml:trace>
  <inkml:trace contextRef="#ctx0" brushRef="#br0" timeOffset="132258.68">32473 14587 0,'18'0'78,"-1"0"-62,19 0-16,17 0 15,-18 0-15,-17 0 16,34 0-16,-34 0 16,0 0-1,-1 0-15,-17 36 16,0-1 0,-17 35-1,-1 36 1,0-70-1,1 52-15,17-53 16,-71 124-16,36-53 16,17-36-1,-17 36 1,17-53 0,18-35-1,0-1 1,0 1-1,18-18 48,0 0-47,-1 0 15,19 0-16,17 0 1,-18-18 0,35-52-1,19-36-15,-54 53 16,0-71 0,-35 72-16</inkml:trace>
  <inkml:trace contextRef="#ctx0" brushRef="#br0" timeOffset="132631.75">32914 14870 0,'0'17'31,"0"18"-16,0-17 1,0 35-16,0-35 16,0 17-1,0 53 1,0-17-16,0-54 16,0 19-1,18-19 1,-18 1-1,35-18 1,-17 0 0,17 0-1,-35-35 1,18 35-16,-18-18 16,0 0-16</inkml:trace>
  <inkml:trace contextRef="#ctx0" brushRef="#br0" timeOffset="133124.68">33055 15117 0,'0'17'32,"18"1"-17,-18 17 1,0-17-1,0-1 1,18-17 0,-1 0 15,1 0-15,-1-17-16,1-36 15,17 0 1,-35 35-1,0 1 17,-17 34-17,17 1 1,0 17 0,-18-35-16,18 18 15,0-1 1,0 1-1,18-18 17,17-18-17,-35-17 1,18 35-16,-18-17 16</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1-29T06:35:42.564"/>
    </inkml:context>
    <inkml:brush xml:id="br0">
      <inkml:brushProperty name="width" value="0.05292" units="cm"/>
      <inkml:brushProperty name="height" value="0.05292" units="cm"/>
      <inkml:brushProperty name="color" value="#FF0000"/>
    </inkml:brush>
  </inkml:definitions>
  <inkml:trace contextRef="#ctx0" brushRef="#br0">7020 6103 0,'0'-18'125,"53"18"-109,35-35-1,36 0-15,52 0 16,18-36-16,36 18 16,-36 0-1,176-53 1,-247 71-1,1-18-15,-71 36 0,-35 17 16,-18 17 250,0 107-251,0-36-15,0 35 16,0 142 0,35 35-1,-18-141 1,19 70-16,-19 18 15,1-124 1,0 54 0,-1-54-1,-17-52 1,18-18 0,-18-18-16,0-18 46,0 1-30,0 0 0,0-1-16,0 1 15,0 0-15,0 17 16,0 0 0,0-17-1,0 17 1,0-17-1,0-1 1,0 1-16,-18-18 141,-35 18-126,-17-1-15,-36 19 16,-18-1-16,1 0 16,-36 18-16,-35 0 15,-35 0-15,17 0 16,-176 35-1,177-53 1,-54 18 0,212-35-1,53-36 188,0-35-187,0 0-16,-18-35 16,18 18-16,-17-36 15,17 0 1,-18-123-16,1 105 16,-19-87-1,1 16 1,35 160-1,-18-106 1,1 0 0,-1 106-16,18-53 15,-18 17 1,18 53 0,-17-52-1,17 35 1,0 17-16,0 0 15,-18-35 1,18 36 0,0-1-1,0 0 1,0 1 0,0-1-16,0 0 15,0 1 16,0-1-15,0 1 15,18-1-31,-18 0 16,17 1-16,1-19 16,17 1-1,18 0 1,53-53-1,-71 70 1,36-35-16,-1 18 16,-52 35-1,0-18 1,17 18 0,-35-18-1,71 18 1,-54 0-16,1-17 0,-1 17 31</inkml:trace>
  <inkml:trace contextRef="#ctx0" brushRef="#br0" timeOffset="597.58">7056 7408 0,'17'0'62,"1"18"-62,17 53 16,-17-54-16,-1 18 15,19 18-15,-19-17 16,1 17 0,0-1-16,-1-34 15,-17 0 1,18-18 46,-18-18-46</inkml:trace>
  <inkml:trace contextRef="#ctx0" brushRef="#br0" timeOffset="979.41">7285 7091 0,'0'17'31,"17"1"-31,-17 35 16,18-35-16,0 17 15,35 53 1,-36-17-16,36 17 16,-35 0-1,35 36 1,-53-107 0,17 36-1,-17-35 1</inkml:trace>
  <inkml:trace contextRef="#ctx0" brushRef="#br0" timeOffset="1378.01">7408 7673 0,'0'-18'110,"18"1"-95,0-1 1,-18 0 0,35-17-1</inkml:trace>
  <inkml:trace contextRef="#ctx0" brushRef="#br0" timeOffset="2097.86">7620 7355 0,'0'36'63,"0"-19"-48,0 1-15,0 0 16,0 17-16,18-35 16,-18 18-1,17 17-15,-17-18 16,18-17 31,0-52-32,-18 34-15,17 0 16,-17-35-16,0 36 16,0-1-1,0 0 1,0 36 46,0 0-46,18-18-16,-18 17 16,17 1-16,-17 0 31,18-18-31</inkml:trace>
  <inkml:trace contextRef="#ctx0" brushRef="#br0" timeOffset="2360.86">7779 7302 0,'17'0'47,"1"36"-31,-18-19-1,18 1-15,-1 0 16,-17-1 0,0-34 62</inkml:trace>
  <inkml:trace contextRef="#ctx0" brushRef="#br0" timeOffset="2952.04">10001 6597 0,'18'0'63,"17"35"-63,0 71 15,18-35-15,0 34 16,0 1-16,53 124 16,-53-72-1,0-34 1,-53-71 0,18-53-1</inkml:trace>
  <inkml:trace contextRef="#ctx0" brushRef="#br0" timeOffset="3310.87">9966 7091 0,'18'0'31,"-1"0"-15,19-18-16,16 1 15,142-19 1,-70 19-1,-18-19 1,-36 1-16,-17 17 16,-35 18-1</inkml:trace>
  <inkml:trace contextRef="#ctx0" brushRef="#br0" timeOffset="4006.36">12400 6544 0,'0'0'0,"-106"0"31,89 0-31,-1 0 16,-35 53-16,35 35 16,-17-35-1,18 53 1,17-53-1,-18 53 1,18-71-16,0 18 16,0-18-1,88 18 1,-35-18 0,176 18-1,-123-53 1,-18 0-16,36-70 15,-71 17 1,-36 35 0,1-52-16</inkml:trace>
  <inkml:trace contextRef="#ctx0" brushRef="#br0" timeOffset="4820.59">12841 6685 0,'0'35'31,"0"1"-31,18-19 16,17 72-16,-35-54 15,35 18 1,36 105-16,-53-105 16,17 18-1,-18 35 1,1-89 0,-18 19-1,0-72 63,-18-17-78,-34-35 16,16-18-16,-17 36 16,18-18-16,0-18 15,-18 18 1,35 0-1,18 70 1,0-17 0,0 17-1,0 0-15,18 18 16,17-53 0,0 53-1,18-35 1,-35 35-1,0 0 1,-1 0 0,1 18-1,52 52 1,-34 19 0,17-19-16,-53-35 15,35 71-15,-35-35 16,0-18-1,-18-18 1,-17-17 0,0-18 15,17 0-31,0 0 0,1 0 16</inkml:trace>
  <inkml:trace contextRef="#ctx0" brushRef="#br0" timeOffset="5325.26">13317 6650 0,'18'18'15,"0"17"-15,17 0 16,-35-17-16,53 35 16,-18 17-1,0-52-15,1-1 16,-19 1 0,1-18-1,0 0 1,-1-35-1,18 0 1,18-71-16,-17 0 16,-19 35-1,-17-17 1,-17 53 0,-1 0-1</inkml:trace>
  <inkml:trace contextRef="#ctx0" brushRef="#br0" timeOffset="7279.08">11624 5609 0,'0'-17'31,"88"-36"0,71 0-31,-71 17 16,89-16-16,17-1 15,123-18 1,-176 36 0,-17 17-16,-18-17 0,17 17 15,-70 1 1,-18 17 0,36-18-1,-18 18 1,52-18-1,37 1-15,-54-1 16,-53 18 0,-17 0-1,-1 0 188,1 0-187,0 53 0,-1 0-16,1 17 15,17 54-15,0-18 16,71 211 0,-53-176-1,35 177 1,18 35-16,-53-212 15,18 88 1,-54-158 0,36 105-1,0 36 1,-35-159 0,-1 70-16,-17-52 15,0-36 1,0-18-16,0 1 62,-17 0-46,-1 17-16,-70 0 16,-71 54-16,71-54 15,-53 53 1,17-35-16,1-18 15,-283 36 1,265-54-16,-106-17 16,141 0-1,71-17 1,-18-19 0,36 19-1,-1-1 1,-35-35-16,0 18 15,18 17 1,-18 1 0,18-1-1,17 0 1,0 18 0,1 0-1,-19-17 1,19-1-1,-71-17-15,70 17 16,-88-52 0,36-19-16,52 72 15,-35-71 1,35 70 0,18-17-16,-17 17 15,-36-123 1,35 53-1,-17-53-15,-18-89 16,18 19 0,-36-124-1,-17-1 1,88 231 0,-35-195-1,17 35-15,18 195 16,0-142-1,0 71 1,0 123 0,18-35-1,-18 36 1,17 17 31</inkml:trace>
  <inkml:trace contextRef="#ctx0" brushRef="#br0" timeOffset="8262.08">12541 3563 0,'0'18'47,"0"17"-47,36 36 16,-19-19-16,18 54 15,18 0-15,-17-18 16,-1-17 0,35 105-1,-34-70 1,-1-35-16,-17-36 16</inkml:trace>
  <inkml:trace contextRef="#ctx0" brushRef="#br0" timeOffset="9061.32">12047 2787 0,'0'18'47,"0"-1"-47,0 1 15,0 17 1,18 0-16,17 1 16,36 17-16,-1-36 15,-17 1 1,53-18-1,-53-35 1,-35-1 0,-1-17-16,1-17 15,-18 52 1,0-17 0,0 17-1,-18 1 16,-17-1-31,17 18 16,-52 0 0,35 0-1,17 18 1,0-1 0,1-17-1,17 18-15</inkml:trace>
  <inkml:trace contextRef="#ctx0" brushRef="#br0" timeOffset="10020.78">13282 3757 0,'0'0'0,"88"-53"31,-70 53-31,0 0 0,-1 0 32,1 18-1,-1-1-16,-17 36 1,0-17-16,0-1 16,-35 35-1,0-34 1,0-19 0,35 1-1,35-18 79,35 0-78,1 0-16,-18-18 15,-18 18-15,0 0 16,1 0-16,17 18 15,-18 17 1,36 54 0,-54-37-1,18 54-15,-35 18 16,0-107 0,-35 36-1,0-35 1,17-18-1,-52 0 1,17 0-16,-18 0 16,-35 0-1,53 0-15</inkml:trace>
  <inkml:trace contextRef="#ctx0" brushRef="#br0" timeOffset="10891.97">6862 3933 0,'0'18'47,"17"35"-32,1 53-15,-1-18 16,-17-53-16,36 89 16,17 140-1,-36-123 1,19 18 0,16-18-16,-34-52 15,0-72 1</inkml:trace>
  <inkml:trace contextRef="#ctx0" brushRef="#br0" timeOffset="11381.88">6826 5203 0,'0'18'31,"36"0"-15,-1-1-16,18 19 15,0 17-15,35-18 16,-53 0-16,36 0 15,17-35 1,-53 0 0,-17 0-16,70-35 15,0-106-15,0 0 16,36-88 0,-54 70-1,-52 106 1,-18 18-1</inkml:trace>
  <inkml:trace contextRef="#ctx0" brushRef="#br0" timeOffset="12715.68">6703 9860 0,'0'18'78,"0"-1"-62,17 1-1,-17 0-15,18-1 16,-18 19 0,18-1-1,-18-17-15,17 70 16,19 18 0,-36-71-1,53 71 1,-36-71-1,1-17-15,17-1 16,-17-17 0,17 0-1,71-141 1,-36-18 0,-52 106-1,0-17-15,-18 88 78,0 17-62,0-18 0,0 1-1,0 0-15,35-1 16,-17 1-1,-1-18 1,1 0 0,-1 0-1,1 0-15,0-35 16,-1-36 0,19-52-1,-36 70 1,17 0-16,-17 18 0,0-1 15</inkml:trace>
  <inkml:trace contextRef="#ctx0" brushRef="#br0" timeOffset="13049.76">7479 9772 0,'0'35'31,"0"-17"-15,18 35-16,-18-36 15,17 19 1,-17-19-16,0 19 16,0-54 31,0-17-32</inkml:trace>
  <inkml:trace contextRef="#ctx0" brushRef="#br0" timeOffset="14105.34">7638 9560 0,'17'18'47,"1"35"-31,0-18-16,17 18 15,-18 0-15,-17-18 16,36 18-16,-36-35 16,0-106 46,0 17-46,-18 36-16,18 17 15,0 0-15,18 18 47,-1 0-31,19 0-16,-1 0 15,0 18-15,-17-18 16,0 0 0,17 35-16,-18-35 15,1 18 1,-18 0 0,18-18-1,-1 0 16,1 0-15</inkml:trace>
  <inkml:trace contextRef="#ctx0" brushRef="#br0" timeOffset="14609.29">8202 9437 0,'0'17'16,"-18"19"-1,18-1-15,0 0 16,0 1-16,0-19 16,0 36-1,0-35 1,18-124 62,0-18-78,-18-52 16,17 88-16,-17-36 15,0 89-15,0 17 16,0-17-16,18 70 62,-18 1-62,18 34 16,-18 1-16,17-18 16,19 0-16,-36-18 15,17 18 1,-17-35-1,18-18 1</inkml:trace>
  <inkml:trace contextRef="#ctx0" brushRef="#br0" timeOffset="14971.42">8520 9437 0,'0'0'0,"17"17"15,1 19-15,17-36 16,-17 0-16,-1 0 15,36-18 1,-35-35 0,0-53-1,-18 36 1,0 52-16</inkml:trace>
  <inkml:trace contextRef="#ctx0" brushRef="#br0" timeOffset="16728">13317 9913 0,'0'35'47,"0"36"-32,36-1-15,-19 36 16,19 35-16,-1 53 15,0-35-15,36 123 16,17 159 0,-18-123-1,-34-177 1,-36-18 0,17-105 109,-17 0-110,18-18 110,0 0-125,105 0 16,53-18-16,36 0 15,-18-17 1,88-35-16,-123 34 16,353-87-1,-212 70 1,-212 18-16,-35 35 16,-53-18-1</inkml:trace>
  <inkml:trace contextRef="#ctx0" brushRef="#br0" timeOffset="17376.14">15522 11359 0,'18'0'32,"52"0"-17,107 36-15,-36-1 16,35-17-16,-35 17 16,-17-17-1,-36 17 1,-70 0-1,-1-17-15,-17 17 16,0 0 0,0-17-1,-17 17 1,-36 1 0,18-1-16,-124 18 15,-53 53 1,106-54-1,-105 72 1,158-106 0,17 17-16,19-18 15</inkml:trace>
  <inkml:trace contextRef="#ctx0" brushRef="#br0" timeOffset="19102.89">17780 10495 0,'0'18'32,"0"17"-17,35 53-15,-17 0 16,-18-17-16,35 52 16,-17-34-1,35 87 1,-18-70-16,-35-141 62,0-1-46,-18-52-16,-17-53 16,17 18-16,-17-54 15,18 54 1,-1 35-16,18-18 15,-18 0 1,18 88 0,18 18 15,88 35-15,-53 1-16,53 34 15,-54-17 1,19 0-16,0 0 15,17 88 1,-35-70-16,-36-36 16,-17-17-1,0-36 63,0-17-78,-17-18 16,-1-53-16,0 35 16,18-17-16,0 18 15,0 17 1,0-18-16,0 18 0,18 36 16,-18-1 15,18 18-16,52 53 1,89 88 0,-18 35-16,-88-123 15,35 53 1,-70-71 0,17 1-16,-17-19 15,-1-17 16,-17-17-15</inkml:trace>
  <inkml:trace contextRef="#ctx0" brushRef="#br0" timeOffset="19718.59">19262 10248 0,'0'0'0,"-36"18"16,1-1-1,35 19-15,-18-1 16,1-17-1,17 17 1,0 0-16,0 18 16,0-18-1,17-17 1,19 17 0,87 1-1,-105-36 1,70 0-16,-70 0 15,-1-53 1,-17 0 0,0 18-1,0-89 1,-70 36 0,52 53-16,-35-18 15,0 0-15,-17 17 16,52 19-1,-17 17 1,17 0 0,-17 17-1,17 36-15,18-17 16,0-19 0,36 1 15,-19-18-16,71 0-15</inkml:trace>
  <inkml:trace contextRef="#ctx0" brushRef="#br0" timeOffset="20037.95">19632 9895 0,'0'18'15,"0"35"-15,18-18 16,-18-17-16,17 70 16,1-17-1,-18-36 1,0 35-1,0-17 1,0-35 0,-35-18 15,-1 0-31,-16 0 16</inkml:trace>
  <inkml:trace contextRef="#ctx0" brushRef="#br0" timeOffset="20292.05">19368 10319 0,'0'-18'31,"17"18"-16,-17-18-15,18 18 16,-1-35-16,1 35 16,53-70-1,-36 34 1,53-52-16,-70 53 16</inkml:trace>
  <inkml:trace contextRef="#ctx0" brushRef="#br0" timeOffset="21252.45">19826 9525 0,'0'35'31,"0"-17"-15,0 17-16,0 0 15,0 36-15,18-18 16,-1 123 0,1 36-1,0-89 1,-1 54 0,1-124-16,0-36 15,-18-69 32,17-72-47,-17 18 16,18 36-1,-18-1-15,35-35 16,-35 53 0,18 53 93,-1 18-109,1-18 16,0 18-16,-1-1 15,1-17 1,0 0-1,17 18 1,18-18-16,-18 18 16,106-18-1,-70 0 1,-36-18 0,-35 0-1,0 1 1,0-1-1,0 0 1,0 1 0,0-1-16,-18-17 15,1 17 1,-1 18 0,0 0 15,1 18-16,17 35-15,-18-36 16,18 19 0,0-19-1,0 1 1,35 0 0,18-1-1,-17-17-15,17 0 16,17 0-1,-52 0 1,-1-53 0,1 36-16</inkml:trace>
  <inkml:trace contextRef="#ctx0" brushRef="#br0" timeOffset="21572.07">20726 9825 0,'17'0'0,"19"35"16,-1 0-16,0-17 16,0 17-1,-35-17 1,0-71 62,-17 35-78,-1-35 16,1 36-16,-1-18 15,18-1 1,0 19-16</inkml:trace>
  <inkml:trace contextRef="#ctx0" brushRef="#br0" timeOffset="22567.47">22225 8502 0,'0'18'32,"0"-1"-17,18 54-15,17 17 0,0-17 16,18 52-1,-18 0-15,54 89 16,-72-124 0,36-17-1,-53-53 1,-18-36 31</inkml:trace>
  <inkml:trace contextRef="#ctx0" brushRef="#br0" timeOffset="22880.32">21943 9225 0,'0'-35'47,"88"0"-47,0-18 16,71 0-16,-36-18 16,1 36-16,-71 17 15,-18-17 1,0 35-16</inkml:trace>
  <inkml:trace contextRef="#ctx0" brushRef="#br0" timeOffset="23812.74">18997 11695 0,'18'0'16,"-1"17"-1,36 89 1,-35-71-16,17 36 16,0-18-16,-17 35 15,70 124 1,-52-124-1,-1 35 1,-17-52 0,-1-53-16,-17-54 78,-17-34-78,-36-36 15,0 35-15,-18-70 16,18 35-16,0 1 16,-17-54-1,52 124 1,18-1-16,0 19 16,0-1-1,88-17-15,-17 17 16,88 18-1,-89 0 1,-35 0 0,18 53-1,0 18 1,-35 34-16,0 36 16,-18-70-1,0 17 1,-36-70-1,1-18 1,-36 0 0,54 0-1,-1 17 1,1-17 15</inkml:trace>
  <inkml:trace contextRef="#ctx0" brushRef="#br0" timeOffset="24161.44">19773 11889 0,'0'0'0,"35"53"0,1-36 15,-19 18-15,1 1 16,35 17 0,-53-36-1,0-70 48,0-35-48,-18 53-15,1-36 16,17 18-16,0 36 16</inkml:trace>
  <inkml:trace contextRef="#ctx0" brushRef="#br0" timeOffset="24732.7">20055 11695 0,'-17'0'32,"-1"17"-17,18 19 1,0-1-16,0 0 16,0 18-1,0-18 1,0-17-1,35 17-15,1-17 16,52-1 0,-53-17-1,-17 0 1,-1-35 0,1 0-1,-18-53-15,-18 0 16,1 52-1,-54-52 1,36 70 0,17 18-1,-17-17-15,0 17 32,35 35-32,-18-35 15,18 18 1,0-1-1,18-17 1,70 18-16</inkml:trace>
  <inkml:trace contextRef="#ctx0" brushRef="#br0" timeOffset="25733.86">20585 11377 0,'0'0'0,"-36"71"15,36-36-15,-17 18 16,-1 0-1,18-36 1,0 1-16,0 0 16,0 17-1,35 0 1,-17-17 0,35-18-1,-18 0-15,18-18 16,53-35-1,-88 0 1,-1-35-16,-17 35 16,0 18-1,-35-18 1,17 53 0,1-18-1,-1 1-15,0 17 16,18 17-1,-35 54 1,35-18 0,0-35-1,0 52 1,35 1-16,-35-54 16,36 1-1,-1-18 1,0-18-1,36-52 1,-36-1 0,18-88-16,-35 36 15,-18 105 1,0 1 0,0-1-1,0 36 32,0-1-16,17 1-31,18-18 16,-17 18 0,17 17-1,-17-17-15,-18 34 16,0 72-1,0-106 1,-71 105 0,54-70-1,17-35 1,-18-18 0,18-53-1,18-88 1,17 88-1,124-106 1,-71 106-16</inkml:trace>
  <inkml:trace contextRef="#ctx0" brushRef="#br0" timeOffset="26134.82">21572 10936 0,'0'0'0,"-35"0"0,0 18 16,0-1-16,17 1 16,0 35-1,18-35 1,0-1 0,36 1-1,-19-1 1,18-17-16,1 18 15,-1 0 1,-17-1 0,-1 19-1,1 70-15,-18-89 16,-35 71 0,-36-52-1,18-19 1,-53 1-1,53-18 1,0 0-16,1 0 16,-19 0-1</inkml:trace>
  <inkml:trace contextRef="#ctx0" brushRef="#br0" timeOffset="27412.12">6844 11042 0,'35'0'156,"53"-18"-156,36-17 0,70-18 15,-35 18 1,335-89 0,-106 1-1,-230 70 1,125-18-16,-125 1 16,-140 70-1,0 0 1,-1 0 31,1-18-47,-1 18 15,36-17-15,53-19 16,194-52 0,388-106-1,123-35 1,-423 123-16,-52-35 15,-283 123 1</inkml:trace>
  <inkml:trace contextRef="#ctx0" brushRef="#br0" timeOffset="29681.24">15628 3016 0,'-35'0'62,"-53"18"-46,35 17-16,0-17 16,-53 35-1,53 0-15,0-36 16,0 19-16,-35 52 15,70-53 1,1-17 0,17-1-1,0 1 17</inkml:trace>
  <inkml:trace contextRef="#ctx0" brushRef="#br0" timeOffset="30376.46">14834 2875 0,'-17'0'47,"-1"18"-47,-35 17 16,18 53-16,-18 18 15,-53 18-15,18 34 16,53-105-16,-36 106 16,1 88-1,52-194 1,18-18-1,35-35 110,53 0-109,-17 0-16,52 0 16,-17 0-16,-35 0 15,52 0 1,1 18 0,-18-1-16,-36-17 15,18 18 1,-35-18-1,-35 0 1,-1 0 0</inkml:trace>
  <inkml:trace contextRef="#ctx0" brushRef="#br0" timeOffset="32296.97">3510 14993 0,'0'-35'62,"0"-1"-62,0 19 16,0-1-16,0-17 15,18 0-15,-18-1 16,17 19-16,1-19 16,17-16-1,1 16 1,52-34 0,0 17-1,-53 18 1,53-1-16,-52 19 15,-19 17 1,1 0 0,35 0-1,-18 35 1,1 18 0,-19 0-16,1 0 15,-18 0 1,0-1-1,0-16 1,-35-1 0,-1 0-16,19-17 15,-19 17 1,19-17 0,34-18 109,1-18-125,35 18 15,-18-17-15,18-1 16,0 18-16,-18-18 15,36 18 1,-36 0 0,-17 18-1,-1 0 1,-17-1-16,18 18 16,-18-17-16,0 35 15,0-35 1,-18 70-1,-52-18 1,52-17 0,-52 0-16,-54 18 15,89-71 1,-142 53 0,72-36-1,52-17 1,17 0-1</inkml:trace>
  <inkml:trace contextRef="#ctx0" brushRef="#br0" timeOffset="33281.61">4639 14640 0,'0'0'0,"-18"0"16,18 18-16,-17-18 0,17 18 16,0 17-1,0 0 1,0 36-1,0-18 1,35-18-16,0 0 16,1-17-1,34 17 1,-17-35 0,-35 0-1,-1 0-15,1-18 16,-18 1-1,18-19 1,-18-34 0,0 35-1,0-36 1,0 1-16,0 34 16,-18-17-1,0 18 1,1 35 31,-36 0-32,17 0-15,1 18 16,18-18 0,-1 0-1,18 17 1,-18-17-1</inkml:trace>
  <inkml:trace contextRef="#ctx0" brushRef="#br0" timeOffset="33843.18">5680 13899 0,'0'36'47,"0"-19"-47,0 1 16,0 17-16,-18 18 16,0 0-16,18 0 15,0 106 1,0-53-1,0-36 1,0 18 0,0-52-1,0-19-15,0 1 16,-17-18 15,-1 18-15,1-18-1</inkml:trace>
  <inkml:trace contextRef="#ctx0" brushRef="#br0" timeOffset="34143.94">5433 14340 0</inkml:trace>
  <inkml:trace contextRef="#ctx0" brushRef="#br0" timeOffset="34541.37">5821 14340 0</inkml:trace>
  <inkml:trace contextRef="#ctx0" brushRef="#br0" timeOffset="38431.36">6879 10901 0,'18'0'79,"-1"0"-79,19 0 15,17 0 1,-18 0-1,106-35 1,-35 17-16,-36 0 16,107-35-1,-18 18 1,-36 0 0,124-18-1,-141 18 1,123-36-16,124-35 15,-212 71 1,159-53 0,-53 17-1,-106 18 1,212-53 0,-177 54-16,-52 16 15,17-17 1,-71 36-1,-17-1 1,0 0 0,53-17-1,-88 17-15,105 1 16,-17-18 0,-18-1-1,-17 19 1,-36-1-1,0 18-15,0-18 16,1 18 0,-1-17-1,0 17 1</inkml:trace>
  <inkml:trace contextRef="#ctx0" brushRef="#br0" timeOffset="41005.25">25382 7655 0,'18'53'94,"17"35"-78,1-52-16,-1 34 15,0 18 1,0-35-16,-17 36 15,35-19-15,-18 1 16,-17-18 0,0-1-1,-36-87 95,-17-18-95,-18-35 1,35 35-16,-17-17 0,17 17 16,-35-18-1,18-52 1,17 70-16,1 0 15,-1-18 1,18 54 0,0-54-1,35 36 1,1-18 0,87-35-16,106-36 15,-70 71 1,106-35-1,-89 35 1,-141 53 0,-17-17-16,0 17 31,-1 35-15,-17 18-1,0 35 1,0 106-1,-35-88-15,-106 105 16,-106 19 0,212-195-1,-89 36 1,36-54 0,70-17-1,-17 0-15,88 0 156,35 0-156,18 0 16,-18 0-16,89 0 16,-72 0-16,1 0 15,-70 0-15,34 0 16,-52 0-16,-1 0 16,1 0 62,17-17-63</inkml:trace>
  <inkml:trace contextRef="#ctx0" brushRef="#br0" timeOffset="42245.99">26811 7902 0,'18'0'31,"-18"-17"47,35-19-62,-35 19-16,18-19 16,-18 1-16,0 0 15,0 17-15,0 1 16,0-19 0,-18 36-1,-17-17 1,-1-1-16,1 18 15,18 0 1,-19 0 0,19 35-1,-1 1 1,0 16 0,18-16-16,0 52 15,0-70 1,0 35-1,36-18 1,17 0 0,-1-17-16,37-18 15,-19 0 1,71-36 0,-35-52-1,-53 35 1,-35-35-1,-18 35-15,0 36 16,0-19 0,0 1-1,0 53 79,0 35-94,17-1 16,1-16-16,-18 17 15,0-18-15,18 0 16,-1 1-16,1 16 16,-18-16-1,0-1 1,0-53 31,-18-35-32,-17-17 1,17-1-16,-17-17 16,0-18-16,17 71 15,1-36 1,17 36-1,0 18-15,0-19 16,35 36 15,-18-17-31,19 17 16,-19 0 0,1 0-16,17 0 15,-17 35 1,52 53-1,-52 36 1,-18-107 0,-18 54-1,1-36 1,-1 0-16,1-35 16,-1 0 15,0-35-16,1-18 1,17 0-16,17-35 16</inkml:trace>
  <inkml:trace contextRef="#ctx0" brushRef="#br0" timeOffset="42539.65">27675 7232 0,'18'35'31,"-18"0"-31,0 1 16,0-1-16,0-17 16,0 17-16,18 0 15,-1 18 1,1-18-1,-18-17 1,18 0 0,-18-1-1,17-17-15,19 0 16,52-70 0</inkml:trace>
  <inkml:trace contextRef="#ctx0" brushRef="#br0" timeOffset="43756.25">28275 7144 0,'-35'0'15,"17"0"1,-17 0-16,17 35 16,-17-17-16,35 17 15,-18 0 1,1 53-16,17-70 16,0 35-1,35-53 63,0-35-78,36-36 16,-36-17-16,0 0 16,-17 52-16,0 19 15,-18-1 1,0 1-1,0 52 17,17 0-17,1 0-15,-18-17 16,18 17 0,-18 1-1,17-36-15,-17 17 16,36-52 31,-19 0-47,18-18 15,-17-18 1,35-35-16,-35 53 16,-18 36 15,-18 17 47,18 35-78,0-17 16,-18-1-1,1 19-15,17-1 16,0 0-16,0-17 15,17-1-15,-17 1 16,18-18 15,17 0-15,1-35 0,-1-18-16,35-53 15,-70 71 1,36-36-1,-36 54 1,0-1 0,-18 18 15,0 18-15,18-1-16,0 1 15,-17 17 1,17 0-1,0-17 1,0 0-16,0-1 31,17-17-15,1 0 15,0 0 0</inkml:trace>
  <inkml:trace contextRef="#ctx0" brushRef="#br0" timeOffset="45053.15">26564 9472 0,'0'18'62,"0"17"-46,0-17 0,0 17-16,18-17 15,-1-1 1,1-17 0,0 0-16,35 0 15,-18-17 1,18-36-16,0-18 15,53-52 1,-36 17 0,-52 35-1,-18 54-15,0 52 47,17 18-31,1-18-1,0 18 1,-1-18-16,19-17 16,-19 0-1,1-18 1,70-53 0,-17-18-1,-36 18 1,18-17-16,-36-1 15,-17 53 1,0 1 0,0-1 62,0 36 31,18 17-109,-18-17 16,18-1-1,-1-34 48,-17-1-47</inkml:trace>
  <inkml:trace contextRef="#ctx0" brushRef="#br0" timeOffset="45808.07">27023 10672 0,'0'-18'47,"-18"18"-47,1 0 15,-36 18 1,17-18-16,-17 52 16,-17 54-1,-1 0 1,54-18-1,17-17 1,0 17-16,17-35 16,19 0-1,69 0 1,-69-53 0,105 0-1,0-18 1,-18-35-16,-17 0 0,0-17 15,-53-1 1,-35 54 0,-18-19-1,0 19 1,0-1 0,0 0-16,0 1 15</inkml:trace>
  <inkml:trace contextRef="#ctx0" brushRef="#br0" timeOffset="46085.47">27534 10389 0,'18'36'94,"0"-1"-79,-1 18-15,1 0 16,-18 0-16,17 35 15</inkml:trace>
  <inkml:trace contextRef="#ctx0" brushRef="#br0" timeOffset="46341.91">27711 11307 0,'0'-18'62,"0"0"-62,0 1 16,0-1-16,0 0 16,-18 18-1,18-17 1</inkml:trace>
  <inkml:trace contextRef="#ctx0" brushRef="#br0" timeOffset="46602.4">27570 10813 0</inkml:trace>
  <inkml:trace contextRef="#ctx0" brushRef="#br0" timeOffset="48729">27675 11024 0,'0'18'62,"0"17"-62,0 0 16,0 1-16,18 17 16,-18-36-16,35 36 15,-17-17 1,0-1 0,-1-35-1,1 0 16,0 0 1,-1 0-32,18 0 15,18-35-15,0 17 16,-17-17-16,87-124 16,-105 71-1,-18 35 1,0-53-1,0 53 1,-36-35-16,19 53 16,-19-1-1,19 19 17,-18 17-17,17 0-15,0 0 16,-70-18-1,70 18-15</inkml:trace>
  <inkml:trace contextRef="#ctx0" brushRef="#br0" timeOffset="49115.13">28346 10407 0,'17'0'15,"-17"18"-15,18 35 16,0-18-16,-1 0 16,19 71-1,-19-53 1,1 0 0,-1-18-1,-17-53 32,-17-52-47,-36-36 16</inkml:trace>
  <inkml:trace contextRef="#ctx0" brushRef="#br0" timeOffset="50115.68">27940 9631 0,'0'17'78,"0"19"-78,0-1 15,0-17-15,18-18 16,-1 35-16,1-35 16,0 18-1,-1-36 17,-17-35-17,18 18 1,-1-18-1,-17 35 1,0 1-16,0-1 16,-17 18 15,-1 0-15,1 0-1,-36 0 1,35 18-16,18-1 15,0 1 1,0-1 0</inkml:trace>
  <inkml:trace contextRef="#ctx0" brushRef="#br0" timeOffset="50836.9">28681 10125 0,'0'35'15,"17"53"1,19-17 0,-1 35-1,18 52-15,17-17 16,-52-105-1,0-19 1,-36-70 31,0-52-47,-17 16 16,0-34-1,17 17-15,18 53 16,0 36-16,0-19 15,0 19 1,18 17 47,52 17-63,-17 1 15,-17 17-15,-1-17 16,36 35-1,-19-18-15,1 0 16,-35-17 0,35-53 62,0-1-78,17-34 15,19-18-15</inkml:trace>
  <inkml:trace contextRef="#ctx0" brushRef="#br0" timeOffset="51449.84">29545 9737 0,'-17'0'0,"-19"0"15,19 35-15,-19 18 16,1 0-16,-18 70 16,35-52-1,18 35 1,0-36 0,0-52-1,18-18 16,17 0-31,54 0 16,16-18 0,19-88-1,-71-70 1,-53 105 0,0-70-16,-18 53 0,-17-88 15,0 88 1,-36-36-1,18 54 1,53 52 0,0 71 31,0 35-32,18-35-15,-1 35 16,1-35-1,53 123-15,-54-123 16,54 35 0,-36-52-1,-17-19-15,17 1 16,-17-18 0,17-18-1,18-87 1,-18-1-16</inkml:trace>
  <inkml:trace contextRef="#ctx0" brushRef="#br0" timeOffset="52100.84">30021 9349 0,'-17'0'16,"-1"53"-16,0 17 15,1 71 1,17-70-1,0 70 1,17-71 0,19-34-16,-19-19 15,-17-34 32,0-19-47,18 1 16,0 0-16,-1-124 15,-17 36 1,0 87 0,0 1-1,-17 35 1,17 35 31,17-17-32,-17 0-15,0 17 16,36-17-16,-19-1 16,1 1-1,52-18 1,-52 0-16,35-35 16,-35 17-1,-18-35 1,0 0-1,0 35 1,17 18 62</inkml:trace>
  <inkml:trace contextRef="#ctx0" brushRef="#br0" timeOffset="55964.99">9260 15787 0,'0'53'141,"0"-18"-126,0 36-15,0-1 16,0 36-16,0 0 15,-17 53-15,17-18 16,0 159 0,0-71-1,0-123 1,0 105 0,0-70-1,0-70-15,17 35 16,1-53-1,-18-18 1,0 18 0,0 17-1,0-52 1,18 17-16,-18 1 16,0 17-1,0-18 1,0-17-1,0-1 1,17-17 47,1 0-48,0 0 16,-18-17-31,17 17 16,1 0-16,70-36 16,-35 36-1,194-53 1,-35 0 0,-1 18-1,1-18-15,-124 36 16,-17-19-1,-54 36 64,1 0-48,0 0-31,-18-17 15,17 17-15,1 0 16,0 0-16,-1-18 16,54 0-1,-54 18 1,54-17 0,-1-19-1,-52 36 48,-18-17-48,18 17 1,-18-18 0,17 1-1,-17-1 1,18 18-1,-18-18-15,18 1 16,-18-19 0,0 19-16,0-54 15,0 18 1,0-17 0,0-19-1,0-52 1,0 18-1,0 70-15,0-88 0,0-71 16,-18 142 0,18-142-1,0 0 1,0 159 0,0-141-1,0 36-15,0 122 16,0-87-1,0 70 1,0-18 0,0 1-1,0 52 1,0-35-16,0 18 16,0 17-1,0-35 1,-18 36-1,1-1 1,17-17 0,-18 35-1,18-18 1,-18 18 0,18-17-1,-17 17 1,-18-36-1,-1 36-15,-34-17 16,-1-1 0,36 18-1,0 0 1,-18 0 0,35 0-1,-17 0 1,0 0-1,17 0-15,-35 0 16,-18 0 0,-34 0-1,-54 0-15,106 18 16,0-18-16,0 0 16,18 17-1,-1 19 157,-16-1-156,-1 0-16,17 0 15,-17 1-15,18-19 16,0 1 0,-36 35-16,71-35 15,-35-1 1,17 1-1,1-18 1,17 17 0,-18-17-1,1 18 1,-1-18 0,0 18-16,1-1 31,-1-17-16,18 18 1,0 17 0,0-17-16,0 0 15,-18 70 1,18-53 0,0 106-1,0-70-15,0-36 16,0 71-1,0-71 1,0-17 0,0 17-1,0-17 63,0-1-78</inkml:trace>
  <inkml:trace contextRef="#ctx0" brushRef="#br0" timeOffset="56585.91">9490 16263 0,'0'18'32,"17"35"-17,-17-18 1,36 35-16,-19 1 16,19 35-1,16 53 1,-16-89-16,-19 1 15,1-1 1,-18-52 0,0 0-1,18-18 48</inkml:trace>
  <inkml:trace contextRef="#ctx0" brushRef="#br0" timeOffset="56980.66">9825 16387 0,'0'35'63,"17"0"-63,19 18 15,-36-18-15,35 18 16,0 0-16,-17 18 16,0-18-1,17 52 1,-35-69-16,35 52 16,-35-35-1,0-36 1</inkml:trace>
  <inkml:trace contextRef="#ctx0" brushRef="#br0" timeOffset="57449">9737 16845 0,'17'0'94,"1"-17"-47,-18-1-31,53 0-1,-18 1-15,18 17 16,53-36-16,-36 19 15,72-36 1,-107 35-16,-18 0 16</inkml:trace>
  <inkml:trace contextRef="#ctx0" brushRef="#br0" timeOffset="58020.86">10513 16422 0,'0'-18'15,"-18"18"17,-17 0-32,0 0 15,17 18-15,0-1 16,18 1 0,-35 35-1,35-18 1,0 1-16,0-19 15,0 18 1,18-17 0,-1 17-1,54-17 1,-53 0 0,34-18-16,-16 0 15,-19 0 1,1 0-1,0-18 1,-18 0 0,0 1-1,0-1 1</inkml:trace>
  <inkml:trace contextRef="#ctx0" brushRef="#br0" timeOffset="58599.01">11942 16140 0,'0'35'47,"17"18"-47,18 0 16,-17-18-16,35 53 15,-35-35 1,17 35-16,88 124 16,-87-141-1,17 70 1,-36-71 0,1-35-16,-18-17 15,-35-18 16,-36-18-31</inkml:trace>
  <inkml:trace contextRef="#ctx0" brushRef="#br0" timeOffset="58951.68">11924 16704 0,'18'-18'94,"17"18"-94,53-35 15,-17 17-15,34-17 16,1 0-16,-53 17 16,0 1-1,-35-1 1,-1 18 31</inkml:trace>
  <inkml:trace contextRef="#ctx0" brushRef="#br0" timeOffset="59558.95">13811 15205 0,'0'53'47,"0"-18"-47,18 35 16,-18 19-16,18 17 15,34 70-15,-16-53 16,-1 18 0,36 212-16,-19-88 15,-16-106 1,17-36 0,-53-70-1,0-35 1,17-18 15,1 0 16,0-36-31,-18-17-16,0 36 15,0-54-15</inkml:trace>
  <inkml:trace contextRef="#ctx0" brushRef="#br0" timeOffset="61492.7">13635 14852 0,'0'-18'15,"17"1"48,19 17-47,52-36-16,35 1 0,19-18 15,16 18 1,54-53-16,35 35 15,-35-18-15,211-35 16,-317 89 0,88-18-16,-106 17 15,-35 0 1,-35 54 187,-1 16-187,-17-16-16,18 34 15,-1 54-15,19-18 16,-1 35-16,0 17 16,71 142-1,-71-159 1,71 159-1,-18-53-15,-52-176 16,-1 70 0,0-53-1,-17-53 1,0 36 0,-1 17-16,1-35 15,17 106 1,0 35-1,-35-106 1,18 88 0,17 71-1,-35-106-15,18 1 16,-18-107 0,0 35-1,0-52 1,-35-18 31,17 0-32,-53-18-15,-17 1 16,0 17-16,-35 0 16,-19 0-1,-210 0 1,105 0-16,-141 17 15,35-17 1,247 0 0,0 0-1,89 0 1,-1 0 156,18-35-157,-35-18-15,17 0 16,0 0-16,-17-35 16,18 18-16,-19-19 15,-17-69-15,0 34 16,-35-176 0,18 0-1,34 195-15,-17-160 16,18-17-1,0 176 1,0-70 0,17 105-1,0-35 1,1 0 0,17 53-16,-18-70 15,-17-1 1,17 54-1,0-36 1,-34-17 0,52 70-16,-18-35 15,0 35 1,18 35 0,0-17-1,-17 35 1</inkml:trace>
  <inkml:trace contextRef="#ctx0" brushRef="#br0" timeOffset="62134.13">14517 15610 0,'0'36'15,"0"17"1,17 0-16,1 17 15,0 1-15,17 34 16,-35-16 0,53 105-1,17-36-15,-52-140 16,-18 35 0,18-53 30,-1-18-30,-17 1 0,0-19-16,0-52 15</inkml:trace>
  <inkml:trace contextRef="#ctx0" brushRef="#br0" timeOffset="62516.03">14817 15593 0,'0'17'31,"35"19"-16,-17-1-15,-1 36 16,18-19-16,-17 19 16,17 0-16,36 87 15,-53-70 1,17 36 0,-35-89-1,18 36 1,-54-71 62</inkml:trace>
  <inkml:trace contextRef="#ctx0" brushRef="#br0" timeOffset="62872.04">14640 16228 0,'0'0'0,"0"-18"78,0 0-63,18 18-15,17-35 16,-17 18 0,-1 17-16,1-18 15,0 18 32,-1 0-47,1 0 16,53 0-16</inkml:trace>
  <inkml:trace contextRef="#ctx0" brushRef="#br0" timeOffset="63520.24">15328 15769 0,'0'-17'32,"-17"17"-1,-1 17-31,18 1 15,0-1 17,0 19-17,18-1 1,34 18-16,-34-35 16,17-1-1,-17-17 1,35 53-1,-18-18 1,-35-17 0,18 35-16,-18 0 15,-18-53 1,-35 35 0,-35 0-1,70-35 1,-52 18-1,17-18-15,18 0 16,17 0 0,-35 0-1,36 0-15</inkml:trace>
  <inkml:trace contextRef="#ctx0" brushRef="#br0" timeOffset="64177.59">10760 14164 0,'0'18'63,"0"17"-48,-18 0-15,0 36 16,18-36-16,-17 53 15,-1 53 1,18-88-16,0-17 16,0-19-1</inkml:trace>
  <inkml:trace contextRef="#ctx0" brushRef="#br0" timeOffset="64853.2">14446 13600 0,'0'17'47,"0"36"-47,0-18 15,18 36-15,-18-18 16,0 17-16,0-17 16,0 0-16,0-17 15,0-19-15,0 1 16</inkml:trace>
  <inkml:trace contextRef="#ctx0" brushRef="#br0" timeOffset="68360.48">17551 15540 0,'35'0'203,"124"-18"-203,-1 18 15,54-17-15,17-36 16,1 35-16,-72-17 16,19 17-16,35-35 15,-177 36 1,-18 17-16,1 0 62,0 0-46,52-18-16,-17 0 16,35 1-16,1-1 15,-36 0 1,17-17 0</inkml:trace>
  <inkml:trace contextRef="#ctx0" brushRef="#br0" timeOffset="69156.14">19209 14728 0,'17'0'32,"36"36"-17,18-19 1,-18 19-16,35 17 0,0-1 15,53 19 1,-35 0 0,-71-36-1,-17 0-15,0-35 0,-18 18 16,0-1 0,0 19 15,0-19-16,0 1 1,0 0-16,0-1 16,-18-17-1,-35 36 1,18-19 0,-53 18-1,-1 36-15,19 0 16,-54 34-1,-34 19 1,17-36 0,-1 53-1,72-53 1</inkml:trace>
  <inkml:trace contextRef="#ctx0" brushRef="#br0" timeOffset="70829.92">21537 14429 0,'-18'-36'15,"-34"19"-15,-37 17 16,54-18-16,-36 18 16,1 0-1,52 0 1,18 18 46,18 17-46,0 0-16,17 1 16,0-1-1,0 0-15,18 18 16,36 18-16,34 34 15,-52-34 1,-54-36-16,1 0 16,-18-17-1,0 0 17,0-1-17,-18-17-15,-17 0 16,-106 18-1,70-18 1,-52 0-16,87 0 16,-105 0-1,106 0-15,0 0 16,17 0 0,18-18 15,0 1-16</inkml:trace>
  <inkml:trace contextRef="#ctx0" brushRef="#br0" timeOffset="71623.09">21960 14358 0,'18'0'47,"-18"53"-47,0 0 15,18 0-15,17 0 16,-17 0-16,-18 0 15,35-18 1,-17 53-16,-18-70 16,35 35-16,-35-36 15,-18-52 63,-17-36-78,-18 18 16,53 1-16,-53-54 16,35 53-16,1 0 15,-1-53 1,18 53 0,0 36-1,0-19-15,53 1 16,-53 17-1,53 18 1,0 0 0,-35 0-1,52 18 1,-35 17-16,-17 1 16,17 34-1,-35-52 1,0 70-1,-35-35 1,0-18 0,-1-17-16,-34 17 15,35-35 1,-18 18 0,35-1-1,53-17 48,54-17-63</inkml:trace>
  <inkml:trace contextRef="#ctx0" brushRef="#br0" timeOffset="72325.39">22595 14323 0,'0'0'0,"-53"0"16,36 0-16,-1 0 31,-17 0 0,17 35-31,1 18 16,-1-35 0,-17 52-1,35 18 1,0-70-16,0 0 15,0-1 1,35 1 0,71-18-1,-36-18 1,-52 1-16,17-19 16,-17-17-16,-18 18 15,0 18 1,0-1 15,18 18 63,-18 18-94,17-1 15,-17 1-15,18-1 16,-18 1 0,35 0-16,-35-1 15,0-52 17,0 0-17,18-36-15,-1-35 16</inkml:trace>
  <inkml:trace contextRef="#ctx0" brushRef="#br0" timeOffset="72678.75">22789 14235 0,'18'35'31,"-18"-17"-15,35 52-1,1-17 1,-36-35-1,17-1 1,-17 1 0,18-18-1,-18-35 48,0-18-48,0 17-15,0-34 16,0 17-16,0 0 16,0 35-16,0-17 15,35 53 17,0-18-17</inkml:trace>
  <inkml:trace contextRef="#ctx0" brushRef="#br0" timeOffset="73484.48">23195 14076 0,'0'0'0,"0"35"63,0 0-63,0-17 15,0 17-15,0-17 16,0 0-16,0-1 16,0-34 46,35-36-62,-17 17 16,-18 1-16,18 0 15,-18 0 1,17 35 0,-34 17 30,17 1-30,-18 17-16,0-17 16,1 17-16,-18 36 15,17-54 1,36-17 125,-1 0-126,1 0-15,-1 0 16,-17 18 62,18-18-62,0 0 15,-1-18-31,1 18 15,-18-17-15</inkml:trace>
  <inkml:trace contextRef="#ctx0" brushRef="#br0" timeOffset="76004.95">20832 13600 0,'0'-18'47,"17"0"-32,36 18-15,35-17 16,36-19 0,34 1-16,178-53 15,-89 35 1,-106 35-16,106-35 15,35-17 1,35-1 0,-228 54-1,87-1-15,-17-17 16,-36 17 0,36 1-1,-36-1 1,213-17-1,-107 17-15,124-17 16,-300 17 0,70 0-1,-123 36 173,0 88-188,-18 0 15,18 0-15,-17-1 16,17 36 0,-18 71-16,18-71 15,-18 89 1,18-1 0,0-106-1,18 142 1,35 17-1,-35-176-15,-1 106 16,1-124 0,-18-53-1,0-17 32,0-1-16,-53 1-31,-18 0 16,19 17 0,-107 18-1,-159 106 1,230-124-16,-212 71 16,-17 0-1,70-18 1,-177 18-1,36-18 1,265-53-16,-177 18 16,88-35-1,159-1 1,18-17 0,18 0 93,-19 0-109,-17 0 16,-17 0-1,-18 0-15,35 0 16,-36 0-16,37 0 15,-1 0 1,35-17 125,0-19-126,1-17-15,17 18 16,-18-35-16,0 17 16,1-53-1,-36-71 1,18 72-16,-36-142 15,1-53 1,52 229 0,-53-193-1,-17-19 1,53 160-16,-36-89 16,18 71-1,36 88 1,-19-35-1,19 0 1,-1 53 0,18-1-16,0 19 15,-17-19 1,17 1 0,0 17-1,-18 1 1,18-1-1,18 18 173,87-35-188,125-18 16,34 0-1,-34 0-15,69-17 16,-122 34-16,-36 1 15,-53 0 1</inkml:trace>
  <inkml:trace contextRef="#ctx0" brushRef="#br0" timeOffset="79195.89">15575 18380 0,'0'35'47,"0"0"-47,18 18 15,-1 18-15,1-18 16,17 0-16,-17 35 16,0-53-1,17 36-15,-35-36 16,0-17-1,18-18 79</inkml:trace>
  <inkml:trace contextRef="#ctx0" brushRef="#br0" timeOffset="80276.3">15981 18433 0,'-18'17'31,"18"1"-15,0 0 0,0 17-1,0 0 1,0-17-1,18-1-15,-1 36 16,1-35-16,17 35 16,-17-36-1,17 19 1,-17-36 0,0 0 77,-1-18-61,1 18-32,-1-18 15,1-17-15,17 0 16,-35 17-16,18 1 15,0-1 1,-18 0 0,0 1-1,0-1 17,0 0-17,-18 1 1,0-1-1,18 1-15,-17 17 16,-19-36 0,19 1-1,-18 17 1,17 1 0,18-1-1,-35 18-15,17 0 31,18-18-31,-18 18 47,18 18-15,0 0-17,0-1 16,0 1-15,0 17 0,0-17-16,0 0 0,0 17 15,36-18 1</inkml:trace>
  <inkml:trace contextRef="#ctx0" brushRef="#br0" timeOffset="81994.06">16457 18292 0,'-18'17'47,"18"18"-47,0 1 16,0-1-1,0-17-15,0-1 16,0 36 0,0-18-1,18-35 1,0 0-1,-1 0 1,1 0-16,17-17 16,1 17-1,-19-18-15,1 18 16,-1-35 0,-17 17 15,18 1-31,-18-1 15,0 0 1,0-17 0,0 17-1,0-34 1,0 16 0,-18 19-16,1-1 15,17 0 1,-18 18-1,1 0 32,-1 0-47,0 0 16,-17 0-16,0 18 16,35 0-1,-18-18 1,18 17-1,0 1 1</inkml:trace>
  <inkml:trace contextRef="#ctx0" brushRef="#br0" timeOffset="83091.85">17127 18009 0,'0'18'16,"0"17"-1,0-17 1,0 0-16,18 17 15,-18 0-15,18 36 16,-18-36 0,0 0-1,17 0 1,1 18 0,-18-35-16,0 0 15,0-36 126,0-17-126,-18-18-15,1 0 16,-19 0-16,1-18 16,17 1-16,-34-36 15,52 53 1,-18 0 0,0 18-1,18 17 1,0 1-16,0-1 47,0 0-32,18 18 1,17-17 0,53-19-16,-52 36 15,-19 0 1,1 0-1,0 0 17,-18 18-32,17 0 15,1 17-15,-1 18 16,1 0 0,-18 17-1,0-34 1,0-19-1,-18 1 1,1-18 31</inkml:trace>
  <inkml:trace contextRef="#ctx0" brushRef="#br0" timeOffset="84248.31">17498 17727 0,'17'0'31,"-17"18"-16,18-1 1,-18 19-16,0-19 16,0 19-1,18-1-15,-1 0 16,1 53 0,0-70-1,-18 17-15,0-17 16,0-36 46,0 1-62,-18-1 16,18-17-16,-35-36 16,17 36-1,-17-18 1,35 35-1,-18-52 1,18 34-16,0 19 16,0-18-1,35 17 1,-17 18 0,53-18-1,-18 18 1,-18 0-16,-18 0 15,1 18 1,0 17 0,-1 0-1,-17 1 1,0-19 0,0 19-16,0-19 15,-17 19 1,-1-19-1,36 1 110,-18-1-109,35 1-16,0 0 16,-17-18-16,0 35 15,-1-17 1,1-1 0,-18 1-16,17 0 15,-17 17 1,-17 0-1,-18-17 1,17-18 0,-35 17-1,0-17 1,18 0-16,0 0 16,-36 0-1,53 0 1,1 0 15</inkml:trace>
  <inkml:trace contextRef="#ctx0" brushRef="#br0" timeOffset="86251.77">16016 17374 0,'18'-17'453,"-1"17"-437,19-18-16,17 0 16,-18 1-16,0 17 15,-17 0 1,17-18-16,0 0 15,-17 18 17,0 0-1,-1 0-15,1 0-1,-18-17 1,35 17-16,18 0 15,-18-18 1,36 1 0,35-1-1,-89 18 1,54-18-16,17 1 16,0-1-1,18 0 1,-18 18-1,1-17 1,-19-1-16,36 0 16,-53 18-1,35-17 1,0-1 0,-52 1-1,16 17 1,37-18-16,-72 18 15,36-18 1,0 18 0,-35 0-1,17 0 1,-17 0 0,-1-17-16,1 17 15,0 0 1,-1 0-1,19-18 1,-19 18 0,18 0-1,1 0-15,-1 0 16,0-18-16,1 18 16,34-17-1,-35 17 1,1-18-1,-1 18 1,-17 0-16,-1-18 16,18 18-1,-17 0 1,17 0 0,-17 0-1,0 0 1,-1-17-16,1 17 47,0 0 0</inkml:trace>
  <inkml:trace contextRef="#ctx0" brushRef="#br0" timeOffset="86952.76">18415 16616 0,'53'0'110,"53"17"-110,-36 1 15,36 17-15,0 1 16,17 17-16,-34-18 15,-19-17 1,54 52 0,-71-35-16,-89 1 156,-34 17-156,-1-18 16,-17 18-16,-18 17 15,18-17-15,-36 18 16,72-18-16,-1-18 15,-36 35 1,72-52 0,17 0 15,0-1-15,0 1-1,35 17 1</inkml:trace>
  <inkml:trace contextRef="#ctx0" brushRef="#br0" timeOffset="88103.89">22401 17515 0,'-35'-35'16,"0"17"-1,-18 1-15,35 17 16,-88-18-16,36 18 16,-71 0-1,70 0 1,36 0-1,35 18 32,0-1-15,35 1-17,18 35-15,0-35 16,-18 17-1,89 53-15,-89-53 16,106 89 0,-123-89-1,35 18 1,-36 18 0,-17-54-1,18 19-15,-18-19 16,-35-17 31,-18 0-32,-18 0-15,1 0 16,-36 0-16,35 0 16,-17 0-1,35 0 1,71 0 109,17-17-110,18 17-15,0-18 16,-18-17-16</inkml:trace>
  <inkml:trace contextRef="#ctx0" brushRef="#br0" timeOffset="89232.89">22701 17551 0,'18'17'47,"0"19"-31,-1-1-16,-17-17 15,35 17-15,-17 0 16,17 53 0,-17-52-1,-18-1 1,0 0-16,-18-53 78,-17 1-62,17-18-16,-17-18 15,-18-18-15,0 18 16,36-17-16,-1 17 16,-17-18-1,35 36 1,0-18-1,0 18-15,17 35 16,1-18 0,70-35-1,0 35 1,1 18 0,-19 0-1,-52 0 1,-1 18 15,1 17-15,-18 36-1,0-18 1,0 17-16,-18-17 16,1-53-1,-1 0 1,53 18 124,18 17-140,-17-35 16,17 18-16,0-18 16,-18 18-16,-18-18 15,1 17 1,-36-17 46,-17-35-62,-18 17 16,0-17-16</inkml:trace>
  <inkml:trace contextRef="#ctx0" brushRef="#br0" timeOffset="91148.92">21396 17022 0,'18'0'125,"17"0"-125,88-36 16,71 19-16,36-19 15,122-34-15,-34 17 16,88-18-16,17-17 16,18 18-1,-282 17 1,-142 53 171,1 53-155,0-18-32,17 18 15,-17 35-15,-1 18 16,1-36-16,17 107 16,-17-89-1,52 212 1,-17-53-16,-35-177 15,0 36 1,-18-71 0,0-17-16,0 0 15,0-1 1,0 1 62,-18-18-62,-70 18-16,-18 17 15,-35 35-15,-18-17 16,0 0-16,-17 18 16,-406 105-1,352-105 1,36-1-16,0-17 15,-158 53 1,211-71-16,70-35 16,18 0-1,18 0 1,17 0 0,0-35-1,1 35 1,17-18-16,0 1 187,-18 17-171,-35-53-16,36 18 16,-19-18-16,-34-36 15,-1-16-15,-17-19 16,35 36-1,-141-194-15,106 70 16,70 159 0,-17-88-1,17 18 1,18 105 0,0-17-1,0 17-15,0 0 110,53 1-95,0-1 1,-18 0-16,36-17 15,-53 35-15,52-17 16,18-1 0,-35-17-16,-17 35 15</inkml:trace>
  <inkml:trace contextRef="#ctx0" brushRef="#br0" timeOffset="93263.24">21202 13335 0,'-18'-18'172,"1"-17"-156,-19 17-16,1-17 0,17 35 15,-17-35 1,0 17-16,-18 1 16,18-1-1,-53 0 1,52-17 0,-52 35-16,-71-53 15,71 36 1,-106-19-1,53 19 1,70 17 0,-70 0-1,18-18-15,52 18 16,-87 0 0,16 0-1,107 0 1,-159 0-1,71 0 1,34 0-16,-69 0 16,-72 0-1,72 0 1,-89 35 0,-18 1-1,212-36 1,-123 35-16,70-18 15,71 1 1,-18-18 0,35 18-1,0-18 1,1 0 0,-18 17-16,17 1 15,-35 0 1,53-1-1,-35 1 1,-1 17 0,19-35-1,-36 53-15,-18 0 16,36-35 0,-35 35-1,-19 35 1,36-53-1,-17 18 1,-1 0-16,36-18 16,-18 0-1,35-17 1,-17 17-16,18-17 16,-54 35-1,53-18 1,1-17-16,-19 17 15,1 18 1,18-35 0,-1-1-1,0 1 1,1 0 0,-1-1-1,0 18 1,-17 36-1,0-53 1,35 17-16,-36-17 16,1 70-16,0-53 15,17 18 1,1-35 0</inkml:trace>
  <inkml:trace contextRef="#ctx0" brushRef="#br0" timeOffset="94371.78">16034 13847 0,'-18'0'234,"-35"70"-234,0 71 16,0-70-16,-17 70 15,17-71 1,0 19-16,0-1 16,35-35-1,18-36 1,18-17 250,35 0-251,70 0-15,36 0 16,0 0-16,88-17 15,-88-1-15,317-17 16,-300 17 0,89 1-1,-177 17 1</inkml:trace>
  <inkml:trace contextRef="#ctx0" brushRef="#br0" timeOffset="113440.66">8996 14676 0,'53'105'78,"35"1"-62,-17 0-16,52 35 16,0 18-16,36 53 15,-35-89-15,52 89 16,177 140-1,-212-193 1,194 176 0,-88-105-1,-124-107-15,19 36 16,-89-124 0,-1 18-16,-16 0 15,70 53 1,-36-18-1,-17-35 1,71 88-16,-36-35 16,-18-18-1,36 36 1,-35-54 0,-54-35-1,19 18 1,-1-35-16,-35 0 15,0-54 79,0-34-78</inkml:trace>
  <inkml:trace contextRef="#ctx0" brushRef="#br0" timeOffset="114422.65">11430 14182 0,'-18'17'62,"18"36"-46,-88 124-16,18 17 16,-1-53-16,-17 53 15,17 53-15,-35-53 16,-35 211-1,36-122 1,34-89-16,0 0 16,-70 194-1,106-265-15,-53 71 16,53-88-16,-89 176 16,71-105-1,-53 34 1,18 19-1,-18-19 1,53-105-16,-52 123 16,69-140-1,-70 105 1,54-177 0,34-17-1,0 0 1</inkml:trace>
  <inkml:trace contextRef="#ctx0" brushRef="#br0" timeOffset="116626.63">14852 16986 0,'18'0'78,"-1"-17"-62,18-1-1,1 0 1,-1 1-16,0-1 15,18 0 1,18-17-16,-18 0 0,53 17 16,-54 1-1,37-1 1,52-17 0,-88 17-1,53 0 1,-36-17-16,-52 35 15,-1 0 1,-34 0 156,-19 35-156,-16 1-16,-72 34 15,18-34-15,-70 34 16,-1 18-1,-105 18-15,71-18 16,175-70 0,1-18-1,70 0 157,36-18-172,35-17 16,-1 0-16,37-1 15,-1-16-15,-18-1 16,1 17-16,70-34 16,-71 17-1,-17 0 1,-18 35 0,18-52-1,-71 70 1,-17 0-16,0-18 15,-1 0 1,1 18 15,-1 0-31,1-17 16,0 17 0,35-18-16,0 18 15,-53-17 1,17 17-1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1-29T06:42:37.975"/>
    </inkml:context>
    <inkml:brush xml:id="br0">
      <inkml:brushProperty name="width" value="0.05292" units="cm"/>
      <inkml:brushProperty name="height" value="0.05292" units="cm"/>
      <inkml:brushProperty name="color" value="#FF0000"/>
    </inkml:brush>
  </inkml:definitions>
  <inkml:trace contextRef="#ctx0" brushRef="#br0">1817 6244 0,'-18'-17'63,"1"17"-48,17-18 1,-18 18-16,0 0 15,-17 0 1,17 0-16,-17 0 16,-18 18-1,-17 87 1,34-16 0,-17 87-16,36-123 15,17 123 1,0-140-1,0-19-15,0 36 16,53 35 0,17 18-1,-52-88-15,105 70 16,-87-53 0,69 0-1,-52-17 1,-35-18-1,0 0-15,17 0 16,-35-35 0,35-18-1,0-88 1,-17 123-16</inkml:trace>
  <inkml:trace contextRef="#ctx0" brushRef="#br0" timeOffset="626.11">2028 6720 0,'0'53'31,"0"-17"-15,18 17-16,-18-36 15,35 1-15,1 35 16,-1-36 0,-17 1-1,17-18 1,-18 0 31,1 0-32,0-35-15,-1 17 16,19-52 0,-36 34-1,0-17-15,0-35 16,-36 35-1,19 36 1,-36-19 0,18 19-1,-36 17-15,53 0 16,1 0-16,-1 0 31,18 17-15,0 1-1,0 35 1,0 17-16,35-52 0,18 35 16,18-18-1,70-17 1,-18-18-16</inkml:trace>
  <inkml:trace contextRef="#ctx0" brushRef="#br0" timeOffset="1190.91">2681 6562 0,'0'35'31,"0"-17"-31,0 17 16,0 0-16,18 0 15,17 36 1,-17-36 0,17 1-1,-35-19-15,0-70 47,-18-35-31,-17 18-16,17 17 15,18 0 1,0 17-16,-17 1 0,17 17 16,0-17-1,35 53 48,18-1-63,-18 1 15,1 17-15,-1-17 16,35 35 0,-52-18-1,0-35 1,-18-17 31,-18-54-32,18 18-15,0 0 16</inkml:trace>
  <inkml:trace contextRef="#ctx0" brushRef="#br0" timeOffset="1360.05">3246 6244 0,'0'0'0,"35"35"15,-18-17-15,54 53 16,-18-18 0,-35-36-16,-1-17 15</inkml:trace>
  <inkml:trace contextRef="#ctx0" brushRef="#br0" timeOffset="2107.46">3457 6138 0,'18'0'16,"-1"18"-16,1 0 15,0 17 1,35 53-16,0 0 16,-18 18-1,-17-71 1,-1 18-1,-17-35 1,-17-18 47,-36-53-48,17 18-15,-17-1 16,18-34-16,-35 35 15,-19-54-15,54 19 16,-124-89 0,142 106-1,-54-35 1,106-18 0,-35 89-1,18-1-15,0-17 0,52 17 16,-34 0-1,87 1 1,-88 17 0,-17 0-1,17 0-15,0 0 16,1 17 0,17 36-1,-18-17 1,-17-19-1,-1 18 1,-17-17-16,0 17 16,-17 36-1,17-53 1,-36 17 0,19-18-1,17 1 63,0 0-62</inkml:trace>
  <inkml:trace contextRef="#ctx0" brushRef="#br0" timeOffset="2613.14">4092 5768 0,'0'18'31,"0"17"-15,0 18 0,18 17-16,0-34 15,-1-19-15,36 71 16,-18-52-1,1-1 1,-1-35 0,-17 0-1,17-18 1,-18-70 0,-17 35-16,18-70 15,-18 87 1,0-52-1,-35 53 1,35 17 0</inkml:trace>
  <inkml:trace contextRef="#ctx0" brushRef="#br0" timeOffset="2987.22">4498 5380 0,'18'18'31,"-18"17"-31,17 18 15,18-18-15,-17 53 16,70 53 0,-88-105-1,71 69-15,-18-34 16,-36-53 0,1-1-1,-36-17 32,-52-35-47,17-18 16,-35 18-16,0-1 15,-1 19-15</inkml:trace>
  <inkml:trace contextRef="#ctx0" brushRef="#br0" timeOffset="3188.19">4357 5786 0,'35'-18'109,"0"-17"-109,71-1 16,-18-17-16,18-17 15,35-1-15,-35 1 16</inkml:trace>
  <inkml:trace contextRef="#ctx0" brushRef="#br0" timeOffset="3441.76">5062 5362 0,'18'0'16,"-18"18"15,18-18-15,-1 35-16,1 0 15,17 1 1,-17-1 0,-18-17-1,0-54 32</inkml:trace>
  <inkml:trace contextRef="#ctx0" brushRef="#br0" timeOffset="3618.22">4992 5115 0</inkml:trace>
  <inkml:trace contextRef="#ctx0" brushRef="#br0" timeOffset="4547.5">5644 5327 0,'0'18'62,"0"-1"-62,0 1 16,0 0-16,0-1 16,0 1-16,0-1 15,-35-69 63,-35-37-62,34-17-16,-17 54 16,36 16-1,17 19-15,0-1 16,53 18 93,17 0-93,-17 0-16,-18-18 16,-17 1-16,17-1 15,-35 0-15,0 1 16,0-1-1,-17 36 64,-1 17-79,0-17 15,18 17-15,0-17 16,0-1-16,18-17 47,17 0-32,-35-17-15,18 17 16,0 17 0,-18 1-1,17 105-15,-17 19 16,0 140-1,-53 0 1,36-159 0,-19 54-1,19-160 1,-1-17-16,-35-88 16,-17-159-1,52 106 1,18 35-1</inkml:trace>
  <inkml:trace contextRef="#ctx0" brushRef="#br0" timeOffset="6207.81">5309 15734 0,'18'-53'94,"-18"18"-94,35-18 15,1 0-15,16-35 16,-34-1-16,17 37 16,1-19-16,-19 18 15,19-17 1,-36 34 0,0 19-1,0-1 1,0 89 78,17-19-94,1 54 15,-1-35-15,1 88 16,17-18-16,18 0 15,53 229 1,-53-158 0,35 123-1,-17-35-15,-54-230 16,-17 36 0,0-35-1,-88-106 16,-53-54-15,18 19-16,-160-71 16,142 35-1,106 88 1,17 1 0,18-1 30,53-35-30,0 0 0,18 18-16,-1-18 15,36 0 1,35-35 0,-53 35-16,-70 35 15,0 18 1</inkml:trace>
  <inkml:trace contextRef="#ctx0" brushRef="#br0" timeOffset="6861.19">6174 15893 0,'0'0'15,"-36"0"-15,19 17 0,-19 1 16,19 0-1,-36 34-15,35-16 16,18-19 0,-17 19-1,-1-1 1,18 0 0,0-17-16,0 35 15,0-36 1,0 36-1,18-35 1,-1 0 0,89-18-16,-71-36 15,54-34 1,-37-36 0,-16 71-1,-36-36 1,0 53-1,0 1-15,0 34 63,0 19-47,17-19-16,-17 19 15,18-19-15,-18 1 16,18 17-16,-1-35 15,-17 18 1,18-53 31</inkml:trace>
  <inkml:trace contextRef="#ctx0" brushRef="#br0" timeOffset="7189.66">6456 15893 0,'0'17'32,"17"19"-32,1-1 15,17 35 1,-17-34-16,35 17 15,18 35-15,-54-71 16,-17-34 31,0-71-31,0-106-16,-35 123 15,17-35 1</inkml:trace>
  <inkml:trace contextRef="#ctx0" brushRef="#br0" timeOffset="7824.59">6844 15734 0,'-35'0'16,"17"18"-16,-17 34 16,-1-16-16,19-19 15,-18 36 1,17 0 0,18-18-16,0-17 0,0 0 15,0 17 1,70-106 31,-34 1-32,-1 35-15,0-36 16,-35 53 0,18 36 30,0 35-30,-1-18-16,1 18 16,17-35-16,-17 35 15,-1-18 1,1-35 0,-18 18-16,0-54 78</inkml:trace>
  <inkml:trace contextRef="#ctx0" brushRef="#br0" timeOffset="8895.34">6720 12312 0,'0'70'62,"0"54"-46,-17-36-16,-1 53 15,1 36-15,-1-54 16,-17 54 0,17-1-16,18-17 15,-35 176 1,35-124-1,-18-87 1,18-18-16,0-53 16,0-36 31,0 1-32,0 0 1,0-1-1,0 1 1,0-36 62</inkml:trace>
  <inkml:trace contextRef="#ctx0" brushRef="#br0" timeOffset="10160.39">6597 12171 0,'0'17'94,"0"1"-79,-35 17-15,17 36 16,-17-1-16,-1 19 15,19-19 1,-1-17-16,18-18 0,-17-17 16,17-88 62,17 17-78,-17-18 15,35 18-15,18-53 16,-17 53-16,-19 0 16,19 18-1,17-18 1,-18 0-16,-18 36 16,1-1-1,0 18 48,-18 18-63,53 17 15,-36 0-15,36 36 16,-35-54-16,35 36 16,-18 18-1,-35-36 1,18-35-1</inkml:trace>
  <inkml:trace contextRef="#ctx0" brushRef="#br0" timeOffset="11416.54">11677 15857 0,'0'0'0,"-18"0"0,1 0 15,-1 0 1,18 18-1,-35 70 1,17-35 0,18 35-16,0-17 15,0-18 1,35 0 0,1-36-1,17 19-15,-36-36 16,71 17-1,-17-17-15,-53 0 16,-1 0 0,1-35-1,-18-71 17,0 71-17,-35-124-15,-1 89 16,-17-1-1,36 53-15,-1-17 16,-17 17 0,0 18-1,17 0 1,-70 18-16,52 35 16,19-18-1,-1 1 1,18-19-1,0 1 1,0-1 0,0 1-16,18 0 15,35-1 1,0-17 0,158-17-1,-87-71 1,-71 17-16</inkml:trace>
  <inkml:trace contextRef="#ctx0" brushRef="#br0" timeOffset="11965.1">12030 15434 0,'17'35'31,"36"36"-15,-35-18-16,35 0 15,0 17-15,17 36 16,-70-53 0,53 35-1,-53-70 1,18 17-16,-1 0 15,-17 1 1,-52-36 15,-19 0-15,-17 0 0,-53-36-1,53 19 1,88-1-1,0 0 79,17-17-78,18 18-16,1-19 15,17-17-15,-36 18 16,36-18 0,18-53-16</inkml:trace>
  <inkml:trace contextRef="#ctx0" brushRef="#br0" timeOffset="12299.26">12259 15505 0,'0'17'62,"35"1"-62,-17 0 16,0 17-16,-1-18 15,-17 1-15,18 0 16,-18 17 0,17-35-16</inkml:trace>
  <inkml:trace contextRef="#ctx0" brushRef="#br0" timeOffset="13024.52">12118 12594 0,'0'53'31,"18"53"-16,-1-18-15,1 53 16,-18 0-16,0-17 16,17 52-1,19 124 1,-1-53 0,-17-124-16,-1 19 15,-17-89 1,0-36-1,0-34 79,0-1-94</inkml:trace>
  <inkml:trace contextRef="#ctx0" brushRef="#br0" timeOffset="14027.19">12065 12506 0,'-18'0'47,"18"18"-32,-35 35-15,0 17 16,17-17 0,1 0-16,-1-18 0,0 18 15,18-18 1,0 18 0,0-17-1,0-54 63,0-70-78,0-36 16,36 18-16,-1 1 16,-35 34-16,35-17 15,53-53 1,-52 88-1,-19 18 1,1 35 62,-1 35-62,19 18-1,-19-18-15,36 18 16,18 53 0,-18-53-1,0 53 1,35 17 0,-70-105-16,17 17 15,-35-17 1</inkml:trace>
  <inkml:trace contextRef="#ctx0" brushRef="#br0" timeOffset="22468.49">4586 6297 0,'-18'0'110,"18"18"-95,0 17-15,0 0 16,0 1-16,0-1 16,0 18-1,0 35-15,0 0 16,0-35 0,0 18-1,0-36 1,0-17-1,0-1 1,0 1 0,0-1-16,0 1 15,0 17 1,0-17 0,0 35-1,0-35 1,0 17-1,0 0-15,0-17 16,0 17 0,0 0-1,0 1 1,0-1 0,0-18-16,0 1 15,0 17 1,0 1-1,0-19 1,0 1 0,0 0 15,0-1 0,-17-52 110,-1-18-141,18 18 15,0-18-15,-17-18 16,17 18 0,-18 0-16,0 18 15,1-88 1,17 87-16,-18-69 16,0 52-1,18 17-15,-17-16 16,-1-19-1,18 18 1,-18 35 0,18 1-16,0-1 281,0 0-265,0 1-1,36-18 1,-36-1-1,35 1 1,-17 17-16,-1 1 16,-17-1-1,36 0 1,-19 1 0,1-1-1,-1-17 1,1 35-1,0-18-15,17 18 79,0 0-79,18 0 15,0 0-15,0 0 16,18 0-1,-18 0-15,70 0 16,124 0 0,35 0-1,-211-17-15,123-1 16,-18 18 0,-123 0-1,88 0 1,36 0-1,-89 0 1,176 0-16,71 0 16,-158-35-1,70 35 1,106-36 0,-195 36-1,72 0 1,-36-17-16,-124 17 0,142 0 15,88-36 1,53 1 0,-107 18-1,54-19 1,35 1 0,-211 17-16,299-35 15,71-17 1,-353 52-1,441-70 1,-229 53 0,123-36-1,-140 36-15,175-53 16,-335 53 0,36-1-1,-194 36 1,17 0-1,-17 0 48,-1 0-47,19 0-16,-1 0 15,18 0-15,0-17 16,17 17-16,160-18 15,-213 18 1,54-18 0,-54 18-1,1 0 95,-18 36-110,0-1 15,18 35 1,-1-34-16,1 70 16,-18-54-16,0-16 15,35 175 1,-17-52-1,-1 0-15,19 141 16,-36-212 0,35 194-1,0-123 1,-17 0 0,0-54-16,17 37 15,-35-107 1,0 35-1,35 36 1,-17-88 0,-18 17-1</inkml:trace>
  <inkml:trace contextRef="#ctx0" brushRef="#br0" timeOffset="23636.26">9613 6579 0,'-17'-17'16,"-1"-1"0,0 0-1,-17 18 1,17-17-16,1 17 16,-107-36-1,54 36 1,34 0-16,-16 0 15,-19 0-15,53 0 16,18 18 47,36 35-63,-1-18 15,35 1 1,-34-1-16,34 0 15,-34-17 1,16 17 0,-16 0-1,-1 1-15,-17-19 16,-18 19 0,17-36-16,-17 35 15,0 0 1,0 18-1,-35-35 1,-71 70 0,-53 18-16,124-89 15,-159 71 1,53-70 0,88-18-1,0 0 1,18-18-1,17 18-15,18-17 16,0-1 0,18-35-1,35-17 1,-18 52 0,18-35-16</inkml:trace>
  <inkml:trace contextRef="#ctx0" brushRef="#br0" timeOffset="25511.31">9454 6720 0,'18'0'15,"0"18"1,-1 0 0,-17 17-16,36 0 15,17 18 1,-18 53-16,0-35 15,0 17 1,-35-71 0,18 19-1,-18-72 63,0-17-78,-18 18 16,1-18-16,17-17 16,0 17-16,0-53 15,0 88 1,0-35 0,0 18-1,35 0 1,0 0-1,-17 35-15,0 0 16,-1 0 15,1 0-15,17 53 0,-35-18-1,18 35-15,-18-17 16,0-17-1,-18-1 1,0-18 0,1-17-1,-1 18 1,1-18-16,52-18 78,0-17-78,0 18 16,18-1-16,-35 0 15,17 18-15,1-17 16,-19 17-16,1 0 16,-1 0-1,1-18 1,0-17-1,-1 35 1,1-18-16,0 0 16,-18 1-1,0-1 1,0 1 15,-18 17 0,0 0-31,-17 0 16,-18 0 0,0 17-1,36 1-15,-1-1 16,-17 36 0,35 0-1,0 0 1,17 18-1,-17-54 1,71 19-16,-53-19 16,34-17-16,-34 0 31,17-53-15,-17 18-1,0-35 1,-18 34-16,0 19 15,0-1 1,35 53 93,-17 1-93,-1-19-16,-17 1 16,18-1-16,-1 19 15,1-36-15,-18 17 16,35-70 31,-35 18-32,18 0-15,-18 0 16,0 17-16,0-17 16,0 17-1,18 18 17,17 35-1,-17-17-31,17 0 15,0 35 1,0-18 0,-35-18-1,0-52 63,0-18-62,0 0-16,0 36 16,0-1-16,0 0 15,0 1 1</inkml:trace>
  <inkml:trace contextRef="#ctx0" brushRef="#br0" timeOffset="25830.5">10672 6544 0,'0'18'15,"17"17"1,-17 18-16,18-18 16,-18 0-16,17 1 15,-17-19 1,18 19-16,-18-19 16,18-52 30,-18-36-30,17 19-16,1 16 16</inkml:trace>
  <inkml:trace contextRef="#ctx0" brushRef="#br0" timeOffset="26329.84">10866 6456 0,'0'17'31,"0"1"-15,0 35-16,0-35 16,0 52-1,-18-52 1,18 0 0,18-18 62,-1 17-63,18 18-15,1-35 16,17 36 0,-36-19-16,1 1 15,17 0-15,-17-18 31,-1 0 1,-17 17-1,0 1 47</inkml:trace>
  <inkml:trace contextRef="#ctx0" brushRef="#br0" timeOffset="27805.48">14993 9243 0,'18'0'110,"-1"0"-110,19 17 15,17-17-15,17 0 16,-35 0-16,36 0 15,-1-17 1,-34-1-16,87 1 16,36-36-1,0-18 1,-36 18-16,36-35 16,-71 17-1,-17 18 1,35-88-1,-54 18 1,19-1-16,-36 36 16,-35 18-1,0-1 1,0-88 0,0 54-1,0-19-15,-35-35 16,17 71-1,-52-159 1,35 159 0,-1 35-1,19 18 1,-1-1 0,0 36-16,-17-35 15,0-18 1,-1 36-1,-34-36 1,-18 0 0,52 53-16,-69-53 15,-1 18 1,71 17 0,-18 0-1,-36-17 1,72 35-1,-18-18-15,-1 1 16,19 17 0,-72 0-1,54 0 1,-18-18 0,18 18-1,0-17-15</inkml:trace>
  <inkml:trace contextRef="#ctx0" brushRef="#br0" timeOffset="28836.96">15328 6368 0,'-17'0'78,"-19"35"-62,1-35-1,35 18-15,-18-1 16,1-17-1,-1 35-15,-17 1 16,35-19-16,-35 19 16,-1-1-1,36 0 1,-17-17 0,-19 0-1,36-1 1,-17 1-16,17-1 15,0 1 220,70 53-235,36-54 15,18 54-15,-1-18 16,36 0-16,-53-18 16,105 0-1,-140-35 1</inkml:trace>
  <inkml:trace contextRef="#ctx0" brushRef="#br0" timeOffset="30394.53">6262 3510 0,'17'0'125,"1"0"-109,35 0-16,18 18 16,34-18-16,-34 0 15,52 0-15,54 0 16,193 0 0,36 0-1,-265-18 1,124 0-1,-160 1 1,-87 17-16,0-18 16,-1 18 15,1 0 16</inkml:trace>
  <inkml:trace contextRef="#ctx0" brushRef="#br0" timeOffset="32571.82">11571 3387 0,'-18'0'16,"18"17"-16,-17 1 15,17 35 1,-18 0-1,18 35 1,0-17 0,18 34-16,35 1 15,-18-71 1,53 36 0,0-18-1,-35-53-15,-17 18 16,34-18-1,-52 0-15,35-53 16,17-36 0,-34 19-1,-1-36 1,-35 36 0,0 17-1,0 0-15,0 35 16,0 0-1,0 36 79,17 0-78,1 35-16,0 17 15,17 1-15,18 35 16,-35-54-16,34 72 16,1 88-1,18 35 1,-53-159 0,-1 70-1,-17-105 1,0 0-16,-17-17 15,-1-19 1,-35-17 0,-70 0-1,87 0 1,-70 0 0,54-35-16,16 0 15,1-36 1,0 18-1,35 0 1,-18-17 0,18 34-1,0 19 1,18-1 0,-18 1-1,35 17-15,-17-18 16,-1 18-1,1-18 1,0 1-16</inkml:trace>
  <inkml:trace contextRef="#ctx0" brushRef="#br0" timeOffset="33629.15">12541 4304 0,'0'0'0,"18"0"32,0 0-17,-1 0 1,-17-18-1,35 1 1,1-19 0,52-34-16,-70 52 15,17-35 1,-35 36 0,0-1 30,0 0-46,-18 18 16,1 0 0,17-17-16,-18 17 15,18 17 17,0 1-17,0 0 1,0-1-16,0 19 15,0 16 1,0 1 0,18-17-1,17-1-15,-35-17 16,53-1 0,0 1-1,-36-18-15,72 0 16,34-35-1,-88-1 1,1 1 0,-19-36-16,-17-70 15,0 88 1,-35-17 0,0 52-1,-1-17 1,1-18-16,17 53 15,1 0 1,34 0 62,-17 53-62,53-35-16,-17 34 0,17 1 15,-1 0 1,-16 0-16,17-17 16,-36-19-1,1 18-15,-18-17 16,0 0 0,0-1-1,-18 1 1,-17-18-1,17 0 1,-17 18-16,0-18 16,17 17-1,1-17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F9320-111A-4C29-A67F-543631D887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43BFEF-85BB-4EC1-9F2D-87B6F4489C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076E57-0685-481E-938D-16889A7891BE}"/>
              </a:ext>
            </a:extLst>
          </p:cNvPr>
          <p:cNvSpPr>
            <a:spLocks noGrp="1"/>
          </p:cNvSpPr>
          <p:nvPr>
            <p:ph type="dt" sz="half" idx="10"/>
          </p:nvPr>
        </p:nvSpPr>
        <p:spPr/>
        <p:txBody>
          <a:bodyPr/>
          <a:lstStyle/>
          <a:p>
            <a:fld id="{D5837F16-70A4-4F37-A55D-1E2F34191106}" type="datetimeFigureOut">
              <a:rPr lang="en-IN" smtClean="0"/>
              <a:t>02-12-2021</a:t>
            </a:fld>
            <a:endParaRPr lang="en-IN"/>
          </a:p>
        </p:txBody>
      </p:sp>
      <p:sp>
        <p:nvSpPr>
          <p:cNvPr id="5" name="Footer Placeholder 4">
            <a:extLst>
              <a:ext uri="{FF2B5EF4-FFF2-40B4-BE49-F238E27FC236}">
                <a16:creationId xmlns:a16="http://schemas.microsoft.com/office/drawing/2014/main" id="{D6A98CC4-A0C9-4C1E-8A0A-FDE2589CE1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02A9F0-5692-4EAF-B0C4-62750D47CACD}"/>
              </a:ext>
            </a:extLst>
          </p:cNvPr>
          <p:cNvSpPr>
            <a:spLocks noGrp="1"/>
          </p:cNvSpPr>
          <p:nvPr>
            <p:ph type="sldNum" sz="quarter" idx="12"/>
          </p:nvPr>
        </p:nvSpPr>
        <p:spPr/>
        <p:txBody>
          <a:bodyPr/>
          <a:lstStyle/>
          <a:p>
            <a:fld id="{3462A30F-2598-46A7-B94F-8B8E2F9B8596}" type="slidenum">
              <a:rPr lang="en-IN" smtClean="0"/>
              <a:t>‹#›</a:t>
            </a:fld>
            <a:endParaRPr lang="en-IN"/>
          </a:p>
        </p:txBody>
      </p:sp>
    </p:spTree>
    <p:extLst>
      <p:ext uri="{BB962C8B-B14F-4D97-AF65-F5344CB8AC3E}">
        <p14:creationId xmlns:p14="http://schemas.microsoft.com/office/powerpoint/2010/main" val="270316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E8E16-2850-4B14-AE32-A3944F98B4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A3382C-D666-4FFE-9ABB-62B10BAF9F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C9B373-75BF-4CA8-817E-EF818CD842E3}"/>
              </a:ext>
            </a:extLst>
          </p:cNvPr>
          <p:cNvSpPr>
            <a:spLocks noGrp="1"/>
          </p:cNvSpPr>
          <p:nvPr>
            <p:ph type="dt" sz="half" idx="10"/>
          </p:nvPr>
        </p:nvSpPr>
        <p:spPr/>
        <p:txBody>
          <a:bodyPr/>
          <a:lstStyle/>
          <a:p>
            <a:fld id="{D5837F16-70A4-4F37-A55D-1E2F34191106}" type="datetimeFigureOut">
              <a:rPr lang="en-IN" smtClean="0"/>
              <a:t>02-12-2021</a:t>
            </a:fld>
            <a:endParaRPr lang="en-IN"/>
          </a:p>
        </p:txBody>
      </p:sp>
      <p:sp>
        <p:nvSpPr>
          <p:cNvPr id="5" name="Footer Placeholder 4">
            <a:extLst>
              <a:ext uri="{FF2B5EF4-FFF2-40B4-BE49-F238E27FC236}">
                <a16:creationId xmlns:a16="http://schemas.microsoft.com/office/drawing/2014/main" id="{2EE8735E-C0CC-4681-9F21-EEF125FEAC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729848-84DE-40E7-9FED-212825B4DAA1}"/>
              </a:ext>
            </a:extLst>
          </p:cNvPr>
          <p:cNvSpPr>
            <a:spLocks noGrp="1"/>
          </p:cNvSpPr>
          <p:nvPr>
            <p:ph type="sldNum" sz="quarter" idx="12"/>
          </p:nvPr>
        </p:nvSpPr>
        <p:spPr/>
        <p:txBody>
          <a:bodyPr/>
          <a:lstStyle/>
          <a:p>
            <a:fld id="{3462A30F-2598-46A7-B94F-8B8E2F9B8596}" type="slidenum">
              <a:rPr lang="en-IN" smtClean="0"/>
              <a:t>‹#›</a:t>
            </a:fld>
            <a:endParaRPr lang="en-IN"/>
          </a:p>
        </p:txBody>
      </p:sp>
    </p:spTree>
    <p:extLst>
      <p:ext uri="{BB962C8B-B14F-4D97-AF65-F5344CB8AC3E}">
        <p14:creationId xmlns:p14="http://schemas.microsoft.com/office/powerpoint/2010/main" val="4188791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9A9381-77EA-4879-8A37-992E59ECA2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2593C8-F996-4644-8261-4140298624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26FA01-AA36-45CB-9110-D0EB757AF111}"/>
              </a:ext>
            </a:extLst>
          </p:cNvPr>
          <p:cNvSpPr>
            <a:spLocks noGrp="1"/>
          </p:cNvSpPr>
          <p:nvPr>
            <p:ph type="dt" sz="half" idx="10"/>
          </p:nvPr>
        </p:nvSpPr>
        <p:spPr/>
        <p:txBody>
          <a:bodyPr/>
          <a:lstStyle/>
          <a:p>
            <a:fld id="{D5837F16-70A4-4F37-A55D-1E2F34191106}" type="datetimeFigureOut">
              <a:rPr lang="en-IN" smtClean="0"/>
              <a:t>02-12-2021</a:t>
            </a:fld>
            <a:endParaRPr lang="en-IN"/>
          </a:p>
        </p:txBody>
      </p:sp>
      <p:sp>
        <p:nvSpPr>
          <p:cNvPr id="5" name="Footer Placeholder 4">
            <a:extLst>
              <a:ext uri="{FF2B5EF4-FFF2-40B4-BE49-F238E27FC236}">
                <a16:creationId xmlns:a16="http://schemas.microsoft.com/office/drawing/2014/main" id="{955EDEE3-37F5-401D-BAD2-7821896563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4C360A-1C82-421A-A661-14F5BA75462F}"/>
              </a:ext>
            </a:extLst>
          </p:cNvPr>
          <p:cNvSpPr>
            <a:spLocks noGrp="1"/>
          </p:cNvSpPr>
          <p:nvPr>
            <p:ph type="sldNum" sz="quarter" idx="12"/>
          </p:nvPr>
        </p:nvSpPr>
        <p:spPr/>
        <p:txBody>
          <a:bodyPr/>
          <a:lstStyle/>
          <a:p>
            <a:fld id="{3462A30F-2598-46A7-B94F-8B8E2F9B8596}" type="slidenum">
              <a:rPr lang="en-IN" smtClean="0"/>
              <a:t>‹#›</a:t>
            </a:fld>
            <a:endParaRPr lang="en-IN"/>
          </a:p>
        </p:txBody>
      </p:sp>
    </p:spTree>
    <p:extLst>
      <p:ext uri="{BB962C8B-B14F-4D97-AF65-F5344CB8AC3E}">
        <p14:creationId xmlns:p14="http://schemas.microsoft.com/office/powerpoint/2010/main" val="1794511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430DC-1029-49EA-ADDD-490891271F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E52B55-0BF2-49DE-B9A6-B6579C3082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4F38F5-F05C-496C-AAA4-F1AA4D95B6D3}"/>
              </a:ext>
            </a:extLst>
          </p:cNvPr>
          <p:cNvSpPr>
            <a:spLocks noGrp="1"/>
          </p:cNvSpPr>
          <p:nvPr>
            <p:ph type="dt" sz="half" idx="10"/>
          </p:nvPr>
        </p:nvSpPr>
        <p:spPr/>
        <p:txBody>
          <a:bodyPr/>
          <a:lstStyle/>
          <a:p>
            <a:fld id="{D5837F16-70A4-4F37-A55D-1E2F34191106}" type="datetimeFigureOut">
              <a:rPr lang="en-IN" smtClean="0"/>
              <a:t>02-12-2021</a:t>
            </a:fld>
            <a:endParaRPr lang="en-IN"/>
          </a:p>
        </p:txBody>
      </p:sp>
      <p:sp>
        <p:nvSpPr>
          <p:cNvPr id="5" name="Footer Placeholder 4">
            <a:extLst>
              <a:ext uri="{FF2B5EF4-FFF2-40B4-BE49-F238E27FC236}">
                <a16:creationId xmlns:a16="http://schemas.microsoft.com/office/drawing/2014/main" id="{47A2DDA7-7B28-482D-A806-9EC293954C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E63180-678F-4BF2-BDBD-4757CA80A17E}"/>
              </a:ext>
            </a:extLst>
          </p:cNvPr>
          <p:cNvSpPr>
            <a:spLocks noGrp="1"/>
          </p:cNvSpPr>
          <p:nvPr>
            <p:ph type="sldNum" sz="quarter" idx="12"/>
          </p:nvPr>
        </p:nvSpPr>
        <p:spPr/>
        <p:txBody>
          <a:bodyPr/>
          <a:lstStyle/>
          <a:p>
            <a:fld id="{3462A30F-2598-46A7-B94F-8B8E2F9B8596}" type="slidenum">
              <a:rPr lang="en-IN" smtClean="0"/>
              <a:t>‹#›</a:t>
            </a:fld>
            <a:endParaRPr lang="en-IN"/>
          </a:p>
        </p:txBody>
      </p:sp>
    </p:spTree>
    <p:extLst>
      <p:ext uri="{BB962C8B-B14F-4D97-AF65-F5344CB8AC3E}">
        <p14:creationId xmlns:p14="http://schemas.microsoft.com/office/powerpoint/2010/main" val="4064281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7D6BA-AE76-4AC1-8428-55C9570738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61ECC5-3886-4CCD-9A01-40F25DB6F2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D2D7BC-F2BB-4682-8B76-629E60416F16}"/>
              </a:ext>
            </a:extLst>
          </p:cNvPr>
          <p:cNvSpPr>
            <a:spLocks noGrp="1"/>
          </p:cNvSpPr>
          <p:nvPr>
            <p:ph type="dt" sz="half" idx="10"/>
          </p:nvPr>
        </p:nvSpPr>
        <p:spPr/>
        <p:txBody>
          <a:bodyPr/>
          <a:lstStyle/>
          <a:p>
            <a:fld id="{D5837F16-70A4-4F37-A55D-1E2F34191106}" type="datetimeFigureOut">
              <a:rPr lang="en-IN" smtClean="0"/>
              <a:t>02-12-2021</a:t>
            </a:fld>
            <a:endParaRPr lang="en-IN"/>
          </a:p>
        </p:txBody>
      </p:sp>
      <p:sp>
        <p:nvSpPr>
          <p:cNvPr id="5" name="Footer Placeholder 4">
            <a:extLst>
              <a:ext uri="{FF2B5EF4-FFF2-40B4-BE49-F238E27FC236}">
                <a16:creationId xmlns:a16="http://schemas.microsoft.com/office/drawing/2014/main" id="{B912AE07-654E-4754-9A57-5B8E8157BB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6440A3-065C-4252-A992-B4FA61B9E57E}"/>
              </a:ext>
            </a:extLst>
          </p:cNvPr>
          <p:cNvSpPr>
            <a:spLocks noGrp="1"/>
          </p:cNvSpPr>
          <p:nvPr>
            <p:ph type="sldNum" sz="quarter" idx="12"/>
          </p:nvPr>
        </p:nvSpPr>
        <p:spPr/>
        <p:txBody>
          <a:bodyPr/>
          <a:lstStyle/>
          <a:p>
            <a:fld id="{3462A30F-2598-46A7-B94F-8B8E2F9B8596}" type="slidenum">
              <a:rPr lang="en-IN" smtClean="0"/>
              <a:t>‹#›</a:t>
            </a:fld>
            <a:endParaRPr lang="en-IN"/>
          </a:p>
        </p:txBody>
      </p:sp>
    </p:spTree>
    <p:extLst>
      <p:ext uri="{BB962C8B-B14F-4D97-AF65-F5344CB8AC3E}">
        <p14:creationId xmlns:p14="http://schemas.microsoft.com/office/powerpoint/2010/main" val="218823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F12F-3DC9-4399-AE19-D3722ECB18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4AE91E-7B62-4309-9D4D-08E9E64D2E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FA7169-22C6-4C79-A437-AFD514E200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5D2987-01E8-471D-893F-28003BD05CC0}"/>
              </a:ext>
            </a:extLst>
          </p:cNvPr>
          <p:cNvSpPr>
            <a:spLocks noGrp="1"/>
          </p:cNvSpPr>
          <p:nvPr>
            <p:ph type="dt" sz="half" idx="10"/>
          </p:nvPr>
        </p:nvSpPr>
        <p:spPr/>
        <p:txBody>
          <a:bodyPr/>
          <a:lstStyle/>
          <a:p>
            <a:fld id="{D5837F16-70A4-4F37-A55D-1E2F34191106}" type="datetimeFigureOut">
              <a:rPr lang="en-IN" smtClean="0"/>
              <a:t>02-12-2021</a:t>
            </a:fld>
            <a:endParaRPr lang="en-IN"/>
          </a:p>
        </p:txBody>
      </p:sp>
      <p:sp>
        <p:nvSpPr>
          <p:cNvPr id="6" name="Footer Placeholder 5">
            <a:extLst>
              <a:ext uri="{FF2B5EF4-FFF2-40B4-BE49-F238E27FC236}">
                <a16:creationId xmlns:a16="http://schemas.microsoft.com/office/drawing/2014/main" id="{6ABA28EC-9790-4ED5-A137-0646DEB3AB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39D8A4-D978-47D5-BF4A-C79D1AAD8324}"/>
              </a:ext>
            </a:extLst>
          </p:cNvPr>
          <p:cNvSpPr>
            <a:spLocks noGrp="1"/>
          </p:cNvSpPr>
          <p:nvPr>
            <p:ph type="sldNum" sz="quarter" idx="12"/>
          </p:nvPr>
        </p:nvSpPr>
        <p:spPr/>
        <p:txBody>
          <a:bodyPr/>
          <a:lstStyle/>
          <a:p>
            <a:fld id="{3462A30F-2598-46A7-B94F-8B8E2F9B8596}" type="slidenum">
              <a:rPr lang="en-IN" smtClean="0"/>
              <a:t>‹#›</a:t>
            </a:fld>
            <a:endParaRPr lang="en-IN"/>
          </a:p>
        </p:txBody>
      </p:sp>
    </p:spTree>
    <p:extLst>
      <p:ext uri="{BB962C8B-B14F-4D97-AF65-F5344CB8AC3E}">
        <p14:creationId xmlns:p14="http://schemas.microsoft.com/office/powerpoint/2010/main" val="291592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E4F4E-8B67-43D3-90BD-5B3281FF82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850542-9528-47B2-BE74-C379C1008B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F7F332-0BE5-4F9E-8A21-CA76C158EA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4DA982-14E9-4CF3-8601-8D64522F58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2E8A09-A257-49C7-9617-546221D183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DE9B8A4-98F9-4532-9D36-363576CD30EC}"/>
              </a:ext>
            </a:extLst>
          </p:cNvPr>
          <p:cNvSpPr>
            <a:spLocks noGrp="1"/>
          </p:cNvSpPr>
          <p:nvPr>
            <p:ph type="dt" sz="half" idx="10"/>
          </p:nvPr>
        </p:nvSpPr>
        <p:spPr/>
        <p:txBody>
          <a:bodyPr/>
          <a:lstStyle/>
          <a:p>
            <a:fld id="{D5837F16-70A4-4F37-A55D-1E2F34191106}" type="datetimeFigureOut">
              <a:rPr lang="en-IN" smtClean="0"/>
              <a:t>02-12-2021</a:t>
            </a:fld>
            <a:endParaRPr lang="en-IN"/>
          </a:p>
        </p:txBody>
      </p:sp>
      <p:sp>
        <p:nvSpPr>
          <p:cNvPr id="8" name="Footer Placeholder 7">
            <a:extLst>
              <a:ext uri="{FF2B5EF4-FFF2-40B4-BE49-F238E27FC236}">
                <a16:creationId xmlns:a16="http://schemas.microsoft.com/office/drawing/2014/main" id="{72D58398-DCBE-4F04-BB77-D050017A356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345B5E8-C96C-42CC-AA4F-0694299E1BC2}"/>
              </a:ext>
            </a:extLst>
          </p:cNvPr>
          <p:cNvSpPr>
            <a:spLocks noGrp="1"/>
          </p:cNvSpPr>
          <p:nvPr>
            <p:ph type="sldNum" sz="quarter" idx="12"/>
          </p:nvPr>
        </p:nvSpPr>
        <p:spPr/>
        <p:txBody>
          <a:bodyPr/>
          <a:lstStyle/>
          <a:p>
            <a:fld id="{3462A30F-2598-46A7-B94F-8B8E2F9B8596}" type="slidenum">
              <a:rPr lang="en-IN" smtClean="0"/>
              <a:t>‹#›</a:t>
            </a:fld>
            <a:endParaRPr lang="en-IN"/>
          </a:p>
        </p:txBody>
      </p:sp>
    </p:spTree>
    <p:extLst>
      <p:ext uri="{BB962C8B-B14F-4D97-AF65-F5344CB8AC3E}">
        <p14:creationId xmlns:p14="http://schemas.microsoft.com/office/powerpoint/2010/main" val="3390684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1FCB-2C76-46D3-A763-1C40CF8F2F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BFDCA0-63B4-4A11-9CFC-F1EC324618A2}"/>
              </a:ext>
            </a:extLst>
          </p:cNvPr>
          <p:cNvSpPr>
            <a:spLocks noGrp="1"/>
          </p:cNvSpPr>
          <p:nvPr>
            <p:ph type="dt" sz="half" idx="10"/>
          </p:nvPr>
        </p:nvSpPr>
        <p:spPr/>
        <p:txBody>
          <a:bodyPr/>
          <a:lstStyle/>
          <a:p>
            <a:fld id="{D5837F16-70A4-4F37-A55D-1E2F34191106}" type="datetimeFigureOut">
              <a:rPr lang="en-IN" smtClean="0"/>
              <a:t>02-12-2021</a:t>
            </a:fld>
            <a:endParaRPr lang="en-IN"/>
          </a:p>
        </p:txBody>
      </p:sp>
      <p:sp>
        <p:nvSpPr>
          <p:cNvPr id="4" name="Footer Placeholder 3">
            <a:extLst>
              <a:ext uri="{FF2B5EF4-FFF2-40B4-BE49-F238E27FC236}">
                <a16:creationId xmlns:a16="http://schemas.microsoft.com/office/drawing/2014/main" id="{F1B65816-EA94-4D8C-9270-7DCD5E18BE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A2B2B5-5BEC-488E-867F-63594C723CB4}"/>
              </a:ext>
            </a:extLst>
          </p:cNvPr>
          <p:cNvSpPr>
            <a:spLocks noGrp="1"/>
          </p:cNvSpPr>
          <p:nvPr>
            <p:ph type="sldNum" sz="quarter" idx="12"/>
          </p:nvPr>
        </p:nvSpPr>
        <p:spPr/>
        <p:txBody>
          <a:bodyPr/>
          <a:lstStyle/>
          <a:p>
            <a:fld id="{3462A30F-2598-46A7-B94F-8B8E2F9B8596}" type="slidenum">
              <a:rPr lang="en-IN" smtClean="0"/>
              <a:t>‹#›</a:t>
            </a:fld>
            <a:endParaRPr lang="en-IN"/>
          </a:p>
        </p:txBody>
      </p:sp>
    </p:spTree>
    <p:extLst>
      <p:ext uri="{BB962C8B-B14F-4D97-AF65-F5344CB8AC3E}">
        <p14:creationId xmlns:p14="http://schemas.microsoft.com/office/powerpoint/2010/main" val="990355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BF31D4-5D1F-4980-868A-87FDC0E98DD9}"/>
              </a:ext>
            </a:extLst>
          </p:cNvPr>
          <p:cNvSpPr>
            <a:spLocks noGrp="1"/>
          </p:cNvSpPr>
          <p:nvPr>
            <p:ph type="dt" sz="half" idx="10"/>
          </p:nvPr>
        </p:nvSpPr>
        <p:spPr/>
        <p:txBody>
          <a:bodyPr/>
          <a:lstStyle/>
          <a:p>
            <a:fld id="{D5837F16-70A4-4F37-A55D-1E2F34191106}" type="datetimeFigureOut">
              <a:rPr lang="en-IN" smtClean="0"/>
              <a:t>02-12-2021</a:t>
            </a:fld>
            <a:endParaRPr lang="en-IN"/>
          </a:p>
        </p:txBody>
      </p:sp>
      <p:sp>
        <p:nvSpPr>
          <p:cNvPr id="3" name="Footer Placeholder 2">
            <a:extLst>
              <a:ext uri="{FF2B5EF4-FFF2-40B4-BE49-F238E27FC236}">
                <a16:creationId xmlns:a16="http://schemas.microsoft.com/office/drawing/2014/main" id="{84A9A866-AEAD-41B5-A05A-F19666D9F5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83BF89-EFFA-4A45-AF67-36547FDCAD94}"/>
              </a:ext>
            </a:extLst>
          </p:cNvPr>
          <p:cNvSpPr>
            <a:spLocks noGrp="1"/>
          </p:cNvSpPr>
          <p:nvPr>
            <p:ph type="sldNum" sz="quarter" idx="12"/>
          </p:nvPr>
        </p:nvSpPr>
        <p:spPr/>
        <p:txBody>
          <a:bodyPr/>
          <a:lstStyle/>
          <a:p>
            <a:fld id="{3462A30F-2598-46A7-B94F-8B8E2F9B8596}" type="slidenum">
              <a:rPr lang="en-IN" smtClean="0"/>
              <a:t>‹#›</a:t>
            </a:fld>
            <a:endParaRPr lang="en-IN"/>
          </a:p>
        </p:txBody>
      </p:sp>
    </p:spTree>
    <p:extLst>
      <p:ext uri="{BB962C8B-B14F-4D97-AF65-F5344CB8AC3E}">
        <p14:creationId xmlns:p14="http://schemas.microsoft.com/office/powerpoint/2010/main" val="3950420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B9EC-4EC8-4600-B8A2-94380AB71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FBAF6B0-3FD2-4E93-862C-21757CBA48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13EB1F-F2DA-4ADE-9FFA-A375CA0185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48695E-0FEE-4229-828D-1B5867D057F8}"/>
              </a:ext>
            </a:extLst>
          </p:cNvPr>
          <p:cNvSpPr>
            <a:spLocks noGrp="1"/>
          </p:cNvSpPr>
          <p:nvPr>
            <p:ph type="dt" sz="half" idx="10"/>
          </p:nvPr>
        </p:nvSpPr>
        <p:spPr/>
        <p:txBody>
          <a:bodyPr/>
          <a:lstStyle/>
          <a:p>
            <a:fld id="{D5837F16-70A4-4F37-A55D-1E2F34191106}" type="datetimeFigureOut">
              <a:rPr lang="en-IN" smtClean="0"/>
              <a:t>02-12-2021</a:t>
            </a:fld>
            <a:endParaRPr lang="en-IN"/>
          </a:p>
        </p:txBody>
      </p:sp>
      <p:sp>
        <p:nvSpPr>
          <p:cNvPr id="6" name="Footer Placeholder 5">
            <a:extLst>
              <a:ext uri="{FF2B5EF4-FFF2-40B4-BE49-F238E27FC236}">
                <a16:creationId xmlns:a16="http://schemas.microsoft.com/office/drawing/2014/main" id="{387BF573-209F-4344-B359-6B78A07C78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1B684E-8D00-4297-9147-5FC81A4C5F61}"/>
              </a:ext>
            </a:extLst>
          </p:cNvPr>
          <p:cNvSpPr>
            <a:spLocks noGrp="1"/>
          </p:cNvSpPr>
          <p:nvPr>
            <p:ph type="sldNum" sz="quarter" idx="12"/>
          </p:nvPr>
        </p:nvSpPr>
        <p:spPr/>
        <p:txBody>
          <a:bodyPr/>
          <a:lstStyle/>
          <a:p>
            <a:fld id="{3462A30F-2598-46A7-B94F-8B8E2F9B8596}" type="slidenum">
              <a:rPr lang="en-IN" smtClean="0"/>
              <a:t>‹#›</a:t>
            </a:fld>
            <a:endParaRPr lang="en-IN"/>
          </a:p>
        </p:txBody>
      </p:sp>
    </p:spTree>
    <p:extLst>
      <p:ext uri="{BB962C8B-B14F-4D97-AF65-F5344CB8AC3E}">
        <p14:creationId xmlns:p14="http://schemas.microsoft.com/office/powerpoint/2010/main" val="1641773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83670-8717-4B73-8951-CB935C0D5C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F4E011-8802-4B72-8DDA-527D7A6D0C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9F2C02-1A08-48AB-A15F-CC42B2713C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E665B4-8E78-4874-840C-B3DE0F25A2ED}"/>
              </a:ext>
            </a:extLst>
          </p:cNvPr>
          <p:cNvSpPr>
            <a:spLocks noGrp="1"/>
          </p:cNvSpPr>
          <p:nvPr>
            <p:ph type="dt" sz="half" idx="10"/>
          </p:nvPr>
        </p:nvSpPr>
        <p:spPr/>
        <p:txBody>
          <a:bodyPr/>
          <a:lstStyle/>
          <a:p>
            <a:fld id="{D5837F16-70A4-4F37-A55D-1E2F34191106}" type="datetimeFigureOut">
              <a:rPr lang="en-IN" smtClean="0"/>
              <a:t>02-12-2021</a:t>
            </a:fld>
            <a:endParaRPr lang="en-IN"/>
          </a:p>
        </p:txBody>
      </p:sp>
      <p:sp>
        <p:nvSpPr>
          <p:cNvPr id="6" name="Footer Placeholder 5">
            <a:extLst>
              <a:ext uri="{FF2B5EF4-FFF2-40B4-BE49-F238E27FC236}">
                <a16:creationId xmlns:a16="http://schemas.microsoft.com/office/drawing/2014/main" id="{FE35BFFF-1764-4AAA-9F5E-ECBCBA3F4C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30F37B-7AAC-473D-A84F-ADEFAB5FDCC3}"/>
              </a:ext>
            </a:extLst>
          </p:cNvPr>
          <p:cNvSpPr>
            <a:spLocks noGrp="1"/>
          </p:cNvSpPr>
          <p:nvPr>
            <p:ph type="sldNum" sz="quarter" idx="12"/>
          </p:nvPr>
        </p:nvSpPr>
        <p:spPr/>
        <p:txBody>
          <a:bodyPr/>
          <a:lstStyle/>
          <a:p>
            <a:fld id="{3462A30F-2598-46A7-B94F-8B8E2F9B8596}" type="slidenum">
              <a:rPr lang="en-IN" smtClean="0"/>
              <a:t>‹#›</a:t>
            </a:fld>
            <a:endParaRPr lang="en-IN"/>
          </a:p>
        </p:txBody>
      </p:sp>
    </p:spTree>
    <p:extLst>
      <p:ext uri="{BB962C8B-B14F-4D97-AF65-F5344CB8AC3E}">
        <p14:creationId xmlns:p14="http://schemas.microsoft.com/office/powerpoint/2010/main" val="4121236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1D8675-219E-4723-BA46-4ED6CBFF9E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A0ADDE-CE97-4D91-AAD6-26E873BDBF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0F68CD-9F68-40FC-8838-AB704128D4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837F16-70A4-4F37-A55D-1E2F34191106}" type="datetimeFigureOut">
              <a:rPr lang="en-IN" smtClean="0"/>
              <a:t>02-12-2021</a:t>
            </a:fld>
            <a:endParaRPr lang="en-IN"/>
          </a:p>
        </p:txBody>
      </p:sp>
      <p:sp>
        <p:nvSpPr>
          <p:cNvPr id="5" name="Footer Placeholder 4">
            <a:extLst>
              <a:ext uri="{FF2B5EF4-FFF2-40B4-BE49-F238E27FC236}">
                <a16:creationId xmlns:a16="http://schemas.microsoft.com/office/drawing/2014/main" id="{FC61A6EB-9C29-4EAA-8722-2F435E73A0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DD119E-DD90-4363-850A-763223FA32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2A30F-2598-46A7-B94F-8B8E2F9B8596}" type="slidenum">
              <a:rPr lang="en-IN" smtClean="0"/>
              <a:t>‹#›</a:t>
            </a:fld>
            <a:endParaRPr lang="en-IN"/>
          </a:p>
        </p:txBody>
      </p:sp>
    </p:spTree>
    <p:extLst>
      <p:ext uri="{BB962C8B-B14F-4D97-AF65-F5344CB8AC3E}">
        <p14:creationId xmlns:p14="http://schemas.microsoft.com/office/powerpoint/2010/main" val="2649340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web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C571-4D93-4D38-AEF3-00BCCE9DA617}"/>
              </a:ext>
            </a:extLst>
          </p:cNvPr>
          <p:cNvSpPr>
            <a:spLocks noGrp="1"/>
          </p:cNvSpPr>
          <p:nvPr>
            <p:ph type="ctrTitle"/>
          </p:nvPr>
        </p:nvSpPr>
        <p:spPr/>
        <p:txBody>
          <a:bodyPr/>
          <a:lstStyle/>
          <a:p>
            <a:r>
              <a:rPr lang="en-IN" dirty="0"/>
              <a:t>Apache Spark</a:t>
            </a:r>
          </a:p>
        </p:txBody>
      </p:sp>
      <p:sp>
        <p:nvSpPr>
          <p:cNvPr id="3" name="Subtitle 2">
            <a:extLst>
              <a:ext uri="{FF2B5EF4-FFF2-40B4-BE49-F238E27FC236}">
                <a16:creationId xmlns:a16="http://schemas.microsoft.com/office/drawing/2014/main" id="{A337C324-75F1-43A0-87C2-F03BDE9374E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36065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4785A-54C4-4444-8A12-33550A9394A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15BB93-6764-4AED-88E2-900FF057F97B}"/>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F30D7DE-CD0B-4B45-849B-ACA704E633B8}"/>
                  </a:ext>
                </a:extLst>
              </p14:cNvPr>
              <p14:cNvContentPartPr/>
              <p14:nvPr/>
            </p14:nvContentPartPr>
            <p14:xfrm>
              <a:off x="419040" y="749160"/>
              <a:ext cx="10935000" cy="6032880"/>
            </p14:xfrm>
          </p:contentPart>
        </mc:Choice>
        <mc:Fallback xmlns="">
          <p:pic>
            <p:nvPicPr>
              <p:cNvPr id="4" name="Ink 3">
                <a:extLst>
                  <a:ext uri="{FF2B5EF4-FFF2-40B4-BE49-F238E27FC236}">
                    <a16:creationId xmlns:a16="http://schemas.microsoft.com/office/drawing/2014/main" id="{7F30D7DE-CD0B-4B45-849B-ACA704E633B8}"/>
                  </a:ext>
                </a:extLst>
              </p:cNvPr>
              <p:cNvPicPr/>
              <p:nvPr/>
            </p:nvPicPr>
            <p:blipFill>
              <a:blip r:embed="rId3"/>
              <a:stretch>
                <a:fillRect/>
              </a:stretch>
            </p:blipFill>
            <p:spPr>
              <a:xfrm>
                <a:off x="409680" y="739800"/>
                <a:ext cx="10953720" cy="6051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87FAF45-7C9B-45AB-8DAC-843A02471F75}"/>
                  </a:ext>
                </a:extLst>
              </p14:cNvPr>
              <p14:cNvContentPartPr/>
              <p14:nvPr/>
            </p14:nvContentPartPr>
            <p14:xfrm>
              <a:off x="146160" y="1193760"/>
              <a:ext cx="5175360" cy="3029400"/>
            </p14:xfrm>
          </p:contentPart>
        </mc:Choice>
        <mc:Fallback xmlns="">
          <p:pic>
            <p:nvPicPr>
              <p:cNvPr id="5" name="Ink 4">
                <a:extLst>
                  <a:ext uri="{FF2B5EF4-FFF2-40B4-BE49-F238E27FC236}">
                    <a16:creationId xmlns:a16="http://schemas.microsoft.com/office/drawing/2014/main" id="{487FAF45-7C9B-45AB-8DAC-843A02471F75}"/>
                  </a:ext>
                </a:extLst>
              </p:cNvPr>
              <p:cNvPicPr/>
              <p:nvPr/>
            </p:nvPicPr>
            <p:blipFill>
              <a:blip r:embed="rId5"/>
              <a:stretch>
                <a:fillRect/>
              </a:stretch>
            </p:blipFill>
            <p:spPr>
              <a:xfrm>
                <a:off x="136800" y="1184400"/>
                <a:ext cx="5194080" cy="3048120"/>
              </a:xfrm>
              <a:prstGeom prst="rect">
                <a:avLst/>
              </a:prstGeom>
            </p:spPr>
          </p:pic>
        </mc:Fallback>
      </mc:AlternateContent>
    </p:spTree>
    <p:extLst>
      <p:ext uri="{BB962C8B-B14F-4D97-AF65-F5344CB8AC3E}">
        <p14:creationId xmlns:p14="http://schemas.microsoft.com/office/powerpoint/2010/main" val="3454219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55D6-D948-4700-AE30-AC1A21DDC0B7}"/>
              </a:ext>
            </a:extLst>
          </p:cNvPr>
          <p:cNvSpPr>
            <a:spLocks noGrp="1"/>
          </p:cNvSpPr>
          <p:nvPr>
            <p:ph type="title"/>
          </p:nvPr>
        </p:nvSpPr>
        <p:spPr/>
        <p:txBody>
          <a:bodyPr/>
          <a:lstStyle/>
          <a:p>
            <a:r>
              <a:rPr lang="en-IN" dirty="0"/>
              <a:t>Hadoop</a:t>
            </a:r>
          </a:p>
        </p:txBody>
      </p:sp>
      <p:sp>
        <p:nvSpPr>
          <p:cNvPr id="3" name="Content Placeholder 2">
            <a:extLst>
              <a:ext uri="{FF2B5EF4-FFF2-40B4-BE49-F238E27FC236}">
                <a16:creationId xmlns:a16="http://schemas.microsoft.com/office/drawing/2014/main" id="{C7CE0BDC-8B49-4EEB-BA3B-67F217E4315D}"/>
              </a:ext>
            </a:extLst>
          </p:cNvPr>
          <p:cNvSpPr>
            <a:spLocks noGrp="1"/>
          </p:cNvSpPr>
          <p:nvPr>
            <p:ph idx="1"/>
          </p:nvPr>
        </p:nvSpPr>
        <p:spPr/>
        <p:txBody>
          <a:bodyPr/>
          <a:lstStyle/>
          <a:p>
            <a:r>
              <a:rPr lang="en-IN" dirty="0"/>
              <a:t>Distributed -&gt; Software –&gt; fetch the resources from the multiple computer</a:t>
            </a:r>
          </a:p>
          <a:p>
            <a:r>
              <a:rPr lang="en-IN" dirty="0"/>
              <a:t>Treat those logical resource(CPU + RAM+ Hard drive) as a single component to execute a single task</a:t>
            </a:r>
          </a:p>
          <a:p>
            <a:r>
              <a:rPr lang="en-IN" dirty="0"/>
              <a:t>2 major -&gt; </a:t>
            </a:r>
          </a:p>
          <a:p>
            <a:r>
              <a:rPr lang="en-IN" dirty="0"/>
              <a:t>Computing (CPU + RAM) -&gt; MAPREDUCE(distributed processing model)</a:t>
            </a:r>
          </a:p>
          <a:p>
            <a:r>
              <a:rPr lang="en-IN" dirty="0"/>
              <a:t>Storage -&gt; HDFS(Hadoop distributed File System)(distributed storage model) -&gt; 20 PB</a:t>
            </a:r>
          </a:p>
        </p:txBody>
      </p:sp>
    </p:spTree>
    <p:extLst>
      <p:ext uri="{BB962C8B-B14F-4D97-AF65-F5344CB8AC3E}">
        <p14:creationId xmlns:p14="http://schemas.microsoft.com/office/powerpoint/2010/main" val="2231148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7A50E-DBA0-470B-AF9B-100626ABF3DA}"/>
              </a:ext>
            </a:extLst>
          </p:cNvPr>
          <p:cNvSpPr>
            <a:spLocks noGrp="1"/>
          </p:cNvSpPr>
          <p:nvPr>
            <p:ph type="title"/>
          </p:nvPr>
        </p:nvSpPr>
        <p:spPr/>
        <p:txBody>
          <a:bodyPr/>
          <a:lstStyle/>
          <a:p>
            <a:endParaRPr lang="en-IN"/>
          </a:p>
        </p:txBody>
      </p:sp>
      <p:pic>
        <p:nvPicPr>
          <p:cNvPr id="5" name="Content Placeholder 4" descr="Computer">
            <a:extLst>
              <a:ext uri="{FF2B5EF4-FFF2-40B4-BE49-F238E27FC236}">
                <a16:creationId xmlns:a16="http://schemas.microsoft.com/office/drawing/2014/main" id="{C2E88610-6076-4A42-8600-B89FBB04658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9067" y="3264694"/>
            <a:ext cx="914400" cy="914400"/>
          </a:xfrm>
        </p:spPr>
      </p:pic>
      <p:pic>
        <p:nvPicPr>
          <p:cNvPr id="6" name="Content Placeholder 4" descr="Computer">
            <a:extLst>
              <a:ext uri="{FF2B5EF4-FFF2-40B4-BE49-F238E27FC236}">
                <a16:creationId xmlns:a16="http://schemas.microsoft.com/office/drawing/2014/main" id="{A0282928-C8D5-4840-9218-41490D5778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5800" y="2197894"/>
            <a:ext cx="914400" cy="914400"/>
          </a:xfrm>
          <a:prstGeom prst="rect">
            <a:avLst/>
          </a:prstGeom>
        </p:spPr>
      </p:pic>
      <p:pic>
        <p:nvPicPr>
          <p:cNvPr id="8" name="Content Placeholder 4" descr="Computer">
            <a:extLst>
              <a:ext uri="{FF2B5EF4-FFF2-40B4-BE49-F238E27FC236}">
                <a16:creationId xmlns:a16="http://schemas.microsoft.com/office/drawing/2014/main" id="{6C104F94-1353-4DB7-8A21-D478C92D54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73066" y="3188494"/>
            <a:ext cx="914400" cy="914400"/>
          </a:xfrm>
          <a:prstGeom prst="rect">
            <a:avLst/>
          </a:prstGeom>
        </p:spPr>
      </p:pic>
      <p:pic>
        <p:nvPicPr>
          <p:cNvPr id="9" name="Content Placeholder 4" descr="Computer">
            <a:extLst>
              <a:ext uri="{FF2B5EF4-FFF2-40B4-BE49-F238E27FC236}">
                <a16:creationId xmlns:a16="http://schemas.microsoft.com/office/drawing/2014/main" id="{9EB94501-C5EF-4F1A-909C-D57D9D4DD0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78333" y="2159001"/>
            <a:ext cx="914400" cy="914400"/>
          </a:xfrm>
          <a:prstGeom prst="rect">
            <a:avLst/>
          </a:prstGeom>
        </p:spPr>
      </p:pic>
      <p:pic>
        <p:nvPicPr>
          <p:cNvPr id="10" name="Content Placeholder 4" descr="Computer">
            <a:extLst>
              <a:ext uri="{FF2B5EF4-FFF2-40B4-BE49-F238E27FC236}">
                <a16:creationId xmlns:a16="http://schemas.microsoft.com/office/drawing/2014/main" id="{1B76A446-BBA1-4B59-B873-EE05F0FA71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19400" y="3188494"/>
            <a:ext cx="914400" cy="914400"/>
          </a:xfrm>
          <a:prstGeom prst="rect">
            <a:avLst/>
          </a:prstGeom>
        </p:spPr>
      </p:pic>
      <p:pic>
        <p:nvPicPr>
          <p:cNvPr id="11" name="Content Placeholder 4" descr="Computer">
            <a:extLst>
              <a:ext uri="{FF2B5EF4-FFF2-40B4-BE49-F238E27FC236}">
                <a16:creationId xmlns:a16="http://schemas.microsoft.com/office/drawing/2014/main" id="{131C3DF1-80EC-4F73-9F62-FC9CB7D5A4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51666" y="2159001"/>
            <a:ext cx="914400" cy="914400"/>
          </a:xfrm>
          <a:prstGeom prst="rect">
            <a:avLst/>
          </a:prstGeom>
        </p:spPr>
      </p:pic>
      <p:pic>
        <p:nvPicPr>
          <p:cNvPr id="12" name="Content Placeholder 4" descr="Computer">
            <a:extLst>
              <a:ext uri="{FF2B5EF4-FFF2-40B4-BE49-F238E27FC236}">
                <a16:creationId xmlns:a16="http://schemas.microsoft.com/office/drawing/2014/main" id="{DEE465B9-83AA-471F-8A43-FDD3836918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86766" y="3264694"/>
            <a:ext cx="914400" cy="914400"/>
          </a:xfrm>
          <a:prstGeom prst="rect">
            <a:avLst/>
          </a:prstGeom>
        </p:spPr>
      </p:pic>
      <p:pic>
        <p:nvPicPr>
          <p:cNvPr id="13" name="Content Placeholder 4" descr="Computer">
            <a:extLst>
              <a:ext uri="{FF2B5EF4-FFF2-40B4-BE49-F238E27FC236}">
                <a16:creationId xmlns:a16="http://schemas.microsoft.com/office/drawing/2014/main" id="{3943485A-8D4A-4FBA-8BEC-D08714A92E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14800" y="2197894"/>
            <a:ext cx="914400" cy="914400"/>
          </a:xfrm>
          <a:prstGeom prst="rect">
            <a:avLst/>
          </a:prstGeom>
        </p:spPr>
      </p:pic>
      <p:pic>
        <p:nvPicPr>
          <p:cNvPr id="14" name="Content Placeholder 4" descr="Computer">
            <a:extLst>
              <a:ext uri="{FF2B5EF4-FFF2-40B4-BE49-F238E27FC236}">
                <a16:creationId xmlns:a16="http://schemas.microsoft.com/office/drawing/2014/main" id="{F4201E80-F5B9-4654-86C6-817DDA308B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46233" y="3188494"/>
            <a:ext cx="914400" cy="914400"/>
          </a:xfrm>
          <a:prstGeom prst="rect">
            <a:avLst/>
          </a:prstGeom>
        </p:spPr>
      </p:pic>
      <p:pic>
        <p:nvPicPr>
          <p:cNvPr id="15" name="Content Placeholder 4" descr="Computer">
            <a:extLst>
              <a:ext uri="{FF2B5EF4-FFF2-40B4-BE49-F238E27FC236}">
                <a16:creationId xmlns:a16="http://schemas.microsoft.com/office/drawing/2014/main" id="{A95FC298-1A51-4A8E-8AD7-79EBA5094E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8800" y="2197894"/>
            <a:ext cx="914400" cy="914400"/>
          </a:xfrm>
          <a:prstGeom prst="rect">
            <a:avLst/>
          </a:prstGeom>
        </p:spPr>
      </p:pic>
      <p:sp>
        <p:nvSpPr>
          <p:cNvPr id="16" name="TextBox 15">
            <a:extLst>
              <a:ext uri="{FF2B5EF4-FFF2-40B4-BE49-F238E27FC236}">
                <a16:creationId xmlns:a16="http://schemas.microsoft.com/office/drawing/2014/main" id="{1460D658-777D-4910-B7C7-FFE3E381377A}"/>
              </a:ext>
            </a:extLst>
          </p:cNvPr>
          <p:cNvSpPr txBox="1"/>
          <p:nvPr/>
        </p:nvSpPr>
        <p:spPr>
          <a:xfrm>
            <a:off x="982863" y="2016026"/>
            <a:ext cx="1040670" cy="923330"/>
          </a:xfrm>
          <a:prstGeom prst="rect">
            <a:avLst/>
          </a:prstGeom>
          <a:noFill/>
        </p:spPr>
        <p:txBody>
          <a:bodyPr wrap="none" rtlCol="0">
            <a:spAutoFit/>
          </a:bodyPr>
          <a:lstStyle/>
          <a:p>
            <a:r>
              <a:rPr lang="en-IN" dirty="0"/>
              <a:t>4 Core</a:t>
            </a:r>
          </a:p>
          <a:p>
            <a:r>
              <a:rPr lang="en-IN" dirty="0"/>
              <a:t>8gb RAM</a:t>
            </a:r>
          </a:p>
          <a:p>
            <a:r>
              <a:rPr lang="en-IN" dirty="0"/>
              <a:t>1 TB</a:t>
            </a:r>
          </a:p>
        </p:txBody>
      </p:sp>
      <p:sp>
        <p:nvSpPr>
          <p:cNvPr id="17" name="TextBox 16">
            <a:extLst>
              <a:ext uri="{FF2B5EF4-FFF2-40B4-BE49-F238E27FC236}">
                <a16:creationId xmlns:a16="http://schemas.microsoft.com/office/drawing/2014/main" id="{63F933C7-1BD7-4238-9A1C-D5A9B617B69D}"/>
              </a:ext>
            </a:extLst>
          </p:cNvPr>
          <p:cNvSpPr txBox="1"/>
          <p:nvPr/>
        </p:nvSpPr>
        <p:spPr>
          <a:xfrm>
            <a:off x="1905000" y="5613400"/>
            <a:ext cx="1078372" cy="369332"/>
          </a:xfrm>
          <a:prstGeom prst="rect">
            <a:avLst/>
          </a:prstGeom>
          <a:noFill/>
        </p:spPr>
        <p:txBody>
          <a:bodyPr wrap="none" rtlCol="0">
            <a:spAutoFit/>
          </a:bodyPr>
          <a:lstStyle/>
          <a:p>
            <a:r>
              <a:rPr lang="en-IN" dirty="0"/>
              <a:t>Software </a:t>
            </a:r>
          </a:p>
        </p:txBody>
      </p:sp>
      <p:sp>
        <p:nvSpPr>
          <p:cNvPr id="18" name="Arrow: Right 17">
            <a:extLst>
              <a:ext uri="{FF2B5EF4-FFF2-40B4-BE49-F238E27FC236}">
                <a16:creationId xmlns:a16="http://schemas.microsoft.com/office/drawing/2014/main" id="{BD8E8C97-C9DC-434F-9A87-8C04AE4609F4}"/>
              </a:ext>
            </a:extLst>
          </p:cNvPr>
          <p:cNvSpPr/>
          <p:nvPr/>
        </p:nvSpPr>
        <p:spPr>
          <a:xfrm>
            <a:off x="3048000" y="5731933"/>
            <a:ext cx="1007533" cy="2507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62B0E609-39B5-4DEB-A774-A55F35CFCE11}"/>
              </a:ext>
            </a:extLst>
          </p:cNvPr>
          <p:cNvSpPr txBox="1"/>
          <p:nvPr/>
        </p:nvSpPr>
        <p:spPr>
          <a:xfrm>
            <a:off x="4218229" y="5444067"/>
            <a:ext cx="1250663" cy="923330"/>
          </a:xfrm>
          <a:prstGeom prst="rect">
            <a:avLst/>
          </a:prstGeom>
          <a:noFill/>
        </p:spPr>
        <p:txBody>
          <a:bodyPr wrap="none" rtlCol="0">
            <a:spAutoFit/>
          </a:bodyPr>
          <a:lstStyle/>
          <a:p>
            <a:r>
              <a:rPr lang="en-IN" dirty="0"/>
              <a:t>40 Core</a:t>
            </a:r>
          </a:p>
          <a:p>
            <a:r>
              <a:rPr lang="en-IN" dirty="0"/>
              <a:t>80 GB RAM</a:t>
            </a:r>
          </a:p>
          <a:p>
            <a:r>
              <a:rPr lang="en-IN" dirty="0"/>
              <a:t>10 TB</a:t>
            </a:r>
          </a:p>
        </p:txBody>
      </p:sp>
      <p:sp>
        <p:nvSpPr>
          <p:cNvPr id="20" name="Arrow: Right 19">
            <a:extLst>
              <a:ext uri="{FF2B5EF4-FFF2-40B4-BE49-F238E27FC236}">
                <a16:creationId xmlns:a16="http://schemas.microsoft.com/office/drawing/2014/main" id="{10AF5AA2-9D63-45D6-ADCD-B1E89139AA8C}"/>
              </a:ext>
            </a:extLst>
          </p:cNvPr>
          <p:cNvSpPr/>
          <p:nvPr/>
        </p:nvSpPr>
        <p:spPr>
          <a:xfrm>
            <a:off x="5738549" y="5744065"/>
            <a:ext cx="1007533" cy="2507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43F28358-04C8-4593-8C6B-7DA1F0C86C57}"/>
              </a:ext>
            </a:extLst>
          </p:cNvPr>
          <p:cNvSpPr txBox="1"/>
          <p:nvPr/>
        </p:nvSpPr>
        <p:spPr>
          <a:xfrm>
            <a:off x="7035800" y="5625532"/>
            <a:ext cx="1764970" cy="369332"/>
          </a:xfrm>
          <a:prstGeom prst="rect">
            <a:avLst/>
          </a:prstGeom>
          <a:noFill/>
        </p:spPr>
        <p:txBody>
          <a:bodyPr wrap="none" rtlCol="0">
            <a:spAutoFit/>
          </a:bodyPr>
          <a:lstStyle/>
          <a:p>
            <a:r>
              <a:rPr lang="en-IN" dirty="0"/>
              <a:t>Perform the Task</a:t>
            </a:r>
          </a:p>
        </p:txBody>
      </p:sp>
      <mc:AlternateContent xmlns:mc="http://schemas.openxmlformats.org/markup-compatibility/2006" xmlns:p14="http://schemas.microsoft.com/office/powerpoint/2010/main">
        <mc:Choice Requires="p14">
          <p:contentPart p14:bwMode="auto" r:id="rId4">
            <p14:nvContentPartPr>
              <p14:cNvPr id="22" name="Ink 21">
                <a:extLst>
                  <a:ext uri="{FF2B5EF4-FFF2-40B4-BE49-F238E27FC236}">
                    <a16:creationId xmlns:a16="http://schemas.microsoft.com/office/drawing/2014/main" id="{FECC50DB-51D7-4A1E-AC3B-9285820781B1}"/>
                  </a:ext>
                </a:extLst>
              </p14:cNvPr>
              <p14:cNvContentPartPr/>
              <p14:nvPr/>
            </p14:nvContentPartPr>
            <p14:xfrm>
              <a:off x="685800" y="507960"/>
              <a:ext cx="11500200" cy="5086800"/>
            </p14:xfrm>
          </p:contentPart>
        </mc:Choice>
        <mc:Fallback xmlns="">
          <p:pic>
            <p:nvPicPr>
              <p:cNvPr id="22" name="Ink 21">
                <a:extLst>
                  <a:ext uri="{FF2B5EF4-FFF2-40B4-BE49-F238E27FC236}">
                    <a16:creationId xmlns:a16="http://schemas.microsoft.com/office/drawing/2014/main" id="{FECC50DB-51D7-4A1E-AC3B-9285820781B1}"/>
                  </a:ext>
                </a:extLst>
              </p:cNvPr>
              <p:cNvPicPr/>
              <p:nvPr/>
            </p:nvPicPr>
            <p:blipFill>
              <a:blip r:embed="rId5"/>
              <a:stretch>
                <a:fillRect/>
              </a:stretch>
            </p:blipFill>
            <p:spPr>
              <a:xfrm>
                <a:off x="676440" y="498600"/>
                <a:ext cx="11518920" cy="5105520"/>
              </a:xfrm>
              <a:prstGeom prst="rect">
                <a:avLst/>
              </a:prstGeom>
            </p:spPr>
          </p:pic>
        </mc:Fallback>
      </mc:AlternateContent>
    </p:spTree>
    <p:extLst>
      <p:ext uri="{BB962C8B-B14F-4D97-AF65-F5344CB8AC3E}">
        <p14:creationId xmlns:p14="http://schemas.microsoft.com/office/powerpoint/2010/main" val="4221756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F7844-4DA4-44A7-BEC7-A39CFB91C1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987454-FBDA-4C40-91B8-73FEC723AD66}"/>
              </a:ext>
            </a:extLst>
          </p:cNvPr>
          <p:cNvSpPr>
            <a:spLocks noGrp="1"/>
          </p:cNvSpPr>
          <p:nvPr>
            <p:ph idx="1"/>
          </p:nvPr>
        </p:nvSpPr>
        <p:spPr/>
        <p:txBody>
          <a:bodyPr/>
          <a:lstStyle/>
          <a:p>
            <a:r>
              <a:rPr lang="en-IN" dirty="0"/>
              <a:t>Batch processing</a:t>
            </a:r>
          </a:p>
          <a:p>
            <a:r>
              <a:rPr lang="en-IN" dirty="0"/>
              <a:t>Stream processing </a:t>
            </a:r>
          </a:p>
        </p:txBody>
      </p:sp>
    </p:spTree>
    <p:extLst>
      <p:ext uri="{BB962C8B-B14F-4D97-AF65-F5344CB8AC3E}">
        <p14:creationId xmlns:p14="http://schemas.microsoft.com/office/powerpoint/2010/main" val="2715391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B8160-C81E-48B1-A649-0FE2BF1D20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A98DC4-7BEF-4E3D-AD30-CA2951F9078A}"/>
              </a:ext>
            </a:extLst>
          </p:cNvPr>
          <p:cNvSpPr>
            <a:spLocks noGrp="1"/>
          </p:cNvSpPr>
          <p:nvPr>
            <p:ph idx="1"/>
          </p:nvPr>
        </p:nvSpPr>
        <p:spPr/>
        <p:txBody>
          <a:bodyPr/>
          <a:lstStyle/>
          <a:p>
            <a:r>
              <a:rPr lang="en-IN" dirty="0"/>
              <a:t>Hadoop -&gt; based java programming </a:t>
            </a:r>
          </a:p>
          <a:p>
            <a:r>
              <a:rPr lang="en-IN" dirty="0"/>
              <a:t>1.0 -&gt; java developers -&gt; Mapreduce -&gt; java</a:t>
            </a:r>
          </a:p>
          <a:p>
            <a:r>
              <a:rPr lang="en-IN" dirty="0"/>
              <a:t>2.0 -&gt; YARN + MapReduce2 </a:t>
            </a:r>
          </a:p>
          <a:p>
            <a:r>
              <a:rPr lang="en-IN" dirty="0"/>
              <a:t>Spark -&gt; based on Scala(Advanced version of JAVA)</a:t>
            </a:r>
          </a:p>
          <a:p>
            <a:r>
              <a:rPr lang="en-IN" dirty="0"/>
              <a:t>Spark -&gt; spark will work on all the programming API</a:t>
            </a:r>
          </a:p>
          <a:p>
            <a:r>
              <a:rPr lang="en-IN" dirty="0"/>
              <a:t>Spark -&gt; Batch processing and Stream processing of data</a:t>
            </a:r>
          </a:p>
        </p:txBody>
      </p:sp>
    </p:spTree>
    <p:extLst>
      <p:ext uri="{BB962C8B-B14F-4D97-AF65-F5344CB8AC3E}">
        <p14:creationId xmlns:p14="http://schemas.microsoft.com/office/powerpoint/2010/main" val="3881723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46D6-7DE7-4670-80F9-C47217D515BD}"/>
              </a:ext>
            </a:extLst>
          </p:cNvPr>
          <p:cNvSpPr>
            <a:spLocks noGrp="1"/>
          </p:cNvSpPr>
          <p:nvPr>
            <p:ph type="title"/>
          </p:nvPr>
        </p:nvSpPr>
        <p:spPr/>
        <p:txBody>
          <a:bodyPr/>
          <a:lstStyle/>
          <a:p>
            <a:r>
              <a:rPr lang="en-IN" dirty="0"/>
              <a:t>Spark + Hadoop</a:t>
            </a:r>
          </a:p>
        </p:txBody>
      </p:sp>
      <p:sp>
        <p:nvSpPr>
          <p:cNvPr id="3" name="Content Placeholder 2">
            <a:extLst>
              <a:ext uri="{FF2B5EF4-FFF2-40B4-BE49-F238E27FC236}">
                <a16:creationId xmlns:a16="http://schemas.microsoft.com/office/drawing/2014/main" id="{49FFB84D-6773-4698-96FC-21678F481C4E}"/>
              </a:ext>
            </a:extLst>
          </p:cNvPr>
          <p:cNvSpPr>
            <a:spLocks noGrp="1"/>
          </p:cNvSpPr>
          <p:nvPr>
            <p:ph idx="1"/>
          </p:nvPr>
        </p:nvSpPr>
        <p:spPr/>
        <p:txBody>
          <a:bodyPr/>
          <a:lstStyle/>
          <a:p>
            <a:r>
              <a:rPr lang="en-IN" dirty="0">
                <a:highlight>
                  <a:srgbClr val="FFFF00"/>
                </a:highlight>
              </a:rPr>
              <a:t>Developer</a:t>
            </a:r>
          </a:p>
          <a:p>
            <a:pPr lvl="1"/>
            <a:r>
              <a:rPr lang="en-IN" dirty="0"/>
              <a:t>How to run the job</a:t>
            </a:r>
          </a:p>
          <a:p>
            <a:pPr lvl="1"/>
            <a:r>
              <a:rPr lang="en-IN" dirty="0"/>
              <a:t>Manage the API</a:t>
            </a:r>
          </a:p>
          <a:p>
            <a:r>
              <a:rPr lang="en-IN" dirty="0"/>
              <a:t>Administrator</a:t>
            </a:r>
          </a:p>
          <a:p>
            <a:pPr lvl="1"/>
            <a:r>
              <a:rPr lang="en-IN" dirty="0"/>
              <a:t>setup cluster, monitor and manage the cluster</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536519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D6AAD-8162-4007-B1F9-1B33316F9CBB}"/>
              </a:ext>
            </a:extLst>
          </p:cNvPr>
          <p:cNvSpPr>
            <a:spLocks noGrp="1"/>
          </p:cNvSpPr>
          <p:nvPr>
            <p:ph type="title"/>
          </p:nvPr>
        </p:nvSpPr>
        <p:spPr/>
        <p:txBody>
          <a:bodyPr/>
          <a:lstStyle/>
          <a:p>
            <a:r>
              <a:rPr lang="en-IN" dirty="0"/>
              <a:t>Practical -&gt; LAB</a:t>
            </a:r>
          </a:p>
        </p:txBody>
      </p:sp>
      <p:sp>
        <p:nvSpPr>
          <p:cNvPr id="3" name="Content Placeholder 2">
            <a:extLst>
              <a:ext uri="{FF2B5EF4-FFF2-40B4-BE49-F238E27FC236}">
                <a16:creationId xmlns:a16="http://schemas.microsoft.com/office/drawing/2014/main" id="{10BDA589-EE58-46BA-89B8-F1AA1CDCE7FF}"/>
              </a:ext>
            </a:extLst>
          </p:cNvPr>
          <p:cNvSpPr>
            <a:spLocks noGrp="1"/>
          </p:cNvSpPr>
          <p:nvPr>
            <p:ph idx="1"/>
          </p:nvPr>
        </p:nvSpPr>
        <p:spPr/>
        <p:txBody>
          <a:bodyPr/>
          <a:lstStyle/>
          <a:p>
            <a:r>
              <a:rPr lang="en-IN" dirty="0"/>
              <a:t>Databricks </a:t>
            </a:r>
          </a:p>
          <a:p>
            <a:r>
              <a:rPr lang="en-IN" dirty="0"/>
              <a:t>We are going to create our cluster on data bricks cloud</a:t>
            </a:r>
          </a:p>
          <a:p>
            <a:r>
              <a:rPr lang="en-IN" dirty="0"/>
              <a:t>They wont ask you anything -&gt; community edition</a:t>
            </a:r>
          </a:p>
        </p:txBody>
      </p:sp>
    </p:spTree>
    <p:extLst>
      <p:ext uri="{BB962C8B-B14F-4D97-AF65-F5344CB8AC3E}">
        <p14:creationId xmlns:p14="http://schemas.microsoft.com/office/powerpoint/2010/main" val="1773675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69FEF-6EE5-40E0-B4F0-F99F25CF9802}"/>
              </a:ext>
            </a:extLst>
          </p:cNvPr>
          <p:cNvSpPr>
            <a:spLocks noGrp="1"/>
          </p:cNvSpPr>
          <p:nvPr>
            <p:ph type="title"/>
          </p:nvPr>
        </p:nvSpPr>
        <p:spPr/>
        <p:txBody>
          <a:bodyPr/>
          <a:lstStyle/>
          <a:p>
            <a:r>
              <a:rPr lang="en-IN" dirty="0"/>
              <a:t>Apache Spark</a:t>
            </a:r>
          </a:p>
        </p:txBody>
      </p:sp>
      <p:sp>
        <p:nvSpPr>
          <p:cNvPr id="3" name="Content Placeholder 2">
            <a:extLst>
              <a:ext uri="{FF2B5EF4-FFF2-40B4-BE49-F238E27FC236}">
                <a16:creationId xmlns:a16="http://schemas.microsoft.com/office/drawing/2014/main" id="{D73B9ACB-FAE7-44C3-AE88-4EDEC025E759}"/>
              </a:ext>
            </a:extLst>
          </p:cNvPr>
          <p:cNvSpPr>
            <a:spLocks noGrp="1"/>
          </p:cNvSpPr>
          <p:nvPr>
            <p:ph idx="1"/>
          </p:nvPr>
        </p:nvSpPr>
        <p:spPr/>
        <p:txBody>
          <a:bodyPr/>
          <a:lstStyle/>
          <a:p>
            <a:r>
              <a:rPr lang="en-IN" dirty="0"/>
              <a:t>Apache Spark is a lightning-fast cluster computing designed for fast computing</a:t>
            </a:r>
          </a:p>
          <a:p>
            <a:r>
              <a:rPr lang="en-IN" dirty="0"/>
              <a:t>It was built on top of Hadoop MapReduce and it extends the MapReduce mode to efficiently use more types of computations which include interactive queries and Stream processing.</a:t>
            </a:r>
          </a:p>
          <a:p>
            <a:endParaRPr lang="en-IN" dirty="0"/>
          </a:p>
        </p:txBody>
      </p:sp>
    </p:spTree>
    <p:extLst>
      <p:ext uri="{BB962C8B-B14F-4D97-AF65-F5344CB8AC3E}">
        <p14:creationId xmlns:p14="http://schemas.microsoft.com/office/powerpoint/2010/main" val="2300860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9D904-DE71-4D63-B95D-451062F622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E7410FB-FDA2-498E-AE3F-0F6BE170124D}"/>
              </a:ext>
            </a:extLst>
          </p:cNvPr>
          <p:cNvSpPr>
            <a:spLocks noGrp="1"/>
          </p:cNvSpPr>
          <p:nvPr>
            <p:ph idx="1"/>
          </p:nvPr>
        </p:nvSpPr>
        <p:spPr/>
        <p:txBody>
          <a:bodyPr/>
          <a:lstStyle/>
          <a:p>
            <a:r>
              <a:rPr lang="en-IN" dirty="0"/>
              <a:t>Industries are using Hadoop Extensively to analyse their datasets</a:t>
            </a:r>
          </a:p>
          <a:p>
            <a:r>
              <a:rPr lang="en-IN" dirty="0"/>
              <a:t>The reason is that Hadoop framework is based on a simple programming model(Mapreduce) and it enable a computing solution that is scalable, flexible and fault-tolerant and cost effective</a:t>
            </a:r>
          </a:p>
          <a:p>
            <a:r>
              <a:rPr lang="en-IN" dirty="0"/>
              <a:t>Here, the main concern in to maintain speed in processing large datasets in terms of waiting time between queries and waiting time to run the program</a:t>
            </a:r>
          </a:p>
          <a:p>
            <a:endParaRPr lang="en-IN" dirty="0"/>
          </a:p>
        </p:txBody>
      </p:sp>
    </p:spTree>
    <p:extLst>
      <p:ext uri="{BB962C8B-B14F-4D97-AF65-F5344CB8AC3E}">
        <p14:creationId xmlns:p14="http://schemas.microsoft.com/office/powerpoint/2010/main" val="3991945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8D467-C6F6-4BAD-BB80-51D15A2850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F48CBB-4480-4E48-9A13-11BF06DAFDD2}"/>
              </a:ext>
            </a:extLst>
          </p:cNvPr>
          <p:cNvSpPr>
            <a:spLocks noGrp="1"/>
          </p:cNvSpPr>
          <p:nvPr>
            <p:ph idx="1"/>
          </p:nvPr>
        </p:nvSpPr>
        <p:spPr/>
        <p:txBody>
          <a:bodyPr/>
          <a:lstStyle/>
          <a:p>
            <a:r>
              <a:rPr lang="en-IN" dirty="0"/>
              <a:t>Spark was introduced by Apache Software foundation for speeding up the Hadoop computational software process</a:t>
            </a:r>
          </a:p>
          <a:p>
            <a:r>
              <a:rPr lang="en-IN" dirty="0"/>
              <a:t>As against the common belief, spark is not the modified version of Hadoop and is not really dependent on Hadoop because it has its own cluster management</a:t>
            </a:r>
          </a:p>
          <a:p>
            <a:r>
              <a:rPr lang="en-IN" dirty="0"/>
              <a:t>Hadoop is just one of the way to implement Spark</a:t>
            </a:r>
          </a:p>
          <a:p>
            <a:r>
              <a:rPr lang="en-IN" dirty="0"/>
              <a:t>Spark uses the Hadoop in 2 ways </a:t>
            </a:r>
          </a:p>
          <a:p>
            <a:pPr lvl="1"/>
            <a:r>
              <a:rPr lang="en-IN" dirty="0"/>
              <a:t>One is for storage </a:t>
            </a:r>
          </a:p>
          <a:p>
            <a:pPr lvl="1"/>
            <a:r>
              <a:rPr lang="en-IN" dirty="0"/>
              <a:t>Second one is process, you can run the spark on top of Mapreduce</a:t>
            </a:r>
          </a:p>
        </p:txBody>
      </p:sp>
    </p:spTree>
    <p:extLst>
      <p:ext uri="{BB962C8B-B14F-4D97-AF65-F5344CB8AC3E}">
        <p14:creationId xmlns:p14="http://schemas.microsoft.com/office/powerpoint/2010/main" val="4100114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6549-0E29-4411-AF45-0C14EF279FDC}"/>
              </a:ext>
            </a:extLst>
          </p:cNvPr>
          <p:cNvSpPr>
            <a:spLocks noGrp="1"/>
          </p:cNvSpPr>
          <p:nvPr>
            <p:ph type="title"/>
          </p:nvPr>
        </p:nvSpPr>
        <p:spPr/>
        <p:txBody>
          <a:bodyPr/>
          <a:lstStyle/>
          <a:p>
            <a:r>
              <a:rPr lang="en-IN" dirty="0"/>
              <a:t>Hadoop(Bigdata)</a:t>
            </a:r>
          </a:p>
        </p:txBody>
      </p:sp>
      <p:sp>
        <p:nvSpPr>
          <p:cNvPr id="3" name="Content Placeholder 2">
            <a:extLst>
              <a:ext uri="{FF2B5EF4-FFF2-40B4-BE49-F238E27FC236}">
                <a16:creationId xmlns:a16="http://schemas.microsoft.com/office/drawing/2014/main" id="{E306D78E-87FB-4EEB-8E15-6EDC93F048C6}"/>
              </a:ext>
            </a:extLst>
          </p:cNvPr>
          <p:cNvSpPr>
            <a:spLocks noGrp="1"/>
          </p:cNvSpPr>
          <p:nvPr>
            <p:ph idx="1"/>
          </p:nvPr>
        </p:nvSpPr>
        <p:spPr/>
        <p:txBody>
          <a:bodyPr/>
          <a:lstStyle/>
          <a:p>
            <a:r>
              <a:rPr lang="en-IN" dirty="0"/>
              <a:t>What is bigdata?</a:t>
            </a:r>
          </a:p>
          <a:p>
            <a:r>
              <a:rPr lang="en-US" b="0" i="0" dirty="0">
                <a:effectLst/>
                <a:latin typeface="arial" panose="020B0604020202020204" pitchFamily="34" charset="0"/>
              </a:rPr>
              <a:t>Big data is a field that treats ways to analyze, systematically extract information from, or otherwise deal with data sets that are too large or complex to be dealt with by traditional data-processing application software.</a:t>
            </a:r>
            <a:endParaRPr lang="en-IN" dirty="0"/>
          </a:p>
        </p:txBody>
      </p:sp>
    </p:spTree>
    <p:extLst>
      <p:ext uri="{BB962C8B-B14F-4D97-AF65-F5344CB8AC3E}">
        <p14:creationId xmlns:p14="http://schemas.microsoft.com/office/powerpoint/2010/main" val="2384154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01C3C-B78F-448F-87EF-4040847A0575}"/>
              </a:ext>
            </a:extLst>
          </p:cNvPr>
          <p:cNvSpPr>
            <a:spLocks noGrp="1"/>
          </p:cNvSpPr>
          <p:nvPr>
            <p:ph type="title"/>
          </p:nvPr>
        </p:nvSpPr>
        <p:spPr/>
        <p:txBody>
          <a:bodyPr/>
          <a:lstStyle/>
          <a:p>
            <a:r>
              <a:rPr lang="en-IN" dirty="0"/>
              <a:t>Features of spark</a:t>
            </a:r>
          </a:p>
        </p:txBody>
      </p:sp>
      <p:sp>
        <p:nvSpPr>
          <p:cNvPr id="3" name="Content Placeholder 2">
            <a:extLst>
              <a:ext uri="{FF2B5EF4-FFF2-40B4-BE49-F238E27FC236}">
                <a16:creationId xmlns:a16="http://schemas.microsoft.com/office/drawing/2014/main" id="{1184F87B-FFD9-4F57-A3E3-696C691C0397}"/>
              </a:ext>
            </a:extLst>
          </p:cNvPr>
          <p:cNvSpPr>
            <a:spLocks noGrp="1"/>
          </p:cNvSpPr>
          <p:nvPr>
            <p:ph idx="1"/>
          </p:nvPr>
        </p:nvSpPr>
        <p:spPr/>
        <p:txBody>
          <a:bodyPr/>
          <a:lstStyle/>
          <a:p>
            <a:r>
              <a:rPr lang="en-IN" dirty="0"/>
              <a:t>Speed -&gt; Spark helps to run an application in Hadoop Cluster up to 100 times faster in memory and 10 times faster when its running on disk. This is possible by reducing thee number of read/write operations to the disk, so its stores the intermediate processing data in memory</a:t>
            </a:r>
          </a:p>
          <a:p>
            <a:r>
              <a:rPr lang="en-IN" dirty="0"/>
              <a:t>Supports multiple languages -&gt; JAVA, Scala, Python  -&gt; 80- high level operators interactive queries</a:t>
            </a:r>
          </a:p>
          <a:p>
            <a:r>
              <a:rPr lang="en-IN" dirty="0"/>
              <a:t>Advance Analytics -&gt; Spark not only support Hadoop based jobs(mapper  + reducer), SQL, streaming, Machine algorithms, R Programming and Graph algorithms </a:t>
            </a:r>
          </a:p>
        </p:txBody>
      </p:sp>
    </p:spTree>
    <p:extLst>
      <p:ext uri="{BB962C8B-B14F-4D97-AF65-F5344CB8AC3E}">
        <p14:creationId xmlns:p14="http://schemas.microsoft.com/office/powerpoint/2010/main" val="901621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7B04F-C1CC-46A2-9F9E-4E89775C24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78093F-E2C7-4814-8172-D9147B133D76}"/>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DB84121-0460-40A1-867A-92E2F677112F}"/>
                  </a:ext>
                </a:extLst>
              </p14:cNvPr>
              <p14:cNvContentPartPr/>
              <p14:nvPr/>
            </p14:nvContentPartPr>
            <p14:xfrm>
              <a:off x="317520" y="279360"/>
              <a:ext cx="11646360" cy="6026400"/>
            </p14:xfrm>
          </p:contentPart>
        </mc:Choice>
        <mc:Fallback xmlns="">
          <p:pic>
            <p:nvPicPr>
              <p:cNvPr id="4" name="Ink 3">
                <a:extLst>
                  <a:ext uri="{FF2B5EF4-FFF2-40B4-BE49-F238E27FC236}">
                    <a16:creationId xmlns:a16="http://schemas.microsoft.com/office/drawing/2014/main" id="{BDB84121-0460-40A1-867A-92E2F677112F}"/>
                  </a:ext>
                </a:extLst>
              </p:cNvPr>
              <p:cNvPicPr/>
              <p:nvPr/>
            </p:nvPicPr>
            <p:blipFill>
              <a:blip r:embed="rId3"/>
              <a:stretch>
                <a:fillRect/>
              </a:stretch>
            </p:blipFill>
            <p:spPr>
              <a:xfrm>
                <a:off x="308160" y="270000"/>
                <a:ext cx="11665080" cy="6045120"/>
              </a:xfrm>
              <a:prstGeom prst="rect">
                <a:avLst/>
              </a:prstGeom>
            </p:spPr>
          </p:pic>
        </mc:Fallback>
      </mc:AlternateContent>
    </p:spTree>
    <p:extLst>
      <p:ext uri="{BB962C8B-B14F-4D97-AF65-F5344CB8AC3E}">
        <p14:creationId xmlns:p14="http://schemas.microsoft.com/office/powerpoint/2010/main" val="2544243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822B-4620-4F2C-AEC7-4FC8AFF15E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B219151-E5F8-4C18-B6B8-3D518527CBB9}"/>
              </a:ext>
            </a:extLst>
          </p:cNvPr>
          <p:cNvSpPr>
            <a:spLocks noGrp="1"/>
          </p:cNvSpPr>
          <p:nvPr>
            <p:ph idx="1"/>
          </p:nvPr>
        </p:nvSpPr>
        <p:spPr/>
        <p:txBody>
          <a:bodyPr/>
          <a:lstStyle/>
          <a:p>
            <a:r>
              <a:rPr lang="en-IN" dirty="0"/>
              <a:t>There are 3 ways of spark cluster deployment</a:t>
            </a:r>
          </a:p>
          <a:p>
            <a:r>
              <a:rPr lang="en-IN" dirty="0"/>
              <a:t>Spark on Hadoop 1.0 -&gt; </a:t>
            </a:r>
          </a:p>
          <a:p>
            <a:r>
              <a:rPr lang="en-IN" dirty="0"/>
              <a:t>Standalone -&gt; </a:t>
            </a:r>
          </a:p>
          <a:p>
            <a:pPr lvl="1"/>
            <a:r>
              <a:rPr lang="en-IN" dirty="0"/>
              <a:t>Spark is developed with the help of SCALA, with  the help of only the SCALA, we will deploy the Spark Cluster and do out computation needs. </a:t>
            </a:r>
          </a:p>
          <a:p>
            <a:pPr lvl="1"/>
            <a:r>
              <a:rPr lang="en-IN" dirty="0"/>
              <a:t>What are all the storages it will supports database, cloud storage , refer the files and it will support the Hadoop Storage(HDFS)</a:t>
            </a:r>
          </a:p>
        </p:txBody>
      </p:sp>
    </p:spTree>
    <p:extLst>
      <p:ext uri="{BB962C8B-B14F-4D97-AF65-F5344CB8AC3E}">
        <p14:creationId xmlns:p14="http://schemas.microsoft.com/office/powerpoint/2010/main" val="2711097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F3B29-7763-4CCE-8F34-B80C3F60CABD}"/>
              </a:ext>
            </a:extLst>
          </p:cNvPr>
          <p:cNvSpPr>
            <a:spLocks noGrp="1"/>
          </p:cNvSpPr>
          <p:nvPr>
            <p:ph type="title"/>
          </p:nvPr>
        </p:nvSpPr>
        <p:spPr/>
        <p:txBody>
          <a:bodyPr/>
          <a:lstStyle/>
          <a:p>
            <a:endParaRPr lang="en-IN"/>
          </a:p>
        </p:txBody>
      </p:sp>
      <p:pic>
        <p:nvPicPr>
          <p:cNvPr id="5" name="Content Placeholder 4" descr="Document">
            <a:extLst>
              <a:ext uri="{FF2B5EF4-FFF2-40B4-BE49-F238E27FC236}">
                <a16:creationId xmlns:a16="http://schemas.microsoft.com/office/drawing/2014/main" id="{3267D992-71A6-44BF-935B-8237D51ADCC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9133" y="2531533"/>
            <a:ext cx="1794934" cy="1794934"/>
          </a:xfrm>
        </p:spPr>
      </p:pic>
      <p:sp>
        <p:nvSpPr>
          <p:cNvPr id="6" name="TextBox 5">
            <a:extLst>
              <a:ext uri="{FF2B5EF4-FFF2-40B4-BE49-F238E27FC236}">
                <a16:creationId xmlns:a16="http://schemas.microsoft.com/office/drawing/2014/main" id="{765BC308-70C7-4FC0-8004-2A8CCC17FC38}"/>
              </a:ext>
            </a:extLst>
          </p:cNvPr>
          <p:cNvSpPr txBox="1"/>
          <p:nvPr/>
        </p:nvSpPr>
        <p:spPr>
          <a:xfrm>
            <a:off x="3043833" y="2782669"/>
            <a:ext cx="8309967" cy="646331"/>
          </a:xfrm>
          <a:prstGeom prst="rect">
            <a:avLst/>
          </a:prstGeom>
          <a:noFill/>
        </p:spPr>
        <p:txBody>
          <a:bodyPr wrap="none" rtlCol="0">
            <a:spAutoFit/>
          </a:bodyPr>
          <a:lstStyle/>
          <a:p>
            <a:r>
              <a:rPr lang="en-IN" dirty="0"/>
              <a:t>Combination of multiple queries</a:t>
            </a:r>
          </a:p>
          <a:p>
            <a:r>
              <a:rPr lang="en-IN" dirty="0"/>
              <a:t>Because of DISK I/O is the to transfer the intermediate results between multiple stages </a:t>
            </a:r>
          </a:p>
        </p:txBody>
      </p:sp>
    </p:spTree>
    <p:extLst>
      <p:ext uri="{BB962C8B-B14F-4D97-AF65-F5344CB8AC3E}">
        <p14:creationId xmlns:p14="http://schemas.microsoft.com/office/powerpoint/2010/main" val="2065740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5EF34-54FC-4099-AD01-F9A6223711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5CB9D9-BE53-46D0-B869-B4B8E1354BDC}"/>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BC36F99-B2A6-4283-817C-70B4D6513D71}"/>
                  </a:ext>
                </a:extLst>
              </p14:cNvPr>
              <p14:cNvContentPartPr/>
              <p14:nvPr/>
            </p14:nvContentPartPr>
            <p14:xfrm>
              <a:off x="1263600" y="984240"/>
              <a:ext cx="9652320" cy="5867640"/>
            </p14:xfrm>
          </p:contentPart>
        </mc:Choice>
        <mc:Fallback xmlns="">
          <p:pic>
            <p:nvPicPr>
              <p:cNvPr id="4" name="Ink 3">
                <a:extLst>
                  <a:ext uri="{FF2B5EF4-FFF2-40B4-BE49-F238E27FC236}">
                    <a16:creationId xmlns:a16="http://schemas.microsoft.com/office/drawing/2014/main" id="{DBC36F99-B2A6-4283-817C-70B4D6513D71}"/>
                  </a:ext>
                </a:extLst>
              </p:cNvPr>
              <p:cNvPicPr/>
              <p:nvPr/>
            </p:nvPicPr>
            <p:blipFill>
              <a:blip r:embed="rId3"/>
              <a:stretch>
                <a:fillRect/>
              </a:stretch>
            </p:blipFill>
            <p:spPr>
              <a:xfrm>
                <a:off x="1254240" y="974880"/>
                <a:ext cx="9671040" cy="5886360"/>
              </a:xfrm>
              <a:prstGeom prst="rect">
                <a:avLst/>
              </a:prstGeom>
            </p:spPr>
          </p:pic>
        </mc:Fallback>
      </mc:AlternateContent>
    </p:spTree>
    <p:extLst>
      <p:ext uri="{BB962C8B-B14F-4D97-AF65-F5344CB8AC3E}">
        <p14:creationId xmlns:p14="http://schemas.microsoft.com/office/powerpoint/2010/main" val="2292780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917DA-9A4D-4A37-A487-2D913E041BE3}"/>
              </a:ext>
            </a:extLst>
          </p:cNvPr>
          <p:cNvSpPr>
            <a:spLocks noGrp="1"/>
          </p:cNvSpPr>
          <p:nvPr>
            <p:ph type="title"/>
          </p:nvPr>
        </p:nvSpPr>
        <p:spPr/>
        <p:txBody>
          <a:bodyPr/>
          <a:lstStyle/>
          <a:p>
            <a:r>
              <a:rPr lang="en-IN" dirty="0"/>
              <a:t>Hadoop 1.0</a:t>
            </a:r>
          </a:p>
        </p:txBody>
      </p:sp>
      <p:sp>
        <p:nvSpPr>
          <p:cNvPr id="3" name="Content Placeholder 2">
            <a:extLst>
              <a:ext uri="{FF2B5EF4-FFF2-40B4-BE49-F238E27FC236}">
                <a16:creationId xmlns:a16="http://schemas.microsoft.com/office/drawing/2014/main" id="{E22FE75E-DFFC-499F-AD04-29F345F7EDC7}"/>
              </a:ext>
            </a:extLst>
          </p:cNvPr>
          <p:cNvSpPr>
            <a:spLocks noGrp="1"/>
          </p:cNvSpPr>
          <p:nvPr>
            <p:ph idx="1"/>
          </p:nvPr>
        </p:nvSpPr>
        <p:spPr/>
        <p:txBody>
          <a:bodyPr/>
          <a:lstStyle/>
          <a:p>
            <a:endParaRPr lang="en-IN"/>
          </a:p>
        </p:txBody>
      </p:sp>
      <p:sp>
        <p:nvSpPr>
          <p:cNvPr id="4" name="Flowchart: Process 3">
            <a:extLst>
              <a:ext uri="{FF2B5EF4-FFF2-40B4-BE49-F238E27FC236}">
                <a16:creationId xmlns:a16="http://schemas.microsoft.com/office/drawing/2014/main" id="{F5E2AAE4-2700-459C-AD0C-1ED7818A8E9E}"/>
              </a:ext>
            </a:extLst>
          </p:cNvPr>
          <p:cNvSpPr/>
          <p:nvPr/>
        </p:nvSpPr>
        <p:spPr>
          <a:xfrm>
            <a:off x="2201333" y="3302000"/>
            <a:ext cx="2810934" cy="18372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MapReduce</a:t>
            </a:r>
          </a:p>
        </p:txBody>
      </p:sp>
      <p:sp>
        <p:nvSpPr>
          <p:cNvPr id="5" name="Flowchart: Process 4">
            <a:extLst>
              <a:ext uri="{FF2B5EF4-FFF2-40B4-BE49-F238E27FC236}">
                <a16:creationId xmlns:a16="http://schemas.microsoft.com/office/drawing/2014/main" id="{68923EAE-1953-47E9-B04D-F8D2E6F5EC08}"/>
              </a:ext>
            </a:extLst>
          </p:cNvPr>
          <p:cNvSpPr/>
          <p:nvPr/>
        </p:nvSpPr>
        <p:spPr>
          <a:xfrm>
            <a:off x="6375400" y="3301999"/>
            <a:ext cx="2810934" cy="18372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HDFS</a:t>
            </a:r>
          </a:p>
        </p:txBody>
      </p:sp>
    </p:spTree>
    <p:extLst>
      <p:ext uri="{BB962C8B-B14F-4D97-AF65-F5344CB8AC3E}">
        <p14:creationId xmlns:p14="http://schemas.microsoft.com/office/powerpoint/2010/main" val="3180991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92AE926-0EDB-427F-9B3A-AFB7225CBBEA}"/>
              </a:ext>
            </a:extLst>
          </p:cNvPr>
          <p:cNvSpPr/>
          <p:nvPr/>
        </p:nvSpPr>
        <p:spPr>
          <a:xfrm>
            <a:off x="1591733" y="2607733"/>
            <a:ext cx="3793067" cy="21166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63917DA-9A4D-4A37-A487-2D913E041BE3}"/>
              </a:ext>
            </a:extLst>
          </p:cNvPr>
          <p:cNvSpPr>
            <a:spLocks noGrp="1"/>
          </p:cNvSpPr>
          <p:nvPr>
            <p:ph type="title"/>
          </p:nvPr>
        </p:nvSpPr>
        <p:spPr/>
        <p:txBody>
          <a:bodyPr/>
          <a:lstStyle/>
          <a:p>
            <a:r>
              <a:rPr lang="en-IN" dirty="0"/>
              <a:t>Hadoop 2.0</a:t>
            </a:r>
          </a:p>
        </p:txBody>
      </p:sp>
      <p:sp>
        <p:nvSpPr>
          <p:cNvPr id="3" name="Content Placeholder 2">
            <a:extLst>
              <a:ext uri="{FF2B5EF4-FFF2-40B4-BE49-F238E27FC236}">
                <a16:creationId xmlns:a16="http://schemas.microsoft.com/office/drawing/2014/main" id="{E22FE75E-DFFC-499F-AD04-29F345F7EDC7}"/>
              </a:ext>
            </a:extLst>
          </p:cNvPr>
          <p:cNvSpPr>
            <a:spLocks noGrp="1"/>
          </p:cNvSpPr>
          <p:nvPr>
            <p:ph idx="1"/>
          </p:nvPr>
        </p:nvSpPr>
        <p:spPr/>
        <p:txBody>
          <a:bodyPr/>
          <a:lstStyle/>
          <a:p>
            <a:endParaRPr lang="en-IN" dirty="0"/>
          </a:p>
        </p:txBody>
      </p:sp>
      <p:sp>
        <p:nvSpPr>
          <p:cNvPr id="5" name="Flowchart: Process 4">
            <a:extLst>
              <a:ext uri="{FF2B5EF4-FFF2-40B4-BE49-F238E27FC236}">
                <a16:creationId xmlns:a16="http://schemas.microsoft.com/office/drawing/2014/main" id="{68923EAE-1953-47E9-B04D-F8D2E6F5EC08}"/>
              </a:ext>
            </a:extLst>
          </p:cNvPr>
          <p:cNvSpPr/>
          <p:nvPr/>
        </p:nvSpPr>
        <p:spPr>
          <a:xfrm>
            <a:off x="6375400" y="3301999"/>
            <a:ext cx="2810934" cy="18372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HDFS</a:t>
            </a:r>
          </a:p>
        </p:txBody>
      </p:sp>
      <p:sp>
        <p:nvSpPr>
          <p:cNvPr id="6" name="Flowchart: Process 5">
            <a:extLst>
              <a:ext uri="{FF2B5EF4-FFF2-40B4-BE49-F238E27FC236}">
                <a16:creationId xmlns:a16="http://schemas.microsoft.com/office/drawing/2014/main" id="{B03C306A-EE86-4D2A-B858-C336907FA6B0}"/>
              </a:ext>
            </a:extLst>
          </p:cNvPr>
          <p:cNvSpPr/>
          <p:nvPr/>
        </p:nvSpPr>
        <p:spPr>
          <a:xfrm>
            <a:off x="1964266" y="3190873"/>
            <a:ext cx="1371601" cy="102975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MapReduce</a:t>
            </a:r>
          </a:p>
        </p:txBody>
      </p:sp>
      <p:sp>
        <p:nvSpPr>
          <p:cNvPr id="7" name="Flowchart: Process 6">
            <a:extLst>
              <a:ext uri="{FF2B5EF4-FFF2-40B4-BE49-F238E27FC236}">
                <a16:creationId xmlns:a16="http://schemas.microsoft.com/office/drawing/2014/main" id="{4D7BAC0E-1C25-4BB3-974A-A4D9FF400C4B}"/>
              </a:ext>
            </a:extLst>
          </p:cNvPr>
          <p:cNvSpPr/>
          <p:nvPr/>
        </p:nvSpPr>
        <p:spPr>
          <a:xfrm>
            <a:off x="3615267" y="3190872"/>
            <a:ext cx="1371601" cy="102975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YARN</a:t>
            </a: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57975747-3B96-41FF-8C71-DB47E1341F39}"/>
                  </a:ext>
                </a:extLst>
              </p14:cNvPr>
              <p14:cNvContentPartPr/>
              <p14:nvPr/>
            </p14:nvContentPartPr>
            <p14:xfrm>
              <a:off x="514440" y="1219320"/>
              <a:ext cx="5442120" cy="4991400"/>
            </p14:xfrm>
          </p:contentPart>
        </mc:Choice>
        <mc:Fallback xmlns="">
          <p:pic>
            <p:nvPicPr>
              <p:cNvPr id="9" name="Ink 8">
                <a:extLst>
                  <a:ext uri="{FF2B5EF4-FFF2-40B4-BE49-F238E27FC236}">
                    <a16:creationId xmlns:a16="http://schemas.microsoft.com/office/drawing/2014/main" id="{57975747-3B96-41FF-8C71-DB47E1341F39}"/>
                  </a:ext>
                </a:extLst>
              </p:cNvPr>
              <p:cNvPicPr/>
              <p:nvPr/>
            </p:nvPicPr>
            <p:blipFill>
              <a:blip r:embed="rId3"/>
              <a:stretch>
                <a:fillRect/>
              </a:stretch>
            </p:blipFill>
            <p:spPr>
              <a:xfrm>
                <a:off x="505080" y="1209960"/>
                <a:ext cx="5460840" cy="5010120"/>
              </a:xfrm>
              <a:prstGeom prst="rect">
                <a:avLst/>
              </a:prstGeom>
            </p:spPr>
          </p:pic>
        </mc:Fallback>
      </mc:AlternateContent>
    </p:spTree>
    <p:extLst>
      <p:ext uri="{BB962C8B-B14F-4D97-AF65-F5344CB8AC3E}">
        <p14:creationId xmlns:p14="http://schemas.microsoft.com/office/powerpoint/2010/main" val="3303332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B62BB-5A56-4034-848A-41AE0F1A11AB}"/>
              </a:ext>
            </a:extLst>
          </p:cNvPr>
          <p:cNvSpPr>
            <a:spLocks noGrp="1"/>
          </p:cNvSpPr>
          <p:nvPr>
            <p:ph type="title"/>
          </p:nvPr>
        </p:nvSpPr>
        <p:spPr/>
        <p:txBody>
          <a:bodyPr/>
          <a:lstStyle/>
          <a:p>
            <a:r>
              <a:rPr lang="en-IN" dirty="0"/>
              <a:t>Components of Spark</a:t>
            </a:r>
          </a:p>
        </p:txBody>
      </p:sp>
      <p:sp>
        <p:nvSpPr>
          <p:cNvPr id="3" name="Content Placeholder 2">
            <a:extLst>
              <a:ext uri="{FF2B5EF4-FFF2-40B4-BE49-F238E27FC236}">
                <a16:creationId xmlns:a16="http://schemas.microsoft.com/office/drawing/2014/main" id="{66B307E2-668B-4E48-9C30-1FA76950CF0E}"/>
              </a:ext>
            </a:extLst>
          </p:cNvPr>
          <p:cNvSpPr>
            <a:spLocks noGrp="1"/>
          </p:cNvSpPr>
          <p:nvPr>
            <p:ph idx="1"/>
          </p:nvPr>
        </p:nvSpPr>
        <p:spPr/>
        <p:txBody>
          <a:bodyPr/>
          <a:lstStyle/>
          <a:p>
            <a:r>
              <a:rPr lang="en-IN" dirty="0"/>
              <a:t>Spark Core -&gt; unstructured + semi structured + structured</a:t>
            </a:r>
          </a:p>
          <a:p>
            <a:r>
              <a:rPr lang="en-IN" dirty="0"/>
              <a:t>Spark SQL -&gt; Structured</a:t>
            </a:r>
          </a:p>
          <a:p>
            <a:r>
              <a:rPr lang="en-IN" dirty="0"/>
              <a:t>Spark Streaming -&gt; Streaming</a:t>
            </a:r>
          </a:p>
          <a:p>
            <a:r>
              <a:rPr lang="en-IN" dirty="0"/>
              <a:t>MiLB -&gt;  Machine Learning </a:t>
            </a:r>
          </a:p>
          <a:p>
            <a:r>
              <a:rPr lang="en-IN" dirty="0"/>
              <a:t>Graphx -&gt; Graph algorithms</a:t>
            </a:r>
          </a:p>
          <a:p>
            <a:r>
              <a:rPr lang="en-IN" dirty="0"/>
              <a:t>R -&gt; R Programming</a:t>
            </a:r>
          </a:p>
        </p:txBody>
      </p:sp>
    </p:spTree>
    <p:extLst>
      <p:ext uri="{BB962C8B-B14F-4D97-AF65-F5344CB8AC3E}">
        <p14:creationId xmlns:p14="http://schemas.microsoft.com/office/powerpoint/2010/main" val="2760269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2AB8A-3698-405E-B400-4F6CE6667B3E}"/>
              </a:ext>
            </a:extLst>
          </p:cNvPr>
          <p:cNvSpPr>
            <a:spLocks noGrp="1"/>
          </p:cNvSpPr>
          <p:nvPr>
            <p:ph type="title"/>
          </p:nvPr>
        </p:nvSpPr>
        <p:spPr/>
        <p:txBody>
          <a:bodyPr/>
          <a:lstStyle/>
          <a:p>
            <a:r>
              <a:rPr lang="en-IN" dirty="0"/>
              <a:t>Spark Components</a:t>
            </a:r>
          </a:p>
        </p:txBody>
      </p:sp>
      <p:sp>
        <p:nvSpPr>
          <p:cNvPr id="3" name="Content Placeholder 2">
            <a:extLst>
              <a:ext uri="{FF2B5EF4-FFF2-40B4-BE49-F238E27FC236}">
                <a16:creationId xmlns:a16="http://schemas.microsoft.com/office/drawing/2014/main" id="{2821465D-9D8C-4123-9F18-CFFDD1016BA8}"/>
              </a:ext>
            </a:extLst>
          </p:cNvPr>
          <p:cNvSpPr>
            <a:spLocks noGrp="1"/>
          </p:cNvSpPr>
          <p:nvPr>
            <p:ph idx="1"/>
          </p:nvPr>
        </p:nvSpPr>
        <p:spPr/>
        <p:txBody>
          <a:bodyPr/>
          <a:lstStyle/>
          <a:p>
            <a:r>
              <a:rPr lang="en-IN" dirty="0">
                <a:highlight>
                  <a:srgbClr val="FFFF00"/>
                </a:highlight>
              </a:rPr>
              <a:t>Spark Core -&gt; unstructured + semi structured + structured</a:t>
            </a:r>
          </a:p>
          <a:p>
            <a:pPr lvl="1"/>
            <a:r>
              <a:rPr lang="en-IN" dirty="0">
                <a:highlight>
                  <a:srgbClr val="FFFF00"/>
                </a:highlight>
              </a:rPr>
              <a:t>RDD</a:t>
            </a:r>
          </a:p>
          <a:p>
            <a:r>
              <a:rPr lang="en-IN" dirty="0">
                <a:highlight>
                  <a:srgbClr val="FFFF00"/>
                </a:highlight>
              </a:rPr>
              <a:t>Spark SQL -&gt; Structured</a:t>
            </a:r>
          </a:p>
          <a:p>
            <a:pPr lvl="1"/>
            <a:r>
              <a:rPr lang="en-IN" dirty="0">
                <a:highlight>
                  <a:srgbClr val="FFFF00"/>
                </a:highlight>
              </a:rPr>
              <a:t>Data frame + datasets</a:t>
            </a:r>
          </a:p>
          <a:p>
            <a:r>
              <a:rPr lang="en-IN" dirty="0">
                <a:highlight>
                  <a:srgbClr val="FFFF00"/>
                </a:highlight>
              </a:rPr>
              <a:t>Spark Streaming -&gt; Streaming</a:t>
            </a:r>
          </a:p>
          <a:p>
            <a:pPr lvl="1"/>
            <a:r>
              <a:rPr lang="en-IN" dirty="0">
                <a:highlight>
                  <a:srgbClr val="FFFF00"/>
                </a:highlight>
              </a:rPr>
              <a:t>Streaming</a:t>
            </a:r>
          </a:p>
        </p:txBody>
      </p:sp>
    </p:spTree>
    <p:extLst>
      <p:ext uri="{BB962C8B-B14F-4D97-AF65-F5344CB8AC3E}">
        <p14:creationId xmlns:p14="http://schemas.microsoft.com/office/powerpoint/2010/main" val="4244575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3115A-E733-49C3-83E4-DE8D42355368}"/>
              </a:ext>
            </a:extLst>
          </p:cNvPr>
          <p:cNvSpPr>
            <a:spLocks noGrp="1"/>
          </p:cNvSpPr>
          <p:nvPr>
            <p:ph type="title"/>
          </p:nvPr>
        </p:nvSpPr>
        <p:spPr/>
        <p:txBody>
          <a:bodyPr/>
          <a:lstStyle/>
          <a:p>
            <a:r>
              <a:rPr lang="en-IN" dirty="0"/>
              <a:t>Spark Abstraction</a:t>
            </a:r>
          </a:p>
        </p:txBody>
      </p:sp>
      <p:sp>
        <p:nvSpPr>
          <p:cNvPr id="3" name="Content Placeholder 2">
            <a:extLst>
              <a:ext uri="{FF2B5EF4-FFF2-40B4-BE49-F238E27FC236}">
                <a16:creationId xmlns:a16="http://schemas.microsoft.com/office/drawing/2014/main" id="{6C54BAAF-F4D9-4E57-AF2A-7588B6168132}"/>
              </a:ext>
            </a:extLst>
          </p:cNvPr>
          <p:cNvSpPr>
            <a:spLocks noGrp="1"/>
          </p:cNvSpPr>
          <p:nvPr>
            <p:ph idx="1"/>
          </p:nvPr>
        </p:nvSpPr>
        <p:spPr/>
        <p:txBody>
          <a:bodyPr/>
          <a:lstStyle/>
          <a:p>
            <a:r>
              <a:rPr lang="en-IN" dirty="0"/>
              <a:t>RDD</a:t>
            </a:r>
          </a:p>
          <a:p>
            <a:r>
              <a:rPr lang="en-IN" dirty="0"/>
              <a:t>DAG</a:t>
            </a:r>
          </a:p>
        </p:txBody>
      </p:sp>
    </p:spTree>
    <p:extLst>
      <p:ext uri="{BB962C8B-B14F-4D97-AF65-F5344CB8AC3E}">
        <p14:creationId xmlns:p14="http://schemas.microsoft.com/office/powerpoint/2010/main" val="258274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0EB0-97EA-4041-AC2C-39A17720CD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420C34-2144-4B8D-9278-5C693AA1F8BA}"/>
              </a:ext>
            </a:extLst>
          </p:cNvPr>
          <p:cNvSpPr>
            <a:spLocks noGrp="1"/>
          </p:cNvSpPr>
          <p:nvPr>
            <p:ph idx="1"/>
          </p:nvPr>
        </p:nvSpPr>
        <p:spPr/>
        <p:txBody>
          <a:bodyPr/>
          <a:lstStyle/>
          <a:p>
            <a:r>
              <a:rPr lang="en-IN" dirty="0"/>
              <a:t>Compare the Industry -&gt; lots and lots of software -&gt; domain -&gt; lots and lots of data that generates from those software's(Data analysis) </a:t>
            </a:r>
          </a:p>
          <a:p>
            <a:r>
              <a:rPr lang="en-IN" dirty="0"/>
              <a:t>To handle those kind of data -&gt; Database -&gt; best medium to handle the data -&gt; data volume -&gt; traditional architecture its not supporting up to the mark</a:t>
            </a:r>
          </a:p>
          <a:p>
            <a:r>
              <a:rPr lang="en-IN" dirty="0"/>
              <a:t>Structured -&gt; for the fast and easy data computation with data</a:t>
            </a:r>
          </a:p>
          <a:p>
            <a:r>
              <a:rPr lang="en-IN" dirty="0"/>
              <a:t>Unstructured</a:t>
            </a:r>
          </a:p>
          <a:p>
            <a:r>
              <a:rPr lang="en-IN" dirty="0"/>
              <a:t>Semi-Structured</a:t>
            </a:r>
          </a:p>
        </p:txBody>
      </p:sp>
    </p:spTree>
    <p:extLst>
      <p:ext uri="{BB962C8B-B14F-4D97-AF65-F5344CB8AC3E}">
        <p14:creationId xmlns:p14="http://schemas.microsoft.com/office/powerpoint/2010/main" val="1344179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B7D1B-96D4-4968-BE63-A0ACE66A3B2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58E93EE-6AAC-4215-8CA6-ABBDDE4872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5050" y="1912144"/>
            <a:ext cx="10121900" cy="4178300"/>
          </a:xfrm>
        </p:spPr>
      </p:pic>
    </p:spTree>
    <p:extLst>
      <p:ext uri="{BB962C8B-B14F-4D97-AF65-F5344CB8AC3E}">
        <p14:creationId xmlns:p14="http://schemas.microsoft.com/office/powerpoint/2010/main" val="568530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AEE70-AFE3-4489-AECF-5F06614573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903585-4D43-41D9-BF6C-7E963DD9D9C3}"/>
              </a:ext>
            </a:extLst>
          </p:cNvPr>
          <p:cNvSpPr>
            <a:spLocks noGrp="1"/>
          </p:cNvSpPr>
          <p:nvPr>
            <p:ph idx="1"/>
          </p:nvPr>
        </p:nvSpPr>
        <p:spPr/>
        <p:txBody>
          <a:bodyPr/>
          <a:lstStyle/>
          <a:p>
            <a:r>
              <a:rPr lang="en-IN" dirty="0"/>
              <a:t>RDD is the basic component to do you computations on Spark</a:t>
            </a:r>
          </a:p>
          <a:p>
            <a:r>
              <a:rPr lang="en-IN" dirty="0"/>
              <a:t>RDD is the collection of Objects that is immutable in nature</a:t>
            </a:r>
          </a:p>
          <a:p>
            <a:endParaRPr lang="en-IN" dirty="0"/>
          </a:p>
        </p:txBody>
      </p:sp>
    </p:spTree>
    <p:extLst>
      <p:ext uri="{BB962C8B-B14F-4D97-AF65-F5344CB8AC3E}">
        <p14:creationId xmlns:p14="http://schemas.microsoft.com/office/powerpoint/2010/main" val="2080673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F1D3-E07B-43C1-8677-404BE5775577}"/>
              </a:ext>
            </a:extLst>
          </p:cNvPr>
          <p:cNvSpPr>
            <a:spLocks noGrp="1"/>
          </p:cNvSpPr>
          <p:nvPr>
            <p:ph type="title"/>
          </p:nvPr>
        </p:nvSpPr>
        <p:spPr/>
        <p:txBody>
          <a:bodyPr/>
          <a:lstStyle/>
          <a:p>
            <a:r>
              <a:rPr lang="en-IN" dirty="0"/>
              <a:t>RDD</a:t>
            </a:r>
          </a:p>
        </p:txBody>
      </p:sp>
      <p:sp>
        <p:nvSpPr>
          <p:cNvPr id="3" name="Content Placeholder 2">
            <a:extLst>
              <a:ext uri="{FF2B5EF4-FFF2-40B4-BE49-F238E27FC236}">
                <a16:creationId xmlns:a16="http://schemas.microsoft.com/office/drawing/2014/main" id="{CA40FEE3-CC3F-44BE-BF6B-3EF237063316}"/>
              </a:ext>
            </a:extLst>
          </p:cNvPr>
          <p:cNvSpPr>
            <a:spLocks noGrp="1"/>
          </p:cNvSpPr>
          <p:nvPr>
            <p:ph idx="1"/>
          </p:nvPr>
        </p:nvSpPr>
        <p:spPr/>
        <p:txBody>
          <a:bodyPr>
            <a:normAutofit fontScale="92500" lnSpcReduction="20000"/>
          </a:bodyPr>
          <a:lstStyle/>
          <a:p>
            <a:r>
              <a:rPr lang="en-IN" dirty="0"/>
              <a:t>Resilient Distributed Dataset</a:t>
            </a:r>
          </a:p>
          <a:p>
            <a:r>
              <a:rPr lang="en-IN" dirty="0"/>
              <a:t>RDD -&gt; fundamental data structure of the spark</a:t>
            </a:r>
          </a:p>
          <a:p>
            <a:r>
              <a:rPr lang="en-IN" dirty="0"/>
              <a:t>Immutable collection of objects</a:t>
            </a:r>
          </a:p>
          <a:p>
            <a:r>
              <a:rPr lang="en-IN" dirty="0"/>
              <a:t>Each RDD is divided in to logical partitions, which may be computed on different nodes of the cluster at the same time</a:t>
            </a:r>
          </a:p>
          <a:p>
            <a:r>
              <a:rPr lang="en-IN" dirty="0"/>
              <a:t>RDD can contained Python, Java or Scala objects including user defined class</a:t>
            </a:r>
          </a:p>
          <a:p>
            <a:r>
              <a:rPr lang="en-IN" dirty="0"/>
              <a:t>RDD is the read only partitioned collection of records</a:t>
            </a:r>
          </a:p>
          <a:p>
            <a:r>
              <a:rPr lang="en-IN" dirty="0"/>
              <a:t>RDD can be created through an deterministic operations on data which is available on stable storage or other RDDS</a:t>
            </a:r>
          </a:p>
          <a:p>
            <a:r>
              <a:rPr lang="en-IN" dirty="0"/>
              <a:t>RDD is by default fault tolerant in nature  that can be operated in parallel</a:t>
            </a:r>
          </a:p>
          <a:p>
            <a:endParaRPr lang="en-IN" dirty="0"/>
          </a:p>
        </p:txBody>
      </p:sp>
    </p:spTree>
    <p:extLst>
      <p:ext uri="{BB962C8B-B14F-4D97-AF65-F5344CB8AC3E}">
        <p14:creationId xmlns:p14="http://schemas.microsoft.com/office/powerpoint/2010/main" val="3654938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8F594-18D1-4E41-B62C-22492A6C42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D19763-EC52-44B2-9738-B3DB3D159304}"/>
              </a:ext>
            </a:extLst>
          </p:cNvPr>
          <p:cNvSpPr>
            <a:spLocks noGrp="1"/>
          </p:cNvSpPr>
          <p:nvPr>
            <p:ph idx="1"/>
          </p:nvPr>
        </p:nvSpPr>
        <p:spPr/>
        <p:txBody>
          <a:bodyPr/>
          <a:lstStyle/>
          <a:p>
            <a:r>
              <a:rPr lang="en-IN" dirty="0"/>
              <a:t>Large amount -&gt; database will reach the maximum limitation</a:t>
            </a:r>
          </a:p>
          <a:p>
            <a:r>
              <a:rPr lang="en-IN" dirty="0"/>
              <a:t>Data warehouse </a:t>
            </a:r>
          </a:p>
          <a:p>
            <a:r>
              <a:rPr lang="en-IN" dirty="0"/>
              <a:t>Bigdata</a:t>
            </a:r>
          </a:p>
          <a:p>
            <a:r>
              <a:rPr lang="en-IN" dirty="0"/>
              <a:t>To handle the technology bigdata </a:t>
            </a:r>
          </a:p>
          <a:p>
            <a:pPr lvl="1"/>
            <a:r>
              <a:rPr lang="en-IN" dirty="0"/>
              <a:t>Hadoop</a:t>
            </a:r>
          </a:p>
          <a:p>
            <a:pPr lvl="1"/>
            <a:r>
              <a:rPr lang="en-IN" dirty="0"/>
              <a:t>Spark </a:t>
            </a:r>
          </a:p>
        </p:txBody>
      </p:sp>
    </p:spTree>
    <p:extLst>
      <p:ext uri="{BB962C8B-B14F-4D97-AF65-F5344CB8AC3E}">
        <p14:creationId xmlns:p14="http://schemas.microsoft.com/office/powerpoint/2010/main" val="26424347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FBA7-44EC-4232-9F8E-3647E3763B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6677A5-2BDA-43C5-B77A-7EBE501EA4CB}"/>
              </a:ext>
            </a:extLst>
          </p:cNvPr>
          <p:cNvSpPr>
            <a:spLocks noGrp="1"/>
          </p:cNvSpPr>
          <p:nvPr>
            <p:ph idx="1"/>
          </p:nvPr>
        </p:nvSpPr>
        <p:spPr/>
        <p:txBody>
          <a:bodyPr>
            <a:normAutofit lnSpcReduction="10000"/>
          </a:bodyPr>
          <a:lstStyle/>
          <a:p>
            <a:r>
              <a:rPr lang="en-IN" dirty="0"/>
              <a:t>Hadoop -&gt; to work with Hadoop -&gt; Java Program</a:t>
            </a:r>
          </a:p>
          <a:p>
            <a:r>
              <a:rPr lang="en-IN" dirty="0"/>
              <a:t>If you are the non java programmer -&gt; API</a:t>
            </a:r>
          </a:p>
          <a:p>
            <a:r>
              <a:rPr lang="en-IN" dirty="0"/>
              <a:t>Tools based approach -&gt; CLI(Command based task)</a:t>
            </a:r>
          </a:p>
          <a:p>
            <a:r>
              <a:rPr lang="en-IN" dirty="0"/>
              <a:t>Sqoop -&gt; to import/export the data from the databases</a:t>
            </a:r>
          </a:p>
          <a:p>
            <a:r>
              <a:rPr lang="en-IN" dirty="0"/>
              <a:t>Hive -&gt; data warehousing tool -&gt; MapReduce -&gt; HQL(SQL) -&gt; HDFS</a:t>
            </a:r>
          </a:p>
          <a:p>
            <a:r>
              <a:rPr lang="en-IN" dirty="0"/>
              <a:t>HBase -&gt; NoSQL Database -&gt; Columnar table format</a:t>
            </a:r>
          </a:p>
          <a:p>
            <a:r>
              <a:rPr lang="en-IN" dirty="0"/>
              <a:t>Pig -&gt; Latin</a:t>
            </a:r>
          </a:p>
          <a:p>
            <a:r>
              <a:rPr lang="en-IN" dirty="0"/>
              <a:t>Kafka -&gt; handle the streaming data</a:t>
            </a:r>
          </a:p>
          <a:p>
            <a:r>
              <a:rPr lang="en-IN" dirty="0"/>
              <a:t>Zookeeper -&gt; Cluster Manage</a:t>
            </a:r>
          </a:p>
          <a:p>
            <a:endParaRPr lang="en-IN" dirty="0"/>
          </a:p>
        </p:txBody>
      </p:sp>
    </p:spTree>
    <p:extLst>
      <p:ext uri="{BB962C8B-B14F-4D97-AF65-F5344CB8AC3E}">
        <p14:creationId xmlns:p14="http://schemas.microsoft.com/office/powerpoint/2010/main" val="4103028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46365-5405-42E7-ACCA-DB3C5F7137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A6639A-9268-4F7F-A58C-4664BC648131}"/>
              </a:ext>
            </a:extLst>
          </p:cNvPr>
          <p:cNvSpPr>
            <a:spLocks noGrp="1"/>
          </p:cNvSpPr>
          <p:nvPr>
            <p:ph idx="1"/>
          </p:nvPr>
        </p:nvSpPr>
        <p:spPr/>
        <p:txBody>
          <a:bodyPr/>
          <a:lstStyle/>
          <a:p>
            <a:r>
              <a:rPr lang="en-IN" dirty="0"/>
              <a:t>Hadoop -&gt; our comfort(Program interface) -&gt; Tools based </a:t>
            </a:r>
          </a:p>
          <a:p>
            <a:r>
              <a:rPr lang="en-IN" dirty="0"/>
              <a:t>Spark -&gt; API -&gt; libraries </a:t>
            </a:r>
          </a:p>
        </p:txBody>
      </p:sp>
    </p:spTree>
    <p:extLst>
      <p:ext uri="{BB962C8B-B14F-4D97-AF65-F5344CB8AC3E}">
        <p14:creationId xmlns:p14="http://schemas.microsoft.com/office/powerpoint/2010/main" val="15338292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FFDF-CC25-45E2-A9D2-B08AF311F5C3}"/>
              </a:ext>
            </a:extLst>
          </p:cNvPr>
          <p:cNvSpPr>
            <a:spLocks noGrp="1"/>
          </p:cNvSpPr>
          <p:nvPr>
            <p:ph type="title"/>
          </p:nvPr>
        </p:nvSpPr>
        <p:spPr/>
        <p:txBody>
          <a:bodyPr/>
          <a:lstStyle/>
          <a:p>
            <a:r>
              <a:rPr lang="en-IN" dirty="0"/>
              <a:t>RDD</a:t>
            </a:r>
          </a:p>
        </p:txBody>
      </p:sp>
      <p:sp>
        <p:nvSpPr>
          <p:cNvPr id="3" name="Content Placeholder 2">
            <a:extLst>
              <a:ext uri="{FF2B5EF4-FFF2-40B4-BE49-F238E27FC236}">
                <a16:creationId xmlns:a16="http://schemas.microsoft.com/office/drawing/2014/main" id="{B7CBB9D6-D14C-4F02-B71D-512E27B7D9E2}"/>
              </a:ext>
            </a:extLst>
          </p:cNvPr>
          <p:cNvSpPr>
            <a:spLocks noGrp="1"/>
          </p:cNvSpPr>
          <p:nvPr>
            <p:ph idx="1"/>
          </p:nvPr>
        </p:nvSpPr>
        <p:spPr/>
        <p:txBody>
          <a:bodyPr/>
          <a:lstStyle/>
          <a:p>
            <a:r>
              <a:rPr lang="en-IN" dirty="0"/>
              <a:t>RDD -&gt; immutable collection of objects(Array Format)</a:t>
            </a:r>
          </a:p>
          <a:p>
            <a:r>
              <a:rPr lang="en-IN" dirty="0"/>
              <a:t>Can be created via </a:t>
            </a:r>
          </a:p>
          <a:p>
            <a:pPr lvl="1"/>
            <a:r>
              <a:rPr lang="en-IN" dirty="0"/>
              <a:t>By means of parallelizing the objects that is available on your program</a:t>
            </a:r>
          </a:p>
          <a:p>
            <a:pPr lvl="1"/>
            <a:r>
              <a:rPr lang="en-IN" dirty="0"/>
              <a:t>It will get the data from programmatic interface and distribute the data in the spark cluster</a:t>
            </a:r>
          </a:p>
          <a:p>
            <a:r>
              <a:rPr lang="en-IN" dirty="0"/>
              <a:t>Refer the Existing data sets</a:t>
            </a:r>
          </a:p>
          <a:p>
            <a:pPr lvl="1"/>
            <a:r>
              <a:rPr lang="en-IN" dirty="0"/>
              <a:t>We gave the reference to the object that is available on the cluster storage</a:t>
            </a:r>
          </a:p>
        </p:txBody>
      </p:sp>
    </p:spTree>
    <p:extLst>
      <p:ext uri="{BB962C8B-B14F-4D97-AF65-F5344CB8AC3E}">
        <p14:creationId xmlns:p14="http://schemas.microsoft.com/office/powerpoint/2010/main" val="3068580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EE400-70A9-4DBE-8CC6-0EA42221563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6E3932D-2DF9-4DD3-B911-2386E746F10E}"/>
              </a:ext>
            </a:extLst>
          </p:cNvPr>
          <p:cNvSpPr>
            <a:spLocks noGrp="1"/>
          </p:cNvSpPr>
          <p:nvPr>
            <p:ph idx="1"/>
          </p:nvPr>
        </p:nvSpPr>
        <p:spPr/>
        <p:txBody>
          <a:bodyPr/>
          <a:lstStyle/>
          <a:p>
            <a:r>
              <a:rPr lang="en-IN" dirty="0"/>
              <a:t>Spark</a:t>
            </a:r>
          </a:p>
          <a:p>
            <a:r>
              <a:rPr lang="en-IN" dirty="0"/>
              <a:t>Transformation -&gt; transformations are lazy</a:t>
            </a:r>
          </a:p>
          <a:p>
            <a:r>
              <a:rPr lang="en-IN" dirty="0"/>
              <a:t>Action</a:t>
            </a:r>
          </a:p>
        </p:txBody>
      </p:sp>
    </p:spTree>
    <p:extLst>
      <p:ext uri="{BB962C8B-B14F-4D97-AF65-F5344CB8AC3E}">
        <p14:creationId xmlns:p14="http://schemas.microsoft.com/office/powerpoint/2010/main" val="948239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506A5-D7EF-4677-B458-429EC1A5D584}"/>
              </a:ext>
            </a:extLst>
          </p:cNvPr>
          <p:cNvSpPr>
            <a:spLocks noGrp="1"/>
          </p:cNvSpPr>
          <p:nvPr>
            <p:ph type="title"/>
          </p:nvPr>
        </p:nvSpPr>
        <p:spPr/>
        <p:txBody>
          <a:bodyPr/>
          <a:lstStyle/>
          <a:p>
            <a:r>
              <a:rPr lang="en-IN" dirty="0"/>
              <a:t>Transformations and Actions</a:t>
            </a:r>
          </a:p>
        </p:txBody>
      </p:sp>
      <p:sp>
        <p:nvSpPr>
          <p:cNvPr id="3" name="Content Placeholder 2">
            <a:extLst>
              <a:ext uri="{FF2B5EF4-FFF2-40B4-BE49-F238E27FC236}">
                <a16:creationId xmlns:a16="http://schemas.microsoft.com/office/drawing/2014/main" id="{C639A0FB-8241-4E12-979D-38885A231D0A}"/>
              </a:ext>
            </a:extLst>
          </p:cNvPr>
          <p:cNvSpPr>
            <a:spLocks noGrp="1"/>
          </p:cNvSpPr>
          <p:nvPr>
            <p:ph idx="1"/>
          </p:nvPr>
        </p:nvSpPr>
        <p:spPr/>
        <p:txBody>
          <a:bodyPr/>
          <a:lstStyle/>
          <a:p>
            <a:r>
              <a:rPr lang="en-IN" dirty="0"/>
              <a:t>On top of RDD if you want to do the data manipulation, you need to follow the procedures that will be available only on spark Transformation</a:t>
            </a:r>
          </a:p>
          <a:p>
            <a:r>
              <a:rPr lang="en-IN" dirty="0"/>
              <a:t>If you want to gather the data from RDD means you need to go for Actions</a:t>
            </a:r>
          </a:p>
        </p:txBody>
      </p:sp>
    </p:spTree>
    <p:extLst>
      <p:ext uri="{BB962C8B-B14F-4D97-AF65-F5344CB8AC3E}">
        <p14:creationId xmlns:p14="http://schemas.microsoft.com/office/powerpoint/2010/main" val="3479113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02375-6C67-4641-9457-3484B95AD00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85C156-F479-4C0E-A7A3-C29D8626EDC2}"/>
              </a:ext>
            </a:extLst>
          </p:cNvPr>
          <p:cNvSpPr>
            <a:spLocks noGrp="1"/>
          </p:cNvSpPr>
          <p:nvPr>
            <p:ph idx="1"/>
          </p:nvPr>
        </p:nvSpPr>
        <p:spPr/>
        <p:txBody>
          <a:bodyPr/>
          <a:lstStyle/>
          <a:p>
            <a:r>
              <a:rPr lang="en-US" dirty="0"/>
              <a:t>map(</a:t>
            </a:r>
            <a:r>
              <a:rPr lang="en-US" dirty="0" err="1"/>
              <a:t>func</a:t>
            </a:r>
            <a:r>
              <a:rPr lang="en-US" dirty="0"/>
              <a:t>) 	</a:t>
            </a:r>
          </a:p>
          <a:p>
            <a:r>
              <a:rPr lang="en-US" dirty="0"/>
              <a:t>Return a new distributed dataset formed by passing each element of the source through a function </a:t>
            </a:r>
            <a:r>
              <a:rPr lang="en-US" dirty="0" err="1"/>
              <a:t>func</a:t>
            </a:r>
            <a:r>
              <a:rPr lang="en-US" dirty="0"/>
              <a:t>. </a:t>
            </a:r>
            <a:endParaRPr lang="en-IN" dirty="0"/>
          </a:p>
        </p:txBody>
      </p:sp>
    </p:spTree>
    <p:extLst>
      <p:ext uri="{BB962C8B-B14F-4D97-AF65-F5344CB8AC3E}">
        <p14:creationId xmlns:p14="http://schemas.microsoft.com/office/powerpoint/2010/main" val="1874426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B2B29-7FD9-4E64-9680-B48338B7AE0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30B69B-3428-452A-AF25-DA7D299AC1D7}"/>
              </a:ext>
            </a:extLst>
          </p:cNvPr>
          <p:cNvSpPr>
            <a:spLocks noGrp="1"/>
          </p:cNvSpPr>
          <p:nvPr>
            <p:ph idx="1"/>
          </p:nvPr>
        </p:nvSpPr>
        <p:spPr/>
        <p:txBody>
          <a:bodyPr/>
          <a:lstStyle/>
          <a:p>
            <a:r>
              <a:rPr lang="en-IN" dirty="0"/>
              <a:t>Database -&gt; until you reach the maximum capacity</a:t>
            </a:r>
          </a:p>
          <a:p>
            <a:r>
              <a:rPr lang="en-IN" dirty="0"/>
              <a:t>Publishing college result -&gt; how you college website it will preform</a:t>
            </a:r>
          </a:p>
          <a:p>
            <a:r>
              <a:rPr lang="en-IN" dirty="0"/>
              <a:t>Will you agree the same situation in the business -&gt; some proper medium to handle those large amount of data -&gt; Bigdata</a:t>
            </a:r>
          </a:p>
        </p:txBody>
      </p:sp>
    </p:spTree>
    <p:extLst>
      <p:ext uri="{BB962C8B-B14F-4D97-AF65-F5344CB8AC3E}">
        <p14:creationId xmlns:p14="http://schemas.microsoft.com/office/powerpoint/2010/main" val="24955214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41526-CA98-4CD6-A245-9E81EF397682}"/>
              </a:ext>
            </a:extLst>
          </p:cNvPr>
          <p:cNvSpPr>
            <a:spLocks noGrp="1"/>
          </p:cNvSpPr>
          <p:nvPr>
            <p:ph type="title"/>
          </p:nvPr>
        </p:nvSpPr>
        <p:spPr/>
        <p:txBody>
          <a:bodyPr/>
          <a:lstStyle/>
          <a:p>
            <a:r>
              <a:rPr lang="en-IN" dirty="0"/>
              <a:t>RDD</a:t>
            </a:r>
          </a:p>
        </p:txBody>
      </p:sp>
      <p:sp>
        <p:nvSpPr>
          <p:cNvPr id="3" name="Content Placeholder 2">
            <a:extLst>
              <a:ext uri="{FF2B5EF4-FFF2-40B4-BE49-F238E27FC236}">
                <a16:creationId xmlns:a16="http://schemas.microsoft.com/office/drawing/2014/main" id="{42CAEB05-629E-4689-AFE8-576116708B1A}"/>
              </a:ext>
            </a:extLst>
          </p:cNvPr>
          <p:cNvSpPr>
            <a:spLocks noGrp="1"/>
          </p:cNvSpPr>
          <p:nvPr>
            <p:ph idx="1"/>
          </p:nvPr>
        </p:nvSpPr>
        <p:spPr/>
        <p:txBody>
          <a:bodyPr/>
          <a:lstStyle/>
          <a:p>
            <a:r>
              <a:rPr lang="en-IN" b="1" dirty="0"/>
              <a:t>Coalesce</a:t>
            </a:r>
          </a:p>
          <a:p>
            <a:r>
              <a:rPr lang="en-IN" dirty="0"/>
              <a:t>Partition</a:t>
            </a:r>
          </a:p>
          <a:p>
            <a:r>
              <a:rPr lang="en-IN" dirty="0"/>
              <a:t>repartition</a:t>
            </a:r>
          </a:p>
        </p:txBody>
      </p:sp>
    </p:spTree>
    <p:extLst>
      <p:ext uri="{BB962C8B-B14F-4D97-AF65-F5344CB8AC3E}">
        <p14:creationId xmlns:p14="http://schemas.microsoft.com/office/powerpoint/2010/main" val="38680788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1958C-7E64-4F1B-B5CF-F20D3894C37A}"/>
              </a:ext>
            </a:extLst>
          </p:cNvPr>
          <p:cNvSpPr>
            <a:spLocks noGrp="1"/>
          </p:cNvSpPr>
          <p:nvPr>
            <p:ph type="title"/>
          </p:nvPr>
        </p:nvSpPr>
        <p:spPr/>
        <p:txBody>
          <a:bodyPr/>
          <a:lstStyle/>
          <a:p>
            <a:r>
              <a:rPr lang="en-IN" dirty="0"/>
              <a:t>Spark DataFrames</a:t>
            </a:r>
          </a:p>
        </p:txBody>
      </p:sp>
      <p:sp>
        <p:nvSpPr>
          <p:cNvPr id="3" name="Content Placeholder 2">
            <a:extLst>
              <a:ext uri="{FF2B5EF4-FFF2-40B4-BE49-F238E27FC236}">
                <a16:creationId xmlns:a16="http://schemas.microsoft.com/office/drawing/2014/main" id="{1EA35D37-B7C9-4FA6-A808-B24394766047}"/>
              </a:ext>
            </a:extLst>
          </p:cNvPr>
          <p:cNvSpPr>
            <a:spLocks noGrp="1"/>
          </p:cNvSpPr>
          <p:nvPr>
            <p:ph idx="1"/>
          </p:nvPr>
        </p:nvSpPr>
        <p:spPr/>
        <p:txBody>
          <a:bodyPr/>
          <a:lstStyle/>
          <a:p>
            <a:r>
              <a:rPr lang="en-IN" dirty="0"/>
              <a:t>A DataFrame is a distributed collection of data, which is organized into named columns</a:t>
            </a:r>
          </a:p>
          <a:p>
            <a:r>
              <a:rPr lang="en-IN" dirty="0"/>
              <a:t>Conceptually it is nothing but the relational database tables with good optimization techniques</a:t>
            </a:r>
          </a:p>
          <a:p>
            <a:r>
              <a:rPr lang="en-IN" dirty="0"/>
              <a:t>A DataFrame can be constructed from an array  of different sources such as  Hive Tables, </a:t>
            </a:r>
            <a:r>
              <a:rPr lang="en-IN" dirty="0">
                <a:highlight>
                  <a:srgbClr val="FFFF00"/>
                </a:highlight>
              </a:rPr>
              <a:t>Structured data files</a:t>
            </a:r>
            <a:r>
              <a:rPr lang="en-IN" dirty="0"/>
              <a:t>, external databases or an </a:t>
            </a:r>
            <a:r>
              <a:rPr lang="en-IN" dirty="0">
                <a:highlight>
                  <a:srgbClr val="FFFF00"/>
                </a:highlight>
              </a:rPr>
              <a:t>existing RDDs</a:t>
            </a:r>
            <a:r>
              <a:rPr lang="en-IN" dirty="0"/>
              <a:t>. </a:t>
            </a:r>
          </a:p>
          <a:p>
            <a:r>
              <a:rPr lang="en-IN" dirty="0" err="1"/>
              <a:t>SparkSession</a:t>
            </a:r>
            <a:r>
              <a:rPr lang="en-IN" dirty="0"/>
              <a:t> -&gt; Driver program that is used to communicate with spark architecture</a:t>
            </a:r>
          </a:p>
        </p:txBody>
      </p:sp>
    </p:spTree>
    <p:extLst>
      <p:ext uri="{BB962C8B-B14F-4D97-AF65-F5344CB8AC3E}">
        <p14:creationId xmlns:p14="http://schemas.microsoft.com/office/powerpoint/2010/main" val="3209437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2D84F-B1A6-4428-B331-BCF50B77B01F}"/>
              </a:ext>
            </a:extLst>
          </p:cNvPr>
          <p:cNvSpPr>
            <a:spLocks noGrp="1"/>
          </p:cNvSpPr>
          <p:nvPr>
            <p:ph type="title"/>
          </p:nvPr>
        </p:nvSpPr>
        <p:spPr/>
        <p:txBody>
          <a:bodyPr/>
          <a:lstStyle/>
          <a:p>
            <a:r>
              <a:rPr lang="en-IN" dirty="0"/>
              <a:t>12.55</a:t>
            </a:r>
          </a:p>
        </p:txBody>
      </p:sp>
      <p:sp>
        <p:nvSpPr>
          <p:cNvPr id="3" name="Content Placeholder 2">
            <a:extLst>
              <a:ext uri="{FF2B5EF4-FFF2-40B4-BE49-F238E27FC236}">
                <a16:creationId xmlns:a16="http://schemas.microsoft.com/office/drawing/2014/main" id="{B6B67160-5B35-46C1-BEB9-71989D304A83}"/>
              </a:ext>
            </a:extLst>
          </p:cNvPr>
          <p:cNvSpPr>
            <a:spLocks noGrp="1"/>
          </p:cNvSpPr>
          <p:nvPr>
            <p:ph idx="1"/>
          </p:nvPr>
        </p:nvSpPr>
        <p:spPr/>
        <p:txBody>
          <a:bodyPr/>
          <a:lstStyle/>
          <a:p>
            <a:r>
              <a:rPr lang="en-IN" dirty="0"/>
              <a:t>https://github.com/karthick1808/Spark-stage3/tree/main/03-Spark%20DFs</a:t>
            </a:r>
          </a:p>
        </p:txBody>
      </p:sp>
    </p:spTree>
    <p:extLst>
      <p:ext uri="{BB962C8B-B14F-4D97-AF65-F5344CB8AC3E}">
        <p14:creationId xmlns:p14="http://schemas.microsoft.com/office/powerpoint/2010/main" val="3511968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B082-00D3-4D4E-97D0-8A3BDD85DE4D}"/>
              </a:ext>
            </a:extLst>
          </p:cNvPr>
          <p:cNvSpPr>
            <a:spLocks noGrp="1"/>
          </p:cNvSpPr>
          <p:nvPr>
            <p:ph type="title"/>
          </p:nvPr>
        </p:nvSpPr>
        <p:spPr/>
        <p:txBody>
          <a:bodyPr/>
          <a:lstStyle/>
          <a:p>
            <a:r>
              <a:rPr lang="en-IN" dirty="0"/>
              <a:t>Bigdata</a:t>
            </a:r>
          </a:p>
        </p:txBody>
      </p:sp>
      <p:sp>
        <p:nvSpPr>
          <p:cNvPr id="3" name="Content Placeholder 2">
            <a:extLst>
              <a:ext uri="{FF2B5EF4-FFF2-40B4-BE49-F238E27FC236}">
                <a16:creationId xmlns:a16="http://schemas.microsoft.com/office/drawing/2014/main" id="{7399A7FD-3D51-4A5B-8A96-652B5EE2EAE8}"/>
              </a:ext>
            </a:extLst>
          </p:cNvPr>
          <p:cNvSpPr>
            <a:spLocks noGrp="1"/>
          </p:cNvSpPr>
          <p:nvPr>
            <p:ph idx="1"/>
          </p:nvPr>
        </p:nvSpPr>
        <p:spPr/>
        <p:txBody>
          <a:bodyPr/>
          <a:lstStyle/>
          <a:p>
            <a:r>
              <a:rPr lang="en-IN" dirty="0"/>
              <a:t>To handle those large amount of data</a:t>
            </a:r>
          </a:p>
          <a:p>
            <a:r>
              <a:rPr lang="en-IN" dirty="0"/>
              <a:t>Hardware -&gt; database</a:t>
            </a:r>
          </a:p>
          <a:p>
            <a:r>
              <a:rPr lang="en-IN" dirty="0"/>
              <a:t>Bigdata -&gt; there is no such limitations that will be available for bigdata</a:t>
            </a:r>
          </a:p>
          <a:p>
            <a:r>
              <a:rPr lang="en-IN" dirty="0"/>
              <a:t>If there is no limitations -&gt; how much of hardware that will it required</a:t>
            </a:r>
          </a:p>
          <a:p>
            <a:r>
              <a:rPr lang="en-IN" dirty="0"/>
              <a:t>Bigdata -&gt; Architecture that will run on the cluster computing </a:t>
            </a:r>
          </a:p>
        </p:txBody>
      </p:sp>
    </p:spTree>
    <p:extLst>
      <p:ext uri="{BB962C8B-B14F-4D97-AF65-F5344CB8AC3E}">
        <p14:creationId xmlns:p14="http://schemas.microsoft.com/office/powerpoint/2010/main" val="3496324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AD05C-8D24-4D54-BE1F-0981DE3758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D8F321-AEE2-47CA-A6D2-FB56C5845E55}"/>
              </a:ext>
            </a:extLst>
          </p:cNvPr>
          <p:cNvSpPr>
            <a:spLocks noGrp="1"/>
          </p:cNvSpPr>
          <p:nvPr>
            <p:ph idx="1"/>
          </p:nvPr>
        </p:nvSpPr>
        <p:spPr/>
        <p:txBody>
          <a:bodyPr>
            <a:normAutofit/>
          </a:bodyPr>
          <a:lstStyle/>
          <a:p>
            <a:r>
              <a:rPr lang="en-IN" dirty="0"/>
              <a:t>Cluster -&gt; Group of machine that are connected via some network</a:t>
            </a:r>
          </a:p>
          <a:p>
            <a:r>
              <a:rPr lang="en-US" dirty="0"/>
              <a:t>A computer cluster is a set of computers that work together so that they can be viewed as a single system. </a:t>
            </a:r>
          </a:p>
          <a:p>
            <a:r>
              <a:rPr lang="en-US" dirty="0"/>
              <a:t>Unlike grid computers, computer clusters have each node set to perform the same task, controlled and scheduled by software</a:t>
            </a:r>
          </a:p>
          <a:p>
            <a:r>
              <a:rPr lang="en-US" dirty="0"/>
              <a:t>A distributed system is a system whose components are located on different networked computers, which communicate and coordinate their actions by passing messages to one another from any system.</a:t>
            </a:r>
            <a:endParaRPr lang="en-IN" dirty="0"/>
          </a:p>
        </p:txBody>
      </p:sp>
    </p:spTree>
    <p:extLst>
      <p:ext uri="{BB962C8B-B14F-4D97-AF65-F5344CB8AC3E}">
        <p14:creationId xmlns:p14="http://schemas.microsoft.com/office/powerpoint/2010/main" val="146087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7297-36AD-415E-8582-A63EEFA1DD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F58B5C-C002-4F50-B746-C70D50BA88F2}"/>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6E04FD5-47FB-4E68-9DB9-D73D31DA8586}"/>
                  </a:ext>
                </a:extLst>
              </p14:cNvPr>
              <p14:cNvContentPartPr/>
              <p14:nvPr/>
            </p14:nvContentPartPr>
            <p14:xfrm>
              <a:off x="203040" y="266760"/>
              <a:ext cx="11836800" cy="5562720"/>
            </p14:xfrm>
          </p:contentPart>
        </mc:Choice>
        <mc:Fallback xmlns="">
          <p:pic>
            <p:nvPicPr>
              <p:cNvPr id="4" name="Ink 3">
                <a:extLst>
                  <a:ext uri="{FF2B5EF4-FFF2-40B4-BE49-F238E27FC236}">
                    <a16:creationId xmlns:a16="http://schemas.microsoft.com/office/drawing/2014/main" id="{16E04FD5-47FB-4E68-9DB9-D73D31DA8586}"/>
                  </a:ext>
                </a:extLst>
              </p:cNvPr>
              <p:cNvPicPr/>
              <p:nvPr/>
            </p:nvPicPr>
            <p:blipFill>
              <a:blip r:embed="rId3"/>
              <a:stretch>
                <a:fillRect/>
              </a:stretch>
            </p:blipFill>
            <p:spPr>
              <a:xfrm>
                <a:off x="193680" y="257400"/>
                <a:ext cx="11855520" cy="5581440"/>
              </a:xfrm>
              <a:prstGeom prst="rect">
                <a:avLst/>
              </a:prstGeom>
            </p:spPr>
          </p:pic>
        </mc:Fallback>
      </mc:AlternateContent>
    </p:spTree>
    <p:extLst>
      <p:ext uri="{BB962C8B-B14F-4D97-AF65-F5344CB8AC3E}">
        <p14:creationId xmlns:p14="http://schemas.microsoft.com/office/powerpoint/2010/main" val="1153515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CD261-0536-4458-A5D5-8F540BF261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F1BCB5-6C01-4661-9829-EE53E52AD63D}"/>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A0AC65B-F83D-4A1E-917A-CE8E4B2C30E1}"/>
                  </a:ext>
                </a:extLst>
              </p14:cNvPr>
              <p14:cNvContentPartPr/>
              <p14:nvPr/>
            </p14:nvContentPartPr>
            <p14:xfrm>
              <a:off x="222120" y="361800"/>
              <a:ext cx="11532240" cy="6490080"/>
            </p14:xfrm>
          </p:contentPart>
        </mc:Choice>
        <mc:Fallback xmlns="">
          <p:pic>
            <p:nvPicPr>
              <p:cNvPr id="4" name="Ink 3">
                <a:extLst>
                  <a:ext uri="{FF2B5EF4-FFF2-40B4-BE49-F238E27FC236}">
                    <a16:creationId xmlns:a16="http://schemas.microsoft.com/office/drawing/2014/main" id="{9A0AC65B-F83D-4A1E-917A-CE8E4B2C30E1}"/>
                  </a:ext>
                </a:extLst>
              </p:cNvPr>
              <p:cNvPicPr/>
              <p:nvPr/>
            </p:nvPicPr>
            <p:blipFill>
              <a:blip r:embed="rId3"/>
              <a:stretch>
                <a:fillRect/>
              </a:stretch>
            </p:blipFill>
            <p:spPr>
              <a:xfrm>
                <a:off x="212760" y="352440"/>
                <a:ext cx="11550960" cy="6508800"/>
              </a:xfrm>
              <a:prstGeom prst="rect">
                <a:avLst/>
              </a:prstGeom>
            </p:spPr>
          </p:pic>
        </mc:Fallback>
      </mc:AlternateContent>
    </p:spTree>
    <p:extLst>
      <p:ext uri="{BB962C8B-B14F-4D97-AF65-F5344CB8AC3E}">
        <p14:creationId xmlns:p14="http://schemas.microsoft.com/office/powerpoint/2010/main" val="2559018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8B74-E511-4684-B665-17F788B4F56A}"/>
              </a:ext>
            </a:extLst>
          </p:cNvPr>
          <p:cNvSpPr>
            <a:spLocks noGrp="1"/>
          </p:cNvSpPr>
          <p:nvPr>
            <p:ph type="title"/>
          </p:nvPr>
        </p:nvSpPr>
        <p:spPr/>
        <p:txBody>
          <a:bodyPr/>
          <a:lstStyle/>
          <a:p>
            <a:endParaRPr lang="en-IN"/>
          </a:p>
        </p:txBody>
      </p:sp>
      <p:pic>
        <p:nvPicPr>
          <p:cNvPr id="5" name="Content Placeholder 4" descr="Computer">
            <a:extLst>
              <a:ext uri="{FF2B5EF4-FFF2-40B4-BE49-F238E27FC236}">
                <a16:creationId xmlns:a16="http://schemas.microsoft.com/office/drawing/2014/main" id="{F9F81059-C87B-419C-B7D2-EAF8B1AB525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13933" y="2333361"/>
            <a:ext cx="914400" cy="914400"/>
          </a:xfrm>
        </p:spPr>
      </p:pic>
      <p:pic>
        <p:nvPicPr>
          <p:cNvPr id="6" name="Content Placeholder 4" descr="Computer">
            <a:extLst>
              <a:ext uri="{FF2B5EF4-FFF2-40B4-BE49-F238E27FC236}">
                <a16:creationId xmlns:a16="http://schemas.microsoft.com/office/drawing/2014/main" id="{345EE387-AB6D-4DF3-A388-5CB5FE21EC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75466" y="2333361"/>
            <a:ext cx="914400" cy="914400"/>
          </a:xfrm>
          <a:prstGeom prst="rect">
            <a:avLst/>
          </a:prstGeom>
        </p:spPr>
      </p:pic>
      <p:pic>
        <p:nvPicPr>
          <p:cNvPr id="7" name="Content Placeholder 4" descr="Computer">
            <a:extLst>
              <a:ext uri="{FF2B5EF4-FFF2-40B4-BE49-F238E27FC236}">
                <a16:creationId xmlns:a16="http://schemas.microsoft.com/office/drawing/2014/main" id="{2DE9AAD9-325D-4749-8116-2D5116089A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64000" y="2333361"/>
            <a:ext cx="914400" cy="914400"/>
          </a:xfrm>
          <a:prstGeom prst="rect">
            <a:avLst/>
          </a:prstGeom>
        </p:spPr>
      </p:pic>
      <p:pic>
        <p:nvPicPr>
          <p:cNvPr id="8" name="Content Placeholder 4" descr="Computer">
            <a:extLst>
              <a:ext uri="{FF2B5EF4-FFF2-40B4-BE49-F238E27FC236}">
                <a16:creationId xmlns:a16="http://schemas.microsoft.com/office/drawing/2014/main" id="{E44E430D-3084-439B-AA59-E5AECB1A52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52534" y="2257161"/>
            <a:ext cx="914400" cy="914400"/>
          </a:xfrm>
          <a:prstGeom prst="rect">
            <a:avLst/>
          </a:prstGeom>
        </p:spPr>
      </p:pic>
      <p:pic>
        <p:nvPicPr>
          <p:cNvPr id="9" name="Content Placeholder 4" descr="Computer">
            <a:extLst>
              <a:ext uri="{FF2B5EF4-FFF2-40B4-BE49-F238E27FC236}">
                <a16:creationId xmlns:a16="http://schemas.microsoft.com/office/drawing/2014/main" id="{2BC21686-C82A-4F23-A305-E1B50EFA41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4067" y="2257161"/>
            <a:ext cx="914400" cy="914400"/>
          </a:xfrm>
          <a:prstGeom prst="rect">
            <a:avLst/>
          </a:prstGeom>
        </p:spPr>
      </p:pic>
      <p:pic>
        <p:nvPicPr>
          <p:cNvPr id="10" name="Content Placeholder 4" descr="Computer">
            <a:extLst>
              <a:ext uri="{FF2B5EF4-FFF2-40B4-BE49-F238E27FC236}">
                <a16:creationId xmlns:a16="http://schemas.microsoft.com/office/drawing/2014/main" id="{B04AAE23-4075-4E13-A2C3-AB2AE79560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2601" y="2257161"/>
            <a:ext cx="914400" cy="914400"/>
          </a:xfrm>
          <a:prstGeom prst="rect">
            <a:avLst/>
          </a:prstGeom>
        </p:spPr>
      </p:pic>
      <p:pic>
        <p:nvPicPr>
          <p:cNvPr id="11" name="Content Placeholder 4" descr="Computer">
            <a:extLst>
              <a:ext uri="{FF2B5EF4-FFF2-40B4-BE49-F238E27FC236}">
                <a16:creationId xmlns:a16="http://schemas.microsoft.com/office/drawing/2014/main" id="{4070A8B1-16F4-4CA8-AACE-EBFFE96ACD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13933" y="3247761"/>
            <a:ext cx="914400" cy="914400"/>
          </a:xfrm>
          <a:prstGeom prst="rect">
            <a:avLst/>
          </a:prstGeom>
        </p:spPr>
      </p:pic>
      <p:pic>
        <p:nvPicPr>
          <p:cNvPr id="12" name="Content Placeholder 4" descr="Computer">
            <a:extLst>
              <a:ext uri="{FF2B5EF4-FFF2-40B4-BE49-F238E27FC236}">
                <a16:creationId xmlns:a16="http://schemas.microsoft.com/office/drawing/2014/main" id="{CB1ECCE1-FA59-4BB3-836A-DF20B5D5B3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75466" y="3247761"/>
            <a:ext cx="914400" cy="914400"/>
          </a:xfrm>
          <a:prstGeom prst="rect">
            <a:avLst/>
          </a:prstGeom>
        </p:spPr>
      </p:pic>
      <p:pic>
        <p:nvPicPr>
          <p:cNvPr id="13" name="Content Placeholder 4" descr="Computer">
            <a:extLst>
              <a:ext uri="{FF2B5EF4-FFF2-40B4-BE49-F238E27FC236}">
                <a16:creationId xmlns:a16="http://schemas.microsoft.com/office/drawing/2014/main" id="{25FB416F-1C66-487B-BA8E-300A864B6C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64000" y="3247761"/>
            <a:ext cx="914400" cy="914400"/>
          </a:xfrm>
          <a:prstGeom prst="rect">
            <a:avLst/>
          </a:prstGeom>
        </p:spPr>
      </p:pic>
      <p:pic>
        <p:nvPicPr>
          <p:cNvPr id="14" name="Content Placeholder 4" descr="Computer">
            <a:extLst>
              <a:ext uri="{FF2B5EF4-FFF2-40B4-BE49-F238E27FC236}">
                <a16:creationId xmlns:a16="http://schemas.microsoft.com/office/drawing/2014/main" id="{1259B103-FDC7-455A-AFD9-53405B228A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52534" y="3280834"/>
            <a:ext cx="914400" cy="914400"/>
          </a:xfrm>
          <a:prstGeom prst="rect">
            <a:avLst/>
          </a:prstGeom>
        </p:spPr>
      </p:pic>
      <p:pic>
        <p:nvPicPr>
          <p:cNvPr id="15" name="Content Placeholder 4" descr="Computer">
            <a:extLst>
              <a:ext uri="{FF2B5EF4-FFF2-40B4-BE49-F238E27FC236}">
                <a16:creationId xmlns:a16="http://schemas.microsoft.com/office/drawing/2014/main" id="{82EA838D-1218-452A-84B8-87D11F3FEC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4067" y="3280834"/>
            <a:ext cx="914400" cy="914400"/>
          </a:xfrm>
          <a:prstGeom prst="rect">
            <a:avLst/>
          </a:prstGeom>
        </p:spPr>
      </p:pic>
      <p:pic>
        <p:nvPicPr>
          <p:cNvPr id="16" name="Content Placeholder 4" descr="Computer">
            <a:extLst>
              <a:ext uri="{FF2B5EF4-FFF2-40B4-BE49-F238E27FC236}">
                <a16:creationId xmlns:a16="http://schemas.microsoft.com/office/drawing/2014/main" id="{65342749-DB8E-406C-95C4-83E31576C9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2601" y="3280834"/>
            <a:ext cx="914400" cy="914400"/>
          </a:xfrm>
          <a:prstGeom prst="rect">
            <a:avLst/>
          </a:prstGeom>
        </p:spPr>
      </p:pic>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AD1DEF23-A9DA-4E35-830A-CEE2608C114D}"/>
                  </a:ext>
                </a:extLst>
              </p14:cNvPr>
              <p14:cNvContentPartPr/>
              <p14:nvPr/>
            </p14:nvContentPartPr>
            <p14:xfrm>
              <a:off x="69840" y="330120"/>
              <a:ext cx="11278080" cy="6064560"/>
            </p14:xfrm>
          </p:contentPart>
        </mc:Choice>
        <mc:Fallback xmlns="">
          <p:pic>
            <p:nvPicPr>
              <p:cNvPr id="17" name="Ink 16">
                <a:extLst>
                  <a:ext uri="{FF2B5EF4-FFF2-40B4-BE49-F238E27FC236}">
                    <a16:creationId xmlns:a16="http://schemas.microsoft.com/office/drawing/2014/main" id="{AD1DEF23-A9DA-4E35-830A-CEE2608C114D}"/>
                  </a:ext>
                </a:extLst>
              </p:cNvPr>
              <p:cNvPicPr/>
              <p:nvPr/>
            </p:nvPicPr>
            <p:blipFill>
              <a:blip r:embed="rId5"/>
              <a:stretch>
                <a:fillRect/>
              </a:stretch>
            </p:blipFill>
            <p:spPr>
              <a:xfrm>
                <a:off x="60480" y="320760"/>
                <a:ext cx="11296800" cy="6083280"/>
              </a:xfrm>
              <a:prstGeom prst="rect">
                <a:avLst/>
              </a:prstGeom>
            </p:spPr>
          </p:pic>
        </mc:Fallback>
      </mc:AlternateContent>
    </p:spTree>
    <p:extLst>
      <p:ext uri="{BB962C8B-B14F-4D97-AF65-F5344CB8AC3E}">
        <p14:creationId xmlns:p14="http://schemas.microsoft.com/office/powerpoint/2010/main" val="222392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TotalTime>
  <Words>1368</Words>
  <Application>Microsoft Office PowerPoint</Application>
  <PresentationFormat>Widescreen</PresentationFormat>
  <Paragraphs>155</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Arial</vt:lpstr>
      <vt:lpstr>Calibri</vt:lpstr>
      <vt:lpstr>Calibri Light</vt:lpstr>
      <vt:lpstr>Office Theme</vt:lpstr>
      <vt:lpstr>Apache Spark</vt:lpstr>
      <vt:lpstr>Hadoop(Bigdata)</vt:lpstr>
      <vt:lpstr>PowerPoint Presentation</vt:lpstr>
      <vt:lpstr>PowerPoint Presentation</vt:lpstr>
      <vt:lpstr>Bigdata</vt:lpstr>
      <vt:lpstr>PowerPoint Presentation</vt:lpstr>
      <vt:lpstr>PowerPoint Presentation</vt:lpstr>
      <vt:lpstr>PowerPoint Presentation</vt:lpstr>
      <vt:lpstr>PowerPoint Presentation</vt:lpstr>
      <vt:lpstr>PowerPoint Presentation</vt:lpstr>
      <vt:lpstr>Hadoop</vt:lpstr>
      <vt:lpstr>PowerPoint Presentation</vt:lpstr>
      <vt:lpstr>PowerPoint Presentation</vt:lpstr>
      <vt:lpstr>PowerPoint Presentation</vt:lpstr>
      <vt:lpstr>Spark + Hadoop</vt:lpstr>
      <vt:lpstr>Practical -&gt; LAB</vt:lpstr>
      <vt:lpstr>Apache Spark</vt:lpstr>
      <vt:lpstr>PowerPoint Presentation</vt:lpstr>
      <vt:lpstr>PowerPoint Presentation</vt:lpstr>
      <vt:lpstr>Features of spark</vt:lpstr>
      <vt:lpstr>PowerPoint Presentation</vt:lpstr>
      <vt:lpstr>PowerPoint Presentation</vt:lpstr>
      <vt:lpstr>PowerPoint Presentation</vt:lpstr>
      <vt:lpstr>PowerPoint Presentation</vt:lpstr>
      <vt:lpstr>Hadoop 1.0</vt:lpstr>
      <vt:lpstr>Hadoop 2.0</vt:lpstr>
      <vt:lpstr>Components of Spark</vt:lpstr>
      <vt:lpstr>Spark Components</vt:lpstr>
      <vt:lpstr>Spark Abstraction</vt:lpstr>
      <vt:lpstr>PowerPoint Presentation</vt:lpstr>
      <vt:lpstr>PowerPoint Presentation</vt:lpstr>
      <vt:lpstr>RDD</vt:lpstr>
      <vt:lpstr>PowerPoint Presentation</vt:lpstr>
      <vt:lpstr>PowerPoint Presentation</vt:lpstr>
      <vt:lpstr>PowerPoint Presentation</vt:lpstr>
      <vt:lpstr>RDD</vt:lpstr>
      <vt:lpstr>PowerPoint Presentation</vt:lpstr>
      <vt:lpstr>Transformations and Actions</vt:lpstr>
      <vt:lpstr>PowerPoint Presentation</vt:lpstr>
      <vt:lpstr>RDD</vt:lpstr>
      <vt:lpstr>Spark DataFrames</vt:lpstr>
      <vt:lpstr>12.55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dc:title>
  <dc:creator>Karthick Selvam</dc:creator>
  <cp:lastModifiedBy>Karthick Selvam</cp:lastModifiedBy>
  <cp:revision>23</cp:revision>
  <dcterms:created xsi:type="dcterms:W3CDTF">2021-11-29T06:00:09Z</dcterms:created>
  <dcterms:modified xsi:type="dcterms:W3CDTF">2021-12-02T08:38:54Z</dcterms:modified>
</cp:coreProperties>
</file>