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68" r:id="rId18"/>
    <p:sldId id="273" r:id="rId19"/>
    <p:sldId id="274" r:id="rId20"/>
    <p:sldId id="276" r:id="rId21"/>
    <p:sldId id="277" r:id="rId22"/>
    <p:sldId id="279" r:id="rId23"/>
    <p:sldId id="280" r:id="rId24"/>
    <p:sldId id="278" r:id="rId25"/>
    <p:sldId id="281" r:id="rId26"/>
    <p:sldId id="282" r:id="rId27"/>
    <p:sldId id="283" r:id="rId28"/>
    <p:sldId id="284" r:id="rId29"/>
    <p:sldId id="287" r:id="rId30"/>
    <p:sldId id="285" r:id="rId31"/>
    <p:sldId id="286" r:id="rId32"/>
    <p:sldId id="288" r:id="rId33"/>
    <p:sldId id="289" r:id="rId34"/>
    <p:sldId id="290" r:id="rId35"/>
    <p:sldId id="291" r:id="rId36"/>
    <p:sldId id="292" r:id="rId37"/>
    <p:sldId id="293" r:id="rId38"/>
    <p:sldId id="294" r:id="rId39"/>
    <p:sldId id="295" r:id="rId40"/>
    <p:sldId id="296" r:id="rId41"/>
    <p:sldId id="301" r:id="rId42"/>
    <p:sldId id="321" r:id="rId43"/>
    <p:sldId id="297" r:id="rId44"/>
    <p:sldId id="298" r:id="rId45"/>
    <p:sldId id="300" r:id="rId46"/>
    <p:sldId id="299"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4" autoAdjust="0"/>
    <p:restoredTop sz="94660"/>
  </p:normalViewPr>
  <p:slideViewPr>
    <p:cSldViewPr snapToGrid="0">
      <p:cViewPr>
        <p:scale>
          <a:sx n="101" d="100"/>
          <a:sy n="101" d="100"/>
        </p:scale>
        <p:origin x="108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03T11:31:10.291"/>
    </inkml:context>
    <inkml:brush xml:id="br0">
      <inkml:brushProperty name="width" value="0.05292" units="cm"/>
      <inkml:brushProperty name="height" value="0.05292" units="cm"/>
      <inkml:brushProperty name="color" value="#FF0000"/>
    </inkml:brush>
  </inkml:definitions>
  <inkml:trace contextRef="#ctx0" brushRef="#br0">16986 8837 0,'0'35'125,"0"1"-109,18 17-16,0-1 16,-18 19-16,17 17 15,1 0 1,-1-35-16,36 141 16,-53-141-1,36 35-15,-36-35 16,35 53-1,-35-71 1,0-17 0</inkml:trace>
  <inkml:trace contextRef="#ctx0" brushRef="#br0" timeOffset="571.38">17392 8890 0,'18'0'47,"-18"18"-47,17 17 15,1 18 1,-18-18-16,35 18 15,0 0-15,-35 0 16,53 35 0,-53-35-1,71 70 1,-71-87-16,18-1 16,17 18-16,-35 0 15,35 17 1,-17-34 15</inkml:trace>
  <inkml:trace contextRef="#ctx0" brushRef="#br0" timeOffset="1116.7">17180 9543 0,'18'-18'63,"0"0"-47,17 18-16,0-17 15,18-1-15,18 0 16,-1 1-16,18-36 15,-35 53 1,-17-18 0</inkml:trace>
  <inkml:trace contextRef="#ctx0" brushRef="#br0" timeOffset="1617.35">17798 9137 0,'17'0'31,"-17"18"-31,36-1 16,-19 36-16,-17-18 15,35 1-15,-17-1 16,17 53-1,-35-53 1,18 1 0,0-1-16</inkml:trace>
  <inkml:trace contextRef="#ctx0" brushRef="#br0" timeOffset="2201.21">17868 9102 0,'0'0'0,"71"-18"16,-1 0-16,-52 1 16,88 17-1,-89 0 1,1 0-16,17 0 15,1 0 1,-1 0 0,-17 0-16,17 0 15,-18 17 1,1 1 0,17 53-1,-35-36 1,0 0-16,18 0 15,-18 36-15,0 35 16,-18-53 0,-35 17-1,-17-52 1,35 0 0,-142-1-16,107-17 15,52 0 1,0 0-1,18-17 32,0-1-47</inkml:trace>
  <inkml:trace contextRef="#ctx0" brushRef="#br0" timeOffset="3147.33">18503 9155 0,'0'-18'47,"18"0"-32,35 1-15,-18-19 16,-17 19-1,-18-1-15,35 0 16,-35-17 0,0 0-16,0-18 15,0 35 1,0-35-16,-18 18 31,1 18-31,-19-1 16,19 0-1,-1 18 1,0-17 0,18 34 31,-17 1-32,17 0-15,0-1 16,0 18-16,-18 1 15,18 34 1,0 1 0,0-36-16,0 18 0,35 53 15,36 17 1,-53-87 0,52 34-1,18 36 1,-70-88-1,17 35-15,-35-36 16,18-17 0,-18 18-1,-18-18 32,-52 0-47,17-18 16,-53 1-1</inkml:trace>
  <inkml:trace contextRef="#ctx0" brushRef="#br0" timeOffset="3436.2">18556 9296 0,'0'0'0,"18"0"47,-1 0-31,-17-18-16,18 18 15,0-18-15,-1 18 16,1-17-1,0-1 1,-1 18 15</inkml:trace>
  <inkml:trace contextRef="#ctx0" brushRef="#br0" timeOffset="4067.73">18927 9013 0,'0'-17'0,"-18"17"16,0 0-1,1 0 1,-1 0-16,0 0 31,1 0-15,17 17 0,0 1-16,0 0 15,0-1-15,0 36 16,35 0-1,0-17 1,1-19 0,-1 1-1,-18-1 1,19 1-16,-1-18 16,-17 18-1,-1-18 1,1 35-1,-18-17 1,0-1 0,0 1-16,-18-18 0,-17 18 15,0-18 1,-1 17 0,19-17-16,-1 0 15,-52 0 1,52 0-1,0 0-15,1-17 16,-1 17 0</inkml:trace>
  <inkml:trace contextRef="#ctx0" brushRef="#br0" timeOffset="5009.39">19703 8731 0,'17'18'93,"1"17"-77,0-17-16,-1-1 16,1 19-1,-1-1-15,19 0 16,-19 1-16,1-1 15,0 0-15,-1-17 16,36 88 0,-53-89-1,18 1-15,-18 0 16</inkml:trace>
  <inkml:trace contextRef="#ctx0" brushRef="#br0" timeOffset="5720.14">19632 9013 0,'0'-17'15,"0"-1"1,18 1 15,-1 17-15,-17-18-1,36 0-15,-19 1 16,1 17 0,17-18-16,-17 0 15,17 18-15,36-17 16,-36-1-1,35 0 1,-52 1 0,17 17-1,-17 0 1,0-18 0,17 1-1,-17 17 1,-1 0-1,1 0 1</inkml:trace>
  <inkml:trace contextRef="#ctx0" brushRef="#br0" timeOffset="7439.98">17639 10866 0,'18'0'47,"-18"17"-32,17 18 1,1 1-16,-1 17 16,-17 0-16,0-18 15,18 18 1,-18-18-16,18 18 15,-18-35 1,0-54 62,-18-17-78,0 0 16,1 1-16,-1 16 15,1-17-15,-1 0 16,18 1-16,-35-37 16,35 72-1,0-36 1,0 35 0,0 1-1,17-1 1,1 0-16,0 18 15,-1 0 17,1 0-32,-1 0 15,19 0 1,-1 18 0,18 17-16,-35-17 0,34 35 15,-34-36 1,17 19-1,-35-19 1,18 1 0,0 0-1,-18-36 79,0 0-94,0 1 0,-18-36 16,18 35-1,-18-17-15,18 0 16,0-36 0,0 36-1,0 17-15,0 0 16,0-34-16,18 34 15,17-17 1,1 17 0,17 18-1,-18 0 1,18 0-16,0 18 16,0 35-1,70 52 1,-52 1-1,-54-88 1,54 105 0,-54-70-16,1-53 15,0 18 1,-36-53 93</inkml:trace>
  <inkml:trace contextRef="#ctx0" brushRef="#br0" timeOffset="8229.11">18785 10513 0,'0'0'0,"-53"-18"31,36 18-15,-1 0-1,1 0 1,-1 0-16,18 18 15,0-1-15,-18-17 16,18 53 0,0-35-1,0 17-15,0-17 16,0 35 0,0-36-16,0 1 15,0 0 1,18-18 31,-18-18-32,18-17-15,17-18 16,-35 18 0,0-1-1,0 19 1,17 17 62,-17 17-62,18-17-1,0 18-15,-1 17 16,1-17-16,0 17 15,-1-17-15,19 17 16,-36-17-16,35 17 16,-17-35 31</inkml:trace>
  <inkml:trace contextRef="#ctx0" brushRef="#br0" timeOffset="8989.14">18891 10407 0,'0'18'31,"18"17"-15,0-17-16,-1 34 15,1-34-15,17 53 16,-17-36-16,-1-17 16,36 70-1,-17-18 1,-19-34 0,18 16-1,-35-16-15,18-1 16,-18-53 31,0 1-47,-18-36 15,-17 18 1,-35-124-16,17 53 16,17 35-1,-16-52 1,16 17-1,36 88 1,0-52-16,0 52 16,0 1-1,0-1 1,18 18 0,17 0-1,-17 0 1,105 0-1,-87 18-15,52 35 16,-18-18 0,-34 0-1,-36 0 1,0 1 0,0-1-16,0 36 15,-18-54 1,-53 54-1,18-54 1,18 1 0,0-18-1,17 0-15</inkml:trace>
  <inkml:trace contextRef="#ctx0" brushRef="#br0" timeOffset="9576.51">19403 10389 0,'35'0'47,"-17"18"-47,-1 0 16,19-1-16,-19-17 16,1 36-16,0-19 15,-1-17 1,1 18-1,-18-1-15,0 1 16,0-36 47,0 1-63,0-18 15,0-1-15,0-17 16,0 0-16,0 36 15,0-19 1</inkml:trace>
  <inkml:trace contextRef="#ctx0" brushRef="#br0" timeOffset="10164.84">19808 10354 0,'18'0'47,"0"-18"-32,-18 1 1,17 17-16,-17-36 16,0 19-16,0-1 15,0 1 1,-17 17 0,-1-18-16,-17 18 15,17 0-15,1 0 16,-36 0-1,35 0 1,18 35 0,0-17-1,0-1-15,0 19 16,18-1 0,-1-35-1,1 35 1,17-17-1,0 0-15,-17-18 16,53 35-16,-1-35 16,-52 0-1,17 0 1,0-18 0,-17 1 15,0-1-31,-18 0 15,0 1 1</inkml:trace>
  <inkml:trace contextRef="#ctx0" brushRef="#br0" timeOffset="11163.37">20214 10160 0,'0'-18'31,"0"1"-15,-17 17 15,-1 0 0,0 0-15,18 17-1,0 1-15,0 0 16,0 17-16,0 0 16,0-17-1,18 35 1,-18-18-16,18-35 16,17 35-1,-35-17 1,35-18-1,-17 0 1,35-35 0,-36 17-16,1-105 15,0 52 1,-18 36 0,0-53-1,0 52 1,-18 1-16,-35-36 15,18 18 1,17 36 0,18-1-1,-18 18 1,54 35 78,-19-17-94,1 17 15,17 1 1,1 17-16,16 17 16,19 1-16,-36-1 15,-17-17 1,35 18-1,-53-54 1,35 1-16,-35 0 16,18-18-1,-1 0 1,1 0 0,0 0-1,17 0-15,0-36 16,-17 1-16,0 17 31</inkml:trace>
  <inkml:trace contextRef="#ctx0" brushRef="#br0" timeOffset="12631.98">20567 9913 0,'18'0'94,"-1"0"-78,1 0 46,0 0-15,-1 0-31,1 0-1,-1 18 1,1-18-16,-18 17 16,18-17-16,-1 18 15,1-18 1,-18 18-1,18-1 1,17-17 0,0 0-1,-17 0-15,-1 0 0,19 0 16,-19 0 0,19-17-1,-36-1 1,17-17-1,-17-1 1,0 1 0,0 17-1,-17 1-15,17-18 16,-36-1 0,1 1-1,17 35 1,18-18-1</inkml:trace>
  <inkml:trace contextRef="#ctx0" brushRef="#br0" timeOffset="13178.43">21237 9613 0,'0'0'0,"0"-17"15,-17 17 1,-1 0-1,0 0 1,1 0-16,17 17 16,-18-17-1,0 18 1,18-1-16,0 1 16,0 0-1,0-1 1,0 19-1,0-1 1,18-17-16,-18-1 16,18 1-16,-1-18 15,1 0 1,0 0 15,17 0-15,18-18-16,-18 1 15,-35-1 1,18 0 0</inkml:trace>
  <inkml:trace contextRef="#ctx0" brushRef="#br0" timeOffset="13869.09">21361 9684 0,'17'0'47,"-17"-18"-47,18 0 46,0 18-30,-18-17-16,17-1 16,-17 1-1,18 17-15,-18-18 16,0 0 0,0 1-1,0-1 1,-18 18-1,-17 0 1,17 0 0,-17 0-1,17 0 1,1 0-16,17 18 16,-18 17-1,18-17 1,0-1-16,18 18 15,-1 18 1,1-53 0,17 36-16,54-1 15,-72-35 1,89 0 0,-71 0-1,124-53 1,-88 35-1,-54 1-15,1-1 16</inkml:trace>
  <inkml:trace contextRef="#ctx0" brushRef="#br0" timeOffset="18795.14">9596 14393 0,'0'18'78,"0"17"-62,0 1 0,17 16-16,18 54 15,-17-53-15,17 18 16,1 123 0,-19-141-16,19 53 15,-1 17 1,-18-105-1,1 35 1,0-18 0,-18-18-1,17-17-15,1 0 32</inkml:trace>
  <inkml:trace contextRef="#ctx0" brushRef="#br0" timeOffset="19524.03">10125 14199 0,'17'0'31,"1"18"1,0-18-17,-1 18-15,1 17 16,0 0 0,87 89-1,-87-89-15,88 124 16,-71-71-1,-17-53 1,35 89 0,-18-89-1,-17 0 1,-1-17-16,19 17 16,-36-17-1,17-18 1,-17 17-1,0 1 1,18-18 0,-18 18-1</inkml:trace>
  <inkml:trace contextRef="#ctx0" brushRef="#br0" timeOffset="20030.97">9772 14887 0,'0'-17'63,"18"17"-48,-1-18 1,54 0-16,17-17 15,0 17-15,-70 18 16,105-35 0,-70 17-1,35 1 1,-70 17 0</inkml:trace>
  <inkml:trace contextRef="#ctx0" brushRef="#br0" timeOffset="20958.89">11024 14640 0,'0'-17'15,"0"-1"32,-17 0-31,-19 18-1,36-17 1,-17 17-16,-1 0 16,-17 0-16,17 0 15,1 17 1,-1-17 0,18 18-1,-18 17 1,1 18-16,-1-35 15,0 35 1,18 17 0,0-52-1,0 0 1,0-1 0,18 1-1,35-18 1,0 0-16,-18-35 15,18-1 1,-35 1 0,-1 17-16,-17 1 15,0-19-15,0 19 16,0-1 0,18 36 93,17 35-109,-17-36 16,-1 1-16,1 35 15,17-18 1,-17-17-1,0-1-15,-18 1 16,17-18 0,19-18-1,-1-34 1</inkml:trace>
  <inkml:trace contextRef="#ctx0" brushRef="#br0" timeOffset="21714.41">11289 14587 0,'0'0'0,"-18"0"31,1 0-31,-1 18 16,18 0-16,0-1 16,0 1-16,0 0 15,35 34 1,1 1 0,-19-17-1,36-1 1,-35 0-16,17-35 15,18 0 1,-18-53 15,-17-35-15,-18 18-16,0-72 16,-18 54-1,-52-18 1,17 36-1,-18-1 1,54 54 0,17-1-1,17 18 32,-17 18-31,18-1-16,-1 1 15,19 17-15,-19 1 16,89 69 0,-53-52-1,18 18 1,-18 17 0,-18-53-1,0 18-15,-17-35 16,-1-1-1,1 1 1,0-18 0,17-18-1,0-34 1,1 16-16</inkml:trace>
  <inkml:trace contextRef="#ctx0" brushRef="#br0" timeOffset="22302.82">11977 14411 0,'0'0'0,"-18"0"0,1 0 15,17 18 16,0-1-31,0 1 16,0 17 0,0 0-1,17-17 1,1 0 0,-18-1-16,17-17 46,1-17-30,-18-1 0,0-17-16,0 0 15,0 17-15,-18 0 16,1-17 0,-1 17-1,1 18 1,-1 0-1,18 18 17,0 0-32,0-1 15,0 19 1,18-1 0,-1-18-1,18-17-15,1 18 16,17-18-1,17 0-15,-52-18 16,52-17 0</inkml:trace>
  <inkml:trace contextRef="#ctx0" brushRef="#br0" timeOffset="22808.02">12153 14358 0,'0'0'0,"-17"0"15,17 18 17,0-1-32,0 1 15,0 0 1,17-1-16,-17 1 15,18-18-15,-1 18 16,19-1 0,-1-17-1,-17 0 1,-18-17 31,0-19-47,0 1 15,0 17 1,-18 18 0,-17-35-16,-1 35 15,19 0 1,-1 0 0,1 0-1,17 18 1,0 17-1,17-17 1,18-18-16,-17 17 16</inkml:trace>
  <inkml:trace contextRef="#ctx0" brushRef="#br0" timeOffset="23529.06">12506 14217 0,'0'18'16,"0"-1"0,0 1-1,0 35-15,0-36 16,35 54-1,1 17 1,-19-53 0,18 36-1,-35-36-15,0-70 94,-17 17-94,-1-17 16,-17-35-16,17 52 15,-35-88-15,36 88 16,-19-87-16,19 69 16,-19-87-1,19 105 1,17-35-16,0 36 15,17 17 17,1 0-17,53 0 1,-36 17-16,-17 1 16,-1 17-1,1-17 1,0 17-1,-18-17-15,0-1 16,0 1 0,-53 0-1,17 17 1,-17-35 0,18 18-1,-53-1 1,53-17-1,35 18-15</inkml:trace>
  <inkml:trace contextRef="#ctx0" brushRef="#br0" timeOffset="24836.3">13353 14041 0,'17'0'78,"1"0"-78,0 0 16,-1 0-16,18-18 15,18-17-15,-35 35 16,17-36-1,-35 19 1,18-1 0,-18 0-1,0 1-15,-35 17 63,17 0-48,-17 0 1,35 17-16,-18 1 16,0 17-1,1-17-15,17 0 16,0 17 0,-18-17-1,18 17-15,0 0 16,0-17-1,18 17 1,-1-17 0,1-1-1,53 1 1,-36-18-16,35 0 16,-34 0-1,-1 0 1,-17 0-1,-1 0 1,1-18 0,0 18-1,-18-17-15</inkml:trace>
  <inkml:trace contextRef="#ctx0" brushRef="#br0" timeOffset="25341.43">13829 13829 0,'0'0'0,"-18"0"16,1 0-1,17 18 1,-18-1-1,18 1 1,0 70-16,18-35 16,70 17-1,-18-34 1,-17-19 0,18-17-1,-1 0 1,-34-35-16,17 0 15,-18 0 1,-17-1 0</inkml:trace>
  <inkml:trace contextRef="#ctx0" brushRef="#br0" timeOffset="26036.31">14252 13758 0,'-17'0'16,"17"18"-16,-18 0 15,18 35 1,0-36 0,18 54-1,17-36 1,-17-17 0,-1-18-16,18 0 15,-17 0 1,35 0-1,-35 0 1,17-36 0,-17 19-16,-1-19 15,-17 1 1,0 18 0,0-36-1,0 35 1,-35-17-1,17 17-15,1 0 16,-19 18 0,36-17-1,-17 17-15,-1 0 16,0 0 15,18 17-31,-17-17 0,17 18 16,0 0-1</inkml:trace>
  <inkml:trace contextRef="#ctx0" brushRef="#br0" timeOffset="26675.86">14623 13511 0,'-53'0'16,"35"18"15,18 0-15,0 17-16,0-17 15,35-1 1,1 18-1,52-17 1,-35 0 0,17-1-1,-52-17-15,0 0 16,-18 18 0,0 0-1,17-1 1,-17 36-1,-17-35 1,-1 0-16,0-1 0,-17 1 16,0-18 15,-1 0-15,1 0-1,0 0 1,17 0-16</inkml:trace>
  <inkml:trace contextRef="#ctx0" brushRef="#br0" timeOffset="27503.74">14870 13406 0,'17'17'32,"1"18"-17,17 1-15,0-1 16,1 0 0,-1-35-1,18 18-15,-35-18 16,17-18-1,18-88 1,-53 89 0,0-54-1,0 36 1,0 17-16,0 36 62,0 70-46,17-53 0,1 36-16,53 52 15,-71-87 1,17-1-16,1 0 16,17 36-1,-17-36 1,-1 18-1,-17 0-15,-17 18 32,-36-71-17,53 17 1,-53-17 0,0 0-16,35-17 15,1-36 1,-1 0-1,18 35 1,0-70 0,18 53-1,35-1-15,-36 1 0,36-36 16,-35 54 0,-1-1-1</inkml:trace>
  <inkml:trace contextRef="#ctx0" brushRef="#br0" timeOffset="28103.16">15452 13264 0,'0'0'0,"0"-17"16,-18 17-16,18 35 62,18 18-46,-1-18-16,19-17 15,-1 0-15,0-1 16,-17-17-16,35 18 16,-18-1-1,-17-17 16,-18 18-15,17 17-16,-17 1 16,0-1-1,0 0-15,0-17 16,-35 17 0,17-17-1,-17-1-15,17-17 16,1 0-1,-54 0 1,36-35 0,17 17-1,-17-17 1,35 18-16</inkml:trace>
  <inkml:trace contextRef="#ctx0" brushRef="#br0" timeOffset="28575.89">15646 12965 0,'17'0'0,"1"0"16,0 17-1,17 1 1,35 70-1,-52-70 1,53 88-16,-71-71 16,53 35-1,-18 54 1,-18-89-16,-17 0 16,18 1-1,-18-19 1,0-34 46</inkml:trace>
  <inkml:trace contextRef="#ctx0" brushRef="#br0" timeOffset="28905.28">15752 13300 0,'17'0'31,"1"-18"-31,-1 18 16,19 0-16,17 0 16,-36 0-1,36 0-15,-35 0 16,-1 0 0,1 0-1,0 0 1,-1 0-1,19-18-15</inkml:trace>
  <inkml:trace contextRef="#ctx0" brushRef="#br0" timeOffset="30563.6">16157 13229 0,'18'0'16,"-18"-17"-1,17 17-15,1 0 16,0-18 0,-1 18-1,-17-18 1,18 1-1,-18-1-15,0 0 16,0 1 0,0-1-1,0 0 1,0 1 31,-18 17-32,1 0 17,17 17-17,0 1 1,0 0-16,0 35 16,0-36-16,0 19 15,0-19-15,17 1 16,1 52-1,0-52 17,-1-18-17,1 0 1,0 18-16,35-18 16,-36 0-1,1-18 1,-1-17-1,19-36 1,-19 54-16,-17-54 16,0 53-1,0 1-15,18-19 16,0 54 93,-1-18-109,-17 35 16,0 1-16,18-36 16,-18 17-16,0 1 15,0-36 48,0-35-48,0 18-15,0-35 16,0 17-16,18 35 16,-18 0-16,0-17 15,17 17 1,1 18-1,-1 0 1,1 0 0,0 36-16,17-1 15,0 18 1,-17-18 0,-18 0-1,18-35-15,-1-35 110,-17 0-110,0 17 15,0-17-15,0 17 16,0 1-16,18-1 15,-18 0 1,18-17 0,-18 17-16,17 18 31,1 0 0,-1 0-15,1 0-1,0 0 1,-1 18 0,-17 0-16,18-1 15,0 19 1,-1-19 0,-17 1-1,18-18 16</inkml:trace>
  <inkml:trace contextRef="#ctx0" brushRef="#br0" timeOffset="59368.75">23901 2364 0,'-18'-18'172,"0"18"-156,1-18-16,-19 1 16,19 17-16,-1-18 15,-17 0 1,0 18-1,17 0-15,0-17 16,1 17 31,-1 0-31,0 0-1,-17 35 1,0-17-1,35 17-15,-35-17 16,17 17 0,0-17-1,18-1 1,0 1-16,0-1 47,18-17-32,0 18 1,17 0 0,0-18-16,18 0 15,-18 17-15,18-17 16,-35 18 0,70-18-1,-17 18 1,-18-1-1,0-17-15,35 36 16,-71-19 0,19 1-1,-19-18 1,19 35 0,-19 0-16,1 1 15,-18-19 1,0 19-1,0-19 1,0 1 0,-18 0-1,-70-1-15,-18 1 16,-88-1 0,-70 1-1,193 0 1,-88-18-1,89 0 1,52 0-16,0 0 16,1-18-1,-1 18 1,1-35 0,-1 17-1,0 1 1,18-1 15,18 18 0,0-18-15,52 1 0,71-19-16,-35 19 15</inkml:trace>
  <inkml:trace contextRef="#ctx0" brushRef="#br0" timeOffset="60442.23">24959 2505 0,'-18'0'16,"1"-18"0,-1 0-16,0 18 15,-17-17 1,18 17-16,-1 0 31,0 0-31,18-18 16,-17 18-1,-1 0 1,0-17 0,1 17-1,-19 0-15,-87 0 16,52 0 0,-34 0-1,34 0 1,-35 17-16,53 18 15,36-17 1,-1 17 0,18 18-1,0-35 1,0 35-16,0-36 16,53 36-1,-35-35-15,52 0 16,1-18-1,-36 0 1,53-18 0,71-70-1,-124 53 1,53-54-16,-70 36 16,-18 36-1,0-1 1,0-17-1,18 53 79,-1-1-94,1 18 16,17 36-16,-17 0 15,35-1 1,-18 18-16,0-17 16,18 70-1,-18-70 1,-17-54 0,-18-34 46,18-19-62,17-52 16,-35 35-16,0 36 15</inkml:trace>
  <inkml:trace contextRef="#ctx0" brushRef="#br0" timeOffset="61102.33">25135 2469 0,'-17'0'31,"-1"0"-15,18 36-16,-18-1 15,18-17 1,0 17-16,0 18 16,18-36-1,0 54-15,-1-71 16,1 18-16,17-1 16,1 1-16,-19 0 15,89-18 1,-88 0-1,35-18 1,17-53 0,-52 36-16,-18 0 15,0-18 1,-18 18 0,-17-18-1,-106-35 1,106 70-1,-54-17-15,-34 17 16,70 18 0,35 0-1,1 0 1,17 18 15,0-1-31,0 1 16,17 70-1,1-53 1,35 1 0,70-19-1,-17-17-15,176-17 16,-176-19 0</inkml:trace>
  <inkml:trace contextRef="#ctx0" brushRef="#br0" timeOffset="61715.88">25629 2222 0,'0'0'0,"-53"0"31,18 18-31,35 0 16,-18 52 0,18-34-1,0 17 1,36 17 0,-19-52-16,19 17 15,-1-17 1,0-1-16,1-17 15,-19 0 1,18 0 0,1 0-1,-1-17-15,-17-1 16,-1-35 0,-17 18-1,0 17 1,0-17-1,-53-18 1,-17 0-16,52 35 16,-52 1-1,52 17 1,-17 0 0,17 0-1,0 0 16,18 17-15,0 1-16,0 0 16,36-1-1,34 1 1,36 0-16</inkml:trace>
  <inkml:trace contextRef="#ctx0" brushRef="#br0" timeOffset="62461.97">26388 2170 0,'0'17'32,"0"18"-32,0 18 15,0 0 1,0 0-16,0-35 15,17 35-15,19 70 16,-1-70 0,0 35-1,-17-17 1,0-53 0,-36-18 30,0-36-46,-17 1 16,-18-18-16,18 0 16,-1 18-1,-52-71-15,53 53 16,17 0 0,-17 18-1,35 17 1,0-17-1,0 17 1,35 1-16,54-36 16,-37 35-1,90-17 1,-19 35 0,-70 0-1,-18 0 1,-17 0-16,-18 18 15,0 17 1,0 18 0,0 0-1,0 0-15,0-18 16,-71 18 0,1-36-16,-36 1 15,-53 0 1,124-18-1,-89 0 1,107-18 0</inkml:trace>
  <inkml:trace contextRef="#ctx0" brushRef="#br0" timeOffset="66322.23">16475 1217 0,'17'18'125,"1"35"-125,17-18 15,-17 35-15,35 36 16,0 0-16,0-18 16,-18-35-1,71 159 1,-89-177-16,19 53 15,-19-70 1</inkml:trace>
  <inkml:trace contextRef="#ctx0" brushRef="#br0" timeOffset="66755.37">16828 1199 0,'0'18'47,"17"17"-31,1-17-16,17 17 16,0 53-16,1-70 15,-1 53 1,35 52-16,-34-52 15,-36-54 1,35 36 0,0-17-1,-35-19 1</inkml:trace>
  <inkml:trace contextRef="#ctx0" brushRef="#br0" timeOffset="67129.75">16757 1552 0,'0'0'0,"71"-17"0,-19-19 16,-34 36-16,17-17 16,-17 17-1,17-18 1,-17 18-1,0 0 17,-1 0-32,1 0 15,-1 0 1,1 0-16</inkml:trace>
  <inkml:trace contextRef="#ctx0" brushRef="#br0" timeOffset="67824.69">17251 1323 0,'0'0'16,"-35"0"-16,35 18 0,-36-1 15,19-17-15,-1 18 16,0-1-16,1 1 15,-1 17 1,18 36 0,0-36-1,18 18 1,17 18-16,0-54 31,-17-17-15,17 0-1,-17-17 1,-1-1 0,1-17-16,0-53 15,-18 52 1,0 1 0,0 17-1,17 18 48,19 18-48,-19-18 1,19 35-16,-19-17 16,1 17-16,17-35 15,18 36 1,-18-1-1,-17-35 1,35 17 0,70-52-1,-87 0-15</inkml:trace>
  <inkml:trace contextRef="#ctx0" brushRef="#br0" timeOffset="68504.31">17586 1270 0,'0'0'0,"-18"0"15,1 0-15,-1 0 16,-17 53-1,35 17 1,0-17 0,0 36-1,88-1 1,-70-71-16,35 1 16,-1-18-1,-16-35 1,-36 17-1,35-88 1,-35 18 0,0 35-16,0-35 0,-53-35 15,35 87 1,-34-52 0,-1 35-1,35 35 1,36 36 46,-18 17-46,35 1-16,-17-1 16,34 0-16,-34 1 15,0-1-15,52 18 16,-34-36-1,-19 19-15,1-19 16,70 71 0,-17-52-1,-54-19 1,71-17-16,-70 0 16,53-35-1,-36-53 1</inkml:trace>
  <inkml:trace contextRef="#ctx0" brushRef="#br0" timeOffset="68931.42">18098 1041 0,'0'0'0,"-36"0"15,36 17 1,0 1-1,0 35-15,0-18 16,0 18 0,36-18-1,16 18 1,-52-35-16,36 0 16,-1-1-16,36-17 15,-36 0 16,-35-53-15,0 36 0,0-19-1,-18-17-15,-35 18 16,-17-18 0,52 36-1,-70-36 1,70 53-1</inkml:trace>
  <inkml:trace contextRef="#ctx0" brushRef="#br0" timeOffset="69531.5">18415 917 0,'-35'0'31,"35"18"-31,-18 17 0,18 0 16,0-17-16,0 35 15,18 0 1,-1-53-16,-17 18 16,36-1-1,-19-17 1,19 0-1,16 0-15,-34 0 16,35-35 0,-35 0-1,-18-1 1,0 19 0,0-19-1,-18 19 1,-17-36-16,-53 0 15,70 35 1,-70-17 0,35 35-1,53 35 17,0-17-17,17 17 1,1-17-1,17 17-15</inkml:trace>
  <inkml:trace contextRef="#ctx0" brushRef="#br0" timeOffset="70185.23">18856 794 0,'0'17'15,"0"19"1,18-1-16,17 18 16,-35-18-16,53 18 15,-18 0-15,-17-18 16,52 53-1,-52-17 1,0-71 0,-1 18-1,-17-36 1,-17-17 0,-54-36-1,0-35 1,-17-70-1,18 88 1,52 35-16,0 18 16,18 17-1,0 0 1,36 18 0,-1 0-1,36 0 1,123 0-16,-106 36 15,-35-19 1,-18 1-16,0 17 16,-17-17 15,-18 17-15,0-17-16,-35-1 15,-18 19 1,0-36-1,-35 35 1,17-18 0,36 1-16</inkml:trace>
  <inkml:trace contextRef="#ctx0" brushRef="#br0" timeOffset="71120.7">17815 2558 0,'18'0'31,"17"0"-15,36 0-1,17-18-15,-17 0 16,52 1-1,89-54-15,-124 36 16,71-71 0,-142 53-1,1 35 1,-18-34 0,-18 16-1,1 36-15,-72-35 16,1 35-1,18 0 1,-54 0 0,36 35-1,53-17-15,-1 35 16,36-36 0,0 1-16,-17 0 15,17 52 1,0-17-1,17 35 1,1-35-16,35 18 16,-18-36 15,-17-35-15,0 0-1,34 0-15,-16 0 16,70-35-16,-1-18 15,36-18 1,-52 19 0,-72 34-1,1-17 1,0 17 0,35 0-1</inkml:trace>
  <inkml:trace contextRef="#ctx0" brushRef="#br0" timeOffset="71532.97">19121 1923 0,'-18'0'32,"0"0"-17,18 35 1,-17 0-16,17-17 16,0-1-16,0 1 15,0 17 1,0-17-16,0 0 0,0 17 15,17-35 1,19 18 0,-1-1-1,53-17 1,18 0-16,-53-17 16,0-36-1,-18 17 1,-35 19-1,0-19 1</inkml:trace>
  <inkml:trace contextRef="#ctx0" brushRef="#br0" timeOffset="71972.38">19368 1923 0,'0'0'0,"-18"0"0,-17 17 15,35 1-15,0 35 16,-18-18 0,18 18-1,18-18 1,-18-17 0,35 17-1,-17-35-15,17 0 16,0 0-1,18 0 1,-35 0 0,17-70-1,-17 34 1,-18-34-16,0 35 16,0-1-1,-36-17 1,19 36-1,-1 17 1,18-18-16,-18 18 16,18 18 15</inkml:trace>
  <inkml:trace contextRef="#ctx0" brushRef="#br0" timeOffset="72479.89">19632 1693 0,'0'0'16,"-18"0"-16,18 18 15,0 0-15,0-1 16,18 1 0,0 0-1,17-1 1,0 18-1,18 1 1,-35-36-16,35 35 16,-36 0-1,1-17 1,-18 17 0,0-17-1,-18-1 1,-17-17-16,-53 36 15,53-36 1,17 0 0,18-18-1,-18 18 1,18-70-16,36 34 16</inkml:trace>
  <inkml:trace contextRef="#ctx0" brushRef="#br0" timeOffset="73186.3">19950 1623 0,'0'17'63,"0"1"-63,0 17 15,17-35-15,1 36 16,-1-19-16,-17 1 16,36-18-1,-19 0-15,36 0 16,18-53-1,-36-18 1,-35 36 0,0 18-1,0-1 1,0 36 0,0 17-1,0 0-15,0 36 16,0 52-1,0-35 1,0-35 0,0 35-16,0-70 15,0 0-15,0-1 16,0 19 0,-17-19-1,-1-17 1,-17 18-1,-36-18-15,53 0 16,1 0 0,-19-18-1,19-17 1,17-18 0,53-53-1,-18 89-15,36-36 16,-18 17-1,-1-17 1,-16 18 0,-36 0-16</inkml:trace>
  <inkml:trace contextRef="#ctx0" brushRef="#br0" timeOffset="73787.02">20461 1358 0,'-18'0'0,"1"0"16,-1 0-16,-17 0 16,17 0-16,1 53 15,17-18 1,0-17-16,0 0 16,0 17-1,17-17 1,19-1-1,-36 1 1,52-18 0,-34 18-16,0-18 15,-1 0 1,1 35 0,-18-18-1,18 19-15,-18 34 31,-18-52-31,18 0 16,-18-1 0,-17-17-1,17 0 1,1 0 0,-1-17-1,18-19 1,0 19-16,35-19 15,18 1 1</inkml:trace>
  <inkml:trace contextRef="#ctx0" brushRef="#br0" timeOffset="75752.19">20708 1235 0,'0'17'63,"18"19"-63,-1 17 15,-17-18-15,18 0 16,0 18-16,-1 0 16,-17-18-1,18 18-15,-18-18 16,18 18 0,-18-17-1,0-19 1,-18-34 31,-17-19-47,-1 1 15,1 17 1,35 1 0,0-1-1,0-17 1,-18 35-1,18-18 1,18 18 78,0 0-79,-1 0 1,1 0 0,0 0-16,-1-17 15,1 17-15,-18-18 16,18 18 0,-18-18-16,17 1 15,1 17 1,-18-18-1,17 18 79,-17-18-78,18 18-16,-18-17 15,0-1 1,18-17 0,-18 17-1,0 1 17,-36 17-17,19 0-15,-1 17 16,18 1-16,-17 17 15,-1-17 1,18 35 0,0-18-1,0-17 1,18 17-16,-1-17 16,1-18-1,-1 17 1,1-17-16,0 0 15,70 0 1,-70-35 0,17 0-16,0-36 15,0 18 1,-35 35 15,0 1-15,18 34 46,-18 1-46,0 0 0,0-1-16,18 19 15,-18-19-15,0 1 16,0 0-1,0-54 48,0 19-63,17-36 16,-17 35-16,0-17 15,18 0 1,0 17-16,-1 18 31,1 0 0,-1 0-15,-17 18-16,18-18 16,-18 17-1,0 1 1,18-18 46,-1-18-62,-17 1 16,18-1-16,-18 0 16,18-17-16,-1 35 15,-17-18-15,18 18 16,-18-17-16,0-1 15,18 18 1,-18 18 15,17-18-31,1 17 16,-18 19 0,18-19-1,-18 1 1,-18-18 78,0 0-79,1 0-15,-19 0 16</inkml:trace>
  <inkml:trace contextRef="#ctx0" brushRef="#br0" timeOffset="77041.57">21996 829 0,'0'-18'78,"17"1"-47,1-1-15,0 18-16,70-35 15,53 17-15,0 1 16,18-1-1,88-17-15,-124 35 16,-35-18 0,-35 18-1,-35 0 1,70 35 0,36 18-1,-89-18-15,88 36 16,-34 0-1,-54-36 1,71 88 0,-36-52-1,-52-36 1,17 18-16,-17-18 16,-1-35-1,1 18 1,-18 0-1,18-1 1,-18 1 0,0 0-1,0-1 17,0 1-17,17-1 1,-17 1-1,18 0-15,17 52 0,1-17 16</inkml:trace>
  <inkml:trace contextRef="#ctx0" brushRef="#br0" timeOffset="78009.22">27340 2346 0,'0'-18'15,"36"1"110,34 17-125,-17-18 16,18 0-16,52-17 16,-35 17-16,-52 1 15,16-1-15,-16-17 16,-19 35 0</inkml:trace>
  <inkml:trace contextRef="#ctx0" brushRef="#br0" timeOffset="78542.82">27799 1923 0,'18'0'47,"70"0"-32,18 0-15,17 0 16,-70 0-16,35 17 16,18 19-1,-71-19-15,18 54 16,-18-1 0,-35-34-1,0-1-15,0-18 16,-17 54-1,-1-53-15,-52 52 16,-1 1 0,53-36-1,-17 0 1,18-35 0,34 0 46</inkml:trace>
  <inkml:trace contextRef="#ctx0" brushRef="#br0" timeOffset="79202.14">29263 1923 0,'0'-18'93,"0"0"-93,35-17 16,-17 0-16,-1 17 16,1-17-16,17 0 15,-35-18 1,0 35-1,0-17 1,-17 35 0,-54 0-1,18 0-15,-105 17 16,52 1 0,-124 123-1,125-53 1,87-35-1,0 35-15,71 36 16,-35-106 0,141 70-1,-1-53 1,-52-17 0,53-18-1,0-18-15,-89-17 16,36-1-1,-35-16 1,-36 16 0,0 19-16,-35-1 15,71-53 1</inkml:trace>
  <inkml:trace contextRef="#ctx0" brushRef="#br0" timeOffset="79523.42">29810 1870 0,'35'17'63,"-17"1"-63,35 17 15,17 1-15,1-1 16,-1 0-16,-17-35 16,35 53-1,-70-53 1,-53-18 31,-36 1-32</inkml:trace>
  <inkml:trace contextRef="#ctx0" brushRef="#br0" timeOffset="79804.5">29916 1834 0,'-18'18'47,"0"0"-47,18 17 16,0 18-16,0 0 15,-17-36-15,17 19 16,0 17 0,17-53 46,54-71-62,-1 36 16</inkml:trace>
  <inkml:trace contextRef="#ctx0" brushRef="#br0" timeOffset="80441.97">30268 1693 0,'18'18'32,"-18"0"-32,18 17 15,-1 0-15,36 36 16,-35-36-16,17 36 16,36 34-1,-18 1 1,-18-71-1,-18 18-15,-17-35 16,0-53 47,-35-1-48,0-34-15,0 17 16,-1-35-16,-52-89 15,53 89 1,35 18 0,0-1-1,0 54 1,0-19-16,35 1 16,-17 35-1,52 0 1,1 0-1,-1 18 1,36 35 0,-53 17-16,-53-52 15,0 35 1,0 17 0,-35 1-1,-53-1 1,70-52-1,-52 17-15,70-17 16</inkml:trace>
  <inkml:trace contextRef="#ctx0" brushRef="#br0" timeOffset="80976.95">30850 1711 0,'0'0'0,"-52"18"15,52-1-15,0 1 16,-18 0-16,18 52 16,0-17-1,0-18 1,35 18 0,0-35-1,1 17-15,-19-35 16,89 18-16,-53-18 15,35-36 1,-17-52 0,-71 18-1,0 52-15,0 0 16,-18-87 0,-35 69-16,0-17 15,-52 53 1,52 0-1,17 18 1,1 17 0,35 18-1,0-17 1,18-19 0</inkml:trace>
  <inkml:trace contextRef="#ctx0" brushRef="#br0" timeOffset="81363.2">31256 1693 0,'0'-17'0,"35"17"62,1 17-46,17 19-16,-18-19 16,0 19-16,-17-19 15,17 1-15,-17 35 16,-1-53 0,1 17-16,-36-34 62,18-1-46,-35-17-16,17-36 15,-17 18 1,17 36-16,18-36 0,0 18 16</inkml:trace>
  <inkml:trace contextRef="#ctx0" brushRef="#br0" timeOffset="81782.32">31662 1376 0,'0'17'31,"17"1"-31,-17 17 16,18 18-16,-18-35 15,35 70 1,1 0-1,-19-35 1,1 0 0,0-18-16,-1-17 15,-34-18 32,-19 0-31,1-18-16,17 18 15,-35-17 1</inkml:trace>
  <inkml:trace contextRef="#ctx0" brushRef="#br0" timeOffset="82043.17">31591 1640 0,'0'0'0,"53"0"47,-35 0-31,-1 0-16,19 0 15,-1 0-15,-17 0 16,17-17-16,-17 17 16,-1 0-1,1-18 1,-18 1-1,17-1 1,-17-17-16</inkml:trace>
  <inkml:trace contextRef="#ctx0" brushRef="#br0" timeOffset="82813.06">32385 741 0,'0'53'78,"0"17"-78,0 36 16,0 18-16,0 17 15,0-35-15,35 70 16,-17 18 0,-18-123-1,0-1 1,0-35-16</inkml:trace>
  <inkml:trace contextRef="#ctx0" brushRef="#br0" timeOffset="83433.2">30498 3334 0,'17'0'62,"-17"17"-46,18 1-16,0 17 31,-1-17-31,-17 17 16,35 0-1,-35-17 1,0-36 15,0 1-31,-35-54 16</inkml:trace>
  <inkml:trace contextRef="#ctx0" brushRef="#br0" timeOffset="83642.36">30286 2822 0,'71'36'109</inkml:trace>
  <inkml:trace contextRef="#ctx0" brushRef="#br0" timeOffset="84600.01">30674 3140 0,'0'0'0,"0"17"16,18 1-1,-18 0-15,53 52 16,-18 1-1,18-36 1,-36 36 0,19-54-1,-36 1-15,17-1 16,-17-34 62,0-36-78,0 0 16,0 0-16,0 0 15,0 0-15,18 18 16,-18 0 0,18-1-1,-1 19 1,1-1-16,0 18 15,70 0 1,-53 18 0,0-1-16,1 1 15,-1 17 1,18 1 0,-36 17-16,19-36 15,-36 18 1,0-52 46,-18-18-46,18-1 0,-35-34-16,35 52 15,-18-52-15,0 17 16,18 0-1,0 35-15,0 0 16,18 1-16,0-1 16,-1 18 15,1 18-15,17 52-1,36 36-15,-18 18 16,-36-89-1,19 35 1,-36-87 31,0-1-47,0-17 16</inkml:trace>
  <inkml:trace contextRef="#ctx0" brushRef="#br0" timeOffset="85267.4">31521 3069 0,'17'0'78,"1"53"-62,0-35-16,-18 17 15,35 0-15,0 18 16,-17 18 0,-1-36-1,1 0 1,0-17 0,-36-36 62,18-17-78,-18-18 15,-17-17-15,18-1 16,-1 0-16,-17-87 16,35 122-1,0-34 1,0 35-1,0 17 1,0 0 0,17 18 15,1 0-15,0 36-16,-1-1 15,-17-17 1,18 17-16,-18 18 15,0 0 1,-18-18 0,-17-17-1,17 17 1,18-53 31,36 1-32</inkml:trace>
  <inkml:trace contextRef="#ctx0" brushRef="#br0" timeOffset="85809.8">31891 2787 0,'0'0'0,"-88"0"16,53 0-16,17 18 15,0-1 1,18 19 0,0 16-1,0-34-15,71 88 16,-36-71-1,0-35 1,1 35 0,-1-35-1,-17 0 1,17-17-16,-17-18 16,-1-1-1,-17-70 1,0 89-1,0-54 1,-17 36 0,-19 0-16,1 35 15,17 0 1,18 17 31,0 1-32,0 17-15,0-17 16,18-18 0</inkml:trace>
  <inkml:trace contextRef="#ctx0" brushRef="#br0" timeOffset="86164.23">32156 2716 0,'17'18'47,"19"0"-32,-19 35-15,19-36 16,-36 1-16,0-36 78,0 1-62,-18-36-1,0-18-15,18 53 16,0-17-16,-17 18 15</inkml:trace>
  <inkml:trace contextRef="#ctx0" brushRef="#br0" timeOffset="86805.96">32420 2522 0,'0'18'32,"18"17"-17,0 1 1,-1-1-16,1-18 15,-1 19-15,19 17 16,-19-36-16,1 1 16,0 35-1,-1-35 1,-17 17 0,0-18-1,-53-17 16,-17 0-31,-18-17 16,-53-54 0,123 54-1,0-1 1,18 0 0,0 1-16,0-1 0,18 0 15,17 1 1,53-19-1,-35 19 1,35-1 0,-17-17-16,-53 35 93</inkml:trace>
  <inkml:trace contextRef="#ctx0" brushRef="#br0" timeOffset="98116.05">24765 4674 0,'0'18'31,"18"35"-15,-1-18-16,-17 0 16,36 89-16,-1-71 15,35 176 1,-34-70 0,52-18-1,-53-53-15,0-17 16,-35-54-1,18-17 1,0 0 0,-1 0 31,-17-35-47,18-18 15</inkml:trace>
  <inkml:trace contextRef="#ctx0" brushRef="#br0" timeOffset="98502.19">25206 4833 0,'35'35'47,"-17"-17"-47,17 17 16,0 36-16,54 35 15,-36-18 1,-36-35-16,36 53 15,35 52 1,-52-52 0,-19-71-1,1 36-15,-18-53 32</inkml:trace>
  <inkml:trace contextRef="#ctx0" brushRef="#br0" timeOffset="98835.98">25135 5345 0,'18'0'32,"0"0"-32,-1 0 15,19-18-15,17 0 16,-1 18-1,19-17-15,-18-1 16,17-17 0,-34 35-16,17-36 15,-36 36 1</inkml:trace>
  <inkml:trace contextRef="#ctx0" brushRef="#br0" timeOffset="99175.29">25788 5151 0,'18'0'47,"-1"17"-32,1 18 1,-18-17 0,0 0-1,-35-54 48</inkml:trace>
  <inkml:trace contextRef="#ctx0" brushRef="#br0" timeOffset="99352.02">25488 4798 0</inkml:trace>
  <inkml:trace contextRef="#ctx0" brushRef="#br0" timeOffset="99743.18">25947 5062 0,'0'0'0,"17"0"31,19 18-15,-36 0-16,35-1 15,18 19-15,-35-1 16,70 18 0,-71-53-1,19 35-15,-36-70 63,0-1-63,0 1 15,0 0 1,0 0-16,-18 17 16,18-17-16,-18 17 15</inkml:trace>
  <inkml:trace contextRef="#ctx0" brushRef="#br0" timeOffset="100316.07">26476 5115 0,'0'0'15,"18"0"-15,-1 0 16,1 0-16,0 0 16,17 0-1,-18 0 1,1-17 0,-18-1-1,0 0-15,0-17 16,-18 35 31,1 0-32,17 18 1,0-1-16,0 19 16,0-19-1,17 36 1,1-35-1,17 35 1,18-36-16,18 19 16,-36-19-1,18-17 1,-35 0 0,52-17-1,-17-19 1,-35 19-1,-1-19-15,-17 19 16,-17 17 0,-18-18-16</inkml:trace>
  <inkml:trace contextRef="#ctx0" brushRef="#br0" timeOffset="100961.14">27817 4798 0,'17'0'47,"1"0"-31,-1 0-1,19 0 1,-1 0-16,71-18 16,-71 0-1,89-34 1,-54 16-1,-52 36-15,-1-17 16,-17-1 0,0 0 15</inkml:trace>
  <inkml:trace contextRef="#ctx0" brushRef="#br0" timeOffset="101375.13">28046 4516 0,'35'0'47,"18"0"-47,0 17 16,18 18-16,-1-17 15,1 17-15,-1 1 16,-17 34 0,-18-17-1,-35-18 1,18 18-16,-18 0 15,0-35-15,-35 17 16,-1 0 0,-52-17-1,35 0 1,36-1 0</inkml:trace>
  <inkml:trace contextRef="#ctx0" brushRef="#br0" timeOffset="102198.04">29457 4410 0,'0'0'15,"-35"-18"1,35 0-16,-18 18 16,0 0-1,1 0 1,-19 18-16,-16 70 16,16 0-1,36-52 1,0 87-1,0-35 1,0-70 0,0 17-16,36-35 15,-19 0 1,18-35 0,71-88-1,-70 34 1,17-105-1,-36 89-15,-17 69 16,-17-52 0,-19 35-1,36 18 1,-35 0 0,17 17-1,1 18-15,17 18 47,0 17-47,17 18 16,1 0-1,0 35 1,35 18-16,-36-18 16,36-18-1,0 1 1,18-18-1,-19-35 1,19-18 0,-18 0-16,-35 0 15,17 0-15</inkml:trace>
  <inkml:trace contextRef="#ctx0" brushRef="#br0" timeOffset="102772.12">29827 4374 0,'0'0'16,"-17"0"0,-1 0-16,18 18 15,-18 17 1,18-17-1,0 17-15,0 1 16,18 16 0,0-16-1,17-1 1,-17-35-16,-1 18 16,19-18-1,-1-36 1,0-34-1,-35 35 1,0-36-16,0 36 16,0 17-1,0 53 48,0 1-63,35-1 15,-17-17-15,0 34 16,17 1-16,0-17 31,-17-36-31,-1 0 16,54 0 0,-36-53-16,-17-18 15,0-17 1,-18 35-1</inkml:trace>
  <inkml:trace contextRef="#ctx0" brushRef="#br0" timeOffset="103263.98">30233 4233 0,'0'18'16,"0"0"-16,18 17 15,-1 0-15,1-17 16,0 17-16,35 36 16,-18-18-1,-18-18 1,1 0 0,0 0-1,-1 1-15,-17-19 16,-17-17 15,-1 0-31,0-17 16,-34-36-16,34 17 15,-17-52 1,-1 71-16,36-19 16,0 1-1,0 17 1,18 18 15,0 0-15,70 0-16,0 0 15,-53 0 1,-17 0-16,17 0 16,0-17-1,-17-1 1,0 18-16</inkml:trace>
  <inkml:trace contextRef="#ctx0" brushRef="#br0" timeOffset="103804.28">30762 4198 0,'-35'0'0,"17"0"16,1 0 0,17 18-1,-18 17-15,18-17 16,0-1-16,0 1 16,0 17-16,0-17 15,18-1 1,-18 1-1,17-18 1,19 0-16,-1-35 16,0-36-1,0 1 1,-35 52 0,0 0-1,18 18 1,-18 18 31,0 0-47,18 17 15,-18-17-15,0-1 16,0 1 0,0 35-16,0-36 15,17-17 1</inkml:trace>
  <inkml:trace contextRef="#ctx0" brushRef="#br0" timeOffset="105562.04">30427 5221 0,'0'18'63,"0"-1"-48,-18 19 1,18-19-16,0 19 16,0-19-16,0 36 15,18-18-15,17 18 16,18 0 0,-35-53-1,0 0 1,-1 0-1,1-17 1,-18-19 0,35-17-16,-17 36 15,-18-36 1,0 18 0,0-1-1,0 19 1,0 34 31,17 1-47,1 17 15,17 36 1,-17-18-16,53 0 16,-19-18-1,-34-35 1,0 0-1,17-18 1,-35 1-16,35-36 16,-17-71-16,-18 18 15,0 53 1,-18-35 0,-17 35-1,17 36 1,1 17 46</inkml:trace>
  <inkml:trace contextRef="#ctx0" brushRef="#br0" timeOffset="106246.12">31274 5133 0,'-18'0'16,"0"0"0,1 0-1,-18 18-15,35-1 16,-36 54-1,19-18 1,17 0-16,0-18 16,0-17-1,17-18 32,1 0-31,17-18-16,-17-17 15,17-1 1,-35 19-16,0-19 16,18 19-1,-1 17 63,1 35-62,0-17 0,-18-1-1,17-17 1</inkml:trace>
  <inkml:trace contextRef="#ctx0" brushRef="#br0" timeOffset="106545.5">31362 5168 0,'18'0'62,"-1"18"-62,1-1 16,17 36-16,-17-35 16,-1 0-16,1-18 15,-18 17 1,0-52 15,0 17-15,0-17-16,0-53 15,0 53 1,0-1-16</inkml:trace>
  <inkml:trace contextRef="#ctx0" brushRef="#br0" timeOffset="107039.22">31574 5062 0,'17'0'63,"1"0"-63,0 0 16,17-17-1,-18-19-15,1 1 16,0 18-16,-18-1 15,0-17 1,-18 35 47,0 17-63,-34 36 15,34 0 1,18-18-16,-18-17 15,18 35 1,0-18-16,0 0 16,18-35-1,17 18 1,53-18 0,-70 0-1,123-70 1,-35-19-16,-35 1 31,-36 71-31</inkml:trace>
  <inkml:trace contextRef="#ctx0" brushRef="#br0" timeOffset="107647.63">31662 4180 0,'0'0'0,"35"53"16,18 18-16,-18-36 15,18 18 1,-18 18-16,36-36 15,-36 35-15,1-34 16,-19-1-16,19 18 16,-1 0-1,0-18 1,-35-53 62,0-17-62,0-18-16,18 18 15,-18 17-15,17-35 16,-17 18-16,18 18 16,0-1-1,-1 18 16,19 35-15,-1-17 0,35 35-16,-52-18 15,17-17 1,-17-18 0</inkml:trace>
  <inkml:trace contextRef="#ctx0" brushRef="#br0" timeOffset="108132.19">32420 4445 0,'0'0'0,"0"18"16,0 17-1,0-17 1,0 17-16,18-18 16,0 19-1,-1-19 1,1 1-1,17-18 1,-17 0-16,35-18 16,-18-52-1,-35 35 1,0-1 0,-18-17-1,1 18 1,-36 17-16,53 1 15,-36 17-15,1 0 16,-18 0 0,36 17-1,-1 19 1,18-19 0,0 1-16,0 0 15</inkml:trace>
  <inkml:trace contextRef="#ctx0" brushRef="#br0" timeOffset="108479.01">32773 4251 0,'0'18'15,"0"17"1,0-17-16,0-1 16,0 18-16,18 1 15,-1-1 1,19-17 0,-19-1-1,19-17-15,-1-17 16,-18-19-1,1 1 1,-18-18-16,0 36 16,-18-54-1,-34 36 1,52-1-16,-36 19 16</inkml:trace>
  <inkml:trace contextRef="#ctx0" brushRef="#br0" timeOffset="108965.12">33002 4057 0,'0'0'16,"-17"18"-16,-1 17 16,18-17-1,0 17-15,18 0 16,-1-17-1,1-1 1,17 1 0,-17-18-1,-18 18 1,18-1-16,-18 1 16,17-18-1,-17 18 1,-17-18 46,-1 0-46</inkml:trace>
  <inkml:trace contextRef="#ctx0" brushRef="#br0" timeOffset="110086.73">33196 3951 0,'0'0'0,"0"18"31,0-1-15,0 19 0,0-19-1,18 19-15,0-19 16,-18 1-16,0 0 16,17 17-1,-17-18 1,0-52 46,-17 0-46,-1 0-16</inkml:trace>
  <inkml:trace contextRef="#ctx0" brushRef="#br0" timeOffset="110270.23">33002 3775 0</inkml:trace>
  <inkml:trace contextRef="#ctx0" brushRef="#br0" timeOffset="111188.16">33302 3916 0,'0'0'0,"0"17"0,0 1 16,18 17-16,0-35 15,-18 53 1,17-17-1,-17-54 64,0 0-64,18-35-15,-18 18 16,0 0-16,0 17 15,17 1-15,-17-1 16,0 0 0,18 18 15,0 18-15,-1 0-1,19 17-15,-36-18 16,35 1-1,-17-18 1,-1 0 0,1-18-1,-1 1 1,-17-18-16,0-1 31,0 19-31,0-1 16,-17 18 15,17 18-15,0-1-1,0 1 17,17 0-32,19-1 15,-19 1 1,36 17-1,18 106-15,-36-88 16,-17 124 0,-18-160-1,0 1 1,0-1 0,-36-17-1,1 0-15,-18 0 16,18-35-1,0 18-15,17-19 16,-35-52 0,53 35-16</inkml:trace>
  <inkml:trace contextRef="#ctx0" brushRef="#br0" timeOffset="116693.83">25594 7373 0,'18'35'62,"17"1"-62,0 34 16,1-35-16,-1 18 15,0 0 1,53 88-16,-52-105 16,16 52-1,1 0 1,-17-53-1,-19-17 1,-17 0-16</inkml:trace>
  <inkml:trace contextRef="#ctx0" brushRef="#br0" timeOffset="117114.17">25982 7161 0,'18'36'47,"35"52"-31,-18-18-16,18 1 15,106 123 1,-1 0-1,-105-141 1,71 141-16,-71-159 16,0 18-1,-18-35 1</inkml:trace>
  <inkml:trace contextRef="#ctx0" brushRef="#br0" timeOffset="117536.02">26335 7955 0,'0'-17'62,"0"-1"-46,35 0-16,-17 1 31,17-1-31,-35 0 16,18 18-16,-1-17 15,1 17-15,17-36 16,-35 19-1,18 17-15</inkml:trace>
  <inkml:trace contextRef="#ctx0" brushRef="#br0" timeOffset="118462.24">26670 6932 0,'0'18'47,"0"17"-47,35 36 15,1-19-15,-19 37 16,71 52-16,-52-53 15,17-17 1,0-1-16,-1 18 0,1-17 16,-17-36-1,-19-35 32,-17-18-31,0-70-16,18 35 15,-18-17 1,0 52 0,0-17-16,18 35 15,-1-35 1,54 17 0,-36 0-16,106 18 15,35 0 1,-105 0-1,0 18 1,-1 70 0,-52-70-1,-1 70-15,-17-53 16,0 1 0,-52-19-1,-72 36 1,36-53-1,-36 18-15,71-18 16,36 0 15,17-18-15</inkml:trace>
  <inkml:trace contextRef="#ctx0" brushRef="#br0" timeOffset="119458.71">28116 7338 0,'0'-18'16,"-17"18"-1,-1 0 1,0 0-16,-17 0 16,18 0-1,-1 35 1,0 1-16,18 17 15,0-18 1,0-17 0,18 70-1,0-71 1,-1 1 0,1-18-16,52 0 15,-34-18 1,17-87-1,-18 34 1,-35 53 0,0-17-1,0 53 32,0-1-31,18 19-1,-1-36 1,1 17 0,-1-17-16,1 0 15,17 0-15,18-35 16,-35 17-16,0-17 16,-1-18-1,-17 0-15,0 18 16,0-36-16,-17 54 15,-1 17 17,0 0-17,1 17 1,17 19-16,0-1 16,35 0-1,0 0 1,-17 1-1,17-1 1,-17 18 0,-1-35-16,-17 35 15,0-18 1,0 0 0,-17 0-1,-1-35 1,18 18-1,-18-18 1,1 0-16,-1-18 16,1-35-1,17 18-15</inkml:trace>
  <inkml:trace contextRef="#ctx0" brushRef="#br0" timeOffset="119965.35">28822 7214 0,'18'0'31,"-1"0"-15,1 0-1,-1-17 16,-17-1-15,18 18-16,-18-35 16,0 17-16,0 0 15,0 1 1,-18-1 0,1 18-1,-1 0 1,1 0-1,17 18 1,0 17-16,0 18 16,0-35-1,0-1 1,0 1 0,0 0 15</inkml:trace>
  <inkml:trace contextRef="#ctx0" brushRef="#br0" timeOffset="120612.98">29986 7038 0,'0'-18'110,"53"1"-95,-35 17-15,-1-18 16,54-17-16,-36 35 16,53-36-1,-52 19 1,-36-1 15</inkml:trace>
  <inkml:trace contextRef="#ctx0" brushRef="#br0" timeOffset="121032.47">30127 6650 0,'18'0'32,"17"-18"-32,18 18 15,18 0-15,17 0 16,-18 0 0,89 71-16,-124-54 15,1 19-15,-1-1 16,-35 18-1,18 17 1,-36-17 0,-35 53-1,-53-18 1,53-70-16,18 17 16,35-52 30,18-19-30</inkml:trace>
  <inkml:trace contextRef="#ctx0" brushRef="#br0" timeOffset="121646.96">31044 6403 0,'18'18'47,"0"17"-32,-1 18-15,1-53 16,0 53-16,17 17 15,-17-34 1,-1-19-16,-17 1 16,0-1-1,0-34 48,0-18-63,0-18 15,18 17-15,17-70 16,0 54 0,-17 16-16,17-52 15,1 70 1,-36 1-16,17-1 16,1 18-1,-1 0 1,19 35-16,34 36 15,-34-18 1,-1-18 0,-35-17-1,18-18 1,-18 17-16,17-52 31,1 0-15,-18 17-16</inkml:trace>
  <inkml:trace contextRef="#ctx0" brushRef="#br0" timeOffset="122066.08">31644 6279 0,'-17'0'31,"17"18"-31,-18 0 15,18 17-15,0 0 16,0 1-16,0-1 16,35 35-1,0-34 1,1-36 0,34 0-1,1-36-15,-71 1 16,17-18-1,-34-53 1,17 89 0,-53-36-1,0 35 1,35 18-16,-35-17 16,36 17-1,17 17 1,-18-17-1,36 0 32</inkml:trace>
  <inkml:trace contextRef="#ctx0" brushRef="#br0" timeOffset="122645.39">32579 5856 0,'0'0'16,"-18"-18"-16,-17 18 0,0-17 16,17 17-1,1 0-15,-1 35 16,18 0 0,0 1-1,0 17 1,0-36-1,35 18-15,-35-17 16,71 53-16,-54-54 16,19 19-1,-1-1 1,-17-35 0,-18 18-1,0-1 1,-36 18-1,-34 18 1,17-17 0,-53-1-1,71-17 1,17-18 0,0 0-16,18-36 31,0 1-31,71 0 15</inkml:trace>
  <inkml:trace contextRef="#ctx0" brushRef="#br0" timeOffset="123313.88">32702 5786 0,'0'0'0,"-70"-18"31,52 18-31,-17 53 16,17-36 0,18 19-16,0 34 15,0-17 1,36 35-16,-1-88 16,53 53-1,71-53 1,-141-17-1,34-72 1,-34 1 0,-18 53-16,0 17 15,0 1 1,0 34 15,-18 19-15,18-19-1,0 54-15,0-36 16,0 0 0,0 18-1,18-53 1,-18 18 0,0 0-16,0-1 15,18-17 1,17 0-1,0-35 1,53-36 0,1-34-1</inkml:trace>
  <inkml:trace contextRef="#ctx0" brushRef="#br0" timeOffset="123658.53">33161 5539 0,'0'17'32,"0"1"-32,0 17 15,0 0 1,18 1-16,-1 17 15,1 35 1,0-35 0,-1-18-1,-17 0 1,0-17-16,0 0 31</inkml:trace>
  <inkml:trace contextRef="#ctx0" brushRef="#br0" timeOffset="125913.1">31644 7549 0,'0'-17'15,"0"-1"1,0 1-1,-17-1-15,-1 0 16,0 1 0,1 17 15,-1 0-15,0 0-16,-35 53 15,0-1 1,18-16-1,0 34 1,17 1-16,18-36 31,0-17-15,0-1-16,18 1 16,35 0-1,0 17 1,0-35-16,0 0 15,17-35 1,-70 17 0,35-35-1,1-35 1,-36-18 0,17-17-16,-17 34 15,0-16 1,-53-54-1,53 88 1,-17-17 0,-1 35-1,18 0-15,-17 18 16,17 53 31,0 17-47,0 0 15,35 18 1,-18 0-16,1 18 0,53 34 16,-18-34-1,-1 17 1,37-17 0,-72-36-1,89 18 1,-53-35-16,0-1 15,0 1 1</inkml:trace>
  <inkml:trace contextRef="#ctx0" brushRef="#br0" timeOffset="126567.01">32350 7197 0,'-88'0'16,"35"17"-1,17 19-15,-52-1 16,71 0-1,-19 18-15,36-35 16,0 17-16,0-17 16,0 17-1,0-17 1,36-1 0,16 1-1,-16-18-15,52 0 16,35-106-1,-123 88 1,71-105 0,-71 35-1,0 17 1,-18 53 0,18 36 46,0 0-62,0 17 16,0 18-16,18-18 15,0-17-15,-1 52 16,18-52 0,-35 0-1,53-1 1,-17-17 15,-36-17-31,17-19 16,19-52-1</inkml:trace>
  <inkml:trace contextRef="#ctx0" brushRef="#br0" timeOffset="126872.38">32491 6914 0,'35'36'32,"0"17"-17,1-18-15,-19 0 16,36 18-1,53 71 1,-53-36-16,0-35 16,0 35-1,-53-70 1,-18-18 15,-17-36-31</inkml:trace>
  <inkml:trace contextRef="#ctx0" brushRef="#br0" timeOffset="127113.15">32579 7144 0,'0'-18'15,"18"18"16,-1 0-15,1 0-16,17-18 16,53-17-16,36 0 15,-1-36 1,-87 71 0,-19-53-1</inkml:trace>
  <inkml:trace contextRef="#ctx0" brushRef="#br0" timeOffset="127772">33073 6879 0,'-53'0'31,"18"0"-15,35 18-1,-18-18-15,18 17 16,0 19-16,18 52 16,-1-53-1,-17-17 1,18-1 0,0-17-1,17-17 1,-17-18-16,-18-18 15,35-53 1,-35 53 0,0 35-1,0 1 1,0 34 31,17 1-32,1 17-15,0 0 16,17 1-16,-35-1 16,18-17-1,17 17-15,-17-35 47,-18-18-31,17-35-1,-17 18-15</inkml:trace>
  <inkml:trace contextRef="#ctx0" brushRef="#br0" timeOffset="128367.43">33143 6526 0,'0'36'32,"36"-1"-17,-36 18-15,53 35 16,-18-35-16,-17-18 16,-1 18-16,19-18 15,-19 18 1,-17-35-1,18 0-15,-18-54 79,0 1-79,-18 0 15,18 17-15,-17-35 16,17 18-16,0 17 15,0 1 1,35-19-16,-18 36 16,36-17-16,-17 17 15,-1 0 1,-17 0 15,-18 53-31,0-36 16,0 1-16,-18 17 15,-17 18 1,17-18 0,0-17-1,-17-18 1,17 0 0,18-18-1</inkml:trace>
  <inkml:trace contextRef="#ctx0" brushRef="#br0" timeOffset="128941.14">33549 6473 0,'-17'0'0,"-1"0"16,18 36 15,0-1-31,0-17 16,0-1-16,18 54 15,-18-53 1,17-18-1,1 0 1,-1 0 0,19-36-1,-1-34-15,-17-1 16,-18 36 0,0 17-1,17 18 32,1 0-31,17 0-1,-17 0 1,17 0 0,-17 0-1,-18 18 48</inkml:trace>
  <inkml:trace contextRef="#ctx0" brushRef="#br0" timeOffset="133853.37">26282 10636 0,'0'-17'31,"0"-19"47,18-17-62,-18 18-16,0-35 16,0 34-16,0-17 15,0 0-15,0-35 16,-36-18-1,1 1 1,17 87 0,-35-53-16,36 71 15,-1 0 1,1-17 0,-1 17-1,0 0-15,-35 17 16,-35 72-1,0-1 1,-18 53-16,18 18 16,53-89-1,17 71 1,18-70 0,0 35-1,53 35-15,18-18 16,-54-52-1,71 70 1,-35-35 0,0 0-1,0-36 1,0 71-16,-18-105 16,1 52-1,-36-35 1,17-36-1,-17 19 1,-35-36 47,-18-18-63</inkml:trace>
  <inkml:trace contextRef="#ctx0" brushRef="#br0" timeOffset="134209.29">25806 11501 0,'17'0'32,"-17"-18"-17,36 0 1,-19 1-16,19-1 16,-19 0-16,18 18 15,18-35 1,-17 17-1,-36 1 1,17 17-16,-17-18 16,36 18-1,-36-17-15</inkml:trace>
  <inkml:trace contextRef="#ctx0" brushRef="#br0" timeOffset="134569.06">26547 10918 0,'0'18'31,"0"0"-15,0 17-1,17 18-15,1 35 16,-1-53 0,36 89-1,-53-71 1,18-18-1,0 18-15,-1-53 16,1 0 0,0 0-1</inkml:trace>
  <inkml:trace contextRef="#ctx0" brushRef="#br0" timeOffset="135089.14">27111 10901 0,'0'17'0,"-18"1"16,18 17-16,0 36 15,0-36-15,0 36 16,0 35 0,0-89-1,0 19-15,18-19 16,0 18-1,17-35-15,-17 0 16,70-17 0,-35-36-1,0 18-15,-18-18 16,0-53 0,-35 35-1,0 18-15,-35-52 16,-36 52 15,36 35-15</inkml:trace>
  <inkml:trace contextRef="#ctx0" brushRef="#br0" timeOffset="135983.31">27464 10830 0,'17'0'31,"1"18"-31,0 17 16,35 0-16,-36 18 16,1-53-16,-1 36 15,1-19 1,-18-34 46,0-19-46,0-17-16,-18 1 16,1-19-1,17 53 1,0 1-16,17 34 78,19 36-62,-19-35-16,19 17 15,-1 0-15,-17 1 16,-18-54 78,0 0-94,17-17 15,-17-35-15,18 34 16,-18 1-16,0 0 15,18 17 1,-1-17 0,1 35 31,17 0-32,-17 18 1,-1-18-16,19 35 15,-19-35-15,1 17 16,17 1 0,0-18-1,-17 0-15,0 0 16,-1 0 0</inkml:trace>
  <inkml:trace contextRef="#ctx0" brushRef="#br0" timeOffset="136903.06">28293 10372 0,'-18'0'16,"-17"17"-1,17-17-15,18 18 16,-35 17 0,35 1-16,0-19 15,0 18 1,0-17 0,0 0-1,0-1 1,0 1 15,18-18 16,-1 0-31,1 0-1,-18-18-15,18 18 16,-1-17-1,-17-36 1,18 35-16,-18-70 16,-18 53-1,-17-18 1,-18 35 0,53 0-1,-18 18 1,1 0-16,-1 18 15,0 35 1,18 35 0,0-35-1,18 18 1,17 17-16,1-70 16,-19-1-1,1-17 16,17 0-15,-17 0 0,17 0-16,18-17 15,53-36-15,-71 53 16,0-36 0,1 19-1,-19-1 1,19 0-1,-1-17-15</inkml:trace>
  <inkml:trace contextRef="#ctx0" brushRef="#br0" timeOffset="137291.2">28769 10248 0,'35'-17'62,"36"-19"-62,-18 36 16,0-35-16,0 0 15,17 17-15,-17-17 16,0 17 0,-53 1-1,18-19 1,-1 36-16,-17-17 15,0-1 1</inkml:trace>
  <inkml:trace contextRef="#ctx0" brushRef="#br0" timeOffset="137756.13">28910 9790 0,'35'0'47,"36"35"-47,-36-18 15,71 36-15,-71-35 16,36 35-1,-1 18 1,-52-54-16,17 54 16,-35-18-1,0-36 1,0 1 0,0 0-1,-35-1-15,-53 18 16,70-17-1,1-18-15,-1 18 16,-35-1 0,53 1 31</inkml:trace>
  <inkml:trace contextRef="#ctx0" brushRef="#br0" timeOffset="140438.64">30780 9278 0,'-18'0'47,"18"-18"-31,-17 1-1,-1 17-15,0 0 16,18-18 0,-17 18-16,-19 0 15,19 0 1,-19 18-1,36-1-15,-17 1 32,17 0-17,0-1 1,0 1 0,0 0-1,35-1 1,-17 1-1,105 35 1,-52-18 0,-54-17-16,36 35 15,-35-53 1,-18 53 0,0-18-1,0 0 1,0-17-1,-53 52-15,0-52 16,-53 0 0,-35-18-1,53 0 1,-88 0 0,17-53-1,141 35-15,18 0 31,0 1-15,0-1-16,0 0 16,88-70-1</inkml:trace>
  <inkml:trace contextRef="#ctx0" brushRef="#br0" timeOffset="141232.26">30974 9049 0,'18'17'47,"-1"1"-47,18 17 16,1 36-16,17-18 16,-18 0-1,0 17-15,36 54 16,-18-54-1,-53-34 1,0-1 0,-36-53 31,1 1-47,0-19 15,-18 19-15,0-1 16,-18-17-1,54 35 1,17-18 125,17 18-141,1-18 15,-18 1 1,18 17-16,17-35 16,-17 35-16,35-36 15,-36 19 1,36-19-1,-35 36 1,17-35 0</inkml:trace>
  <inkml:trace contextRef="#ctx0" brushRef="#br0" timeOffset="141653.97">31344 9260 0,'18'0'47,"0"0"-47,-1 0 15,18 18 1,-17 0 0,0 17-16,17-17 15,-17-1-15,-18-52 63,17 0-48,-17-1-15,0-34 16,0 35-16,0 17 16,0 0-1,0 1 1</inkml:trace>
  <inkml:trace contextRef="#ctx0" brushRef="#br0" timeOffset="142238.26">31697 9102 0,'0'0'0,"18"0"94,-1-18-79,-17 0-15,18 1 16,-36 17 78,1 0-94,-19 0 15,19 0-15,-1 17 16,1-17-16,17 18 15,0 17 1,0-17 0,0 0-1,0-1-15,0 1 16,0 17 0,35-35-16,-18 18 15,72-18 1,-19-18-1,-52 18 1,70-53 0,-70 18-1,17 17-15,0-17 16,-35 17 0,18 18-16</inkml:trace>
  <inkml:trace contextRef="#ctx0" brushRef="#br0" timeOffset="142789.16">32032 8890 0,'0'0'15,"-35"0"1,35 18-1,-18-18-15,1 53 16,-1-53 0,18 52-1,0-16 1,0-1-16,0-17 16,18-18 15,-1 0-16,19-53 1,-19 17 0,36-52-16,-53 71 15,18-1 1,-18 36 62,17-18-62,-17 17-16,36 1 15,-19 17-15,1-35 16,0 0-16,17 0 16,0 0-16,71 0 15,-35-35 1,-54 0-1,18-18-15</inkml:trace>
  <inkml:trace contextRef="#ctx0" brushRef="#br0" timeOffset="143533.91">32508 8767 0,'0'17'31,"0"1"-31,0-1 15,0 36-15,18-53 16,0 36-16,-18-1 16,35 0-1,-35-17 1,0-36 31,0 1-47,0-1 15,-18-35-15,18-18 16,0 54 0,0-36-1,0 35 1,18 18 46,17 18-62,-17 0 16,17 17-16,0 35 16,-17-52-1,0 17-15,17 1 16,-35-54 46,0 0-62,-18-17 16,1-18-16,17 18 16,0 0-16,0-1 15,0 19 1,0-1 0,0 0-1,17 18 1,1 0-16,0 0 15,-1 0 1,1 0 15,0 0-31,-1 0 16,1 0 0,0 18-1,17 0-15,-35-1 16,53-17-1,-18 0 1</inkml:trace>
  <inkml:trace contextRef="#ctx0" brushRef="#br0" timeOffset="143825.67">33126 8661 0,'17'0'31,"-17"17"-31,0 1 16,18-18-16,-18 18 16,0-1 15,0 1-15,0 0-1,0-36 16,0-17-15,-53-36 0,0 36-16,36 17 15,-1-35-15</inkml:trace>
  <inkml:trace contextRef="#ctx0" brushRef="#br0" timeOffset="143984.9">32949 8431 0,'18'0'109</inkml:trace>
  <inkml:trace contextRef="#ctx0" brushRef="#br0" timeOffset="144919.44">33161 8502 0,'18'35'31,"17"-17"-31,-35-1 16,0 1 0,18 0-1,-18-36 48,0 0-48,0 1 1,0-54 0,0 54-1,0-1-15,17 18 63,1 0-48,0 0 1,-1 0-16,1 0 16,0 0-1,17-18 1,-18 1-16,-17-1 16,0 0-1,0 1 1,0-1-1,-17 1 1,-1 17 31,1 0-47,17 17 16,0 1-1,0-1 1,17-17-1,18 53-15,-17-35 16,35 0 0,-18-1-1,1 19 1,-19-19 0,-17 36-1,18-18-15,-18 54 16,0-19-1,-18-35 1,-17-35 0,17 0-1,1 0 1,-1 0-16,0-17 0,-35-89 16,53 35-1,53-34 1,18 16-1,-53 72 1,-1 17-16</inkml:trace>
  <inkml:trace contextRef="#ctx0" brushRef="#br0" timeOffset="145682.17">31362 10460 0,'0'18'47,"18"-18"-32,-1 35 1,1 18-16,-18-36 16,35 36-16,-35-35 15,0 17-15,35-17 16,-52-36 62,-1-17-78,-35-36 16,0-17-16</inkml:trace>
  <inkml:trace contextRef="#ctx0" brushRef="#br0" timeOffset="145917.12">31221 10160 0,'17'18'125</inkml:trace>
  <inkml:trace contextRef="#ctx0" brushRef="#br0" timeOffset="146560.09">31715 10372 0,'17'0'47,"1"0"-32,-18 17 1,0 1 15,18 0-31,-18-1 31,0-52 63,0 17-94,0-35 16,0 18-1,0 0-15,0-36 16,0 54-16,0-1 16,35 0-1,-35 1 1,18 17-16,-1 0 15,18 0 1,-17 0-16,0 17 16,52 36-1,-52-35 1,0 0 0,-1-1-16,1 1 15,0-18 16,17-18-15,0-17 0,-17 0-16</inkml:trace>
  <inkml:trace contextRef="#ctx0" brushRef="#br0" timeOffset="147867.2">32173 9966 0,'0'0'0,"-17"0"16,-1 0 0,18 18-1,0-1-15,0 1 16,0 35-1,0-18 1,18-17 0,-1-18-1,19 0 1,17-36-16,35-69 16,-53 52-1,-35 35 1,0 0-1,0 36 1,0 35 0,0 18-16,-18 175 15,18-175 1,-35 176 0,35-124-1,-18-87 1,-17 52-1,0-53-15,17-17 16,-35-1 0,18-17-1,17-17 1,-17-54 0,35 1-1,0 17-15,35-53 16,71 18-1,-70 70 1,52-52 0,-35 17-1,-18 17-15,18 1 16,-18 0 0,18 0-1,-18-1 1,-35 1-1,18-18 1,-18 18-16,-18 35 94,18 35-94,-17-17 15,17-1-15,-36 19 16,36-1-16,0 0 16,0-17-1,36-36 17,-19-17-17,36 0-15,-35-1 16,-1-69-1,-17 52 1,0 35 0,0 0-16,-17 18 47,-1 0-32,18 18 1,0 0-1,0 17 1,0-17-16,0-1 16,0 18-1,18-17 1,17 17 0,-35-17-1,18 35-15,-18 0 16,0-18-1,-18 0-15,-17-17 32,17-18-17,1-53 1,17 18 0,35-142-1</inkml:trace>
  <inkml:trace contextRef="#ctx0" brushRef="#br0" timeOffset="148201.47">32808 9701 0,'18'0'31,"-18"36"-31,18-19 0,-18 19 16,17-1 0,-17 0-16,0 18 15,0 18 1,0-1 0,0-35-1,0 18-15,0-35 16,0 0-1,-17-18 1,-1 0 0,0-36-1,1 36-15</inkml:trace>
  <inkml:trace contextRef="#ctx0" brushRef="#br0" timeOffset="148441.03">32808 9948 0,'18'0'63,"-18"-17"-63,18 17 16,17 0-1,0-18 1,-17 18-16,35-35 15,-36 17 1,36-17 0,-35 35-16</inkml:trace>
  <inkml:trace contextRef="#ctx0" brushRef="#br0" timeOffset="148668.34">33108 9772 0,'0'18'47,"0"-1"-31,0 1-16,0 17 15,0-17 1,0-1 15,-17-17-31,-1 0 31,18-35-15</inkml:trace>
  <inkml:trace contextRef="#ctx0" brushRef="#br0" timeOffset="149452.15">33249 9578 0,'0'18'31,"0"-1"-31,0 18 16,0 36 0,0-53-1,0-1-15,0 1 16,0 0 0,0-1 15,18-17-16,0 0 1,-1 0 0,1 0-1,0-35 1,17 17-16,-18-70 16,-17 53-1,0 0 1,0-1-1,0 19 1,0-1-16,0 0 16,0 1 15,-17 17-15,17 17 62</inkml:trace>
  <inkml:trace contextRef="#ctx0" brushRef="#br0" timeOffset="149976.54">33514 9402 0,'0'35'31,"0"-18"-15,0 1-16,0 0 15,0-1 1,0 1-16,0 0 15,0-54 79,18-17-94,-18 36 16,35-36-16,-18 0 15,1 35-15,-18 1 16,18 17 0,-1 0 15,-17 17-15,0 1-16,18-18 15,-18 35 1,0-17-1,0 0 1,0-1-16,0 1 16,-18 17-1,-17-35 1,-53 18 0</inkml:trace>
  <inkml:trace contextRef="#ctx0" brushRef="#br0" timeOffset="150761.37">30304 8908 0,'0'0'0,"-230"105"16,107-52-1,52-17-15,-35 34 16,-17 54 0,88-89-1,-89 159-15,36 18 16,70-54 0,18 19-1,18-71 1,17-36-1,36 36 1,17-35-16,-53-54 16,54 36-1,-1-35 1,0-1-16,53-17 16,177 18-1,-72-18 1,-69 0-16</inkml:trace>
  <inkml:trace contextRef="#ctx0" brushRef="#br0" timeOffset="151809.19">33567 9084 0,'17'18'94,"1"17"-79,17 36-15,36-1 16,-53-17-16,34 35 15,19 18 1,-71 53 0,0-106-1,0 70-15,0-70 16,0 0 0,0 0-1,0-35 1,0 34-1,-18 1 1,1-17-16,-1-19 16</inkml:trace>
  <inkml:trace contextRef="#ctx0" brushRef="#br0" timeOffset="156130.12">9613 9648 0,'0'18'109,"0"17"-93,18 18-16,-1-35 15,1 17-15,0 18 16,-1-18 0,1 18-1,0-17 1,-18-19-1,0-52 79,0 0-94,0-1 16,0-17-16,-36 18 15,36-18-15,0 0 16,-17 18 0,-1-18-1,18 18-15,0 17 16,0-17 0,0 17-1,0 1 1,0-1-1,0 0 1,18 1 0,-1-1-1,1 18-15,0 0 32,-1 0-17,19 18 16,-36-1-15,35 36 0,-35-17-1,17-1 1,-17-17-16,0-1 16,0 1 15,-17-18-16,17 17-15,0 1 32,-18-18-32,36 0 109,-1 0-109,1 0 16,17 0-16,1 0 15,-19 0-15,1 18 16,35-1 0,0 36-16,-36-17 15,1 16 1,-18-34-1,0 0 1,0-1-16,-18 1 31,1 0-31,-1-18 16,1 17-16,-54-17 16,36 0-1,-18 0 1,-18 0-1,54 0 1,-1 0-16</inkml:trace>
  <inkml:trace contextRef="#ctx0" brushRef="#br0" timeOffset="157000">10283 9543 0,'0'-36'16,"0"19"15,-17 17-15,17-18 0,-18 18-1,1 0 1,-1 0-1,18 18 1,0 17 0,-18-35-1,18 18 1,0 35-16,0-36 16,0 1-16,18-36 109,0-17-93,-1 17-1,-17 1-15,0-1 16,0 0-16,18 36 109,-18 0-109,17-1 16,1 19-1,-18-19-15,18 1 16,-1-18-16,1 0 63,-18-35-48,18 17-15,-1-35 16</inkml:trace>
  <inkml:trace contextRef="#ctx0" brushRef="#br0" timeOffset="157675.91">10389 9313 0,'0'18'62,"0"0"-46,18-1-16,0 19 0,-1-1 16,1 0-1,0 18 1,17 0 0,-35-35-16,0 17 15,0-18 1,0 1-1,-35-18 17,-1 0-17,1-18-15,0-17 16,17 18 0,0-36-1,18 17 1,0 19-1,0-1 1,0 0 31,36 18-16,-36-17-31,17-1 16,19 18-16,-19-17 15,1 17 1,0 0-16,-1-18 16,1 18-1,-1 0 1,1 0-16</inkml:trace>
  <inkml:trace contextRef="#ctx0" brushRef="#br0" timeOffset="158097.41">10601 9243 0,'0'17'109,"0"1"-93,0 0-16,0-1 15,0 1 1,0 0-16,0-1 16,18-17-1,17 18 1,-17-18-1,17 0 1,0-35-16,-17 35 16,-18-71-1,17 36 1,-17-18-16</inkml:trace>
  <inkml:trace contextRef="#ctx0" brushRef="#br0" timeOffset="158751.31">10672 9066 0,'17'18'32,"1"0"-32,17 17 15,-17-17 1,17 17-16,0 35 16,-17-34-1,0-19-15,-1 19 16,1-19-1,-18 1 1,17-18-16,1 0 47,-18-18-31,0-35-1,0 18-15,0 0 16,18-18-16,-1 35 15,1 1 17,17 17-17,-35-18-15,18 18 16,17 0-16,0 0 16,-17 18-1,0 17 1,-1-35-1,1 18 1,-18-1 15,0 1-15,0-1 0,0 1-1</inkml:trace>
  <inkml:trace contextRef="#ctx0" brushRef="#br0" timeOffset="160155.24">10883 9895 0,'18'0'62,"-18"-17"-46,17 17 15,-17-18-15,0 0-1,18 18 1,-18-35-1,18 0-15,-18-18 16,0 35 0,0 36 77,0 0-93,0 17 16,0 18-16,17-18 16,1 53-16,0-52 15,-18 17 1,35 17-16,-17-17 16,-18-18-1,17-17 1,-17-53 62,-17-1-62,-1 19-16,0-36 15,1 18-15,-19-36 16,36 36-1,-35-71-15,35 35 16,0 54 0,0-54-1,0 36 1,0 17 0,0 1-1,18-1-15,-1 18 16,19 0-1,-1 0 1,-35 18 0,70 17-1,-52 0 1,0 0-16,-18 71 16,0-53-1,0-18 1,0 1-1,-18-19 1,0-17 0,-17 18-16,18-18 15,-19 18 1,54-18 46,0 0-62</inkml:trace>
  <inkml:trace contextRef="#ctx0" brushRef="#br0" timeOffset="161112.51">11201 9842 0,'17'18'47,"-17"0"-47,18-1 15,-18 1-15,18 17 16,-18 1-1,35 17 1,-17-36-16,-18-52 63,0 17-48,0-35-15,0 0 16,0 0-16,0 18 15,0 18-15,35-19 16,-18 36 0,1 0-1,17 0 1,-17 0-16,35 0 16,-35 0-1,-1 0 1,-17-17 15,-17-1-15,17 0-1,-18 18 17,0 0-17,1 0-15,-1 0 16,0 18-1,18 0 1,0 35-16,0-1 16,18-34-1,0 53 1,17-36 0,-17-35-1,-1 0-15,1 0 16,35-35-1,-18-36 1,-35 36 0,0-18-1,0 18 1,0 17-16,-18 18 31,-17 0-15,17 0-1,1 18 1,-1-18-16,18 17 16,-17 1-16,17 0 15,0-1 1,17-17 15</inkml:trace>
  <inkml:trace contextRef="#ctx0" brushRef="#br0" timeOffset="162152.03">11695 9631 0,'-36'0'15,"19"17"-15,17 1 16,0 0-16,0 17 16,0-17-16,0 17 15,17 0 1,19-17-1,-19-1 1,19 19-16,-1-36 16,-18 0-16,1 0 15,17-18 1,-17 0 0,0-17-16,-18 18 15,17-36 1,-17 35-16,0-17 15,0 17 1,-17 18 0,-19-18-1,1 18 1,17 0 0,18 36-16,0 17 15,0-36 1,0 1-1,0 17 1,0-17 0,36-18-1,-19 17-15,1-17 16,17 0 0,18-35-1,-53 18 1,18-36-1,-18-18 1,0 53-16,0-17 16,-18 35 15,18-17-15,18 34 46,-1-17-46,-17 18-1,18-1-15,0 1 16,-1 0-16,-17 17 16,18-17-1,-18-1-15,0 36 16,0-18-1,-18-17 1,1-18 0,-1 0 15,18-53-15,35 0-1,1 0-15,-1 36 16,0-36-1,-17 18-15</inkml:trace>
  <inkml:trace contextRef="#ctx0" brushRef="#br0" timeOffset="162860.49">12241 9402 0,'-17'0'15,"-1"0"1,18 52-16,-18-52 16,18 18-16,0 17 15,0-17 1,0 0 0,18-1-16,0-17 15,-1 18 1,1-18-1,0 0-15,-1 18 16,1-18-16,-18 35 31,0-18-15,0 19 0,0-19-1,0 1 1,18-71 62,-18 35-62,17 1-16,1-1 15,-18 1-15,17 17 16,-17-18-16,18 18 31,-18 18 32,0-1-63,18 1 15,-18-1 1,0 1 31,0-36-16,0 1-31,0-18 16,0-1-16,0-17 15</inkml:trace>
  <inkml:trace contextRef="#ctx0" brushRef="#br0" timeOffset="163063.62">12382 9402 0,'0'17'110</inkml:trace>
  <inkml:trace contextRef="#ctx0" brushRef="#br0" timeOffset="164052.21">12471 9560 0,'0'18'31,"0"0"-15,0-1-1,0 1-15,0-1 16,0 1-16,0 17 16,17-17-1,19-71 48,-19 18-48,-17 0-15,18-1 16,0 19-16,-18-1 16,17 18-1,1 0 1,-1 0-1,1 18 1,-18-1 0,18-17-1,-1 0-15,1 0 16,0 0 0,-18-17-1,0-1 1,0 0-1,0 1 1,-18 17 15,0 17-15,18 1 0,0 0-1,0-1 1,0 1-1,18 0 1,-18-1 15,18-17-31,-18 18 16,0 35 0,0 0-1,0-18 1,0 18-16,-18-36 15,18 1 1,-18-18 0,1-18-1,-1 1 1,0-36-16,18-35 16,0 70-1</inkml:trace>
  <inkml:trace contextRef="#ctx0" brushRef="#br0" timeOffset="165874.74">10248 15822 0,'0'-18'125,"35"1"-110,36-1-15,88-17 16,-18-36-16,-18 36 15,283-53 1,-53 0 0,-124 17-16,89-17 0,123-53 15,-106 53 1,-159 35-16,106-71 16,18 36-1,35-18 1,-211 71-1,105 0-15,-105 17 16,211-35 0,88-35-1,-158 35 1,105-35 0,159-71-1,-317 88-15,176-34 16,0-19-1,-141 54 1,176-1 0,36-35-1,-212 53 1,0-17-16,-230 70 16</inkml:trace>
  <inkml:trace contextRef="#ctx0" brushRef="#br0" timeOffset="180798.41">617 6685 0,'18'0'78,"-18"18"-78,18-1 16,17 36-16,-35 0 15,35 53-15,0-35 16,-17 17 0,35 106-1,-35-53-15,-1 18 16,-17-106 0,0-36-1,0-70 32,-17-35-31,-19 35-16,1-53 15,-18-88 1,53 106 0,-17 0-16,-1 0 15,0 0 1,18 52-16,0-17 15,0 1 1,18 16 0,0 1-1,17 17 1,-35 1-16,17-1 16,19 36 30,17 35-46,-18-18 16,35 35 0,-34-17-16,17 0 15,53 88-15,-71-105 16,18 52 0,0-35-1,-53-18 1,35 0-1,0 1-15,-35-1 16,18-18 0,-1 19-1,1-19 1,-18 19 0,18-19-1,-18 1 16,-36-18 1</inkml:trace>
  <inkml:trace contextRef="#ctx0" brushRef="#br0" timeOffset="181218.68">758 7232 0,'0'0'0,"106"-53"31,-88 53-31,0-35 16,-1 35-16,1-18 16,-1 18-1,54-35 1,0 0 0,52-18-16,1 17 15,-89 19 1,18-1-1,-36 0 1</inkml:trace>
  <inkml:trace contextRef="#ctx0" brushRef="#br0" timeOffset="181893.13">1446 6932 0,'53'-35'32,"-35"35"-32,17 0 15,1 0 1,-19 0-16,1 0 16,17 88-1,53 35 1,-88-70-1,36 53-15,-19-53 16,-17-18-16,0-17 31,0-36-15,0 1 0,-17-36-1,-1-35-15,0 17 16,18 18-16,-17-70 15,-1 70 1,18-35 0,0 52-1,0 19 1,18 17 0,-1 0-1</inkml:trace>
  <inkml:trace contextRef="#ctx0" brushRef="#br0" timeOffset="182360.48">2046 6668 0,'0'0'0,"0"-18"0,-18 18 15,1 0 1,-1 0-16,1 35 15,-19 0 1,19 1 0,17 52-1,0-18-15,17-34 16,19 34 0,16-34-1,-34-36 1,35 0-1,18 0 1,-54-18-16,36-35 16,0 0-1,-35-35 1,-1-36 0,-34-52-1</inkml:trace>
  <inkml:trace contextRef="#ctx0" brushRef="#br0" timeOffset="183026.61">1817 5856 0,'0'18'31,"17"35"-15,19 0-16,-1-1 16,-17 1-16,35 18 15,-1 0-15,-16-1 16,70 71 0,-54-53-1,-16-35 1,-1-17-16,-17-19 15,-1 19 1,1-19-16,0-52 47,-18 0-31,0-18-1,17-36-15,-17 37 16,0 16-1,0 19 1,0-1 0,18 18 15,17 0-31,-17 0 16,70 18-1,0 35 1,-70-18-1,35 18 1,-18 0-16,-17-36 16,-1 19-1,1-19 1,-36-52 46,18 0-62</inkml:trace>
  <inkml:trace contextRef="#ctx0" brushRef="#br0" timeOffset="183268.47">2734 6421 0,'18'0'0,"-1"0"31,-17 17-31,36 1 16,-36 17-16,35 0 31,-35-17-31,0 0 16,0 17 0,0-53-1,-18 18-15,-17-53 16,0 18-16</inkml:trace>
  <inkml:trace contextRef="#ctx0" brushRef="#br0" timeOffset="183461.04">2417 6015 0</inkml:trace>
  <inkml:trace contextRef="#ctx0" brushRef="#br0" timeOffset="183840.29">2752 5891 0,'17'36'0,"1"-1"15,-18-17-15,35 17 16,1 18 0,-1 0-16,0 17 15,0 1 1,-17-54-16,0 54 16,35 17-1,-36-53-15,1 1 16,-18-19-1,0-34 17,-18 17-17,1-18 1,-19-17-16</inkml:trace>
  <inkml:trace contextRef="#ctx0" brushRef="#br0" timeOffset="184054.74">2822 6262 0,'18'0'16,"17"0"0,18 0-16,0-18 15,-18 18-15,18-17 16,-18 17-1,18 0-15,-35 0 16,0 0 0</inkml:trace>
  <inkml:trace contextRef="#ctx0" brushRef="#br0" timeOffset="184547.48">3263 6191 0,'18'-17'31,"17"17"-15,18-18 0,-35 0-16,-1-17 15,1 17-15,0 1 16,-18-19-1,0 1 1,-36 35 0,1 0-16,-18 0 15,-17 18 1,-1 35 0,53-53-1,1 70 1,17-34-16,0-1 15,0-17 1,35 17 0,36-35-1,-54 17 1,18-17-16,18 0 16,36 0-16,-72 0 15,36-35 1,-18-18-1,1 36 1,34-36-16</inkml:trace>
  <inkml:trace contextRef="#ctx0" brushRef="#br0" timeOffset="184921.03">3616 5874 0,'-18'17'0,"1"19"16,17-1-1,0 0-15,0-17 16,17 35-16,1-36 15,35 54 1,0-36 0,0-17-1,-18-18 1,71 0-16,-71-18 16,53-70-1,-70 35 1,-18 18-1,0-89 1,0 89-16</inkml:trace>
  <inkml:trace contextRef="#ctx0" brushRef="#br0" timeOffset="185214.18">3969 5644 0,'17'36'16,"19"-1"-1,-1-17-15,-17 35 16,17-18-16,-17 18 16,17 0-1,-35-18-15,17 35 16,1-17-1,-18-35 1,0 0 0,-35-18 15,17 0-31</inkml:trace>
  <inkml:trace contextRef="#ctx0" brushRef="#br0" timeOffset="185468.64">4075 5944 0,'0'0'16,"53"-35"0,-36 35-16,1 0 15,-1 0 1,19-18-16,-1 18 15,-17 0 1,17-35 0,-17 35-1,-1-18 1,1 1-16</inkml:trace>
  <inkml:trace contextRef="#ctx0" brushRef="#br0" timeOffset="187706.86">4868 2787 0,'18'35'78,"-18"1"-78,53 52 16,-18-18-16,0 18 16,-17-35-1,17 0-15,18 88 16,0-52 0,-35-54-1,17 35 1,-17-34-1,-1-107 48</inkml:trace>
  <inkml:trace contextRef="#ctx0" brushRef="#br0" timeOffset="188127.36">5362 2611 0,'0'17'79,"18"18"-79,0 1 15,17 17-15,-18-36 16,19 72-16,17-1 15,-18-35-15,35 70 16,1-17 0,-53-53-1,-1-36 1,-17 19 0</inkml:trace>
  <inkml:trace contextRef="#ctx0" brushRef="#br0" timeOffset="188564.17">5115 3281 0,'0'-18'47,"36"18"-47,-1-35 16,18 17-16,0-17 16,0 17-1,52-52-15,-69 52 16,52 1-1,-35-1 1,-36 18 0</inkml:trace>
  <inkml:trace contextRef="#ctx0" brushRef="#br0" timeOffset="189456.6">6068 2893 0,'-18'0'16,"18"-18"-1,-18 18 1,1 0 15,-1 0-15,1 0-16,-19 0 16,1 35-1,35-17 1,-18 0-16,1-18 15,-1 17-15,18 1 16,-18 17 0,18-17 15,0 0-15,0-1 15,36-17-16,-1 0 1,-17-35 0,35 17-1,-18-35 1,-18 0-16,-17 36 16,0-1-1,0 1 1,0 34 62,18 18-62,0 1-16,-18-19 15,35 19-15,-35-19 16,18 1-1,17 17-15,-35-17 16,35-18 0,18 0-1,-35-18-15</inkml:trace>
  <inkml:trace contextRef="#ctx0" brushRef="#br0" timeOffset="190177.23">6315 2752 0,'-18'0'0,"-17"0"32,35 35-32,-18 0 15,18-17-15,-17 35 16,17-18 0,0-17-16,0 17 15,0 18 1,0-35-16,35-1 15,0-17 1,-17 0 0,52-53-1,-17-17 1,-35-1 0,-18 18-16,0-35 15,-18 35 1,-17-35-1,-53-36 1,88 107 0,-71-89-1,36 88-15,17 1 16,18-1 0,0 36 30,36 17-30,-36 0-16,70 71 16,18 18-1,-70-89 1,70 53 0,-35-35-1,-35-35-15,17 17 16,-17 0-1,17-35 1,35 0 0</inkml:trace>
  <inkml:trace contextRef="#ctx0" brushRef="#br0" timeOffset="190722.33">6703 2611 0,'0'0'0,"-18"35"31,18-18-16,0 54-15,18-18 16,17 0 0,0-18-1,36 18 1,-53-53 0,52-18-1,-35-17-15,1-18 16,-36 18-1,0 17 1,0 1-16,0-1 16,-18 0-1,-35 1 1,0-1-16,-17 0 16,34 1-1,1 17 1,17 0-1,36 35 64</inkml:trace>
  <inkml:trace contextRef="#ctx0" brushRef="#br0" timeOffset="191269.4">7020 2593 0,'0'18'31,"0"-1"-15,0 18-16,0-17 16,18 0-16,0-1 15,34 19 1,-34-36-1,53 0 1,17 0-16,-71 0 16,1-53-1,-18 0 1,0 35 0,-18-35-1,18 36 1,-70-1-16,52 0 15,-35 18 1,18-17 0,17 17-1,1 0 1,-1 0-16,1 0 31,17 17-31,0 1 16</inkml:trace>
  <inkml:trace contextRef="#ctx0" brushRef="#br0" timeOffset="191949.54">7408 2381 0,'18'36'31,"0"-1"-31,-1-35 16,19 53 0,-19-18-1,-17-17-15,35 17 16,-35 0-1,18-17 1,-18-1 0,-18-52 46,1 0-62,-18 0 16,-1-18-16,1 17 15,17 1-15,1 18 16,17-1-16,-18 0 16,18-17-1,18 0 1,17 17 0,18-17-1,17 35 1,-34 0-1,-19 0-15,1 0 16,-18 17 0,18 19-1,-18 34 1,0-52 0,0 35-1,-18-18-15,0-17 16,1-1-1,-19-17 1,19 0 0,-36 0-1,35-17-15</inkml:trace>
  <inkml:trace contextRef="#ctx0" brushRef="#br0" timeOffset="192991.3">9013 1729 0,'-17'-18'31,"-1"18"-31,1 0 15,-1 0 1,0 0 0,1 0-16,-1 0 15,-35 0 1,35 18 0,18-1-1,-17 1 1,17 17-16,0 0 31,0-17-31,0 35 16,0-35-1,0-1-15,0 1 16,17 0 0,19-1-1,70 1-15,-1-18 16,142-18-1,-158 1 1,-72-1 0,36 0-1,-35 1 1,-18-1-16,17 0 16,-17 1-1</inkml:trace>
  <inkml:trace contextRef="#ctx0" brushRef="#br0" timeOffset="193555.77">9419 1693 0,'-17'0'0,"-1"0"15,18 18 1,-18-18-16,1 35 16,17-17-1,0 35 1,0-36 0,0 1-16,17 0 31,1-1-31,52-17 15,-52 0 1,53-17 0,-54-1-1,1 0-15,-18-17 16,18 0 0,-18 0-1,-18-1 1,0 1-1,1 35 1,-36-18-16,35 1 16,-17-1-1,0 1 1,35 34 78,0 1-94</inkml:trace>
  <inkml:trace contextRef="#ctx0" brushRef="#br0" timeOffset="193990.11">9684 1623 0,'17'0'78,"1"17"-62,0 1-16,35 17 16,-36-35-16,18 36 15,-35-72 79,0 1-78,0 0-16,0 0 15</inkml:trace>
  <inkml:trace contextRef="#ctx0" brushRef="#br0" timeOffset="194643.96">9948 1535 0,'0'0'16,"89"0"0,-72 0-16,18 0 15,1-18 1,-1 18-16,0-18 16,1 1-16,-19-1 15,1 0-15,-1 18 16,1-35-1,-18 17 1,0 1 0,0-1-1,0 1 1,-53 17 0,36 0-1,-19 0 1,19 0-1,-1 17 1,18 1 0,0-1-1,-18 1 1,18 17 0,0-17-1,0 17-15,0-17 16,18-18-1,17 35 1,53-35 0,-70 0-1,0 0-15,-1 0 16,54-35-16,-53 17 16,17-17-1</inkml:trace>
  <inkml:trace contextRef="#ctx0" brushRef="#br0" timeOffset="195632.98">6579 3634 0,'18'17'93,"17"19"-77,-17-19-16,0 36 16,-1-35-16,36 17 15,-53 0-15,35 1 16,-17 16 0,0-52-1,-1 53-15,-17-17 16,0-19-1,0 1 1,18 17 0,-18-17-1,0 0 1,0-1 0</inkml:trace>
  <inkml:trace contextRef="#ctx0" brushRef="#br0" timeOffset="196196.07">6491 3969 0,'0'0'0,"0"-18"15,18-17 1,17 0-16,36-18 16,-18 35-1,-36-17-15,36 17 16,88-35-1,-88 36 1,53-19 0,-53 1-16,70-18 15,-70 18 1,-35 35 0,-18-18-1</inkml:trace>
  <inkml:trace contextRef="#ctx0" brushRef="#br0" timeOffset="197290.08">6332 4939 0,'0'70'78,"0"-34"-62,0 17-16,18 0 16,17 35-16,-35-35 15,71 105 1,-18-87-1,17 123-15,1-106 16,-71-53 0,35 18-1,-35-35 1,18-18 31,-18-35-32,17-1 1,-17-16-16</inkml:trace>
  <inkml:trace contextRef="#ctx0" brushRef="#br0" timeOffset="197769.23">6562 4904 0,'17'35'93,"142"124"-77,-106-89 0,0 1-16,70 105 15,-34-52 1,-54-89-1,18 35 1,-53-52 0,17 0-16,-17-1 15</inkml:trace>
  <inkml:trace contextRef="#ctx0" brushRef="#br0" timeOffset="198213.78">6562 5662 0,'0'-18'62,"53"-17"-46,17 0-16,-52 17 16,52-17-16,36-18 15,0 18-15,-71 35 16,53-35-1,-35 17-15,-35 18 16,-18-18 0</inkml:trace>
  <inkml:trace contextRef="#ctx0" brushRef="#br0" timeOffset="199099.08">7549 5115 0,'-17'0'0,"-1"0"16,-17 0-1,17 0 1,-17 18 0,35 0-1,-18-18 1,18 35 0,-17-18-16,17 1 15,0 17 1,0-17-1,0 0 17,0-1-17,17-17 1,1 0 0,17 0-1,18 0 1,-35-17-16,70-36 15,-35 17 1,-18-34-16,-35 52 16,0-17-1,0-18 1,18 71 93,-18-1-109,0 1 16,17 0-16,1-1 16,0 1-1,-1 0 1,19-1-1,-19-17 1,1 0 0,0-17-16,-1-1 15,1 0 1,-18-17-16</inkml:trace>
  <inkml:trace contextRef="#ctx0" brushRef="#br0" timeOffset="199846.15">7885 4727 0,'0'0'16,"-18"0"-16,0 18 16,18-1-1,-35 54 1,35-53-16,-18 105 16,18-17-1,0-71 1,36-17-16,17 52 15,-18-52 1,-17-18 0,87 0-16,-52-53 15,-53 18 1,18-53 0,-18-36-1,0 89 1,-35-89-1,-18 19-15,-18 52 16,18-35 0,18 70-1,-18-17 1,53 17 0,18 36 62,-1-1-78,1 19 15,35 16-15,-35-34 16,34 35-16,-16-35 16,-1 17-16,0 0 15,18 18 1,0 18-1,-18-36 1,36 36-16,-53-36 16,-1-35-1,18 0 1</inkml:trace>
  <inkml:trace contextRef="#ctx0" brushRef="#br0" timeOffset="200366.29">8255 4657 0,'0'0'0,"0"17"15,0 1-15,0 0 16,0 52-1,35-35 1,-35 1 0,53-1-16,0-17 15,-53-1 1,35-17 0,-17 0-1,-18-17 1,18-19-1,-18 1-15,0 0 16,0-36 0,-36 36-1,1 35 1,0-35 0,-18-1-1,18 36-15,17 0 16,0 0-1,1 36 1,17-19 0,0 36-1,17-18-15,19-17 16,34 0-16,-17-18 16,0 0-16</inkml:trace>
  <inkml:trace contextRef="#ctx0" brushRef="#br0" timeOffset="200808.63">8537 4586 0,'-35'18'31,"35"-1"-15,0 1-1,0 17 1,18 1 0,-1-1-16,1-18 15,17 1 1,18-18-1,-53-18 1,35-17 0,-35 0-1,0 17-15,0-17 16,0 17 0,-35-35-16,17 53 15,-17-35 1,0 35-1,0-17 1,17 17 0</inkml:trace>
  <inkml:trace contextRef="#ctx0" brushRef="#br0" timeOffset="201558.4">8784 4480 0,'0'18'31,"18"0"-31,-18 17 15,53 35 1,-18-34 0,0 34-1,1-17-15,-36-35 16,17-1 0,-17 1-1,0-53 48,-35-1-63,0-16 0,-1-1 15,1 0 1,0 17-16,17 1 16,-17-18-1,35 18 1,0 17-16,0 1 15,0-1 1,35 0 0,36-17-1,-54 35 1,36 0-16,-35 0 16,0 18-1,-1-1 1,1 19-1,-1-1 1,-17 36 0,0-36-1,-17-18-15,-18 1 16,-1 0 0,-17-18-1,18 0 1,17 0-1,1 0 17</inkml:trace>
  <inkml:trace contextRef="#ctx0" brushRef="#br0" timeOffset="203714.98">10354 4039 0,'0'-17'31,"18"17"47,-18-18-62,17 18 0,-17-18-16,0 1 15,18-1-15,0 0 16,-1-34-16,-17 16 15,0 19 1,0-19 0,0 19-1,-17-1 1,-1 0 15,0 18-31,-17 0 16,0 0-1,-1 18 1,36 0 0,-17-1-16,-18 19 15,35-1 1,-18-17 0,18 17-1,0 35 1,0-52-1,0 17-15,0-17 16,18-18-16,-1 18 16,1-18-1,52 17 1,-34-17 0,17 0-1,-18 0-15,18-17 16,0-1-1,0-17 17,-36 17-17,1 18 1,-18-18-16</inkml:trace>
  <inkml:trace contextRef="#ctx0" brushRef="#br0" timeOffset="204195">10742 3651 0,'0'0'0,"-18"0"16,1 0 0,17 18-1,-18 0 1,18-1-1,0 18 1,0-17 0,0 17-1,18-17-15,17 17 16,-17-35 0,52 18-1,36-18 1,-88 0-1,-1-18 1,1 1-16,17-19 16</inkml:trace>
  <inkml:trace contextRef="#ctx0" brushRef="#br0" timeOffset="204718.14">10971 3598 0,'-17'0'31,"17"18"-31,0 0 15,-18-1 1,18 1 0,0 35-1,0-18 1,18-17 0,17-18-1,-17 0 1,-1 0-1,1 0-15,0 0 16,-18-18 0,17-17-1,-17 0 1,0 17 0,0-17-1,-35-18-15,17 35 16,1 0-1,-1 1 1</inkml:trace>
  <inkml:trace contextRef="#ctx0" brushRef="#br0" timeOffset="205301.4">11218 3404 0,'0'0'0,"-17"0"31,-1 0-31,0 0 16,18 18-1,0 0 17,0-1-17,18 1-15,0-1 16,-1 1-16,36 0 16,0 17-1,-18-17 1,-17-1-1,-18 19 1,0-1-16,0-17 31,-35-1-15,17 1-16,-17-18 16,-18 0-1,18 0 1,-1 0-16,1-18 15,35 1 1,-18 17-16</inkml:trace>
  <inkml:trace contextRef="#ctx0" brushRef="#br0" timeOffset="206022.52">11359 3316 0,'0'18'47,"0"-1"-31,18 19-1,0-36 1,-1 17 0,1-17-1,35 0-15,17 0 0,19-53 16,-54-17-1,-17 35 1,-18-1 0,0 19-1,-18 17 1,0 0 0,1 17-1,17 19 1,0 16-1,0 19 1,0 0 0,35-1-16,-35-52 0,0 70 31,18-35-31,-18-35 16,0 70-1,0-53 1,-36-17-1,19-1-15,-1-17 16,0 0 0,-35-88-1,18 18 1,35 17 0,0-36-1,18 36-15,17 18 16,0 18-16</inkml:trace>
  <inkml:trace contextRef="#ctx0" brushRef="#br0" timeOffset="206542.1">11959 3069 0,'-35'0'0,"17"0"16,-17 18-1,35-1 1,0 1-16,0 0 15,0-1 1,0 1 0,35-18-1,-17 0-15,0 18 16,-1-18-16,18 17 16,-17-17-1,0 18 1,-1 0-16,1 17 15,-18 0 1,0 0 0,0-17-1,-18-18-15,-35 0 16,36 0 0,-1 0-1,1 0 1,-1-18-16,18 1 15,-18-36-15,18-35 16</inkml:trace>
  <inkml:trace contextRef="#ctx0" brushRef="#br0" timeOffset="206863.14">12083 2875 0,'17'18'31,"1"-1"-15,17 36-16,-17-35 16,-1 0-1,1 35-15,0-18 16,-1 0-1,1 18 1,-18 18 0,0-54-16,0 18 15,-18-35 1,-52 0 0,-1-17-1</inkml:trace>
  <inkml:trace contextRef="#ctx0" brushRef="#br0" timeOffset="207062.37">12047 3052 0,'0'0'0,"53"0"0,-35 0 16,0 0-1,17 0-15,0-18 16,-17 18-16,-1 0 15,1 0 17,0 0-32</inkml:trace>
  <inkml:trace contextRef="#ctx0" brushRef="#br0" timeOffset="208305.33">12400 3016 0,'35'-17'63,"-17"-1"-47,-18 0-1,18 1-15,-18-1 16,0 0-16,0 1 15,0-18 1,0 17 0,0 0-16,-18 18 15,-35 0 1,35 0 0,1 0-16,-1 0 15,18 18 1,0 0-1,0 34 1,18-16 0,-18-19-1,35 19-15,0-19 16,1 19 0,17-36-1,-18 0 1,-17-18-1,-1 0 1,18-17-16,-35 0 16,0-36-1,0 54 1,0-1 0,18 36 62,0 34-63,-18-34-15,17 0 16,-17-1-16,0 1 16,18 0-16,-18-54 78,18-17-63,-1-17-15,-17 17 16,18 18-16,0 17 16,-18-17-16,17 35 15,1-18 1,-18 0-1,17 18 1,1 0 0,0 18-1,-1 0 1,1 17 0,-18-17-16,18-18 15,-1 0 32,-17-18-31,18-17-1,0-1 1,-1 1-16,1 35 0,-18-17 16,18 17-1,-1-18 1,1 18-1,-1 0 1,1 0-16,0 0 16,-18 18-1,17-1 1,-17 36 0,0-18 15,0-17-31,-17 17 15,-36-35 1,-124 71 0</inkml:trace>
  <inkml:trace contextRef="#ctx0" brushRef="#br0" timeOffset="209648.47">6615 6509 0,'17'0'63,"1"0"-32,0 0-15,-1 0-16,18-18 15,54-17 1,-1 17-16,53-52 16,-71 52-16,124-53 15,-88 36-15,106-35 16,53-1 0,158-70-1,-229 88 1,282-88-16,265-88 15,-265 88 1,441-177 0,-405 124-1,-106 35 1,17 0 0,-141 36-1,18 17-15,-176 53 0,546-211 16,-564 211-1,141-53-15,-159 71 16,229-142 0,-264 160-1,88-54-15,-17 0 16,-71 71 0,17-35-1,19 0 1,-19 0-1,1 17 1,-36 0-16</inkml:trace>
  <inkml:trace contextRef="#ctx0" brushRef="#br0" timeOffset="210959.04">4992 3687 0,'17'-18'125,"1"18"-110,70-35-15,-17 17 16,105-35-16,-35 18 15,283-89 1,-195 71 0,194-35-1,-52 0-15,-213 70 16,213-87 0,-71 16-1,-124 54 1,142-88-1,34 34 1,-158 36-16,159-35 16,-265 71-1,89-19-15,-1-17 16,71-17 0,-70 17-1,87-35 1,18 0-16,-88 35 15,106-53 1,-18 18 0,-70 35-1,70-35 1,-176 52 0,0 1-16,-71 17 0,18 1 15,0-19 1</inkml:trace>
  <inkml:trace contextRef="#ctx0" brushRef="#br0" timeOffset="213426.25">2346 2787 0,'18'-35'125,"-1"-1"-125,19-17 15,-36 18 1,17 0-16,36-36 16,-35 36-16,17-18 15,71-88 1,-71 106-1,53-53 1,106-71-16,-123 106 16,52-35-1,-34 52 1,122-52 0,-105 53-1,-53 17-15,70 1 16,36-1-1,-88 18 1,176 0 0,-124 0-1,-17 0 1,-53 0-16,35 35 16,-35-35-1,35 53 1,0-17-1,-70-19 1,70 18 0,-52-17-16,-1 0 15,0-1 1,0-17 0,-35 18-1,36-18 1,-1 35-1,-17-35 1,-18 18 0,17-18-16</inkml:trace>
  <inkml:trace contextRef="#ctx0" brushRef="#br0" timeOffset="214459.09">4516 2152 0,'17'0'16,"-17"-18"-1,18 18 1,-1 0-16,1 0 16,0 0-1,17 0 1,0 0 0,53 0-1,-17 0 1,-36 18-16,124 0 15,-71 17 1,-52-35 0,87 35-1,-70-35 1,-35 0 0,-1 0-16,1 0 31,-18-18-16,18-17-15,-1 35 16,-17-35 0,18 0-16,-18-18 15,0 17 1,0-16 0,17-19-1,-17 18 1,0 35-1,0-17-15,0 0 16,0 0 0,0 17-1</inkml:trace>
  <inkml:trace contextRef="#ctx0" brushRef="#br0" timeOffset="-212905.16">12471 1023 0,'0'-18'109,"17"1"-93,36-1-1,-17 0-15,34-17 16,18 0-16,-17 35 15,52-18 1,124-17-16,35 17 16,-211 18-1,229 0 1,-71 0 0,-88 0-1,36 36 1,-107-1-16,-34-35 15,87 70 1,-35-17 0,-70-53-1,70 71 1,0 17 0,-70-53-16,52 71 15,-17-35 1,-35-18-1,17 70 1,-17-87 0,17 34-16,-35-35 15,18 71-15,-1-53 16,-17 18 0,0-1-1,0-35 1,0 71-1,-35-35 1,18-54-16,-72 89 16,-34-17-1,-36-1 1,106-53 0,-141 36-1,-17 52 1,193-105-16,-53 17 15,54-17 1,-1-18 109,0 0-94,1 0-15,17-36-16</inkml:trace>
  <inkml:trace contextRef="#ctx0" brushRef="#br0" timeOffset="-212229.43">13988 2275 0,'-18'0'78,"18"53"-62,0-35-16,0 17 15,-18 53 1,1-70-16,17 17 15,-36 71 1,36-88-16,-17 52 16,17-52-1,0 0 1,17-18 62,19 0-62,17 17-16,35-17 15,35 0-15,18 0 16,-70 0 0,105 0-16,-35 0 15,-123 0 1,0 0-16</inkml:trace>
  <inkml:trace contextRef="#ctx0" brushRef="#br0" timeOffset="-210962.35">15857 4445 0,'-17'-18'0,"-1"18"62,18-17-46,-18-1-1,18 0-15,-35 18 16,35-17-16,-17 17 16,-19-18-16,19 1 15,-1 17 1,-88 0-16,18 35 15,70 0 1,-35 18 0,53-18-1,0-17 1,0 17 0,0-17-1,18-18 1,0 0-1,-1 17-15,19 1 16,69 0 0,-34 17-1,70 18-15,-53 0 16,-52-36 0,-36 1-1,17-18 1,-17 18-1,0-1 1,0 1 0,0 0-16,-53 35 31,0-36-15,36 19-16,-19-19 15,-87 1 1,70-18-16,35 0 0,1 0 31,-1 0-15,1 0-1,-1 0 1,0 0-16,1-18 16,17 1 15,0-1 0</inkml:trace>
  <inkml:trace contextRef="#ctx0" brushRef="#br0" timeOffset="-210010.57">16104 4533 0,'0'0'0,"0"-17"16,0-1 0,0 0-1,0 1 1,0-1-1,0 0 1,-17 1 15,-1 17-15,0 0 0,1 0-1,-1 0 1,18 17-16,0 1 15,-18 0 1,1-18-16,17 17 16,0 1-1,0 0 1,0-1 0,0 18-16,17-17 15,1-18 1,0 0 46,17-35-46,-17 0-16,-1 17 16,1-17-16,0-18 15,-1 53 1,-17-18-1,18 18 32,-18 18-47,35 35 16,18 35 0,-18 0-1,1-35 1,-19 0-16,1-36 15,-18 1 1,18-18 47,-18-18-63</inkml:trace>
  <inkml:trace contextRef="#ctx0" brushRef="#br0" timeOffset="-209399.06">16510 4357 0,'0'17'47,"0"1"-31,0 0-16,0-1 15,0 1-15,0 17 16,0 1-16,18-19 16,-1 18-1,1-17-15,17 0 16,-17-18-1,-1 0 1,1 0 0,0 0-1,-1-36 1,1 1-16,-18-53 16,0 53-1,-18-18 1,18 18-1,-17 17-15,-1 0 16,-17-17 0,17 35-16,-17-18 15,17 18 1,1 0 15,-1 36-15,0-19-16,18 19 15,18-1 1,-18-18 0,18-17-1,-1 18 1,1-18 0,0 0-16</inkml:trace>
  <inkml:trace contextRef="#ctx0" brushRef="#br0" timeOffset="-208827.49">16775 4198 0,'-18'0'31,"0"18"-15,18-1-16,0 1 16,0 0-16,0 17 15,0 18-15,18-18 16,0-17 0,17 17-1,0-35 1,-17 0-1,17 0-15,-17 0 16,17-53 0,-17 18-1,-18 17 1,0 1 0,0-1-16,0 0 0,-18 1 15,-17-1 1,17-17-1,-35 17 1,0 18 0,36 0-1,17 18 17,0-1-32,0 1 15,0 0 1,0-1-1,70 1 1,-35-18-16</inkml:trace>
  <inkml:trace contextRef="#ctx0" brushRef="#br0" timeOffset="-208122.72">17092 4057 0,'18'18'47,"17"17"-47,-17 18 16,-1-36-16,19 19 16,-19 17-16,18 0 15,1 17 1,-1 1-1,-17-36 1,-1 0 0,1-17-16,-18-1 15,-18-34 32,1-36-31,-19 18-16,19-18 15,-36-35 1,0 17-16,35 18 16,-17-17-1,17-1 1,18 36 0,0-1-16,0 19 15,36-19-15,-19 19 16,19 17-1,52 0 1,-53 0 0,18 0-1,0 17-15,-36 1 16,1 17 0,-18 1-1,0-19 1,0 1-1,0 0 1,0-1 0,-70-17-16,34 18 15,1 0 1,17-18 0,-35 17-1,18 1-15</inkml:trace>
  <inkml:trace contextRef="#ctx0" brushRef="#br0" timeOffset="-206037.67">16087 5962 0,'0'18'47,"17"34"-31,1 1-16,35 0 15,-36 0-15,36 18 16,-17-1 0,34 36-16,-34-18 15,-19-52 1,18 34 0,-17-34-1,0-36 1,-18-18 46,-18-17-46</inkml:trace>
  <inkml:trace contextRef="#ctx0" brushRef="#br0" timeOffset="-205584.88">16334 6032 0,'17'0'63,"-17"18"-48,36 0-15,-19-1 16,18 19-16,1-19 16,17 54-1,-18-36 1,-17-17-16,17 35 0,53 53 15,-53-71 1,18 18 0,-17 0-1,-36-18 1,17-35 0,-34 0 30,-19 0-30</inkml:trace>
  <inkml:trace contextRef="#ctx0" brushRef="#br0" timeOffset="-205241.53">16316 6544 0,'0'-18'46,"35"18"-46,1-35 16,-1 17-16,0 1 16,18-1-1,18-17 1,-54 35-16,18-18 0,-17 18 16,35-17-1,0 17-15</inkml:trace>
  <inkml:trace contextRef="#ctx0" brushRef="#br0" timeOffset="-204934.22">16916 6209 0,'17'0'31,"-17"18"-15,18-1-16,0 18 16,-1-17-1,-17 0 1,0-1-16,0 1 15</inkml:trace>
  <inkml:trace contextRef="#ctx0" brushRef="#br0" timeOffset="-204690.45">16686 6032 0,'18'0'110,"35"18"-110</inkml:trace>
  <inkml:trace contextRef="#ctx0" brushRef="#br0" timeOffset="-204294.75">17039 6156 0,'18'0'62,"-1"0"-62,1 0 16,17 35-1,1-17 1,-19 0 0,-17-54 46,0 19-62,0-36 16,0 17-16,0 19 15,0-54-15,0 36 16,0-18 0</inkml:trace>
  <inkml:trace contextRef="#ctx0" brushRef="#br0" timeOffset="-203676.01">17480 5997 0,'18'0'15,"-1"0"1,1 0 0,0 0 15,-18-17-16,0-1-15,0 0 0,17-17 16,-17 0 0,0-18-1,0 18 1,-17 35 0,-19 0-1,19 0-15,-71 35 16,52 35-1,36-52 1,0 70 0,18-17-1,0-54 1,17 19-16,0-1 16,-17-35-1,52 0 1,19 0-1,-54-18 1,53 1-16,-70-19 16,-1 36-1,-17-17 1,18 17 0,-18-18 15,0 0 16</inkml:trace>
  <inkml:trace contextRef="#ctx0" brushRef="#br0" timeOffset="-198149.41">16545 5133 0,'0'0'16,"18"18"-16,35 52 0,-53-35 15,70 54-15,-34-1 16,17-18 0,17 124-16,-35-141 15,1 18 1,-36-54-1,-18-17 48,-17 0-47</inkml:trace>
  <inkml:trace contextRef="#ctx0" brushRef="#br0" timeOffset="-197708.49">16087 5680 0,'0'-18'0,"0"0"31,17 1-31,36-18 16,0-1 0,71 1-16,34-18 15,19 0 1,-1-17-1,-105 52 1,140-35 0,-158 18-16,0 17 15,-35 0 1,-1 18 0</inkml:trace>
  <inkml:trace contextRef="#ctx0" brushRef="#br0" timeOffset="-193119.49">4180 3369 0,'-17'0'93,"-1"0"-77,1 0 0,-1 18-1,0-1 1,1 1 0,-1-18-16,18 18 15,-18-18 1,18 35-16,-35-35 0,17 53 15,-17-18 1,0 18 0,0 18-1,-18 52 1,-18 0 0,36-34-16,17-1 15,-17-35 1,17 88-1,18-71 1,0-17 0,0 18-1,0-1-15,0-52 16,0 88 0,53 35-1,-53-106 1,71 71-1,-18 0 1,-36-88-16,54 87 16,-18-52-1,0 18 1,-18-36 0,36 18-1,-54-35 1,71 52-16,-35-52 15,0 17 1,-18 1 0,1-36-1,-1 17 1,36 18 0,-54-35-16,36 18 15,35 17 1,-70-17-1,70-18 1,-35 18 0,-18-1-16,18-17 15,53 18 1,-71-18 0,54 0-1,-1 0 1,-35 0-1,35 0-15,0 0 16,0 0 0,-52 0-1,-1 0 1,-18-18 0,-17-17 109,0 17-110,0-17 1</inkml:trace>
  <inkml:trace contextRef="#ctx0" brushRef="#br0" timeOffset="-192496.29">5380 5468 0,'35'0'78,"18"35"-78,0 1 15,-18-19-15,71 54 16,-71-36-16,54 36 16,-54-54-1,18 36-15,-18 0 16,18 0 0,-53-35-1,0-1 1,-18 1 31,-17-18-32,-18 18-15,-17 17 16,-36-18-16,0 1 16,0 17-1,0 36 1,71-53-16,0-1 0,35 1 31,-18-18 63</inkml:trace>
  <inkml:trace contextRef="#ctx0" brushRef="#br0" timeOffset="-188339.58">9013 14905 0,'-17'-18'312,"-1"1"-312,-17-1 16,17 0-16,1 1 16,-19-1-1,1 0 1,0-17-16,17 17 15,-35-34 1,0-1 0,36 35-1,-1-17 1,-17-18-16,17 35 16,-17-52-1,17 34 1,1 1-1,-1-18 1,18 36 0,-18-36-1,1-18-15,17 36 16,0-18 0,0-18-1,0 36 1,0-18-1,17-35-15,-17 53 16,0-1-16,18 19 16,0-54-1,17 36 1,-18-18 0,19-18-1,-1 36-15,0 0 16,1-36-1,-19 54 1,19-36 0,-1 17-1,-18 19-15,1-18 16,35-1-16,-18 1 16,18-36-1,18 1 1,-36 35-1,18-18 1,35 0 0,-70 17-16,70-16 15,-53 34 1,-17 0 0,70-35-1,0 18 1,-70 0-1,52 0-15,36-18 16,-53 35 0,-35 0-1,17 1 1,-17 17 0</inkml:trace>
  <inkml:trace contextRef="#ctx0" brushRef="#br0" timeOffset="-187502.49">9719 12224 0,'18'0'125,"35"17"-109,-18 1-1,18 17-15,35 1 0,-53-19 16,18 1 0,-18-1-1,-17-17-15,-18 18 188,-18 0-173,1-1-15,-36 36 16,-35 0 0,70-17-1,-70 34-15,53-35 16,-36 36-16,53-36 15,-17 18-15,35-35 16,0-1 0</inkml:trace>
  <inkml:trace contextRef="#ctx0" brushRef="#br0" timeOffset="-185727.09">811 10407 0,'0'-18'78,"0"1"-62,0-1-16,-17 0 15,-1 1 1,0 17 0,1-18-16,-1 18 15,-35 0 1,18 35 0,17-17-1,-17 35 1,0-18-1,0 1-15,17 16 16,0 1 0,1 53-1,17 18 1,0-107 0,53 54-1,-1-36-15,-16-17 16,-1-1-1,53 1 1,-17-18 0,-1 18-1,18-18 1,-70 0-16,17-18 16,-35-17-1,18 35 1,0-53-1</inkml:trace>
  <inkml:trace contextRef="#ctx0" brushRef="#br0" timeOffset="-185059.55">1041 10389 0,'-18'18'16,"0"-18"-16,18 18 15,-17 17-15,-1 0 16,18 89-1,35-107 1,18 71 0,0-17-1,-35-71 1,35 18-16,-36-18 16,1 0-1,0 0 1,-1 0-1,-17-18 1,36-35 0,-36 35-16,17-52 15,-17-1 1,0 54 0,0-54-1,-53 1 1,53 34-16,-53-17 15,18 18 1,18 35 0,17-18-1,-18 18 17,0 0-1,1 0-16,17 36 1,-18-36-16,18 17 16,0 1-16</inkml:trace>
  <inkml:trace contextRef="#ctx0" brushRef="#br0" timeOffset="-184183.29">1393 10283 0,'0'36'46,"0"-19"-46,0 19 16,18 17-16,-18-36 16,18 19-16,-1-19 15,-17 1 1,18-1-16,0 1 16,-18-36 62,-18-17-78,0 0 15,18 0-15,-17-1 16,17 19-16,-18-1 16,18-17-1,0 17 1,0 0 15,18 18 0,-1 0-31,19 36 16,-19-19 0,54 54-1,-36-36-15,-17 18 0,-1-35 16,1-1-1,-18-52 48,-53-18-47,36 0-16,-1 18 15,-17-18-15,35 0 16,0 36-1,0-19-15,0 19 16,0-1 0,17 18-1,36 0 1,35 18 0,-70-1-1,70 36 1,-35-18-16,-35-17 31</inkml:trace>
  <inkml:trace contextRef="#ctx0" brushRef="#br0" timeOffset="-183871.72">1887 10160 0,'18'0'31,"17"35"-15,1 18-16,-19-18 16,36 18-16,-35 0 15,35 36 1,-36-89-1,19 52 1,-54-52 31,18-17-47,-35-18 16,-1 17-1,1-35-15</inkml:trace>
  <inkml:trace contextRef="#ctx0" brushRef="#br0" timeOffset="-183477.7">1940 9878 0,'0'0'0,"53"-18"16,-35 18-16,17 0 15,18 0 1,-53 18 0,88 52-16,-35 1 15,-35-53 1,-18-1 0,0 1 30,0-1-46,-36 1 16,1 0 0,-35-18-16,52 17 15,-70 19 1</inkml:trace>
  <inkml:trace contextRef="#ctx0" brushRef="#br0" timeOffset="-182795.25">2469 9948 0,'0'0'0,"-52"-17"31,16 17-31,19 0 16,-1 0-16,0 0 16,-17 17-1,17 1 1,-17 35 0,17 0-16,18 0 15,0-18 1,0 0-1,18-17 1,0-18 0,-1 0-1,36 0-15,-17-53 16,17-35 0,-36 53-1,-17-18 1,0 35-1,18 18 48,-1 18-47,1 17-16,0-17 15,17 17-15,-17-18 16,35 1-16,-53 0 15,35-18 1,-18 0 0,-17-36-1</inkml:trace>
  <inkml:trace contextRef="#ctx0" brushRef="#br0" timeOffset="-182486.29">2434 9525 0,'18'18'16,"-18"-1"-16,35 19 16,71 52-1,-53-35 1,0 35-1,0 0-15,-36-70 16,1 52 0,-18-34-1,0-1 1,-53-18 0,0-17-1,0 0-15,18 0 16</inkml:trace>
  <inkml:trace contextRef="#ctx0" brushRef="#br0" timeOffset="-182244.8">2434 9842 0,'0'0'16,"18"-17"-1,17-1-15,18 1 16,53-1-16,-53 18 15,35-18 1,-17 1 0,-54 17-16,1 0 31,-18-18 0,17 18-15</inkml:trace>
  <inkml:trace contextRef="#ctx0" brushRef="#br0" timeOffset="-181974.25">2963 9631 0,'36'17'46,"-36"19"-46,17-36 16,1 53 0,0-18-1,-18-17-15,-53-36 63,0-53-63,0 18 15</inkml:trace>
  <inkml:trace contextRef="#ctx0" brushRef="#br0" timeOffset="-181768.03">2716 9402 0,'53'0'94,"-35"0"-78,35 0-16</inkml:trace>
  <inkml:trace contextRef="#ctx0" brushRef="#br0" timeOffset="-181392.76">3069 9349 0,'18'0'47,"-18"35"-47,35 0 16,-17 0-16,17 54 16,0-36-1,1 17-15,-19-35 16,-17 1-16,18-19 15,-1 1 1,-17 0 0,-17-18 15,-1-18-31,-35-17 0,0-18 16</inkml:trace>
  <inkml:trace contextRef="#ctx0" brushRef="#br0" timeOffset="-180565.4">3034 9490 0,'0'0'0,"53"0"16,-18 0-16,18 0 15,-18 0 1,-17 17-1,17-17-15,-17 0 16,17 0 0,-17-35-1,-18 0 1,0-18 0,0 35-1,0 1-15,0 34 63,0 1-48,0 0-15,0 17 16,35-35 0,-35 17-16,53-17 15,0-17-15,-36-1 16,36 1-1,-17-19 1,-36 19-16,17 17 16,-17 17-1,18 54 1,-18-18 0,0 0-16,0 70 15,0 36 1,0-106-16,-18 123 15,-17-88 1,35-52 0,-35-19-1,17-17 17,0 0-32,-34-17 15,16-19 1,19 1-1,-1 0 1,18 0 0,35-18-1,36-18-15,-54 53 0,19-35 16,17 1 0,-36 34-1,1-17 1,0 17-1,-18 0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6:09.005"/>
    </inkml:context>
    <inkml:brush xml:id="br0">
      <inkml:brushProperty name="width" value="0.05292" units="cm"/>
      <inkml:brushProperty name="height" value="0.05292" units="cm"/>
      <inkml:brushProperty name="color" value="#FF0000"/>
    </inkml:brush>
  </inkml:definitions>
  <inkml:trace contextRef="#ctx0" brushRef="#br0">9766 11064 24575,'28'0'0,"-1"0"0,9-1 0,4 2 0,-4-1 0,4 1 0,1 1-1071,8 0 0,3 1 0,2 1 1071,-10 0 0,1 0 0,2 1 0,-1 0 0,2 0 0,1 1 0,1 0 0,-1 0-380,2 0 1,0 0-1,0 0 1,1 0 379,-2 0 0,1 0 0,0 0 0,-1 0 0,0-1 0,1 0 0,-1 0 0,-1 0 0,0-1 0,0 1 0,0-1 0,-1 0 0,-2 0 0,-1 0 0,1-1 0,2 1 0,-4 0 0,3 1 0,-1-1 0,0 0 0,-2 0 0,-1 0 0,-3 0 0,1 0 0,0 0 115,6 1 1,2 1 0,-2 0-1,-4 1-115,-5-1 0,-3 1 0,-2 0 0,13 3 0,-1 1 0,-2 0 0,-2 1 722,-1 0 0,-2-1-722,-2 0 0,-3-1 1043,-5 0 0,-2-1-1043,9 4 0,-15-5 0,-10-4 739,-8-2-739,-9-1 0,-25-3 0,-5-5 0,-13-2 0,-5-2 0,2 1 0,3 0 0,0 1 0,-2 0 0,-5-2-322,16 3 0,-2 0 0,-3-2 0,-1 1 0,-1-1 0,-1 0 0,0 0 1,-1 0 321,5 0 0,-3 0 0,0 0 0,-1 0 0,0 0 0,-1 0 0,1-1 0,1 1 0,2 1 0,1-1-536,-8-1 0,1 0 0,3 1 0,0-1 0,-1 1 0,0-1 0,-1 0 536,0 0 0,-2 0 0,-1-1 0,0 1 0,0-1 0,3 1 0,3 0 0,3 2 0,-10-3 0,6 1 0,2 0 0,2 1-153,-6-1 1,4 0 0,1 0 152,7 2 0,2 0 0,1 1 0,-14-4 0,2 1 0,7 1 0,2 1 985,3 0 0,2 0-985,4 0 0,1 1 2076,3 0 1,1 0-2077,-17-6 661,10 3-661,9 3 0,12 2 0,6 2 0,8 1 0,15 1 0,28 1 0,-2 4 0,5 3 0,-4 0 0,2 1 0,3 1-615,-5 1 0,2 0 1,0 1-1,2 1 615,-6-1 0,1 1 0,1 0 0,0 0 0,0 0-519,2 1 1,1 0 0,1 0 0,-1-1 0,1 1 518,0 0 0,1 0 0,0 0 0,0 0 0,-1 0 0,-3-1 0,-1-1 0,0 1 0,0 0 0,-1-1-281,7 2 0,-1 0 1,-1-1-1,-1 0 281,-6-1 0,-2-1 0,-1 0 0,-1 0 0,2 0 0,-1 0 0,-3-1 0,8 2 0,-4-1 1951,6 2-1951,-23-3 2732,-14-3-2732,-5 0 1490,-4-2-1490,0 1 0,-11-1 0,-27-2 0,-6 0 0,-13-1 0,20-1 0,-7-1 0,-4 0 0,-2-1 0,-2 1 0,1-1 0,3 0-726,-3 1 0,0 0 0,1 0 1,-1 0-1,-1 0 0,-2-1 726,4 0 0,-2 0 0,-1 0 0,-2 0 0,1 0 0,1-1 0,2 1 0,3-1 0,-1 1 0,1-1 0,2 0 0,2 0 0,1 0 0,1 0 0,-7 0 0,2-1 0,1 0 0,2-1 0,-9-2 0,2-1 0,5 1 0,3 0 0,6 0 0,-11-5 0,46 10 0,3 2 0,2 1 0</inkml:trace>
  <inkml:trace contextRef="#ctx0" brushRef="#br0" timeOffset="3524">15411 15888 8191,'0'-33'0,"0"-4"0,0-3 2531,0 6 1,0-1-2532,0-15 0,0-1 1409,0 14 0,0 2-1409,0 3 0,0 2 1719,0-17-1719,0 11 6784,0 21-6784,0 15 0,0 28 0,0-1 0,1 3 0,2 12 0,1 4 0,0-9 0,2 2 0,0 1-434,2 5 1,1 2 0,1 0 433,-1-8 0,1 1 0,1 0 0,0 0-424,1 3 1,1 0 0,0 0-1,0 1 424,2 1 0,0 0 0,0 1 0,0-1 0,1 0 0,1 1 0,-1-1 0,0-1 0,-1-3 0,-1-1 0,0-1 0,0 0-81,2 6 0,-1-1 0,0-2 81,1 8 0,-1-5 0,-5-13 0,-2-3 0,3 10 0,-7-19 1169,-3-14-1169,-1-10 1783,0-21-1783,-2-4 0,-2-5 0,1 0 0,-2-4 0,0-3-374,1 3 1,-1-2 0,0-1 0,-1-1 373,0-5 0,0-1 0,-1-1 0,0 1 0,1 2 0,1 1 0,-1-1 0,1 1 0,0 3 0,0 1 0,0 0 0,0 1-138,-1-7 1,0 1-1,0 3 138,-2-12 0,1 4 0,-1 4 0,0 4 0,2 9 0,0 4 0,-4-17 0,2 13 0,2 12 0,2 8 1739,0 8-1739,2 3 452,-1 3-452,2 1 0,0 2 0,1 7 0,0 14 0,0 23 0,0-11 0,0 2 0,0 11 0,0 3-325,0-11 0,0 2 1,0 0 324,0 3 0,0 0 0,0-1 0,0 1 0,0 0 0,0-2 0,0-4 0,0-1 0,0-2 0,0 5 0,0-3-6462,0 12 6462,0-25 0,0-17 0,0-12 652,-7-19-652,-9-25 0,3 9 0,-1-4 0,3 7 0,-1-2 0,1-1-177,-1-4 0,1-1 0,0 0 177,0-1 0,2 1 0,-1-1 0,0 0 0,1 0 0,-1 1 0,2 4 0,-1 1 0,1 1 3260,-3-12 0,0 3-3260,1 8 0,1 3 0,-3-7 0,4 17 0,3 17 0,4 9 0,1 7 0,1 15 795,8 23-795,3-9 0,2 6 0,-1-6 0,2 2 0,0 2-471,3 6 1,1 2 0,0 0 470,-4-10 0,-1 0 0,1-1 0,-2 1 0,4 10 0,0-1 0,-1-1-112,-2-4 0,-1-2 1,-1-2 111,3 12 0,-2-4 0,-3-8 0,-1-2 0,-2-9 0,-2-2 0,0 12 0,-6 2 0,1-22 0,-3 5 0</inkml:trace>
  <inkml:trace contextRef="#ctx0" brushRef="#br0" timeOffset="5096">15354 15142 24575,'-6'29'0,"-6"19"0,3-12 0,-2 2 0,-3 10 0,-2 2 0,5-15 0,-2 1 0,1 0-280,-2 2 0,1-1 0,-1 1 280,-1-3 0,1 0 0,-1-1 0,-6 14 0,0-3 138,2-5 0,-1-3-138,4-9 0,0-2 139,-10 14-139,10-18 0,5-10 0,5-8 425,1-2-425,2-4 0,0-8 0,1-17 0,1-23 0,1 13 0,0-3 0,0-7 0,0-1 0,1 10 0,0 0 0,1 0 0,1 1 0,0-1 0,2 2 0,4-16 0,3 2 0,1 3 0,3 4 0,0 8 0,1 2 0,-1 4 0,1 2 0,-1 4 0,0 2 0,16-12 0,-8 13 0,3 1 0,-4 2 0,2 1 0,11-5 0,1 0 0,-2 4 0,1 1 0,7 1 0,3 2 0,3 3 0,2 3 0,-15 3 0,0 0 0,1 3 0,1 1 0,0 2 0,-1 1 0,15 5 0,-2 3 0,-3 3 0,-2 3 0,-5 1 0,-2 2 0,-8-2 0,-1-1 0,16 10 0,-16-10 0,-12-6 0,-6-4 0,-4-3 0,-3-2 0,-3-1 0,0-1 0</inkml:trace>
  <inkml:trace contextRef="#ctx0" brushRef="#br0" timeOffset="7097">4712 15224 24575,'-38'-2'0,"0"0"0,-1 1 0,-2-1 0,-2 0 0,0 1 0,-1-1 0,0 1 0,0-1 0,2 1 0,0 0 0,2 1 0,-9 0 0,3 0 0,10 0 0,5 0 0,-5 0 0,18 6 0,18 10 0,2 17 0,4-6 0,3 1 0,3 6 0,3-1 0,6 4 0,4-1 0,4 0 0,3-3 0,1-4 0,2-2 0,2-2 0,2-2 0,-2-3 0,1-2 0,-1-2 0,-1-1 0,-2 0 0,-1 0 0,-6-1 0,-2 2 0,-2 4 0,-4 1 0,3 7 0,-9 6 0,-23-12 0,-23 7 0,9-12 0,-4 0 0,-7 3 0,-2 0 0,-2-1 0,1-1 0,2-2 0,1-2 0,6-3 0,1-2 0,-11 1 0,16-7 0,12-2 0,7-1 0</inkml:trace>
  <inkml:trace contextRef="#ctx0" brushRef="#br0" timeOffset="9384">4835 15474 24575,'0'-16'0,"4"-26"0,-1 10 0,1-11 0,-3 32 0,-5 13 0,-8 10 0,-14 30 0,6-7 0,7-8 0,3 0 0,4 10 0,4 0 0,2-1 0,2-1 0,8-2 0,7-5 0,7-8 0,5-7 0,1-7 0,3-6 0,1-12 0,0-25 0,-15 7 0,-3-4 0,0-8 0,-2-4 0,0-3 0,-3 0 0,-2 4 0,-1 1 0,-3 8 0,-1 3 0,2-16 0,-2 28 0,7 18 0,16 30 0,-5 1 0,4 6 0,-3-2 0,2 4 0,1 1-437,-4-5 1,1 3 0,0 0 0,1 1 436,0 3 0,1 1 0,0 0 0,-1 0 0,-2-3 0,1 1 0,-2 0 0,0-2-90,3 7 1,-1-2-1,-1-1 90,2 8 0,-2-5 0,-8-13 0,0-5 0,5 10 0,-11-21 0,-5-18 1720,-18-29-1720,0 0 0,-5-8 0,3 5 0,-3-7 0,-2-3 0,1-1 0,1 4-438,1 0 1,0 2 0,1-1 0,-1-2 437,-2-3 0,0-4 0,-1 0 0,2 1 0,3 6 0,1-2 0,3 4 0,1 2 0,0-6 0,2 3 0,3 11 0,2 4 0,2-1 0,3 15 0,5 13 0,11 0 2043,13 7-2043,12 9 0,5 11 0,-6 7 0,-9 1 0,-12-2 0,-10-1 0,-5 0 0,-4 0 0,-2-5 0,-2-6 0,0-6 0,0-9 0,3-8 0,1-11 0,2-15 0,1-9 0,0-4 0,0 2 0,-2 8 0,-1 6 0,0 7 0,0 6 0,0 5 0,2 4 0,9 3 0,12 4 0,9 3 0,6 5 0,-4 0 0,-5-3 0,-4-3 0,-3-3 0,0-4 0,4-7 0,5-7 0,9-12 0,-15 10 0,2 0 0,1-1 0,1 0 0,0 0 0,0 1 0,-4 2 0,0 2 0,12-7 0,-13 8 0,-10 6 0,-7 5 0,-4 1 0</inkml:trace>
  <inkml:trace contextRef="#ctx0" brushRef="#br0" timeOffset="10046">5145 17736 24575,'31'-17'0,"0"0"0,1-4 0,2-5 0,4-2 0,-3 3 0,3-3 0,3-2 0,0-1 0,1-1-1255,-7 4 1,0 0-1,1-1 1,0-1-1,1-1 1,0 0-1,0 0 1255,-1 1 0,1 0 0,0-1 0,0 0 0,1-1 0,-1 0 0,1 1 0,0-1 0,1 0 0,1-1 0,0 0 0,0-1 0,0 1 0,0 0 0,0 0 0,-1 1 0,-1 0 0,0 1 0,0-1 0,0 1 0,-1 0 0,0 0 0,0 0 0,0 1 0,2-2 0,0 1 0,0 0 0,-1 0 0,0 1 0,-2 0 0,0 1 137,7-6 0,-1 1 0,-2 0 0,-1 2 0,-1 1-137,-1 0 0,-1 2 0,-2 0 0,-2 2-998,3 0 1,-2 1 0,-4 3 997,-6 5 0,-3 3 0,9-4 0,-27 19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5:43.956"/>
    </inkml:context>
    <inkml:brush xml:id="br0">
      <inkml:brushProperty name="width" value="0.05292" units="cm"/>
      <inkml:brushProperty name="height" value="0.05292" units="cm"/>
      <inkml:brushProperty name="color" value="#FF0000"/>
    </inkml:brush>
  </inkml:definitions>
  <inkml:trace contextRef="#ctx0" brushRef="#br0">4076 9558 24575,'31'-3'0,"-6"2"0,4 0 0,16-2 0,4-2 0,-6-1 0,2-1 0,2-1-836,-7 0 0,1 0 0,1-1 0,1-1 836,1-1 0,1-2 0,-1-1 0,0 1 0,0-1 0,-1 0 0,-1 0 0,0-1 29,9-4 1,-2 0-1,-2 0-29,-5-1 0,-2 1 0,-5 1 0,-2 3 0,-5 2 0,10-9 0</inkml:trace>
  <inkml:trace contextRef="#ctx0" brushRef="#br0" timeOffset="717">4170 10850 24575,'25'-15'0,"-1"2"0,5-2 0,2-1 0,6-3 0,1-1 0,-1 1 0,5-2 0,-1 0 0,2 0-480,-1-1 1,4 0 0,-1-1-1,-4 2 480,-4 3 0,-2 1 0,-2 0 0,-1 1 0,0 0 0,0 0 77,8-4 0,1 1 1,-5 1-1,-8 4 0,-2 1 1,8-3-1,0 0 1</inkml:trace>
  <inkml:trace contextRef="#ctx0" brushRef="#br0" timeOffset="1694">3882 12131 24575,'28'-5'0,"11"-8"0,8-4 0,-12 3 0,4 0 0,2-2 0,2-1-1161,-2 0 0,1 0 1,2-1-1,1 0 1,0-1 1160,-4 1 0,1 0 0,1 0 0,1-1 0,-1 1 0,0 0 0,-1 0 0,0 1 0,0 0 0,-1 0 0,0 0 0,0 1 0,3-1 0,-1 0 0,-1 0 0,1 2 0,-1 0 131,1 1 0,1 1 0,-1 0 0,-2 2 0,-3 1-131,1 0 0,-3 1 0,-2 2 0,16-2 0,-9 4 0,-21 5 0,-13 0 0,-4 0 0</inkml:trace>
  <inkml:trace contextRef="#ctx0" brushRef="#br0" timeOffset="2368">4289 13292 24575,'14'-2'0,"29"-13"0,-2-1 0,7-4 0,-4 2 0,2-3 0,3 0-1009,-6 3 0,1-1 0,1 0 0,1 0 1009,1-1 0,1 1 0,0 0 0,-1 0 0,0 1 0,0 1 0,0 0 0,1 1 0,-4 1 0,0 1 0,2 0 0,-2 1 0,-2 0 0,-1 0 0,-1 1 0,-2 0 0,2 0 156,1-2 0,2 0 0,-3 1 0,-5 2 0,-4 0 0,-5 2 0,7-6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11:17.926"/>
    </inkml:context>
    <inkml:brush xml:id="br0">
      <inkml:brushProperty name="width" value="0.05292" units="cm"/>
      <inkml:brushProperty name="height" value="0.05292" units="cm"/>
      <inkml:brushProperty name="color" value="#FF0000"/>
    </inkml:brush>
  </inkml:definitions>
  <inkml:trace contextRef="#ctx0" brushRef="#br0">1664 10927 24575,'29'0'0,"23"0"0,-17 0 0,4 0 0,9 0 0,2 0 0,2 2 0,1 0-904,-13 1 1,1 1 0,2 1 903,-3-1 0,1 1 0,2 0 0,1 1-597,5 1 1,1 1 0,2 0 0,0 1 596,-4-2 0,0 1 0,2-1 0,0 1 0,-1 0 0,2 0 0,1 1 0,-1-1 0,1 0 0,-2 1 0,-2-1 0,0 0 0,-1 0 0,1 0 0,-2 0 0,0 0 0,-1-1 0,0 0 0,-1 0 0,2 1 0,-1-1 0,0-1 0,0 1 0,1 0 0,1-1 0,-3 0 0,1 0 0,1 0 0,1-1 0,0 1 0,0-1-393,4 1 0,1 0 0,0 0 0,1 0 0,0 0 0,1 0 393,-6-1 0,2 0 0,0 1 0,0-1 0,-1 0 0,1 0 0,-1 0 0,4 0 0,0 0 0,0 1 0,-1-1 0,0 0 0,-2 0-305,4 0 0,0 0 0,-2 0 0,-1 0 0,-1-1 305,5 1 0,-2-1 0,-1 0 0,-1-1 0,-4 0 0,-2-1 0,1-1 0,0 1 0,6-1 0,0 0 0,1-1 0,2 1 0,-4-1 0,0 0 0,2 0 0,1 0 0,2 0-395,-6 0 1,2 0 0,0 0 0,2 0 0,1 0 0,0 0 0,1 0 394,-8 0 0,1 0 0,0 0 0,1 0 0,0 0 0,0 0 0,1 0 0,0 0 0,0 0-177,-2 0 1,-1 0 0,2 0-1,-1 1 1,1-1 0,-1 0 0,1 1-1,-1-1 1,1 0 0,-1 1 176,4-1 0,1 1 0,-1-1 0,0 0 0,0 1 0,0-1 0,-1 1 0,1-1 0,-1 0 0,-1 1 0,0-1 0,0 1 0,-1-1 0,0 1 0,0-1 0,1 0 0,-1 1 0,0-1 0,1 1 0,-1-1 0,0 0 0,0 1 0,0-1 0,0 1 0,1-1 0,-1-1 0,1 1 0,0-1 0,1 0 0,0 0 0,0 0 0,0 0 0,0-1 0,0 0 0,1 1 0,0-1-106,-2 0 0,-1 0 0,1 0 0,1 0 0,-1 0 1,1 0-1,-1-1 0,1 1 0,0 0 0,-1-1 106,2 1 0,-1-1 0,0 1 0,1-1 0,-1 0 0,1 0 0,0 1 0,-1-1 0,1 0 0,0 1-131,-4 0 0,0-1 1,0 1-1,0 0 1,0-1-1,0 1 1,0 0-1,0 0 1,0 0-1,0 0 1,0 1 130,4-1 0,1 1 0,-1-1 0,0 1 0,1 0 0,-1 0 0,0 0 0,0 0 0,-1 1 0,1-1-6,-2 0 1,1 1-1,-1-1 1,0 1-1,0 0 1,0-1 0,0 1-1,-1 0 1,0 0-1,0 0 6,1 0 0,0 0 0,0 0 0,-1 0 0,0 0 0,0 0 0,-1 0 0,0 0 0,-1 0 71,3 0 1,-1 0 0,0 0 0,-1 0 0,0 0-1,-1 0 1,0 0 0,0 0-72,2 0 0,-1 0 0,0 0 0,0 0 0,-1 0 0,0 0 0,-2 0 229,4 0 1,-1 0 0,0 0 0,-2 0 0,1 0 0,-2 0-230,5 0 0,0 0 0,-2 0 0,0 0 0,-2 0 569,5 0 1,-2 0 0,-1 0 0,-2 0-570,-4-2 0,0-1 0,-3 0 0,-3 1 1791,7 1 0,-1 0-1791,-1-2 0,3-1 0,1 2 0,1 3 0,1 2 0,3 1-22,-8 0 0,3 0 0,2 1 0,3 0 0,2 0 22,-10 0 0,2-1 0,1 2 0,1-1 0,2 0 0,1 1 0,2-1 0,0 1-239,-5-1 1,2 0 0,0 1 0,2-1-1,0 1 1,1 0 0,1-1 0,1 1-1,0-1 1,1 0 0,0 1 238,-8-2 0,1 0 0,0 0 0,1 0 0,0 0 0,1 1 0,0-1 0,0-1 0,1 1 0,1 0 0,-1 0 0,1 0 0,0-1 0,0 1 0,1-1-148,-2 0 1,0 0 0,1 0 0,0 0-1,1 0 1,-1-1 0,2 1 0,-1 0-1,0-1 1,1 1 0,0-1 0,0 0-1,0 1 1,0-1 0,-1 0 0,1 0-1,0 0 148,-3 0 0,1-1 0,0 1 0,-1 0 0,1-1 0,0 1 0,0-1 0,0 1 0,0-1 0,0 0 0,0 0 0,0 0 0,0 0 0,0 0 0,1 0 0,-1 0 0,0 0 0,1 0-120,-3-1 1,1 1 0,0-1-1,-1 0 1,1 1 0,0-1-1,0 0 1,0 0 0,0 0-1,0 0 1,1 0 0,-1 0-1,0 0 1,-1 0 0,1 0-1,0-1 1,0 1 0,-1 0-1,0 0 120,2 0 0,0 0 0,0 0 0,-1-1 0,1 1 0,-1 0 0,0 0 0,1-1 0,-1 1 0,0 0 0,0-1 0,1 1 0,-1 0 0,0-1 0,1 1 0,-1 0 0,1-1 0,0 1-36,1 0 0,0 0 0,0-1 0,0 1 1,1 0-1,-1-1 0,1 1 0,-1 0 0,1 0 1,-1-1-1,1 1 0,-1 0 0,1 0 0,-1-1 1,0 1-1,0 0 0,0 0 0,0-1 36,-2 1 0,1 0 0,-1-1 0,0 1 0,1 0 0,-1 0 0,0-1 0,0 1 0,0 0 0,0-1 0,0 1 0,0 0 0,-1 0 0,1 0 0,-1 0 0,0-1 0,-1 1 0,1 0 0,2 0 0,1 0 0,-2 1 0,1-1 0,-1 0 0,1 0 0,-1 0 0,0 0 0,0 1 0,-1-1 0,1 0 0,0 1 0,-1-1 0,1 1 0,0-1 0,0 1 0,2-1 0,1 1 0,0-1 0,0 1 0,0 0 0,0 0 0,-1-1 0,1 1 0,0 0 0,-1 0 0,0 0 0,0 0 0,-1 0 0,0 0 0,0 0 0,0 0 0,-1 1 0,-1-1 0,1 1 0,-1-1 0,0 1 0,-1-1 0,1 1 0,-1-1 0,1 1 0,-1 0 0,1-1 0,0 1 0,0 0 0,-1-1 0,1 1 0,0 0 0,0 0 0,0-1 0,0 1 0,0 0 0,0 0 0,0 0 0,-1 0 0,1-1 0,-1 1 0,1 0 0,-1-1 0,2 1 0,0 0 0,1-1 0,-1 1 0,-1-1 0,1 1 0,0-1 0,-1 1 0,1-1 0,-1 1 0,0-1 0,0 0 0,0 0 0,1 0 0,1 1 0,-1-1 0,0 0 0,0-1 0,0 1 0,-1 0 0,1 0 0,-1-1 0,0 1 0,0 0 0,0-1 0,1 1 0,1-1 0,0 1 0,-1-1 0,1 0 0,-1 0 0,-1 0 0,1 0 0,-1 1 0,-1-1 0,0 0 0,6 0 0,-1 0 0,0 0 0,-1 0 0,0 0 0,-1 0 0,0-1 0,0 1 0,-1-1 81,1 0 1,0 0 0,-1 0-1,-1 0 1,0-1 0,0 0 0,-1 1-1,0-2-81,2 1 0,-1-1 0,-1 0 0,0-1 0,0 1 0,-1-1 0,-1-1 195,5 0 0,-2-1 1,0-1-1,-1 1 0,0-1 1,-1-1-196,-1 1 0,-1 0 0,0-1 0,-1 0 0,0 0 0,-1 0 398,4-1 0,0 0 0,-1-1 0,0 1 0,-2 0-398,6-1 0,0 0 0,-2 1 0,-2-1 1169,6 0 1,-2 1 0,-2 0-1170,-6 0 0,-2 1 0,-3 1 0,6-1 0,-5 1 0,4-3 0,-18 4 0</inkml:trace>
  <inkml:trace contextRef="#ctx0" brushRef="#br0" timeOffset="886">25986 9570 24575,'-2'43'0,"1"-17"0,0 2 0,1 8 0,0 2 0,-1 5 0,0 2 0,0 5 0,0 2-909,0-7 0,0 1 0,0 4 909,1-2 0,-1 3 0,1 2 0,0 2-707,0-8 1,0 1-1,1 2 1,0 2 0,0 1-1,1 1 707,-1-10 0,1 1 0,1 2 0,-1 0 0,1 2 0,0-1 0,0 1 0,1 1 0,0-1-431,0 0 0,0 0 0,0 0 0,1 1 1,0 1-1,0-1 0,1 1 0,-1-1 1,1 1-1,-1-2 431,1 0 0,0 0 0,0 1 0,0-1 0,0 0 0,1 0 0,-1-1 0,0 0 0,1-1 0,-1 0 0,2 6 0,0 0 0,0-1 0,0 0 0,-1-1 0,1-1 0,-1-2 0,0-1-150,1 4 1,-1-2 0,0-1 0,0-1 0,-1-3 0,0-2 149,0 5 0,-1-2 0,0-4 0,-1-2 470,2 16 0,-2-9-470,1 2 835,-2-32 1,0-10 0,-2-4 0</inkml:trace>
  <inkml:trace contextRef="#ctx0" brushRef="#br0" timeOffset="1818">19869 9941 10929,'0'52'0,"0"0"0,0-1 0,0 1 0,0-12 0,0 3 0,0 2 0,0 3 0,0 1 0,0 2 0,0 0 0,0 1 0,0 0 0,0-1-129,0-2 0,0 1 1,0 0-1,0 1 1,0 0-1,0 1 1,0 0-1,0 0 1,0 0-1,0 1 0,0-1 1,0 0 128,0 1 0,0 0 0,0 1 0,0 0 0,0-1 0,0 1 0,0 0 0,0 0 0,0-1 0,0 0 0,0-1 0,0 0 0,0 1 0,0 1 0,0-1 0,0 1 0,0-1 0,0 0 0,0-2 0,0-1 0,0-2 0,0-2 0,0-2 153,0 9 1,0-4 0,0-3 0,0-2 0,0 1-1,0-1-153,0 7 0,0 0 0,0-1 0,0-2 0,0-5 0,0 0 0,0-3 0,0-2 0,0-2 0,0 0 0,0-1 0</inkml:trace>
  <inkml:trace contextRef="#ctx0" brushRef="#br0" timeOffset="3288">14329 9206 24575,'3'11'0,"-1"18"0,-2 8 0,0 7 0,0 4 0,0 6 0,0 4-1537,0-11 1,0 2-1,0 3 1,0 1-1,0 1 1537,0-7 0,0 0 0,0 2 0,0 1 0,0 0 0,0 1 0,0 1-448,0-1 1,0 1 0,0 0 0,0 1 0,0 1 0,0-1 0,0 2 0,0-1 447,0-2 0,0 0 0,0 1 0,0-1 0,0 2 0,0-1 0,0 0 0,0 0 0,0-1 0,0 0 0,0 0 0,0 0 0,0 0 0,0 0 0,0 0 0,0-1 0,0 1 0,0-2 0,0-1 0,0 0 0,0 0 0,0 0 0,0-1 0,0 0 0,0-1 0,0 0 0,0-1-6,0 8 1,1-1 0,-1 0 0,0-1 0,0-1 0,1-1 0,-1-1 5,1 1 0,0-1 0,0 0 0,0-2 0,0-1 0,0 0-146,0 2 1,1 0 0,0-2 0,0-1 0,1-1 145,-1 0 0,2-1 0,-1-3 0,0 0 730,1 3 1,1-3 0,-1-1-731,0 8 0,1-4 2334,-2-7 1,0-2-2335,0 17 3455,-1-14-3455,-1-13 1612,-1-7-1612,0-2 23,0 16 1,0-18-1,0 12 1</inkml:trace>
  <inkml:trace contextRef="#ctx0" brushRef="#br0" timeOffset="4501">9696 8917 24575,'0'23'0,"0"10"0,0 9 0,0 4 0,0 5 0,0 5-1458,0-12 0,0 3 0,0 3 0,0 0 0,0 2 1458,0-7 0,0 1 0,0 1 0,0 1 0,0 0 0,0 1 0,0 1-398,0-3 0,0 2 1,0 0-1,0 0 0,0 1 1,0 0-1,0 0 0,0 0 398,0 3 0,0-1 0,0 1 0,0 1 0,0-1 0,0 0 0,0 0 0,0 0 0,0-1 0,0 0 0,0 0 0,0 0 0,0 0 0,0-1 0,0 1 0,0-1-102,0-2 0,0 1 0,0 0 1,0-1-1,0 0 0,0 0 1,0-1-1,0 0 102,0 4 0,0-1 0,0 0 0,0 0 0,0-1 0,0 0 0,0 0-245,-1-3 1,1 1-1,0-1 1,0 0-1,0 0 1,-1-1-1,1 0 245,-1 6 0,0 0 0,1 0 0,-1-2 0,0 0 0,0-1 180,-1 3 1,1-2 0,-1 0-1,1-1 1,-1-2-181,-1 5 0,0-2 0,-1-1 0,0-2 960,-1 4 1,0-3 0,0-3-961,-2 8 0,0-4 1701,2-9 1,1-2-1702,2-7 0,1 0 1678,0-2 0,2 1-1678,-2 1 0,1 1 1008,-1 3 0,0 0-1008,0 1 0,0 0 0,0-1 0,1-2 0,1 19 0,0-21 0,0-16 0</inkml:trace>
  <inkml:trace contextRef="#ctx0" brushRef="#br0" timeOffset="6006">4389 9051 24575,'-2'20'0,"0"7"0,0 8 0,0 5 0,-1 7 0,-1 2-1112,0-10 0,0 3 0,-1 1 0,0 2 0,1 0 1112,-2 4 0,1 0 0,0 2 0,-1 3 0,1 3 0,1-12 0,0 3 0,0 3 0,0 1 0,0 1 0,0-1 0,1 0 0,0-2 0,0-2 0,0 0 0,0-2 0,1-1 0,-1-1 0,1 1 0,0 1 0,1 2-285,-1-2 1,0 3 0,1 1 0,-1 2 0,1-1 0,0 0 0,0-2 0,0-2 0,0-2 284,1 12 0,-1-4 0,2-1 0,-1-2 0,0 2 0,0-2 0,0 1 0,0-1 0,0 0 0,0-1-62,0 0 0,0 0 0,0-1 0,0 1 0,0-1 62,0 1 0,0 0 0,0 1 0,0-1 0,0 0 0,0-1 0,0 0 0,0 0 0,0 0 0,0 0 0,0-2 0,0 0 0,-1 0 0,1 0 0,-1-2-224,0 7 1,-1-1 0,0 0 0,0-2 223,0-5 0,1-1 0,-1-1 0,-1-1 549,1 7 0,-2-2 1,2-1-550,-1-8 0,1-1 0,1 1 0,-1 6 0,2 0 0,-1-2 0,0 4 0,1-1 1577,0 10 0,0-3-1577,0-20 0,0-3 2612,0 14-2612,0-15 0,0-14 0,0-6 0</inkml:trace>
  <inkml:trace contextRef="#ctx0" brushRef="#br0" timeOffset="27704">3373 2631 24575,'-3'12'0,"0"10"0,7 16 0,5 14 0,-2-22 0,2 0 0,2 2 0,1-1 0,1 1 0,0-1 0,1 1 0,0-1 0,0-2 0,0-1 0,-1-3 0,-1-2 0,8 13 0,-6-14 0,-5-13 0,-10-24 0,-12-30 0,1 6 0,-1-6 0,3 10 0,0-3 0,0 1 0,-1-2 0,1 0 0,1-1 0,-1-5 0,1 0 0,2 4 0,0 4 0,0 3 0,1-3 0,1 6 0,4 16 0,1 5 0,1 1 0,29-2 0,12 6 0,-5 1 0,3 2 0,0 4 0,0 3 0,3 4 0,-2 3 0,-3 4 0,-2 3 0,-5 1 0,-2 1 0,-7-2 0,-3-1 0,6 7 0,-13-11 0,-6-8 0,-3-16 0,-10-25 0,1 10 0,-1-2 0,-1-6 0,-1-2 0,0 1 0,1 1 0,1 4 0,2 2 0,-1-18 0,3 15 0,4 11 0,14 7 0,18 5 0,-7 5 0,2 2 0,7 2 0,1 4 0,2 3 0,-1 4 0,0 4 0,-3 3 0,-3 3 0,-2 1 0,-4 0 0,-1 0 0,-5-4 0,-1 0 0,14 14 0,-2-8 0,-2-7 0,0-5 0,-1-8 0,1-2 0,2-8 0,2-6 0,-3-8 0,-5-7 0,-6-4 0,-8-4 0,-5-1 0,-8-1 0,-10 4 0,-12 5 0,-9 7 0,-4 8 0,2 5 0,8 3 0,7 5 0,8 2 0,8 7 0,3 11 0,2 13 0,1 11 0,5 4 0,4-4 0,5-9 0,2-11 0,-2-11 0,0-7 0,-7-5 0,0-3 0,-5-7 0,-1-12 0,-1-17 0,0-17 0,-1 22 0,0 0 0,0 1 0,0 2 0,0-16 0,0 15 0,1 18 0,2 8 0,9 15 0,8 8 0,7 8 0,2 1 0,-4-8 0,-4-6 0,-4-8 0,-1-3 0,-2-4 0,2-11 0,4-22 0,-8 5 0,-1-4 0,0-8 0,0-2 0,-1-2 0,-1 0 0,-1 5 0,-2 1 0,-2 8 0,-1 2 0,1-13 0,-4 22 0,-3 6 0,-2 11 0,-4 2 0,-2 6 0,-1 4 0,3 5 0,2 1 0,4 1 0,3 2 0,8 5 0,12 7 0,13 3 0,-13-16 0,2-1 0,0 1 0,0-1 0,16 14 0,-9-4 0,-9-3 0,-8-5 0,-6-3 0,-2-2 0,-9 0 0,-7 1 0,-9 2 0,-7 0 0,2-2 0,10-6 0,7-3 0</inkml:trace>
  <inkml:trace contextRef="#ctx0" brushRef="#br0" timeOffset="29495">5168 1546 24575,'-5'8'0,"2"18"0,7 1 0,4 3 0,5 11 0,3 4 0,-2-9 0,1 1 0,2 0-271,1 2 0,2 0 0,0-1 271,-1-2 0,-1-1 0,1 0 0,-3-3 0,1 0 0,-1-1 100,5 10 0,-1-2-100,-5-8 0,-1-2 0,7 14 0,-6-17 0,-8-13 0,-1-6 613,-3-4-613,-1-2 0,0-1 0,0 0 0,3-5 0,5-9 0,8-13 0,6-16 0,-10 13 0,-1-3 0,-1-1 0,-2-2 0,-2 1 0,-2 0 0,-1 5 0,-4 1 0,-8-9 0,-14 11 0,-11 13 0,-4 8 0,6 3 0,10 3 0,9 1 0,7 3 0,5 12 0,6 14 0,9 15 0,-4-19 0,1-2 0,16 18 0,-3-12 0,-5-14 0,-1-10 0,2-13 0,8-25 0,-12 2 0,-1-5 0,2-10 0,-2-3 0,-6 13 0,0-1 0,-2 0 0,2-14 0,-2 3 0,-4 9 0,0 3 0,-1-14 0,-3 29 0,2 16 0,12 18 0,17 15 0,-9-9 0,1 2 0,5 4 0,-1 2 0,0 1 0,-2 0 0,-4-2 0,-2-1 0,10 18 0,-10-13 0,-7-10 0,-2-10 0,1-5 0,7-5 0,8-1 0,12-5 0,7-9 0,2-7 0,-23 6 0,-2-1 0,7-5 0,-8 2 0,-17 16 0,-3 1 0</inkml:trace>
  <inkml:trace contextRef="#ctx0" brushRef="#br0" timeOffset="30222">4922 1958 24575,'13'-16'0,"10"-5"0,8-5 0,-2 3 0,3-2 0,3-1 0,3-3-1325,-3 4 1,3-3-1,2 0 1,0-2-1,2 1 1,-1-1 1324,-1 3 0,0-2 0,1 1 0,0-1 0,0 0 0,1 1 0,-2 0 0,0 1 0,0 0 0,1-1 0,-1 2 0,-1-1 0,0 2 0,-1 0 107,9-5 0,-2 0 0,0 2 0,-2 1 0,-2 2-107,-3 2 0,-1 1 0,-3 2 0,-1 2 776,15-9 1,-5 4-777,-13 8 0,-5 4 0,-4 2 0,-12 6 0</inkml:trace>
  <inkml:trace contextRef="#ctx0" brushRef="#br0" timeOffset="33512">9650 2993 24575,'-20'-9'0,"-9"4"0,-7 3 0,-2 3 0,8 5 0,0 3 0,-13 4 0,2 5 0,13 6 0,4 4 0,1 2 0,3 1 0,3 0 0,3-1 0,4-4 0,3-1 0,-1 12 0,10-6 0,15-4 0,21 0 0,-7-10 0,5-1 0,8 4 0,2 0 0,1 3 0,0 2 0,-2 1 0,-3 2 0,-5 2 0,-4 2 0,-8 1 0,-4 1 0,-6 1 0,-4 0 0,-5 0 0,-6 0 0,-6-5 0,-3-3 0,-17 18 0,-10-18 0,-3-15 0,5-29 0,19-6 0,4-5 0,2-15 0,4-4 0,3 6 0,3-1 0,1-1-341,3-3 1,2-1 0,3 0 340,1 0 0,2 0 0,2 2 0,1 1 0,2 1 0,1 1 0,-2 4 0,1 1 0,-1 0-83,-1 2 1,-1 0 0,-2 1 82,6-14 0,-3 1 0,-4 2 0,-2 1 0,-2 5 0,-3 1 0,-3 8 0,-3 2 0,-8-13 1007,-8 19-1007,-8 13 261,9 9-261,1 20 0,15 25 0,5-8 0,5 6 0,4-1 0,4 5 0,2 2 0,0-3 0,-4-8 0,0-1 0,1-1 0,2 2-236,0 1 0,3 3 1,0-1-1,-1-1 0,-1-4 236,3 4 0,-2-3 0,1-3 0,6 10 0,-1-4 0,-5-10 0,0-4 0,-3-5 0,-1-3 0,11 4 0,-6-12 0,-5-5 0,-3-15 1179,-2-19-1179,-2-21 0,-6 16 0,-1-2 0,-1 1 0,-1-1 0,-1 4 0,-1 1 0,-2-17 0,-6 16 0,-7 14 0,-6 9 0,-2 5 0,6 3 0,5 2 0,7 2 0,2 9 0,3 11 0,9 10 0,14 8 0,13-2 0,-14-21 0,1-2 0,18 7 0,-11-10 0,-8-9 0,-10-14 0,-5-14 0,-4-13 0,-2-6 0,-1 9 0,-1 10 0,0 12 0,0 10 0,2 11 0,10 11 0,11 8 0,7 3 0,3-6 0,-6-10 0,-7-24 0,-6-26 0,-9 8 0,-1-3 0,0-2 0,-2 0 0,0-19 0,-1 19 0,1 19 0,5 12 0,11 15 0,15 11 0,-11-7 0,2 0 0,2 1 0,0-1 0,1-1 0,-1-2 0,20 8 0,-7-10 0,-8-7 0,-7-13 0,-7-16 0,-5-13 0,-4-8 0,-6 4 0,-5 11 0,-2 9 0,4 11 0,8 4 0,15 3 0,16-10 0,7-15 0,-22 7 0,-1-2 0,-3-1 0,-3-2 0,3-14 0,-16 13 0,-27 23 0,-3 14 0,-3 7 0,-10 6 0,-1 3 0,12-5 0,0 1 0,2 0 0,-9 10 0,4-2 0,12-7 0,4-1 0,3 11 0,29-12 0,22-5 0,-9-11 0,4-1 0,6-2 0,1 0 0,-5-2 0,-2 0 0,12-1 0,-22 0 0</inkml:trace>
  <inkml:trace contextRef="#ctx0" brushRef="#br0" timeOffset="36269">4068 5144 24575,'-4'-6'0,"-1"-1"0,3 6 0,-1 8 0,5 21 0,5 19 0,1-11 0,3 4 0,3 7 0,2 2 0,2 1 0,1 0 0,-5-14 0,0 0 0,0-1 0,5 14 0,-1-2 0,-2-7 0,1-2 0,-4-6 0,1-4 0,7 9 0,-10-24 0,-4-12 0,-11-19 0,-8-18 0,1 9 0,-1-4 0,-3-5 0,0-3 0,-3-5 0,0 0 0,0-1 0,0 0 0,1 5 0,1 3 0,2 6 0,2 4 0,-6-7 0,8 19 0,5 10 0,3 8 0,2 6 0,4 7 0,2 6 0,4 5 0,3 2 0,0 1 0,0-4 0,-1-4 0,-3-4 0,-3-10 0,-3-5 0,-9-20 0,-11-22 0,4 9 0,-3-2 0,-2-6 0,-1-2 0,-1 0 0,0 1 0,3 5 0,1 2 0,-7-14 0,7 21 0,11 18 0,3 16 0,10 20 0,11 20 0,-4-14 0,2 2 0,4 5 0,1 0 0,1 3 0,1-1 0,-1-1 0,1-2 0,-3-3 0,0-1 0,-1-4 0,-1-2 0,-1-3 0,-2-2 0,12 17 0,-8-14 0,-8-9 0,-6-12 0,-3-7 0,-3-8 0,-4-7 0,-5-7 0,-7-12 0,-7-12 0,4 8 0,0-2 0,5 8 0,0 1 0,-4-8 0,1 2 0,-2-3 0,5 11 0,5 12 0,4 12 0,4 13 0,8 18 0,7 15 0,-3-13 0,2 0 0,1 3 0,1-2 0,-1-2 0,-1-2 0,9 18 0,-6-15 0,-8-16 0,-2-10 0,-13-16 0,-11-15 0,-13-12 0,6 9 0,-1 0 0,8 10 0,1 2 0,-17-21 0,26 30 0,5 7 0</inkml:trace>
  <inkml:trace contextRef="#ctx0" brushRef="#br0" timeOffset="38831">11330 5067 8191,'-3'-10'0,"-3"1"5063,-1 8-5063,-27 0 2818,-7 1-2818,10 0 0,-1 0 859,1 0 1,2 0-860,-25 0 6784,13 4-6784,14 4 0,14 5 0,9 6 0,3 5 0,1 7 0,0 5 0,0 3 0,0-2 0,0-3 0,0-1 0,1-1 0,7 1 0,9-3 0,7-4 0,6-7 0,-1-8 0,1-6 0,1-8 0,3-7 0,2-8 0,0-6 0,-2-2 0,-4 2 0,-7 4 0,-6 1 0,-5 1 0,-5-2 0,-3-3 0,-3-7 0,-1-4 0,0-3 0,0 2 0,0 5 0,0 5 0,0 4 0,0 11 0,0 2 0,0 11 0,0 7 0,4 13 0,13 19 0,-1-11 0,2 2 0,8 9 0,2 1-331,-6-9 0,1 1 0,1 1 331,3 3 0,0 1 0,1 0 0,1 2 0,0 0 0,0 0 0,-1-1 0,0 0 0,0-1 0,-2-2 0,0-2 0,-2 0 0,6 7 0,-3-3 0,-6-9 0,-2-4 0,6 9 0,-13-19 0,-6-10 0,-5-4 0</inkml:trace>
  <inkml:trace contextRef="#ctx0" brushRef="#br0" timeOffset="39881">11131 4105 24575,'37'-14'0,"-7"7"0,1 2 0,12 1 0,-9 2 0,2 2 0,-7 4 0,0 3 0,9 7 0,1 7 0,-10-2 0,0 3 0,-1 3-396,2 7 0,0 4 1,-3 3 395,-1 5 0,-2 4 0,-3 3-445,-7-10 0,-2 2 1,-1 2-1,-2-1 445,-1 2 0,-1 1 0,-1 0 0,-2 0 0,0-1 0,-1 0 0,-1 0 0,0-2-173,-1-2 0,0-1 0,0-1 0,-1-2 173,1 6 0,0-2 0,-1-2 0,1 8 0,-3-5 0,-1-10 0,0-4 0,0-3 0,-3-10 0</inkml:trace>
  <inkml:trace contextRef="#ctx0" brushRef="#br0" timeOffset="40666">11121 4162 24575,'26'-3'0,"23"-4"0,-17 3 0,6-1 0,1 0-1299,0 0 1,3 0 0,1 0 0,3-1 1298,1 0 0,3 0 0,2 0 0,2 0 0,0 1-591,-8 0 0,1 1 0,1 0 0,1 0 0,0 0 1,2 0-1,-1 1 591,0 0 0,1 0 0,1 0 0,0 0 0,1 0 0,0 1 0,1 0 0,1 1-247,-6 0 0,1 0 0,0 0 0,1 0 0,0 1 0,1 0 0,0 1 0,0 0 0,1 0 0,-1 2 247,-1 0 0,1 0 0,0 1 0,0 0 0,0 1 0,0 1 0,1 0 0,0 0 0,0 1 0,-1 1 0,1 1-240,-2 0 0,0 0 1,0 1-1,0 0 1,0 1-1,0 1 0,1 0 1,-1 1-1,0 0 1,0 1-1,-1 1 1,1 0 239,-4 0 0,0 0 0,0 1 0,0 1 0,1 0 0,-2 0 0,1 1 0,0 1 0,-1-1 0,0 2 0,-1-1 0,0 2 0,0-1-110,2 2 1,-1 1 0,0 0-1,0 1 1,0 1 0,-1 0-1,-1 0 1,0 0 0,0 1-1,-1 0 1,0 0 0,-1 0 109,5 3 0,-1 1 0,-1 0 0,0 1 0,-1-1 0,0 1 0,-2 0 0,0 0 0,0 0 0,-2 0 41,0-1 0,-1 1 0,-1 0 0,0 1 0,-1-1 0,-1 0 0,-2-1 1,0 1-1,-1-1-41,7 7 0,-1 1 0,-2-1 0,-1 0 0,-2-1 0,-2-1 512,4 7 1,-2-1 0,-3-1 0,-3-2-513,-1 1 0,-3-2 0,-4-2 1712,-2-1 0,-4-3-1712,1 10 5122,-11-18-5122,-3-10 0,-1-6 0,0-3 0</inkml:trace>
  <inkml:trace contextRef="#ctx0" brushRef="#br0" timeOffset="41969">11161 4355 24575,'43'-10'0,"1"1"0,-1-1 0,0 0 0,1-1 0,2 0 0,3-1 0,-6 1 0,2 0 0,1 0 0,2 0 0,2-1 0,2 0-1093,-8 1 1,2 1 0,2-1 0,1 0-1,0-1 1,2 1 0,0 0 0,1 0-1,1 1 957,-4 0 1,0 0-1,2 1 1,0 0-1,1-1 1,0 1 0,1 0-1,1 1 1,0-1-1,1 1 1,0 0-19,-6 1 0,1 1 0,0-1 0,1 1 0,0 0 0,1 0 0,0 1 0,0-1 1,1 1-1,0 0 0,1 0 0,0 0 0,0 0 0,0 1 154,-5 0 0,0 0 0,1 1 0,0-1 0,0 1 0,1 0 0,0 0 0,0 0 0,1 0 0,-1 1 0,1-1 0,0 1 0,0 0 0,0 0 0,0 0 0,1 0 0,-1 0-49,0 0 0,1 1 0,0-1 0,-1 1 1,2 0-1,-1 0 0,0 0 0,1 0 0,-1 0 1,1 0-1,0 1 0,0 0 0,0-1 0,0 1 1,0 0-1,0 0 0,-1 0 0,1 0 49,-2 1 0,0-1 0,-1 1 0,1-1 0,0 1 0,1-1 0,-1 1 0,0 0 0,0 0 0,0 0 0,0 0 0,0 0 0,0 1 0,0 0 0,0-1 0,0 2 0,-1-1 0,1 0 0,-1 1-113,2 0 0,0 1 0,0-1 1,0 1-1,1-1 0,-1 1 1,0 0-1,-1 1 0,1-1 1,0 1-1,-1 0 0,0 0 1,0 0-1,0 1 0,0 0 1,-1 0-1,0 1 0,-1 0 113,4 0 0,-1 1 0,0 0 0,0 0 0,-1 1 0,1 0 0,-1 0 0,0 0 0,0 1 0,-1 0 0,0 0 0,-1 1 0,-1 0 0,1 0 0,-2 1 0,0 0 0,4 2 0,-1 0 0,0 0 0,-1 1 0,-1 0 0,0 0 0,0 1 0,-2 0 0,1 1 0,-2 0 0,1 0 0,-2 0 0,1 0 0,1 2 0,1 1 0,-1-1 0,-1 1 0,0 1 0,-1-1 0,-1 1 0,-1 1 0,-1-1 0,-1 1 0,-1 0 107,5 4 1,0 0-1,-3 1 1,0 0-1,-2 1 1,-1-1-1,-2 1 1,-1 0-108,4 4 0,-3 1 0,-1-1 0,-2 1 0,-1 0 0,-1 0 364,0 4 0,0-1 0,-3 0 0,-1 1 0,-1-2-364,-2 2 0,-1 0 0,-2-1 0,-1-1 1099,0 4 0,-3-2 0,-1-1-1099,3 8 0,-2-3 2494,-6-10 1,-1-3-2495,5 14 888,-5-14 1,-5-15 0,-2-5 0</inkml:trace>
  <inkml:trace contextRef="#ctx0" brushRef="#br0" timeOffset="43420">11367 4273 24575,'30'-9'0,"1"-1"0,5 0 0,6-2 0,4 0 0,4-2 0,-8 4 0,3-1 0,2-1 0,3 1 0,1-1 0,2-1 0,2 1-894,-10 2 0,3 0 1,0-1-1,2 0 0,1 0 1,1 1-1,1-1 0,0 0 1,1 0-1,1 0 0,0 0 794,-8 2 1,1 0 0,0 0-1,1 0 1,1 0 0,0 0-1,1 0 1,0 0 0,0 0 0,1 0-1,0 0 1,0 0 0,0 1-1,1-1 1,-1 1-28,-1-1 0,0 1 0,0 1 1,0-1-1,1 0 0,0 0 0,0 0 1,1 0-1,0 1 0,0-1 1,0 1-1,0-1 0,1 1 0,-1 0 1,1 0-1,0 0 0,-1 0 127,-2 1 0,-1 0 0,1-1 0,0 1 0,0 0 0,0 1 0,0-1 0,1 0 0,-1 0 0,1 1 0,0-1 0,0 1 0,0 0 0,0-1 0,0 1 0,0 0 0,0 0 0,0 0 0,1 0-44,-3 0 0,1 1 0,1-1 0,-1 1 0,0-1 0,0 1 0,1 0 0,-1 0 0,1 0 0,-1 0 0,1 0 0,-1 0 1,1 0-1,0 0 0,0 0 0,0 1 0,0-1 0,0 1 0,0-1 0,0 1 44,1 0 0,0-1 0,0 1 0,0 0 0,1 0 0,-1 0 0,1 0 0,0 0 0,-1 1 0,1-1 0,0 0 0,-1 1 0,1-1 0,0 1 0,-1-1 0,0 1 0,1 0 0,-1-1 0,0 1 0,0 0-102,-2 0 1,1 0-1,-1 0 1,0 0-1,1 1 1,-1-1 0,0 0-1,0 1 1,0-1-1,0 1 1,0-1 0,0 1-1,0-1 1,-1 1-1,1 0 1,0-1-1,-1 1 1,0 0 0,1 0-1,-1-1 102,4 1 0,0 0 0,1-1 0,-1 1 0,0 0 0,0 0 0,0-1 0,0 1 0,-1 0 0,1 0 0,-1 0 0,1 0 0,-1 0 0,0 0 0,-1 1 0,1-1 0,-1 1 0,0 0 0,2 0 0,1 0 0,-1 0 0,0 0 0,-1 0 0,1 1 0,-1-1 0,0 1 0,0-1 0,0 1 0,-1 0 0,0 1 0,0-1 0,0 1 0,-1 0 0,0 0 0,2 1 0,0-1 0,0 1 0,-1 0 0,0 1 0,0-1 0,0 1 0,-1 0 0,0 0 0,0 1 0,-1 0 0,1 0 0,-1 0 0,0 1 0,1 0 0,0 0 0,0 1 0,-1 0 0,1 0 0,-1 1 0,0 0 0,-1 0 0,0 0 0,0 1 0,-1 0 0,0 1 0,-1-1 0,4 2 0,-1 1 0,0 0 0,-1 0 0,0 1 0,-1 0 0,0 0 0,0 1 0,-1-1 0,0 1 0,-1 1 0,2 0 0,0 0 0,-1 1 0,0 0 0,0 1 0,-1-1 0,-1 1 0,1 0 0,-2 0 0,1-1 73,6 4 0,-1-1 1,0 1-1,-1-1 1,0 1-1,-1 0 1,-1 0-1,0 0-73,2 1 0,-1 0 0,-1 1 0,0-1 0,-1 1 0,-1-1 0,-1 1 198,4 3 1,-1-1 0,0 1 0,-2 0 0,-1 0 0,-1 1-199,2 3 0,-1 0 0,-1 1 0,-2 1 0,0 0 377,-4 0 1,0 0 0,-2 1 0,-1 1-1,-1 0-377,3 6 0,-1 1 0,-2 2 0,-1 1 558,-7-4 0,-1 2 0,-1 1 0,-1-1 0,-2-3-558,5 11 0,-3-4 0,-1 2 464,-4-7 0,0 2 1,-2-2-1,-2-7 0,3 16 1,-1-11-1</inkml:trace>
  <inkml:trace contextRef="#ctx0" brushRef="#br0" timeOffset="45070">11168 4128 24575,'-30'2'0,"3"4"0,-3 4 0,-16 7 0,-4 6-1544,8-3 1,-3 3 0,-3 4 1543,11-4 0,-1 2 0,-2 1 0,-1 3 0,-1 0-746,4-2 1,-2 1 0,0 1 0,-1 1 0,-1 1-1,-1 0 1,0 2 745,4-3 0,-2 1 0,1 1 0,-2 1 0,0 0 0,0 1 0,0 0 0,-1 1 0,0 0-206,5-3 1,0 1 0,-1 0 0,0 0 0,-1 1 0,1 0 0,0 0 0,-1 1 0,1 0 0,0 0 0,0 0 205,3-2 0,-1 0 0,1 1 0,0-1 0,0 1 0,-1 0 0,1 1 0,0-1 0,1 1 0,-1-1 0,1 1 0,-1-1-253,-2 4 1,1-1 0,-1 1 0,1 0-1,-1 0 1,1 0 0,0 1 0,1-1 0,-1 0-1,1 0 1,1 0 252,0-1 0,1 0 0,0 0 0,1 0 0,0 0 0,0 0 0,0 0 0,0 0 0,1 0 0,0 0 0,0 0-122,-2 2 0,0 0 1,1 1-1,0-1 0,0 0 1,0 1-1,1-1 0,1 0 1,-1 1-1,1-1 122,-1 3 0,0 0 0,1 0 0,0 1 0,0-1 0,1 0 0,0 0 0,1 1 0,0 0 14,2-2 0,0 1 0,1 0 0,0 0 0,1 0 1,0 0-1,0 0 0,0 1 0,1-1-14,1 0 0,0 1 0,0-1 0,0 0 0,1 1 0,1 0 0,-1-1 0,1 1 0,0 0 0,-2 5 0,0 0 0,1 0 0,1 0 0,-1 1 0,1-1 0,0 0 0,0 0 82,1-2 0,0 0 0,0 0 0,0 0 0,0 0 1,1 0-1,0-1 0,0 0-82,-1 4 0,1 0 0,-1-1 0,1 0 0,0 0 0,1-1 0,-1 0 169,3-3 0,-1 0 0,0 0 0,1-1 0,1 0 0,-1-1 0,1 1-169,-1 3 0,0 0 0,1 0 0,-1-1 0,2 1 0,-1-1 255,2-2 0,0 1 0,0-1 0,1 0 0,0 0 0,0-1-255,-1 7 0,0-1 0,0 0 0,1 0 0,0 0 0,0-2 0,1 0 0,0 0 0,0 0 0,1-1 376,0-1 1,0 1 0,0-1 0,1 0 0,0-1-377,-1 9 0,0 1 0,0-2 0,2 0 531,0-4 1,1-1 0,1 0 0,0-1-532,1 9 0,0-1 0,2-1 0,0-3 0,2-2 0,0 0 630,1-2 0,-1 0 1,2 0-631,-1 2 0,1 0 0,0-1 0,1-5 0,0-1 0,0-3 0,-1 1 0,1-5 0,3 6 0</inkml:trace>
  <inkml:trace contextRef="#ctx0" brushRef="#br0" timeOffset="46406">11253 4471 24575,'0'43'0,"0"-1"0,-1 2 0,0 4 0,-1 4 0,-2-11 0,0 3 0,-1 1 0,-1 3 0,-1 0-1334,0-4 0,0 2 1,-1 0-1,0 2 1,-2 1-1,1 0 1,-1 0 1333,0-1 0,-1 1 0,-1 0 0,1 1 0,-1 0 0,-1 1 0,0 0 0,1 0-322,-1-2 0,0 0 1,0 0-1,0 1 1,-1 1-1,0-1 1,0 0-1,0 1 1,1 0 321,0-4 0,0 1 0,0-1 0,0 1 0,0 0 0,1 0 0,-1 0 0,0 0 0,0 0 0,0-1 0,0 4 0,-1 0 0,1 0 0,0-1 0,-1 0 0,1 1 0,0-1 0,0 0 0,0 1-110,1-1 0,-1 0 1,1 0-1,-1 0 1,1 0-1,0 0 0,-1 0 1,1 0-1,0 0 110,0-1 0,0 1 0,0-1 0,0 0 0,0 1 0,1-1 0,-1 1 0,0-1 0,0 1 0,0 0 0,0 1 0,1-1 0,-1 1 0,0 0 0,0 0 0,0 0 0,0 1 0,0-1-241,1-1 0,-1-1 1,1 1-1,-1 0 1,0 0-1,1 0 1,-1 1-1,0-1 1,0 1-1,0 0 241,1-4 0,0 1 0,0 0 0,0 0 0,-1 0 0,1 1 0,0-1 0,-1 0 0,1 0 0,0-1 0,-1 1-30,0 3 1,0-1-1,0 1 1,0-1-1,0 1 1,0-1-1,0 0 1,0-1-1,0 1 1,0-1 29,0 3 0,-1 0 0,0 0 0,1 0 0,-1-1 0,0 0 0,1 0 0,-1-1 0,1-1 72,-1 3 0,0-1 1,0 0-1,0 0 1,0-1-1,0-1 1,0-1-1,1 0-72,-1 0 0,0 0 0,1-1 0,0-1 0,-1 0 0,1-1 0,0 0 212,-1 2 1,1 0-1,-1 0 1,1-1 0,0-2-1,0 0-212,0 1 0,0-1 0,0-1 0,0-1 0,1-1 643,-1 3 0,1-1 1,-1-2-1,0 0-643,-3 9 0,0-1 0,-1-1 0,0-3 0,-1 0 0,-2-2 0,-1 1 0,-2 0 0,-2-2 0,1-1 0,-2-1 0,-1-2 1246,1-1 1,0-2-1,-1-1-1246,3-4 0,-1-1 0,1-3 0,-4 3 0,2-3 0,-10 7 0,18-19 0,11-9 0</inkml:trace>
  <inkml:trace contextRef="#ctx0" brushRef="#br0" timeOffset="47835">11298 4435 21997,'24'14'0,"0"0"0,8 13 0,6 9 0,2 4 0,-2-1 0,-5-1 0,-1 1 0,0 2 0,3 4-1139,-8-10 1,2 3 0,1 2 0,1 2 0,0 1 0,-1 1 0,0 1 0,-1 1 1138,-5-6 0,-1 0 0,0 2 0,0 0 0,-1 1 0,0 1 0,0 1 0,0 0 0,0 0 0,1 2-165,-2-3 0,1 1 0,-1 2 0,1-1 0,-1 2 0,1 0 1,-1 0-1,1 1 0,-1-1 0,0 1 0,0 1 0,0-1 165,-1-2 0,0 1 0,0 1 0,0 0 0,0 0 0,0 0 0,0 0 0,-1 1 0,1-1 0,-1 1 0,0-1 0,-1 0 0,1 0-63,-1-2 0,-1 0 0,1 1 1,-1-1-1,0 1 0,0-1 1,0 0-1,-1 1 0,0-1 1,0-1-1,0 1 0,-1-1 1,1 0 62,0 4 0,0 0 0,-1 0 0,1 0 0,-1 0 0,0-1 0,-1 0 0,0-1 0,0 1 0,-1-2 0,0 0-167,1 5 0,0-2 0,-1 1 0,-1-2 1,0 1-1,0-1 0,0 0 0,0-1 1,-1 1 166,2 3 0,-1 0 0,0-1 0,0 0 0,-1 1 0,1-2 0,0 1 0,0-1 73,0-1 1,-1-1 0,1 0 0,0 1-1,0-2 1,0 1 0,0-2 0,1 1-74,0 2 0,1 0 0,0-1 0,0 0 0,0 0 0,1-1 0,-1 1 150,1-1 0,0 0 1,1 0-1,-1-1 1,1 1-1,-1-2 1,1 1-151,0 3 0,1-1 0,0 0 0,0-1 0,-1 1 0,0-1 234,-1 1 0,0 2 0,-1-1 0,0-1 0,-1-3 0,0-3 1,3 11-1,-1-6 0,-2 0 0,-4-6 0,0 0 0,1 1 0</inkml:trace>
  <inkml:trace contextRef="#ctx0" brushRef="#br0" timeOffset="49204">11542 4373 24575,'27'15'0,"-2"-4"0,6 1 0,5 1 0,4 0 0,4 2-1912,-1 0 1,3 2 0,3 1-1,2 1 1,3 2 1911,-14-5 0,1 1 0,2 0 0,2 1 0,0 1 0,1 0 0,1 1 0,0 0 0,0 1-254,-4-2 0,0 1 0,1 0 0,1 1 0,0 0 1,0 0-1,1 1 0,1 0 0,-1 1 0,1 1 1,0 0-1,1 0 254,-5-1 0,0-1 0,1 2 0,0-1 0,0 1 0,1 1 0,0 0 0,0 0 0,0 1 0,1 0 0,-1 0 0,0 0 0,1 1 0,-1 1 0,0-1-70,-3 0 0,0-1 0,1 1 0,-1 0 0,1 1 0,-1 0 1,1 0-1,-1 0 0,1 1 0,-1 0 0,1 0 0,-1 1 0,1 0 1,-1 0-1,0 0 0,0 1 0,0-1 70,-2 0 0,1 1 0,-1-1 0,0 1 0,1 0 0,-1 1 0,0 0 0,1 0 0,-1 0 0,0 0 0,0 0 0,-1 1 0,1 0 0,-1 0 0,0 0 0,0 0 0,0 0 0,-1 1-131,3 1 1,-1 0 0,-1 0-1,1 1 1,0-1 0,-1 1-1,0 0 1,0 0 0,0 1-1,-1-1 1,1 1 0,-1 0 0,0 0-1,0 0 1,0 1 0,0 0-1,-1 0 131,-1-1 0,0 0 0,0 0 0,-1 1 0,0-1 0,1 1 0,-1 1 0,0-1 0,-1 1 0,1-1 0,-1 1 0,1 0 0,-1 0 0,0 0 0,0 1 0,0-1 0,0 0 0,-1 1-21,1-1 0,-1 1 0,0 0 0,0 0 0,0 0 0,-1 0 0,1 1 0,-1-1 0,1 1 0,-1-1 1,0 1-1,0 0 0,0 0 0,-1 0 0,1 0 0,0 0 0,-1 0 0,0 0 21,1 0 0,-1 0 0,-1 0 0,1 0 0,0 1 0,-1-1 0,1 1 0,-1 0 0,0-1 0,0 1 0,0 0 0,0-1 0,0 1 0,0 0 0,0-1 0,0 1 0,-1-1 0,1 1 0,1 1 0,0 1 0,0-1 0,0 1 0,0-1 0,-1 1 0,1-1 0,0 1 0,-1-1 0,0 1 0,1-1 0,-1 0 0,-1 0 0,1-1 0,-1 1 0,1-1 0,-2-1 0,2 3 0,0-1 0,0 0 0,-1 0 0,0 0 0,0 0 0,0-1 0,0 0 0,-1 0 0,0 0 0,0-1 0,0 0 0,-1 0 0,1 0 0,-1-1 0,3 5 0,1 0 0,-1-1 0,0 0 0,-1 0 0,0 0 0,0-1 0,0-1 0,-1 0 0,0 0 0,0-1 0,-1 0 0,4 5 0,0 0 0,-1-1 0,0 0 0,0-1 0,-2-1 0,1-1 0,-2 0 0,0-1 171,2 2 1,-1 0-1,-1-1 1,-1-1-1,0-1 1,-2-1-1,0-2-171,0 3 0,-1-2 0,-1-1 0,-1-1 0,-2-1 624,5 9 1,-2-2 0,-4 0-625,-4-6 0,-2 0 0,-3-4 0,4 14 0,-5-2 0</inkml:trace>
  <inkml:trace contextRef="#ctx0" brushRef="#br0" timeOffset="51270">11219 4596 24575,'25'0'0,"10"0"0,12 0 0,-9 1 0,6 0 0,4 1 0,4 0 0,2 1-1093,-11 0 1,2 0 0,2 0 0,2 0-1,2 1 1,0 1 0,2-1 0,1 1-1,1 0 978,-8 0 0,2 0 1,0 0-1,2 1 1,0 0-1,1 0 0,1 0 1,0 0-1,1 1 1,1 0-1,-1 1 1,1 0-1,1 0-12,-8-1 0,2 1 0,-1-1 1,1 1-1,1 1 0,0-1 0,0 1 1,1 0-1,0 0 0,0 0 1,1 1-1,-1-1 0,1 2 0,0-1 1,0 0-1,0 1 0,-1 0 127,-1 0 0,0 0 0,0 0 0,0 1 0,1-1 0,-1 1 0,1 0 0,0 0 0,0 1 0,0 0 0,0 0 0,0 0 0,1 0 0,-1 1 0,0-1 0,0 1 0,1 0 0,-1 1 0,0-1-42,-3 0 0,-1 0 0,1 0 0,0 0 0,-1 1 1,1-1-1,0 1 0,0 0 0,0 0 0,0 1 0,0-1 1,0 1-1,0-1 0,-1 1 0,1 0 0,0 1 0,0-1 1,-1 0-1,1 1 0,0-1 0,-1 1 42,1 0 0,-1 0 0,1 0 0,-1 0 0,1 0 0,-1 1 0,1-1 0,-1 1 0,0 0 0,1 0 0,-1 0 0,0 0 0,0 1 0,0-1 0,0 1 0,0-1 0,0 1 0,0 0 0,0 0 0,0 0 0,0 0-97,-1 1 0,0-1 1,1 1-1,-1-1 1,1 1-1,-1 1 0,1-1 1,-1 0-1,0 1 1,0-1-1,1 1 1,-1-1-1,-1 1 0,1 0 1,0-1-1,-1 1 1,1 0-1,-1-1 0,0 1 1,0-1-1,-1 1 97,3 0 0,0 0 0,0 1 0,-1 0 0,0-1 0,0 1 0,0-1 0,0 1 0,0 0 0,-1-1 0,1 1 0,-1-1 0,0 1 0,0-1 0,0 0 0,0 1 0,0-1 0,0 0 0,-1 0 0,4 2 0,-1-1 0,0 0 0,0 1 0,0-1 0,0 0 0,0 0 0,-1 0 0,1 0 0,-1 0 0,0 0 0,0 0 0,0-1 0,-1 1 0,1-1 0,-1 1 0,1-1 0,2 2 0,0 0 0,0 0 0,0-1 0,0 1 0,0 0 0,0-1 0,-1 0 0,0 1 0,0-1 0,-1 0 0,1-1 0,-1 1 0,-1-1 0,1 0 0,2 2 0,-1-2 0,0 1 0,0-1 0,-1 0 0,0 0 0,0 0 0,0 0 0,-1 0 0,0 0 0,0-1 0,0 1 0,0 0 0,1 1 0,1 0 0,-1 0 0,0 0 0,-1 0 0,1-1 0,-1 1 0,0 0 0,0 0 0,-1-1 0,0 1 0,-1 0 10,5 2 0,0 0 0,-1 1 0,1-1 0,-2 0 0,0 0 0,0 0 0,-1 0 0,0 1 0,0-1-10,1 2 0,-1 0 0,0-1 0,0 1 0,-1 0 0,-1 0 0,1 0 0,-1 1 0,0 0 0,0 0 0,-1 0 0,0 0 0,-1 1 0,1 0 0,-1 0 0,0 1 0,0 0 0,0 1 0,0 1 0,0 0 0,0 0 0,0 1 0,-1 0 0,0 1 0,0 0 0,0 0 0,0 1 0,-5-2 0,1 0 0,0 0 0,-1 1 0,0 0 0,0 1 0,-1 0 0,0-1 0,0 1 0,-1 0 0,3 3 0,-1 0 0,0-1 0,-1 1 0,0 1 0,0-1 0,0 2 0,-1-1 0,0 1 98,-2-1 1,1 1 0,0 2 0,0-1 0,-1 1 0,0 0 0,-1-2 0,-2-1 0,-1-2 0,-2-3 0,6 8 0,-3-3 0,-2-2 0,-1 0 0,1 0 0,-1 1 0,0 0 0,-1-1 0,1 1 0,0-1 0</inkml:trace>
  <inkml:trace contextRef="#ctx0" brushRef="#br0" timeOffset="53185">0 7312 24575,'0'-11'0,"0"1"0,0 0 0,0 1 0,2-11 0,15-28 0,4 5 0,5-4 0,-1 4 0,3-2 0,4 0-543,-4 7 1,2-1 0,2 1 0,1 0 542,2 0 0,1 0 0,2 2 0,0 1 0,2 2 0,0 2 0,2 1 0,0 2 0,0 3 0,1 2 0,1 1 0,-1 1 0,1 2 0,0 1 0,0 1 0,0 2 0,1 0 0,0 2 0,0 1 0,0 0-113,-1 0 1,0 0 0,1 1 0,3 1 112,1 1 0,5 2 0,0 0 0,0 0 0,-3 1 0,1 0 0,-3 0 0,0 1 0,3 1-380,-1 0 1,3 1 0,0 0 0,0 0 0,-5 1 379,-2 1 0,-3 1 0,-1 0 0,-1 0 0,10-1 0,0 1 0,-1-1-117,-5 0 1,-1-1-1,-1 1 117,11-1 0,-4-1 925,-10 1 0,-3 0-925,-7 1 0,-4 1 439,7 0-439,-15 0 2126,-12-1-2126,-2-1 0,-5 1 0,0-1 0</inkml:trace>
  <inkml:trace contextRef="#ctx0" brushRef="#br0" timeOffset="54082">2548 5630 24575,'33'19'0,"-1"-1"0,4 3 0,2 2 0,0 2 0,3 3 0,-2-1 0,5 3 0,-2 0 0,-12-7 0,0 1 0,-4-3 0,13 13 0,-12-2 0,-13-17 0,-4 11 0,-9-19 0,0 10 0,-1-7 0,-5 9 0,-8 4 0,-5 3 0,1-2 0,-2 1 0,-9 10 0,-2 0 0,6-9 0,1-2 0,1-1 0,1-2 0,-1-2 0,-2 0 0,-4 0 0,-1 1 0,-8 0 0,-3 0 0,-5 2 0,-1-1 0,-3-1 0,0 0 0,2 0 0,2-1 0,8-2 0,5-2 0,-9 4 0,25-9 0</inkml:trace>
  <inkml:trace contextRef="#ctx0" brushRef="#br0" timeOffset="66599">4997 5618 24575,'0'-10'0,"0"-3"0,0-7 0,2-7 0,5-5 0,6-3 0,7 1 0,8-3 0,7-4 0,-13 17 0,3-3 0,5-4 0,3-1 0,-7 6 0,2 0 0,0-1 0,4-3 0,2 0 0,3-2 0,-6 6 0,4-1 0,1-1 0,0 1 0,-2 2-440,10-6 1,-2 1 0,2 1 439,-1 2 0,2-1 0,0 2 0,-2 4 0,-4 5 0,-2 3 0,0 2-212,1 1 0,1 0 1,0 2 211,3 0 0,1 2 0,0 0 0,1 1 0,0 1 0,0 0 0,4 1 0,1-1 0,0 1-498,3 1 0,1 0 0,1 0 498,-11 0 0,2 0 0,0 0 0,0 0-466,3 0 0,1 0 0,0 1 0,1-1 466,-7 1 0,0 0 0,0 0 0,0 0 0,0 1 0,2-1 0,-1 1 0,1-1 0,0 1 0,-1 1 0,2 0 0,-1 0 0,1 0 0,-1 1 0,1 1 0,-1 1 0,1 1 0,-1 0 0,0 1 0,0 1 0,-1 2 0,0 0 0,-1 1 0,0 1 0,-1 1 0,9 5 0,0 1 0,-1 1 0,-2 2 0,-2 1 0,-1 1 0,-1 1 0,-2 0-20,-3 0 0,-2 0 0,0 1 0,-2 0 20,-1 1 0,-2 1 0,0 0 0,-1 0 0,7 10 0,-2 0 0,-1 2 0,-2 0 0,-2 2 0,-2 0 12,-1-1 1,-1 0-1,-3 0-12,-3-4 0,-1 0 0,-2-1 663,4 8 1,-3-2-664,-4-10 0,-2-4 2022,4 10-2022,-6-17 1374,-7-10-1374,-1-4 631,-2-3-631,0-1 0,1-1 0</inkml:trace>
  <inkml:trace contextRef="#ctx0" brushRef="#br0" timeOffset="67766">8633 5462 24575,'39'22'0,"0"-1"0,-4-2 0,2 1 0,-3 1 0,2 2 0,-1-1 0,8 4 0,-2-2 0,-2-3 0,-1-1 0,-4-3 0,-1-2 0,-4-1 0,0-2 0,17 6 0,-8-3 0,1 1 0,-14-8 0,0 0 0,-13-7 0,2-5 0,-2-7 0,2-10 0,-8-8 0,-2-15 0,-3 3 0,-1-4 0,0 8 0,0-1 0,0-13 0,0 2 0,0 17 0,0 3 0,-1-19 0,-1 14 0,1 12 0,0 8 0,1 4 0,0 4 0,-1 2 0,-1 3 0,-2 0 0,-13 1 0,11 0 0,-9 0 0</inkml:trace>
  <inkml:trace contextRef="#ctx0" brushRef="#br0" timeOffset="82073">8616 9901 24575,'-22'0'0,"-28"0"0,17 0 0,-5 0 0,-3 0-1010,3 1 1,-4-1 0,0 1 0,-2 0 1009,3 1 0,-1 0 0,-2 0 0,0 0 0,0 1-447,-5 0 1,-1 0 0,-1 1 0,0-1 0,0 1 446,0 0 0,0 1 0,0-1 0,0 1 0,1-1 0,-1 1 0,0 0 0,0-1 0,1 1 0,0-1-48,4 0 0,-1 0 1,2-1-1,-1 1 1,2-1 47,-7 0 0,1 0 0,1 0 0,1 0-199,4-2 0,0 1 0,1-1 1,2 0 198,-9 0 0,2-1 0,1 0 414,4 1 1,1-1 0,2-1-415,-14 1 0,2-1 0,6-2 0,2-2 1288,1-2 0,1-2-1288,0-4 0,0-2 0,-2-4 0,-1-3 0,14 6 0,-1 0 0,0-1 0,-14-9 0,0-1 0,2-1 0,1 0 0,4 1 0,0-2 0,6 4 0,0-2 0,1 0 0,-4-4 0,1 0 0,7 5 0,-1-1 0,4 2 971,2 0 0,3 1-971,2 1 0,2 2 1143,-8-15-1143,7 11 396,6 7-396,3 7 0,5 6 0,1 2 0</inkml:trace>
  <inkml:trace contextRef="#ctx0" brushRef="#br0" timeOffset="83386">5550 12683 24575,'0'-19'0,"0"-21"0,0 8 0,0-4 0,0-10 0,0-4 0,0 13 0,0 0 0,0-1-274,0-2 0,0 0 0,0 0 274,0-2 0,0 0 0,0 0 0,0-6 0,0-1 0,0-2-486,0 7 0,1 0 0,-1-1 0,1-1 486,1-5 0,0-1 0,1-1 0,0 0 0,-1 7 0,1-1 0,-1 0 0,1 0 0,0 0 0,1 3 0,-1 0 0,1 0 0,-1 0 0,1 1 0,0-6 0,0 0 0,-1 0 0,0-1-316,0 6 1,-2 0 0,1-1-1,-1 1 1,0 3 315,0-12 0,0 2 0,-1 0-152,0 8 1,-1-2 0,-1 2 0,1 2 151,-2 2 0,1 3 0,-2 0 222,-2-15 0,-1 2-222,-1 2 0,0 1 0,-2 1 0,0-1 0,-1 4 0,1-5 0,3 10 0,0-5 0,0-1 0,1 1 0,2 1 0,0 0 0,0 0 0,0-3 52,1 0 0,-1-2 0,0-2 0,1 1 0,0 3-52,1-4 0,0 2 0,1 1 0,-1 1 0,-1-9 0,1 2 0,-2 2 793,-1-5 0,-1 6-793,1 13 0,0 5 0,-5-2 0,6 21 0,2 9 0</inkml:trace>
  <inkml:trace contextRef="#ctx0" brushRef="#br0" timeOffset="84533">7023 12238 24575,'0'-16'0,"0"-27"0,0 11 0,0-5 0,0-4-1257,0-1 1,0-4 0,0-2 0,0-1 1256,0 2 0,1-1 0,-1-1 0,-1-1 0,0-1-334,0 5 1,0 0 0,0-1 0,-1 0 0,-1 0 0,0 1 333,-1 1 0,0-1 0,0 1 0,-1 0 0,-1 1 0,-1 0 0,-1-5 0,-1 1 0,-1 1 0,-1 0 0,-1 1 12,0 4 0,-2 1 0,0 0 1,-1 1-1,-1 1-12,-5-5 0,-1 1 0,0 2 0,-2 0 0,0 1 0,-1 1 0,0 1 0,-1 0 0,-1-1 0,0 2 0,-1-2 0,-2-2 0,5 6 0,-3-3 0,0-1 0,-1 0 0,2 0 0,0 4 0,-4-7 0,2 2 0,-1 1 0,0-2 0,1 3 0,-1-1 0,0-1 0,0 1 0,1 3-139,1 1 0,-1 1 0,2 3 0,1 1 139,-9-10 0,0 1 652,9 10 1,-1-1 0,4 6-653,-10-6 0,11 13 0,10 10 0,7 5 0,3 2 0</inkml:trace>
  <inkml:trace contextRef="#ctx0" brushRef="#br0" timeOffset="85613">9958 11503 24575,'0'13'0,"0"3"0,-9 13 0,-10-2 0,-5 1 0,6-9 0,-2 0 0,-11 7 0,0-3 0,0-8 0,11-7 0,10-7 0,8-6 0,1-9 0,-2-19 0,0 6 0,-2-4 0,-4-13 0,-2-4 0,0 6 0,-2-2 0,-2-1-490,0 7 1,0-1 0,-2-1 0,-1 0 489,-4-3 0,-1-1 0,-1 0 0,-3 0 0,4 8 0,-1-1 0,-1 0 0,-2 1 0,0 1-568,-2-2 1,-1 2-1,-1 0 1,-1 0-1,-2 1 568,2 3 0,0 1 0,-2 0 0,0 0 0,-2 1 0,0 0-566,-4-1 1,-1 0 0,-1 1-1,-1 0 1,0 1 0,-2 0 565,3 3 0,-1 1 0,-1 0 0,0 1 0,-2 0 0,1 0 0,-2 1-444,3 1 1,-1 0-1,-1 1 1,0 0-1,0 0 1,-2 0-1,1 0 1,-1 0 443,3 2 0,0 0 0,-1 1 0,0-1 0,0 0 0,-1 1 0,1-1 0,-1 1 0,0 0 0,0-1 0,0 1 0,0 0 0,-1-1 0,1 1 0,-1 0 0,1 0 0,0 0 0,0 1 0,-4-3 0,-1 1 0,1 0 0,0 0 0,1 0 0,-1 1 0,2 0 0,0 1-89,0-1 0,-1 1 0,2 0 0,0 0 1,0 1-1,2 1 0,1 1 89,-7-2 0,0 0 0,3 2 0,0 1 0,2 0 277,-1 2 1,2 0 0,1 2 0,4 1-278,0 1 0,3 2 0,3 1 0,-4-1 0,5 3 0,-2 1 2548,22 1-2548,9 2 0,5-1 0,0 1 0</inkml:trace>
  <inkml:trace contextRef="#ctx0" brushRef="#br0" timeOffset="87185">3414 9011 24575,'-20'5'0,"-19"13"0,2 0 0,-6 3 0,3-1 0,-3 2 0,-2 1-1149,4-2 1,-2 1 0,-1 0 0,0 0 1148,5-3 0,0 1 0,-1-1 0,-1 1 0,-1 0 0,-1 0 0,-2 1 0,-1 0 0,0 0 0,0-1 0,4-1 0,-8 2 0,2-1 0,1-1 0,-2 0 0,5-1 0,-3 0 0,1 0 0,1-2 0,5-2 294,-4-1 1,3-3 0,2-2-295,1 0 0,1-1 0,0-1 0,-14 0 0,1-1 415,2-2 0,2-1-415,1-1 0,1-3 0,3-1 0,1-2 0,3-3 0,2-1 1191,2-3 1,2-2-1192,2 0 0,0-1 231,4 1 0,-1 0-231,2 0 0,1 0 17,0-1 0,0 0-17,-1 0 0,1-1 0,1-1 0,1 1 0,-17-16 0,6 3 0,7 3 0,6 5 0,5 4 0,8 9 0,2 2 0</inkml:trace>
  <inkml:trace contextRef="#ctx0" brushRef="#br0" timeOffset="88270">952 9104 24575,'12'-3'0,"-6"1"0,-15 2 0,-26 15 0,-2 4 0,-6 5 0,5-1 0,-2 3 0,-2 2-533,7-3 0,-1 2 1,0 0-1,0 0 533,0 1 0,-1-1 0,1 0 0,2 0 0,-6 5 0,2 0 0,2-2 255,-7 5 1,5-3-256,12-11 0,4-2 0,-4 7 0,17-17 0,7-2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1:25:46.767"/>
    </inkml:context>
    <inkml:brush xml:id="br0">
      <inkml:brushProperty name="width" value="0.05292" units="cm"/>
      <inkml:brushProperty name="height" value="0.05292" units="cm"/>
      <inkml:brushProperty name="color" value="#FF0000"/>
    </inkml:brush>
  </inkml:definitions>
  <inkml:trace contextRef="#ctx0" brushRef="#br0">9714 5124 24575,'-5'49'0,"1"1"0,0-1 0,1-9 0,0 0 0,0 1 0,0 5 0,0-1 0,1 5 0,0 2 0,0 1 0,0-1 0,-1-3-1437,1-1 0,0-2 0,0-1 0,0 1 0,-1 3 1437,1-1 0,0 3 0,-1 2 0,1 0 0,0-1 0,0-4 0,0-4 0,-1 11 0,1-6 0,0 7 0,1-13 0,-1 5 0,0 4 0,1 1 0,-1 0 0,1 0 0,0-3-616,0 0 1,1-1 0,0-1 0,0 1 0,0 1 0,-1 3 615,1-5 0,-1 1 0,1 3 0,-1 1 0,1 0 0,-1 1 0,0-1 0,1-2 0,-1-1 0,0 0 0,1-1 0,-1-1 0,1-1 0,-1 0 0,0 1 0,1 0 0,-1 0 0,0 3 0,0 1 0,0 0 0,0 1 0,0-1 0,0 0 0,0-2 0,0 0 0,0 1 0,0-2 0,1-1 0,-1 0 0,0 0 0,0 2 0,0 1 0,0-4 0,-1 1 0,1 1 0,0 1 0,0 0 0,-1 0 0,1 0 0,0-1 0,-1-1 0,1 3 0,0-2 0,0 0 0,0-1 0,0 1 0,-1 0 0,1 1 0,-1 0-205,1-1 0,-1 2 0,-1 0 1,1 1-1,0-1 0,-1 0 1,1-2-1,0-1 0,-1-3 205,0 12 0,0-2 0,0-3 0,-1-1 0,1 1 0,-1 1 0,0 3 0,1-2 0,-1-4 0,1-7-136,-2 4 0,1-3 136,1-3 0,-2 2 0,1 2 0,1-4 0,0 2 0,0-1 0,0-2 0,-1 0 0,0-3 0,1 4 0,0-1 0,0 6 0,0 1 0,0-2 0,0-8 0,-1 3 0,0-2 0,0 7 0,-1 3 0,0-4 0,2-8 0,-1-2 617,-2-1 1,1-1-618,1-3 0,1 2 0,-1 16 0,0 3 0,0-11 0,0 2 0,0 8 0,0 6 0,0-9 0,0-17 0,0 0 0,-1 17 0,-1 7 0,2-7 0,-1 5 0,-1 3 0,0-3 0,3-14 0,-2 15 3680,3-31-3680,-1 20 6144,2-23-6144,-2 9 675,3-19-675,26-9 0,11 3 0,-1-3 0,9-1-1161,-4 1 0,8 0 0,0 0 1,-2 0 1160,-2 0 0,-2 1 0,5 0 0,-2-1 0,6-1 0,3 0 0,0 1 0,-3-1 0,-5 1 0,6 1 0,-6 0 0,4-1 0,-4 0 0,5-1 0,2 0 0,-1 0 0,-5 0 0,-3 1 0,-3 0 0,-1 0 0,-2-1-751,8 1 1,-1-1-1,-1 0 751,0-1 0,0 1 0,-3-1-539,2 2 0,-3-2 539,-5 0 0,-1-1 0,6 2 0,-3 0 0,4-1 0,-12 3 0,2 0 0,7 0 0,1 0 1938,-1 0 1,4 0-1939,3 0 0,6 0 0,-4 0 0,0 0 0,2 0 0,-3 0 0,6 0 0,0 0 0,-5 0 0,-10 0 0,-3 0 0,2 0 270,6 0 0,2 0 0,-3 0-270,-1 0 0,-1 0 0,8 0 0,-1 0 0,-14 1 0,-1-2 366,11 0 1,-1 0-367,1 0 0,6-5 0,4 5 0,-4-2 0,-2-1 0,-8 1 0,-1 1 0,-1 0 0,1-6 0,-11 7 745,4-7-745,-8 8 2135,-11-3-2135,6 3 930,1 0-930,-4 0 0,18 0 0,-17 0 0,17 0 0,-18 0 0,7 0 0,-2 0 0,6 0 0,4 0 0,-2 0 0,2 0 0,17 1 0,2-2 0,-12 0 0,-2-1 0,-7 2 0,1-1 0,14 0 0,0-1 0,-14 0 0,-1 1 0,20 1 0,-1-1 0,0-2 0,1 3 0,-29 0 0,20 0 0,-9 0 0,3 0 0,15 0 0,2 0 0,-13 0 0,-1 0 0,2 0 0,-7 0 0,-16 0 0,-3 0 0,32-3 0,-21 2 0,15-1 0,13-1 0,-8-1 0,6 0 0,5 1 0,-6-1 0,-30-1 0,-13 2 0,-5-4 0,5-3 0,-2-7 0,3-8 0,0-7 0,0 1 0,0 0 0,1-1 0,1-11-495,-3 12 1,0 0 494,1-20 0,-1 9 0,0-7 0,0 0 0,2 0 0,1 0 0,0-3 0,-1 1 0,0-3 0,-1 0 0,1 3-1132,2-2 0,0 2 0,-1 3 1132,-2 8 0,0 2 0,0-3 0,1-1 0,1-1 0,1-3 0,-1 1-369,-1 1 1,1 0-1,0-1 1,0-5 368,1 4 0,1-5 0,0-1 0,0-1 0,1 0 0,-2 3 0,0 4 0,0 1 0,0 1 0,0 0 0,-1 1 0,1 2-862,1-13 1,1 2-1,-1 2 1,1 1 861,-2 3 0,1 1 0,0 2 0,-1 4 0,2-6 0,1 1 0,-1-4 0,1-5 0,1 1 0,-2 9 0,0 1 0,0-2 0,-1 4 0,-2-3 0,1 0 0,0 3 0,2-5 0,1 2 0,-2 0-670,0-1 1,-2-1 0,2 0 669,2-4 0,1 0 0,0-1 0,-3 8 0,0-1 0,-1 0 0,1 0 0,1 1 0,0 0 0,0 0 0,-1 2 0,2-8 0,-2 1 0,1 3 479,2-9 1,-1 7-480,-1-4 0,-3 13 0,2-7 0,0 1 0,-2 5 0,0 2 0,1-2-359,-1-5 1,1-1 0,0-1 358,1-3 0,-1-1 0,0 7 0,-5 9 0,1 1 823,2-3 1,1-5-1,1-2-823,-2 1 0,1-5 0,-1 2 0,-1 3 0,2-9 0,-1 1 0,0 10 0,0-5 0,1 1 0,-4 7 0,-1 2 0,-2 2 0,3-5 0,1-2 0,-1 1 0,-2-2 0,1-1 0,1-6 0,1-6 0,-1 6 0,-4 6 0,1 2 1080,1-8 0,0 1-1080,-2 10 0,0 2 0,0-15 0,0-2 0,0-3 0,-2 23 0,1 0 0,1-23 0,-1 3 0,-5 6 272,4 11 1,0-1-273,-4-11 0,4 13 0,0-3 1454,-5-13 1,0 0-1455,2 8 0,1-2 0,-4-7 0,-2-5 0,2 5 0,2 9 0,-1-1 0,-1-9 0,-2-5 0,2 5 0,1 14 0,0 1 0,0-3 0,0-3 0,-1 1 0,-1-10 0,-1 2-705,2 10 1,0 1 704,0-11 0,1 2 0,0 13 0,-1 0 394,-1-13 1,0-2-395,-1 0 0,-1-1 0,2 11 0,0-3 0,-1 1 0,-2-3 0,0-1 0,1 5 0,-1 0 0,0 2 0,-1-4 0,1 5 0,0 11 894,7 11-894,-8-5 392,7 14-392,-5-6 2137,3 7-2137,-4-2 542,1 4-542,-4-4 0,-3 4 0,-7 0 0,-13-3 0,9 5 0,0 1 0,-16-3 0,-4 3 0,-3 0 0,11 2 0,0 0-829,-6-1 0,0-1 829,7 4 0,-1 0 0,6-3 0,-2 0 0,0 0 0,-14 3 0,0 1-1145,12-4 1,0 0 0,-1 1 1144,-6 2 0,0 1 0,5-1 0,9-3 0,-1 0-360,-11 3 1,-10 2 0,-2-1 0,7 0 359,12-1 0,3-2 0,-5 2 0,-8-1 0,-6 2 0,-4 0 0,4-1 0,7 0-1123,-9 0 0,4 0 1123,2 0 0,-3 1 0,7-2 0,13-3 0,1 1 132,-9 2 1,-4 1 0,1 0-133,-9-3 0,-3 0 0,13 1 0,-7 0 0,-1 1 0,1 0 0,6-1 0,5-1 0,3-1 0,-1 0 343,-18 2 1,-3-1 0,8 1-344,18-2 0,4 0 0,-2 0 0,-1 0 0,-23 0 0,-1 0 0,21 0 0,0 0 0,-9 0 0,-3 0 0,4 0 0,10 0 0,3 0 676,-10 1 0,0 1-676,-3-2 0,2 1 0,9 0 0,1 1 947,-9-2 1,0 0-948,10 0 0,-2 0 0,-16 1 0,-7 1 0,2-1 0,-1 0 0,0-1 0,1 2 0,-4 0 0,5-1 0,-2 1 0,8-1 0,-3 0 0,17 1 0,0-1 668,-19-1-668,17 0 2167,-10 2-2167,23-1 0,2 2 0,1-3 1039,-7 0-1039,-2 2 224,-10-1-224,7 2 0,-2 1 0,-7-3 0,-12 4 0,19-2 0,1 0 0,0 0 0,0-1 0,-5 1 0,-11 2 0,32-4 0,-3 1 0,3 1 0,-8-3 0,6 3 0,-2-1 0,7-2 0,-2 5 0,1-5 0,2 3 0,-18-1 0,9 1 0,-35 6 0,14-2 0,-11 4 0,2-3 0,18 0 0,-1-2 0,0 2 0,11-2 0,-22 5 0,23-5 0,-8 3 0,4-3 0,8-1 0,-2 0 0,8-2 0,-1 4 0,2-6 0,-4 5 0,7-5 0,-4 5 0,-1-2 0,2 2 0,-4 1 0,7-1 0,-2 0 0,2-1 0,-1 2 0,-2 3 0,-2 0 0,2 3 0,1-6 0,5 2 0,-5 4 0,6-2 0,-6 3 0,7-1 0,-5-2 0,5 4 0,-5-1 0,4 2 0,-1 0 0,0 1 0,1 6 0,-1-2 0,2 4 0,-3-3 0,2 5 0,-1 19 0,-1-11 0,3 9 0,-3-21 0,3-2 0,0-2 0,0-3 0,0 0 0,0 1 0,3 9 0,-3-7 0,10 25 0,-8-26 0,8 12 0,-10-20 0,4 2 0,-3-3 0,1 2 0,-2-6 0,0 0 0,0-3 0</inkml:trace>
  <inkml:trace contextRef="#ctx0" brushRef="#br0" timeOffset="5203">5089 8022 24575,'-2'-10'0,"-1"-3"0,-4 3 0,-1-6 0,-10-2 0,-3-3 0,-8 1 0,1 0 0,-2 7 0,-12-5 0,8 8 0,-2 1 0,2 4 0,23 4 0,-11-2 0,18 5 0,1 1 0,-1 2 0,1 2 0,-7 13 0,4-3 0,-2 16 0,5-18 0,3 35 0,6 2 0,2-14 0,0 1 0,-1-10 0,1-1 0,6 1 0,1 0 0,0-4 0,0 0 0,2 1 0,0-2 0,-1 0 0,-1-1 0,13 8 0,-13-16 0,-1-3 0,-4-9 0,-5-8 0,10-36 0,-7 11 0,0-3 0,3-16 0,-1-5-803,-5 14 1,-1-1 0,-1 3 802,0 2 0,0 1 0,-2-2 0,-1-2 0,-1 3-29,-2 8 1,0 0 28,0-23 0,-2-1 0,1 15 0,-2 1 0,1 5 0,1 3 0,1-7 0,-2 15 0,4 7 0,-1 10 0,7 19 0,7 18 0,1 6 0,-1-8 0,0 0 0,3 11 593,-6-14 1,1 1-594,-1-1 0,0 0 0,0 5 0,0 0 0,1-4 0,-1-1 61,4 21-61,-5-23 0,-2-11 0,2 0 0,-5-5 0,4-3 1216,-4-10-1216,2-10 0,8-15 0,-3-6 0,8-10 0,-13 17 0,-1-1 0,3-12 0,-4-7 0,-3 20 0,-2 10 0,-1 6 0,-8 21 0,2-1 0,-3 12 0,5-11 0,2 4 0,2-4 0,-2 13 0,5-6 0,-3 5 0,5-10 0,1-1 0,0-4 0,3 3 0,2-18 0,0 6 0,4-29 0,-8 17 0,3-16 0,-6 14 0,2-6 0,-3 10 0,0 3 0,2 9 0,0 6 0,3 3 0,3 4 0,3 4 0,-3-4 0,4 1 0,-4-2 0,0-5 0,0-5 0,-3-9 0,3-26 0,-1-7 0,1 5-712,1-15 0,-1-1 712,-5 10 0,1 10 0,-1-2 0,-2-18-179,2 5 179,-3 10 0,0 16 0,0 4 0,0 10 0,0 4 1411,0 7-1411,0 17 192,0-1-192,0 13 0,3-11 0,0 4 0,8 14 0,-2-15 0,3 15 0,1-10 0,-7-10 0,7 6 0,-7-14 0,1-4 0,-4-3 0,1-4 0,-1-3 0,4-11 0,2-4 0,2-8 0,-1-4 0,1-10 0,-7-4 0,1 1 0,-5 6 0,0 19 0,0 0 0,-2 12 0,-1-1 0,1 6 0,-5 5 0,-1 9 0,-4 25 0,4-14 0,3 22 0,9-29 0,-2 1 0,4-12 0,-3-9 0,1-2 0,1-3 0,7-12 0,0-3 0,4-5 0,-3 0 0,-5 13 0,-3 1 0,-1 11 0,1 0 0,0 5 0,2-6 0,1-16 0,-2-14 0,3-14-320,-7 16 1,0 0 319,3-11 0,-4 11 0,-1-1 0,3-13 0,-3 16 0,0 0-22,-3-2 0,0 2 22,2-3 0,-7-1 0,5 23 0,-2 3 0,1 6 637,1 7-637,1 4 46,2-4-46,0 16 0,0-5 0,3 9 0,5 9 0,3-3 0,4 8 0,-3-6 0,0-1 0,-1-9 0,-1 1 0,2 17 0,6 0 0,-15-15 0,2-17 0,-5 6 0,5-11 0,-5-2 0,2-8 0,4-20 0,-5 2 0,9-17 0,0 0 0,-1 12 0,2-3 0,-6 15 0,3-1 0,-1 7 0,1 1 0,3 9 0,-6 2 0,9 10 0,-6-6 0,0 4 0,-1 1 0,-4 2 0,0 3 0,-3 2 0,-6-3 0,-2-1 0,0-5 0,-2 1 0,0-4 0,-14 8 0,6-7 0,-4 2 0,13-7 0,7-8 0,0 1 0,2-4 0,11-2 0,10 1 0,19-9 0,1-1 0,-2-3 0,-11 4 0,-13 5 0,0-1 0,-6 5 0,10-13 0,-6 4 0,-1 0 0,-3 0 0,-6 5 0,0 0 0,-1 1 0,-2 6 0,0-2 0,0 2 0,-2 0 0,0 3 0,-5 5 0,-3 6 0,1 0 0,0 8 0,1 4 0,5-8 0,-5 9 0,8-6 0,-3-2 0,3 8 0,0-13 0,0 3 0,2-9 0,1 1 0,2-4 0,2 0 0,9-11 0,-4-1 0,8-10 0,-1-3 0,-9 4 0,6-1 0,-11 10 0,0 2 0,0 0 0,0 2 0,0 9 0,-1 3 0,3 12 0,3 0 0,2-5 0,1-7 0,1-15 0,-2-9 0,-1-7 0,-3 0 0,-1-17 0,-4 19 0,0-9 0,-3 21 0,0 6 0,-2 2 0,-3 5 0,2 2 0,-3 3 0,5 2 0,-1 1 0,2 1 0,3 3 0,6 6 0,-4-7 0,14 19 0,-14-19 0,8 12 0,-3-2 0,-1-3 0,2 2 0,-1-6 0,-5-10 0,2 0 0,0-9 0,3-11 0,2-7 0,2-9 0,1-4 0,1-8 0,-2 10 0,-2 2 0,-5 10 0,-2 7 0,-3 11 0,-2-1 0,2 5 0,-4 5 0,2 3 0,-3 7 0,3-5 0,3 6 0,-3-8 0,8 7 0,-1-4 0,2 0 0,4 0 0,-7-6 0,6 0 0,-5-3 0,8 1 0,13-3 0,-1 2 0,10-3 0,5-2-642,-4 3 0,4-1 642,-3-1 0,5-1 0,1-1 0,-3 1-1219,-1 1 1,-2 1 0,2-2 1218,3-1 0,3 0 0,-2-1 0,-7 1 0,-5 1 0,-2 0 0,18-4 0,0-2 0,-21 1 0,-2-1 0,22-4 0,-9-7 0,-37 17 0,-2-2 0</inkml:trace>
  <inkml:trace contextRef="#ctx0" brushRef="#br0" timeOffset="8021">21027 2892 24575,'-4'-3'0,"-3"-1"0,-8-1 0,-2-4 0,-5 1 0,3-3 0,-11 0 0,-6-1 0,-7-5 0,-7-1-1357,8 4 0,-8-2 0,-4 0 1,1-1-1,3 2 1357,5 1 0,2 0 0,-1 1 0,-5-2 0,9 4 0,-2 0 0,-4-2 0,-1 1 0,-1-1 0,0 1 0,1 1 0,2 0-649,-3 0 1,0 1 0,1 1 0,0 0 0,0 0 0,-1 0 0,0 0 648,-2 0 0,1-1 0,-1 1 0,0-1 0,-2 1 0,-2-1 0,-4 1-234,13 2 1,-3 1-1,-3-1 1,-2 0 0,-1 0-1,-1 1 1,0-1 0,0 1-1,1-1 1,2 1 0,2 1-1,2-1 1,3 1 233,-9-1 0,6 0 0,3 0 0,1 1 0,-3 0 0,-2 0 0,-8 0-127,14 1 0,-4 1 0,-4 0 0,-3 0 1,-2 0-1,-1 0 0,-2 0 0,0 0 1,0 0-1,1 0 0,1 1 0,2 0 1,2-1-1,4 2 0,3-1 0,5 0 127,-15 0 0,8 1 0,4 0 0,0 0 0,-2 1 0,-7-1 0,10 2 0,-4-1 0,-4 1 0,-2 0 0,-1 0 0,-1 0 0,0 1 0,2-1 0,2 1 0,3 0 0,4 0 0,5 0 0,-17 2 0,9 0 0,3 0 0,-6 2 0,2 0 0,-4 1 0,-2 0 0,0 1 0,4-1 0,5 0 0,-9 2 0,5 0 0,0 1 278,4 0 1,-1 2-1,1 0 1,7-2-279,0-1 0,4 0 1126,-6 6 1,4 0-1127,5-4 0,-3 7 0,2 1 0,9-4 3697,-16 16-3697,31-22 5528,-2 0-5528,8-5 2932,-2-1-2932,3 1 0,-1-1 0,2-1 0</inkml:trace>
  <inkml:trace contextRef="#ctx0" brushRef="#br0" timeOffset="8574">15211 2152 24575,'-5'5'0,"-7"2"0,6 1 0,-8 8 0,0 2 0,2 3 0,-11 19 0,9-10 0,1 2 0,0 6 0,0 0-526,1-5 0,1-2 526,6 2 0,3-1-458,3 10 458,6 9 0,3 0 0,2-25 0,4 8 0,-4-22 0,17 17 0,-3-12 0,14 4 0,4-5 0,-13-9 0,2 0 0,-3 0 0,3 0 0,18-2 0,-1-2 0,-18 1 0,-1-1 0,0-3 0,-3 0 0,-10 0 0,-15 0 0</inkml:trace>
  <inkml:trace contextRef="#ctx0" brushRef="#br0" timeOffset="10850">20645 4342 24575,'-21'-33'0,"1"0"0,-3 4 0,-3-1 0,-2-1 0,2 3 0,-2-3 0,-1 1 0,1 2 0,-5-5 0,-1 2 0,0 3 0,-4 4 0,-1 4 0,5 4 0,-12-1 0,15 9 0,4 2 0,13 6 0,6 2 0,6 1 0,2 4 0,0 14 0,2 5 0,-1 0 0,11 8 0,5 1 0,6 0 0,-5-7 0,4 5 0,0-4 0,4-1 0,0-3-802,-2 0 0,2-1 802,5 3 0,3 0 0,-1-4 0,3 1 0,0 0 0,-3 1 0,0 0 0,1-1-911,4 1 0,1 0 1,-2-2 910,8 7 0,-2-2 0,-9-6 0,-1 0 0,6 5 0,-2 0 0,-11-5 0,-3-2 0,5 10 0,-26-20 0,-4-1 1371,-3-1-1371,-9 3 2965,-7-3-2965,-10 1 0,-4-2 0,-5-2-1036,0 0 0,-7 1 1,3-2 1035,7-1 0,0-1 0,-3 0 0,-4 0 0,2 0 0,-4 0 0,-1-1 0,0 0 0,-3-1 0,6-1 0,9 1 0,2 0 0,-26 0 0,13-2 0,38-1 0,-7-2 0,15-2 0,3-4 0,4 0 3107,2-2-3107,13-1 0,17-4 0,-3 2 0,-2 3 0,-20 8 0</inkml:trace>
  <inkml:trace contextRef="#ctx0" brushRef="#br0" timeOffset="11268">20942 4241 24575,'12'26'0,"0"0"0,7 9 0,7 10 0,-9-14 0,0 1 0,-3-7 0,-1 0 0,2 6 0,-4-4 0,-5-9 0,-8-2 0,1-14 0,-3 0 0</inkml:trace>
  <inkml:trace contextRef="#ctx0" brushRef="#br0" timeOffset="11502">20776 4498 24575,'20'-8'0,"14"3"0,-12 0 0,9 2 0,-12 0 0,6 3 0,1-3 0,19 3 0,-31 0 0,12 0 0</inkml:trace>
  <inkml:trace contextRef="#ctx0" brushRef="#br0" timeOffset="12137">21312 4387 24575,'-3'15'0,"3"1"0,-3 3 0,19 14 0,1-4 0,12 8 0,-3-16 0,-5-4 0,3-8 0,-12-4 0,5-3 0,-12-2 0,0-11 0,-9-42 0,-5 16 0,-3-2 0,-2-9 0,-1 1-338,2 14 1,-1 3 337,-13-14 0,16 32 0,-12-11 0,10 11 0,-2 1 0,9 9 0,-5 10 675,-3 1-675,-4 12 0,-8 9 0,10-9 0,0 2 0,-13 17 0,1 5 0,16-8 0,6-14 0,10 4 0,2-19 0,20 2 0,-18-7 0,10-1 0</inkml:trace>
  <inkml:trace contextRef="#ctx0" brushRef="#br0" timeOffset="12545">21438 4351 24575,'44'25'0,"-22"-12"0,20 13 0,-30-17 0,-4-3 0,2 3 0,0-1 0,2 4 0,-3-1 0,0-11 0,-3-33 0,0-5 0,-2 9 0,-1-1 0,1-17 0,4 2 0,-7 18 0,4 5 0</inkml:trace>
  <inkml:trace contextRef="#ctx0" brushRef="#br0" timeOffset="13673">21897 4198 24575,'-10'-2'0,"-6"13"0,-5 11 0,-5 18 0,5-8 0,3 13 0,12-28 0,1 15 0,5-23 0,4 4 0,3-8 0,9-2 0,15-10 0,4-12 0,-1 1 0,-5-10 0,-12 6 0,-2-9 0,-3 10 0,-6 1 0,-4 22 0,-2-1 0,2 6 0,0-3 0,5 3 0,-2-2 0,2 0 0,-2-5 0,2-2 0,5-13 0,-2 3 0,2-9 0,-7 8 0,0-5 0,-2 7 0,-1-2 0,-4 11 0,-1 11 0,-2 1 0,2 7 0,3 0 0,2-10 0,5 4 0,3-13 0,3-3 0,3-7 0,0 1 0,-5 0 0,-2 6 0,-4 3 0,4 19 0,0 26 0,0-6 0,-5-8 0,-3 0 0,-7 0 0,-1 23 0,0-9-686,3-10 0,-1 2 686,4-6 0,-2 2 0,-5 8 0,-1 0 0,2-9 0,-1-1-12,-4-1 0,0-3 12,-4 0 0,1-15 0,3-7 0,1-11 0,-5-7 1371,7-20-1371,0-10 0,15-1 0,-4 15 0,6 17 0</inkml:trace>
  <inkml:trace contextRef="#ctx0" brushRef="#br0" timeOffset="14359">22558 4362 24575,'9'-4'0,"0"-2"0,1-1 0,0-3 0,3-8 0,-2-5 0,-2-2 0,-5 4 0,-4 11 0,-2 0 0,0 5 0,-6-2 0,1 2 0,-6 2 0,-4 1 0,5 2 0,-6 0 0,-4 12 0,2-5 0,-17 21 0,21-8 0,-8 26 0,19-23 0,2 17 0,13-28 0,2 6 0,13-10 0,12-3 0,5-7 0,-6-2 0,-4-4 0,-20 3 0,1 1 0,-3 0 0,2 1 0,-5 0 0,2 1 0</inkml:trace>
  <inkml:trace contextRef="#ctx0" brushRef="#br0" timeOffset="15073">23703 4049 24575,'2'-18'0,"1"-27"0,-3-2 0,0 7 0,0-3 0,-3 7 0,-1 0-2046,0-6 0,-1-1 2046,-4 3 0,-2-2 0,-3-1 0,-2-3 0,1 4 0,3 3 0,-1 1 0,-4-2 0,-2-2 0,1 8 0,-3-1 847,-10-7-847,5 16 759,9 11-759,2 11 0,11 7 0,-6 44 0,6-27 0,-1 20 0,2 4 0,0 2 0,5-12 0,1 6 0,0-2 666,1 9 1,2 0-667,0-3 0,2 1 0,1-2-1273,1 4 1,1-1 1272,-1-6 0,2 1 0,-1-4 0,1-1 0,0-1-105,2 7 0,1 2 105,1 0 0,-1-3 0,2 3 0,-3-8 0,-2-5 0,-6-18 0,2 9 0,-3-14 676,-6-5-676,-3-6 0,-2-3 0,2 2 0</inkml:trace>
  <inkml:trace contextRef="#ctx0" brushRef="#br0" timeOffset="15309">23490 4191 24575,'7'-5'0,"7"-4"0,12 5 0,-4-4 0,12 3 0,3 0 0,13-6-213,-9 2 0,0 1 1,-4-2-1,-11 0 1</inkml:trace>
  <inkml:trace contextRef="#ctx0" brushRef="#br0" timeOffset="15722">23958 3968 24575,'5'2'0,"4"1"0,-6 1 0,23 9 0,9-2 0,6 0 0,-8-5 0,-10-11 0,-16-8 0,5-8 0,-12-19 0,-8-4 0,-9-3 0,1 16 0,2 10 0,11 18 0,1-1 0</inkml:trace>
  <inkml:trace contextRef="#ctx0" brushRef="#br0" timeOffset="16106">24224 3767 24575,'15'16'0,"3"5"0,1 3 0,13 15 0,-10-10 0,0-1 0,6 10 0,-12-16 0,-2-6 0,-11-8 0,4-3 0,-7-8 0,2 2 0,-2-3 0</inkml:trace>
  <inkml:trace contextRef="#ctx0" brushRef="#br0" timeOffset="16415">24501 3652 24575,'4'4'0,"4"13"0,-2-10 0,5 18 0,0 0 0,6 11 0,-4 1 0,-2-9 0,-6-10 0,-5-7 0,3 5 0,-1-1 0,-1 1 0,1-5 0,-2-4 0</inkml:trace>
  <inkml:trace contextRef="#ctx0" brushRef="#br0" timeOffset="20017">2718 2048 24575,'10'-2'0,"30"-9"0,5 0 0,-9 5 0,7-2-2425,-5 1 0,5-2 0,2 1 0,-3 0 2425,6 2 0,-2 0 0,3 0 0,-5-1 0,2 0 0,1 0 0,-2 0 260,-4 1 0,-1 0 1,1 0-1,2-1-260,5 0 0,3-1 0,2 0 0,-1 0 0,-2-1 0,3-1 0,-2 0 0,0 0 0,3-1-344,-4 1 0,5-1 1,1-1-1,-1 0 0,-4 1 1,-8 2 343,-1-1 0,-8 1 0,2 0 0,5-4 0,1-1 0,-8 3 0,-1 0 0,-1-1 0,1-1 0,12-6 1845,-9 5 1,1 0-1846,-6 1 0,1-1 0,9-2 0,-1 0 0,-9 4 0,-2 0 643,2-2 0,-5 3-643,-11 4 5744,-3 7-5744,-10 9 0,-2 18 0,0 15 0,1-13 0,1 3 0,0 9 0,1 5-1431,0 3 0,0 5 0,0-2 1431,0-12 0,0-1 0,0 4 0,-1-2 0,0 5 0,0 1 0,0-2 0,0-7 0,1 5 0,-1 0 0,1 3 0,0 8 0,0 0 0,-1-8 0,-2-6 0,1-1 0,1 1 0,0 6 0,1 1 0,0-4 0,-1 0 0,-1-2 0,1 0 0,1 7 0,1 1 0,-1-2-66,0-5 1,0-2 0,0 2 65,1 10 0,0 3 0,0-7 0,-1-11 0,-1-1 0,2 18 0,-1-9 0,-3-34 0,-18-14 0,-4-8 0,-22-13 0,-1 13 0,11 3 0,-6-2 0,1 3 266,-9 3 1,-2 1-267,1-2 0,-5-1 0,3 2 0,9 3 0,2 1 0,1 1 0,-10 2 0,0 1 0,7 0 0,-2 1 0,1 1 0,2 3 0,1 1 0,-1 0 0,-1-2 0,-2 1 0,3-1 0,-7 5 0,-2 0 0,5-1 0,-5 1 0,0 1 0,6-2 0,-4 1 0,-1 1-720,12-3 1,-7 1 0,-1 0 0,1 0 0,5-2 719,-1 0 0,3-1 0,0 0 0,-6 0 0,0 0 0,1-1-648,5-2 0,0 1 0,0-2 648,-3 1 0,-1 0 0,3-2 0,-4-1 0,3-1 0,7-2 0,3-1 2464,0-2-2464,22-4 3952,5 5-3952,2-2 3080,-3 1-3080,3-6 0,-5-22 0,-2-1 0,0-2 0,1 8 0,0-2-754,-4-12 0,-2-6 0,0-2 754,3 5 0,-1-1 0,0-3 0,-1-1-1207,-1-1 0,-1-2 0,-1-2 0,1 0 0,0 3 1207,3 7 0,1 1 0,-1 0 0,1 1 0,-1-1 0,-1-2 0,-1-2 0,0 1 0,1 3 0,1 4-992,-2-15 1,0 3 991,2 6 0,0-3 0,1 2 0,2 8 0,1 0 0,0 2 0,-1-17 0,2 5-111,2 18 0,1 3 111,1-18 1238,4 26-1238,6 5 5556,-3 2-5556,6 2 3262,-5 6-3262,3 1 446,-2 2-446,9 0 0,5 0 0,5 0 0,4 0 0,1 0 0,5 0 0,-1-3 0,4-1 0,3-1 0,-1-1-423,-3-1 1,0-1-1,0 0 1,1-1 422,5 0 0,1-1 0,-1 0 0,-2-2-803,4-2 1,-3-1 0,-3 0 802,3-4 0,-4 1-147,-12 5 0,-3 0 147,11-8 0,-19 13 0,-12 6 0</inkml:trace>
  <inkml:trace contextRef="#ctx0" brushRef="#br0" timeOffset="20839">3439 2889 24575,'-21'-23'0,"4"5"0,-5 7 0,3 5 0,-7 1 0,-3 1 0,-9 4 0,-9 0 0,22 9 0,12 4 0,2 6 0,3-2 0,6 5 0,2-8 0,0 2 0,13 16 0,5-11 0,14 21 0,-9-26 0,4-3 0,3 2 0,2-1 0,2-4 0,1-1 0,-2-3 0,-3-2 0,7-4 0,-10-7 0,-15 0 0,5-12 0,2-4 0,2-5 0,-6 7 0,-5 8 0</inkml:trace>
  <inkml:trace contextRef="#ctx0" brushRef="#br0" timeOffset="21130">3751 2640 24575,'6'17'0,"-1"-3"0</inkml:trace>
  <inkml:trace contextRef="#ctx0" brushRef="#br0" timeOffset="21371">3810 3120 24575,'5'-12'0,"0"-5"0,-2-1 0,-1 5 0,-2 4 0</inkml:trace>
  <inkml:trace contextRef="#ctx0" brushRef="#br0" timeOffset="21639">3779 2918 24575,'11'-5'0,"-3"0"0,17-5 0,-9 1 0,9 1 0,-11-1 0,-6 8 0,-3-4 0,-3 5 0</inkml:trace>
  <inkml:trace contextRef="#ctx0" brushRef="#br0" timeOffset="22519">5984 2489 24575,'0'-13'0,"-17"-16"0,8 15 0,-16-14 0,14 20 0,-22-9 0,12 12 0,-13-1 0,-1 1 0,7 5 0,0 2 0,1 1 0,10 3 0,1 5 0,7-3 0,5 10 0,12 1 0,10 12 0,9-4 0,9 3 0,1 0 0,-7-6 0,0 0 0,3 2-507,6 3 1,3 2 0,0 1 0,-1-1 506,-8-5 0,0-1 0,-2 0 0,-2-2 0,17 10 0,-5-3 0,-8-1 0,-6-4 0,-16-9 0,-9-5 0,-4 0 0,-30-1 0,0-7 0,-8 0 0,-4-1 0,16-3 0,1-1 0,-6 0 0,1 0 0,-3-4 2025,8-3-2025,5 1 0,0-5 0,8-1 0,0-6 0,10 5 0,-1 2 0,5 9 0</inkml:trace>
  <inkml:trace contextRef="#ctx0" brushRef="#br0" timeOffset="23187">6446 2418 24575,'5'15'0,"3"2"0,5 14 0,8 8 0,-8-16 0,2 1 0,4 8 0,2 4 0,7 9 0,1 1-1324,-4-4 1,-1-2 1323,-3-2 0,-1-2 0,7 9 628,-20-25-628,2-6 0,-10-13 0,-8-22 0,-5-13 0,-7-15 0,5 12 0,0-3 0,2-2 0,0-1-842,-2-4 0,1 2 842,3 8 0,3 2 715,4 2 0,1 3-715,-1-2 0,5 1 0,7 14 0,-1 10 0,6-5 1827,2 9-1827,3 4 446,5 5-446,-5 0 0,15 10 0,-10 1 0,8 5 0,-14 2 0,-8-6 0,-9 3 0,-2-7 0,-15 4 0,-6-6 0,-18 6 0,-2-7 0,2 2 0,9-7 0,14-3 0,12 0 0,5-3 0</inkml:trace>
  <inkml:trace contextRef="#ctx0" brushRef="#br0" timeOffset="23825">7070 2413 24575,'-18'3'0,"-2"0"0,1 5 0,-5 5 0,11-1 0,-2 7 0,10-6 0,2 5 0,0 0 0,8 7 0,-2-10 0,8 3 0,-5-15 0,16-1 0,-14-7 0,9 0 0,11-37 0,-12 16 0,1 1 0,-1 1 0,-6 5 0,-2 13 0,-1 12 0,12 22 0,6 2 0,0 1 0,6 0 0,-1-14 0,5-4 0,2-2 0,15 1 0,-18-8 0,-4-3 0,-6-7 0,-16 0 0,-3 1 0</inkml:trace>
  <inkml:trace contextRef="#ctx0" brushRef="#br0" timeOffset="24190">7478 2371 24575,'-17'-5'0,"7"2"0,-16 6 0,18 0 0,-14 14 0,18-10 0,-3 14 0,7-9 0,0 3 0,7 5 0,-1-8 0,16 10 0,11-7 0,-3-1 0,-3-5 0,-17-7 0</inkml:trace>
  <inkml:trace contextRef="#ctx0" brushRef="#br0" timeOffset="24719">7778 2356 24575,'4'-3'0,"1"1"0,-1 2 0,1-2 0,-2 0 0,1-1 0,-4-8 0,2 1 0,-6-10 0,1 9 0,-15-6 0,-4 13 0,-5-3 0,-7 7 0,3 3 0,6 4 0,3 2 0,13 21 0,15-11 0,7 14 0,17-13 0,1-8 0,4-3 0,-5-3 0,0-1 0,8 1 0,1-2 0,-4-7 0,-2-3 0,2-1 0,1-5 0,-26 7 0,-7 1 0,1 3 0,-4-1 0,2 2 0</inkml:trace>
  <inkml:trace contextRef="#ctx0" brushRef="#br0" timeOffset="32736">1699 6710 24575,'0'-22'0,"0"6"0,0-4 0,-6-5 0,-1-17 0,-4-6 0,-1-2 0,6 21 0,-1-2 0,-4-15 0,-2-6 0,2 8 0,-2-2-791,-1-2 1,1-1 790,7 22 0,1 1-160,-2-4 0,1 0 160,-1-11 0,1-2 0,-1 0 0,0 1 0,2-2 0,0-2 0,1 14 0,1 3 0,-1-22-594,2 21 0,1 0 594,1-18 440,0 21 0,0 0-440,0-23 0,0 0 0,1 8 0,1 1 0,1-8 0,1 6 0,2 1 0,4 3 0,-1 2 315,4-5-315,5-4 0,-5 21 0,0 1 0,-1-1 0,0 1 0,14-14 0,-2 7 0,16-3 0,-6 1 0,-5 12 0,-1 2 0,0-1 0,13-5 0,-5 4 0,-1 1 0,3 1 0,8-7 0,-3 0 0,-20 15 1269,14-10-1269,-28 16 625,0 2-625,-7-1 0,2 4 0,1-5 0,2 3 0,0-3 0,5 0 0,-1-2 0,-1 4 0,7-9 0,-11 8 0,6-3 0,-7 0 0,0 6 0,-3-7 0,0 5 0,-2-2 0,0 3 0</inkml:trace>
  <inkml:trace contextRef="#ctx0" brushRef="#br0" timeOffset="33404">1995 4195 24575,'10'5'0,"1"2"0,37 15 0,-5-3-1582,-5-2 1,1 0 1581,-11-5 0,0-1 0,10 6 0,0 0 0,-11-4 0,0 1-113,13 4 0,-2 0 113,-2 0 791,2-1-791,-33-12 0,-3-2 0,-4 1 1565,-11-1-1565,4 2 1033,-30 9-1033,14-1 0,-8 3 0,-1 1 0,9-2 0,1 1 0,-3 1 0,1 1 0,-10 10 0,15 3 0,10-10 0,-3 11 0,1 0 0,4-6 0,-4 12 0,0 0 0,9-12 0,-6 12 0,9-25 0,-1-5 0</inkml:trace>
  <inkml:trace contextRef="#ctx0" brushRef="#br0" timeOffset="36486">6473 868 24575,'3'26'0,"0"11"0,1-11 0,-1 2 0,0 2 0,1 0 0,0-4 0,2 2 0,3 15 0,1-1 0,-2-16 0,0 0 0,0 6 0,0-2 0,0-4 0,-2-6 0,2-1 0,-1 2 0,-1-11 0,-5-6 0,1-4 0</inkml:trace>
  <inkml:trace contextRef="#ctx0" brushRef="#br0" timeOffset="37152">6723 985 24575,'-5'18'0,"2"-8"0,3 18 0,6-8 0,11 18 0,-3-8 0,6 1 0,-6-11 0,7-1 0,-2-6 0,0 2 0,-7-12 0,-5-1 0,1-2 0,1-2 0,3-8 0,-3-1 0,6-18 0,-9 13 0,4-16 0,-7 10 0,-3-22 0,-4 16 0,-9-17 0,-3 23 0,-25-13 0,8 10 0,-11 1 0,21 12 0,5 8 0,11 4 0,0 0 0,2 0 0,3 2 0,-2 3 0,3 10 0,4 14 0,13 8 0,18-6 0,6-1 0,-16-12 0,1-3 0,12 6 0,-4-5 0,-16-10 0</inkml:trace>
  <inkml:trace contextRef="#ctx0" brushRef="#br0" timeOffset="37806">7079 955 24575,'-2'5'0,"-3"5"0,4-2 0,-1 15 0,2-8 0,5 17 0,1-15 0,4 6 0,-3-15 0,5 1 0,-7-7 0,7 1 0,3-6 0,-1-2 0,4-8 0,-8 0 0,-4-1 0,-4-1 0,-2 6 0,0-5 0,-9-3 0,-3-3 0,-13-5 0,1 4 0,0 10 0,7 1 0,-4 7 0,12 0 0,-4 2 0,11 4 0,2 4 0,0 0 0,0 3 0,4 0 0,-3-4 0,4-2 0</inkml:trace>
  <inkml:trace contextRef="#ctx0" brushRef="#br0" timeOffset="38753">7690 830 24575,'-28'-5'0,"10"2"0,-28 12 0,32-4 0,-19 12 0,30-9 0,1 2 0,2 4 0,0-5 0,4 7 0,2-8 0,8 4 0,11-1 0,15-5 0,-1-3 0,-4-6 0,-16-4 0,-3-2 0,-7-1 0,7-1 0,-13 4 0,4 0 0,-5 13 0,3 1 0,-2 11 0,5 15 0,-4-2 0,2 8 0,-3-12 0,-3 3 0,0-5 0,0 3 0,0 2 0,-2-11 0,-1 2 0,-8-2 0,2-12 0,-10 4 0,8-10 0,-1 1 0,-1-4 0,-5-6 0,3 1 0,-1-2 0,10 6 0,1-3 0,2 2 0,-1-2 0,2 1 0,1 0 0,2-6 0,1 4 0,12-11 0,13-2 0,5-8 0,1 3 0,-8 0 0,-16 18 0,-1 0 0</inkml:trace>
  <inkml:trace contextRef="#ctx0" brushRef="#br0" timeOffset="39485">7917 679 24575,'2'14'0,"1"4"0,3 5 0,-1 1 0,4 13 0,-3-10 0,3 17 0,-6-22 0,3 18 0,-3-7 0,2 9 0,-2-15 0,-1-11 0,-2-17 0,0-11 0,3 1 0,0-8 0,0 6 0,2 0 0,-3 5 0,1 1 0,1 0 0,3 0 0,1 1 0,2 2 0,-3 4 0,2 0 0,1 2 0,0-1 0,-1 3 0,-2 0 0,-2 2 0,2 10 0,-4-7 0,-1 18 0,-7-12 0,2 3 0,-7-3 0,-1-7 0,0 1 0,-11 0 0,7-8 0,-5 4 0,-2-5 0,2 0 0,-7-3 0,6 2 0,1-4 0,11 5 0,2-3 0</inkml:trace>
  <inkml:trace contextRef="#ctx0" brushRef="#br0" timeOffset="40183">8876 1012 24575,'31'-9'0,"1"0"0,13-5 0,-13 6 0,4-1 0,0-1 0,3 0 0,-5 2 0,11-3 0,4-2 0,-7 2 0,-30 8 0,-8 0 0</inkml:trace>
  <inkml:trace contextRef="#ctx0" brushRef="#br0" timeOffset="40633">9119 731 24575,'47'14'0,"-11"-3"0,-5 0 0,0 0 0,17 5 0,-13 0 0,-1 1 0,-20-3 0,0 10 0,-8 9 0,-11 1 0,-13 8 0,-4-17 0,-3-3 0,6-9 0,1 4 0,6-5 0,3 3 0,13-6 0,-2-6 0,4 1 0</inkml:trace>
  <inkml:trace contextRef="#ctx0" brushRef="#br0" timeOffset="41020">9988 714 24575,'5'14'0,"0"1"0,4 5 0,5 16 0,3-6 0,0 1 0,-2-2 0,1 0-1223,8 10 1,2-2 1222,-6-11 0,-2-2 0,13 14 291,-11-17 1,0-2-292,22 11 0,-14-13 0,0-2 0,19 8 0,-18-15 0,-21-8 0</inkml:trace>
  <inkml:trace contextRef="#ctx0" brushRef="#br0" timeOffset="42239">10683 936 24575,'-21'-15'0,"4"4"0,2 1 0,2 5 0,0-1 0,3 4 0,3 2 0,3 2 0,-1 3 0,0 3 0,0 15 0,2-7 0,0 10 0,3-12 0,9 19 0,3-8 0,4 0 0,2-1 0,1-3 0,20 0 0,-24-19 0,6-6 0,-5-5 0,-7-2 0,14-33 0,-8 5-1298,-2-10 0,0-4 1298,-3 14 0,-1 0 0,-3 3 0,-2-3 0,0 1 0,1-13 0,-2 1-642,-4 12 0,-1 0 0,0 2 642,-1-3 0,-1 3 0,0 4 0,-2 7 0,2 15 0,2 11 0,1 3 2316,-1 23-2316,2 0 0,3 17 0,1 0 1374,6 5-1374,-4-22 0,2 0 0,5 7 0,1 0 0,-1-7 0,1-1-607,6 11 0,2-2 607,7 7 0,1-6 0,0-1 0,1-4-62,-4-7 0,-1-3 62,-7-9 0,1-5 0,-12-4 775,8-25-775,-9 6 1257,11-26-1257,-9 13 0,-2 0 0,0-2 0,3-11 0,-5 15 0,-1 0 138,-1-3-138,2 20 0,-2 5 0,2 19 0,2 0 0,2 5 0,5 1 0,-5-8 0,17 9 0,-9-13 0,17 2 0,8-16 0,-16 2 0,11-16 0,-22 4 0,3-15 0,-6 11 0,-4-5 0,-6 23 0,-2 1 0,3 15 0,0-1 0,2-1 0,4 6 0,0-2 0,1-2 0,-3 7 0,-6 0 0,1-8 0,-5 3 0</inkml:trace>
  <inkml:trace contextRef="#ctx0" brushRef="#br0" timeOffset="44733">2191 11417 24575,'18'-13'0,"15"-5"0,-3 4 0,8 0 0,-17 7 0,5 5 0,-6 4 0,4 4 0,-6 1 0,-8 1 0,5 9 0,-6-5 0,4 19 0,-5-9 0,-4 5 0,-1 1 0,0 2 0,0-1 0,-3 5 0,-7 6 0,-5 4 0,2-5 0,5-8 0,-2 1 0,-7 15 0,-4 6 0,-1-11-1709,-11-3 1709,0-8 0,-3-1 0,10-13 0,-1-3-426,-14 3 1,-1-4 425,-5-6 0,-2-1 0,17-8 0,3-1 0,0-4 0,-14-2 0,22-10 1631,14-4-1631,6-10 929,5 7-929,30-6 0,15 18 0,-26 4 0,0 2 0,3 4 0,-1 2 0,7 2 0,4 0 0,8 8 0,-7-3 0,5 11 0,-17-4 0,-6-3 0,-10 0 0,-1-2 0,-5-1 0,14 4 0,-11-8 0,21-4 0,-21 0 0,9-3 0</inkml:trace>
  <inkml:trace contextRef="#ctx0" brushRef="#br0" timeOffset="45331">2693 11601 24575,'-8'7'0,"1"3"0,5 13 0,0 2 0,2 0 0,2 4 0,9-6 0,11 12 0,3-11 0,0-3 0,-12-15 0,-3-1 0,3-5 0,1 2 0,9-7 0,-11 2 0,3-7 0,-10 0 0,3-1 0,-6-7 0,-8-7 0,-4-4 0,-7-11 0,1 7 0,-2 2 0,-12-2 0,-4 5 0,-4 1 0,5 12 0,0 2 0,-9-2 0,-8 2 0,35 20 0,10-1 0,3 8 0,4-3 0,12 12 0,16-1 0,7 6 0,-9-14 0,2-1 0,-4-3 0,-1-2 0,10 6 0,-9-8 0</inkml:trace>
  <inkml:trace contextRef="#ctx0" brushRef="#br0" timeOffset="45857">2948 11539 24575,'-2'12'0,"-1"3"0,3 5 0,8 4 0,-7-8 0,11 1 0,-6-9 0,4-1 0,9-4 0,-6-3 0,24-36 0,-24 18 0,10-24 0,-21 31 0,-2-1 0,0 0 0,-7-6 0,1 1 0,-21-5 0,1 9 0,-8 0 0,-12 3 0,14 7 0,-2 6 0,16 3 0,10 20 0,5-15 0,1 18 0,4-22 0,-2 4 0,2-9 0</inkml:trace>
  <inkml:trace contextRef="#ctx0" brushRef="#br0" timeOffset="46955">3524 11272 24575,'-5'-8'0,"2"2"0,-5-11 0,4 10 0,-5-6 0,2 6 0,2 2 0,-9 0 0,5 3 0,-8 2 0,-31 11 0,18 2 0,4-3 0,1 2 0,9 9 0,9-5 0,5-2 0,6-4 0,5 3 0,26-1 0,-5-5 0,4-1 0,9-3 0,0-3 0,1-3 0,-2-2 0,-12 2 0,-5-2 0,6-14 0,-21 11 0,-4-12 0,-1 10 0,-5 3 0,0 10 0,-3 35 0,-1 13 0,2-13 0,0 2-790,0-3 1,1 0 789,2 0 0,1 0-365,0-4 0,0 0 365,2 19 0,-2-21 0,-2-2 0,-2-2 0,-3 1 0,-1-18 0,-11-5 0,8-3 1517,-8-2-1517,3-8 792,1-1-792,1-4 0,2 5 0,5-5 0,-2-2 0,3-6 0,-1-3 0,8 1 0,8-9 0,3 7 0,20-13 0,-5 11 0,-7 11 0,0 1 0,4-5 0,18-10 0,-31 21 0,10-8 0</inkml:trace>
  <inkml:trace contextRef="#ctx0" brushRef="#br0" timeOffset="47570">3985 10894 24575,'3'26'0,"1"2"0,3 16 0,-1-16 0,2 3 0,0-2 0,1 3 0,3 5 0,2 4 0,-1-4 0,-1-5 0,0-1 0,1 3 0,1 4 0,-3-9 0,-3-7 0,3 1 0,-11-24 0,3-26 0,0 9 0,2-17 0,3 8 0,1 8 0,-1 1 0,27 6 0,-10 16 0,25 1 0,-27 12 0,1 21 0,-17-20 0,0 16 0,-7-18 0,-2 1 0,-4 3 0,-9-4 0,-6-2 0,-2-5 0,-14-1 0,0-7 0,-1-1 0,8 2 0,0-1 0,-13-2 0,4-1 0,10 0 0,14-4 0,11 4 0,4 0 0</inkml:trace>
  <inkml:trace contextRef="#ctx0" brushRef="#br0" timeOffset="48084">4911 11155 24575,'4'-4'0,"25"-9"0,8-2 0,-11 4 0,2 0-1528,5-3 1,5-1 0,-2 1 1527,5-2 0,0-1 0,-6 4 0,2-2 0,-1 1-198,5-2 0,-1 0 198,1-1 0,-5 2 279,-3 0 1,-25 9-1,-6 4 1</inkml:trace>
  <inkml:trace contextRef="#ctx0" brushRef="#br0" timeOffset="53424">6063 1122 24575,'-13'-20'0,"-17"-24"0,5 13 0,0 0 0,-3 0 0,8 10 0,-1 1 0,-6-4 0,-1 0 0,3 4 0,0 0 0,-6-1 0,-1 1 0,3 2 0,1 1 0,1 0 0,0 1 0,-4 2 0,-1 1 0,2 2 0,-1 2 0,-8-3 0,-2 2 0,-9 0 0,-1 3 0,1 2 0,-2 1-1098,10 1 1,-2 1 0,2 1 1097,-11 0 0,2 2 0,1 0 0,1 1-465,8 1 0,-2 2 465,-4 1 0,-4 1 0,4 1 0,2 1 0,0 0-879,5-2 0,-5 1 0,-1 0 1,4 0 878,3 1 0,3 1 0,0-1 0,1-1 0,0 0 0,0 0-674,0 0 1,-1 1-1,0 1 674,1-1 0,0 1 0,-2 2 0,1 0 0,-1 2 0,-2 1 0,-1 0 0,-5 1 0,0 1 0,-3 0 0,0 2 0,6-1 0,-2 1 0,0 2 0,-1-1 0,3-1 0,2-1 0,1-1 0,3-2 0,1 0 0,-2 2 0,-2 1 0,-2 2 0,0 0 0,1 0 0,3-1 0,-8 4 0,4-1 0,0 0-270,5-4 0,0 0 0,-1 2 270,-4 3 0,-2 3 0,-1 0 0,6-3 0,-9 5 0,2-1-476,7-4 0,0 2 0,0 0 476,-1 2 0,0 1 0,5-3 835,6-4 1,-1 2-836,-4 3 0,-6 6 0,-1 0 0,6-4 0,2-1 0,1-1 0,-3 4 0,-3 3 0,1 2 0,0 5 0,2 2 0,4-4-164,3-4 0,0 2 164,1 1 0,-4 4 0,1 3 0,2-2 0,6-5 0,1-1 0,2-1 0,0 0 0,-4 4 0,1-1 0,1 2 0,-3 6 0,1 2 0,2-7 1070,6-11 0,0-1-1070,-5 12 0,-1 5 0,-1 3 0,2-7 0,0 2 0,0 0 0,0 0 0,1-3 0,1 0 0,-1 0 0,2 0-157,-1 0 0,0-1 0,2 0 0,0 0 157,-1 7 0,1-1 0,2-2 0,-1 0 0,-1 3-170,2-4 1,-2 9 0,-1 2 0,2 0 0,1-7 169,2 0 0,1-4 0,0 6 0,1-8 0,-1 6 0,0 2 0,0 1 0,0-2 0,2-3 0,1 4 0,1-4 0,0 0 0,0 3 0,0 2 0,-1 2 0,1 1 0,-1-1 0,1-3 0,0-3 0,0-2 0,0-1 0,0-1 0,0 12 0,0-2 0,-1 0 0,-1-2 0,-1-1 0,1-1 0,2-11 0,1-1 0,-1 4 0,-1 9 0,-1 7 0,0-1 0,1-5 0,0-9 0,0-3 0,0 4 0,1 5 0,-1 8 0,1 2 0,0-4 0,0-8 0,-1 0 0,0 1 0,1-2 0,0 8 0,-1 3 0,1-1 0,1-9 0,1-5 0,2-6 0,-2 3 0,-1 12 0,-2 4 0,2-2 0,2-10 0,1-1 0,-1 0 0,0 0 0,0 0 0,0 0 0,1 2 0,1 1 0,0 0 0,-1-4 0,1-1 0,-1-2 0,0 8 0,1-3 887,0-10 1,1 2-888,0 13 0,1 7 0,0-3 0,1-2 0,1 0-419,-1 4 0,1 3 0,1-6 419,1-10 0,1-3 0,0 12 0,0-1 999,0-8 1,0-1-1000,-1 5 0,1 4 0,2-4 0,2 6 0,0 0 0,0-5 0,0 2 0,1 1 0,2 2 0,1 8 0,2-1 0,-3-11 0,-1-10 0,0-4 0,7 17 0,-1-3 0,0 0 0,1-5 0,1 0 0,4 2 729,-5-13 1,0-1-730,5 5 730,-6-16-730,-4-1 2722,12 2-2722,-12-7 1853,22 13-1853,-23-18 706,8 5-706,-13-6 0,13 2 0,-5 1 0,7 0 0,5 5 0,-15-7 0,13 7 0,-13-7 0,1 2 0,2-3 0,-6 0 0,13 3 0,-10-2 0,5 0 0,-13-2 0,2-8 0,-6 5 0,3-6 0</inkml:trace>
  <inkml:trace contextRef="#ctx0" brushRef="#br0" timeOffset="54025">1361 8566 24575,'10'15'0,"0"-1"0,13 9 0,9 4 0,-8-9 0,2 4 0,9 7 0,-1 2 0,-6-1 0,-2 0 0,-1-5 0,-6 1 0,-8 2 0,-7 3 0,-10 8 0,-5 0 0,7-9 0,-2-1 0,-10 12 0,-6-5 0,-9-11 0,-2-11 0,6-3 0,8-11 0,14 0 0,0 0 0</inkml:trace>
  <inkml:trace contextRef="#ctx0" brushRef="#br0" timeOffset="59078">7453 3781 24575,'-13'25'0,"0"0"0,-6 11 0,0 3 0,3-4 0,0 2 0,0 0-2374,-2 4 1,0 2 0,0-1 2373,1 0 0,0 0 0,-1 0 0,2-4 0,-1 0 0,-2 4 0,2-2 0,-2 4 0,-1 1 0,1-2 0,2-5 0,-7 8 0,0 2 0,6-10 0,-3 7 0,-1 5 0,0-1 0,2-5 0,3-8 0,-4 2 0,1-1-432,3-3 0,-3 7 0,0 3 1,0-3-1,3-5 432,-6 8 0,1-3 0,0 3 0,-1 3 0,1-3 216,-1 3 1,0-3-217,2-2 0,-2 2 0,5-9 0,-2 3 0,0 0 0,1-5 0,-3 3 0,0 0 0,-3 8 0,-2 4 0,1-2 0,5-10 0,2-3 0,2-4 0,0-4 0,1 0 0,-7 16 0,0 1 0,0-6 0,1-3 0,7-8 0,1 0 0,-6 8 0,2-3 0,2-5 692,10-12 1,-2-2 0,6-5-1</inkml:trace>
  <inkml:trace contextRef="#ctx0" brushRef="#br0" timeOffset="59806">5856 5544 24575,'-8'27'0,"0"0"0,-3 11 0,0 1 0,3-4 0,0-1-1747,-5 12 1,1 0 1746,4-13 0,0 0 0,-4 14 0,1 1 0,5-14 0,0 2 0,0 8 0,-1 5 0,2-7 0,3-13 0,-1-1 0,-1 17 0,2-7 1093,2-24-1093,0-1 572,2-8-572,22-3 0,3-8 0,6-3 0,8 0 0,5-2 0,-1 0 0,-3-1 0,-1 0 0,1 0 0,-3 1 0,1 1 0,0-1 0,-3 1 0,1-2 0,-2 0 0,-4 2 914,0 2 0,-2 0-914,3-3 0,-8 3 0,-18 7 0,5-4 0,-10 5 0</inkml:trace>
  <inkml:trace contextRef="#ctx0" brushRef="#br0" timeOffset="69492">10029 3274 24575,'8'16'0,"4"10"0,1 16 0,-4-12 0,0 1 0,-2-2 0,-1-1 0,0 3 0,0-4 0,-3 0 0,0-8 0,-3-15 0</inkml:trace>
  <inkml:trace contextRef="#ctx0" brushRef="#br0" timeOffset="69974">9392 3145 24575,'20'-14'0,"23"-8"0,-14 9 0,6-3-2052,1 2 0,7-3 0,1 1 0,-5 0 2052,-5 4 0,-3 0 0,5-1 0,1-1 0,8-1 0,2-1 0,0-1 0,-2 2 0,-8 1 0,0 1 0,-6 2 0,6-3 0,3 1 0,6-3 0,4-1 0,0 0 0,-3 1 0,-8 2 0,2-1 0,-6 1 0,1 1 0,12-4 0,2 0 0,-8 2 1013,-10 2 0,-8 2-1013,-7 3 336,9-5 0,-21 10 0,-3 3 0</inkml:trace>
  <inkml:trace contextRef="#ctx0" brushRef="#br0" timeOffset="70732">10581 3231 24575,'9'18'0,"0"-4"0,11 11 0,-5-8 0,11 4 0,5 0 0,-4-5 0,3-2 0,17 7 0,-1-3 0,-18-9 0,-2-2 0,24 0 0,-38-7 0,8-9 0,-8-1 0,3-14 0,-9 9 0,5-21 0,-10 16 0,4-13 0,-5 9 0,-2 0 0,-1 6 0,-4-1 0,4 13 0,-2-1 0</inkml:trace>
  <inkml:trace contextRef="#ctx0" brushRef="#br0" timeOffset="71118">11052 3209 24575,'7'0'0,"2"4"0,1 4 0,3 2 0,7 10 0,-7-10 0,2 3 0,-13-20 0,3-9 0,3-15 0,-3 13 0,3 0 0</inkml:trace>
  <inkml:trace contextRef="#ctx0" brushRef="#br0" timeOffset="71425">11301 3025 24575,'9'7'0,"-3"-1"0,3 3 0,-2-1 0,6 19 0,-4-15 0,1 15 0,-5-17 0,-2 1 0,2 2 0,-2-10 0,1-3 0,2-21 0,3 2 0,1-9 0,-4 16 0,-4 5 0</inkml:trace>
  <inkml:trace contextRef="#ctx0" brushRef="#br0" timeOffset="72300">11648 9360 24575,'7'2'0,"-2"3"0,-1 5 0,2 24 0,0-13 0,1 6 0,0 4 0,2 0 0,0 0 0,-2 1 0,0-1 0,2-1 0,-2 0 0,5 21 0,-1-12 0,-4-10 0,1-1 0,1 7 0,-1-9 0,-1-23 0,-4-2 0,1-3 0</inkml:trace>
  <inkml:trace contextRef="#ctx0" brushRef="#br0" timeOffset="72964">12013 9424 24575,'0'34'0,"0"-4"0,0-9 0,0-4 0,2 9 0,-1-10 0,4 12 0,0-14 0,1 8 0,2-9 0,2 2 0,-2-4 0,4-4 0,1 3 0,5-9 0,-5 4 0,12-5 0,-15-3 0,16-10 0,-14 3 0,12-26 0,-14 9 0,3-16 0,-9 14 0,-1 3 0,-6 3 0,0 8 0,-3-5 0,-2 4 0,-4 5 0,-3-3 0,-3 7 0,-12 4 0,0 5 0,-3 4 0,1 13 0,13-1 0,-3 8 0,9-10 0,2 0 0,7-3 0,-1-4 0,2 5 0,1-9 0,0 4 0,2 3 0,-2-6 0,2 3 0</inkml:trace>
  <inkml:trace contextRef="#ctx0" brushRef="#br0" timeOffset="73631">12288 9406 24575,'-12'19'0,"4"-1"0,-2 10 0,7 6 0,1-13 0,4 12 0,1-21 0,9 12 0,1-12 0,5 2 0,3-9 0,5-3 0,3-9 0,-4 1 0,-8-6 0,-10 4 0,-2-8 0,-2 6 0,-1-7 0,-2 9 0,-5-12 0,-3 6 0,-9-12 0,0 13 0,-10-1 0,9 8 0,-10 1 0,11 3 0,-3 6 0,6-1 0,0 9 0,6-7 0,-1 7 0,4-7 0,2 5 0,1-5 0,2 2 0,0-4 0,0-1 0</inkml:trace>
  <inkml:trace contextRef="#ctx0" brushRef="#br0" timeOffset="74972">11875 7941 24575,'0'14'0,"0"9"0,3 24 0,-2 4-1571,0-18 1,1 1 1570,0-3 0,-1 1 0,0 6 0,-1 2 0,2-2 0,-1 3 0,0-2 0,-1 3 0,-1-4 0,1-3 0,0-1 0,1 18 0,-2 0-229,0-17 1,-1-3 228,2-2 0,-1-1 836,-5 23-836,6-21 0,-5-9 0,4-1 1538,-1-9-1538,2-7 1224,-5-7-1224,2-2 0,-4-12 0,4 10 0,0-1 0</inkml:trace>
  <inkml:trace contextRef="#ctx0" brushRef="#br0" timeOffset="76103">11729 8134 24575,'-5'17'0,"-1"-1"0,4-3 0,-5 11 0,6-11 0,-4 12 0,3-7 0,1-4 0,-4 6 0,5-20 0,0-17 0,3 0 0,3-19 0,0 18 0,7-12 0,-6 8 0,9-7 0,-3 4 0,5-1 0,12-14 0,-12 20 0,7-10 0,-15 27 0,0-4 0,-2 10 0,0-1 0,-1 3 0,0 2 0,14 9 0,-1 5 0,6 0 0,-4 0 0,-9-8 0,-1-1 0,-3-3 0,-4-5 0,-3-1 0,0-1 0</inkml:trace>
  <inkml:trace contextRef="#ctx0" brushRef="#br0" timeOffset="77420">11285 6868 24575,'5'-7'0,"2"0"0,1-4 0,4-1 0,2 1 0,-1-2 0,0 2 0,2 1 0,0 0 0,-1 3 0,-2 2 0,-8 2 0,1 3 0,4 0 0,-2 3 0,5-1 0,8 11 0,-7-2 0,7 5 0,-7 0 0,-4-2 0,5 6 0,1 21 0,-2-9 0,-5-6 0,-1 1 0,-1 13 0,-3-10 0,-3 19 0,-11-4 0,-4 6 0,1-20 0,-2-3 0,-5 0 0,-16 9 0,19-25 0,-10 6 0,16-13 0,3-5 0,1-3 0,3-4 0,-9-5 0,5-2 0,-3-1 0,7 5 0,0 5 0,5 1 0,-2 2 0,2-3 0,4-2 0,6 0 0,1-1 0,3 3 0,-1 1 0,5 3 0,-3-1 0,11 2 0,-14 0 0,7 2 0,4 3 0,-12-2 0,9-1 0,-11-7 0,-5 2 0,2-1 0</inkml:trace>
  <inkml:trace contextRef="#ctx0" brushRef="#br0" timeOffset="78119">11732 7024 24575,'-12'11'0,"4"8"0,1-2 0,4 10 0,5-15 0,1 5 0,8 0 0,-4-5 0,4 2 0,-6-7 0,4-2 0,-4-3 0,5-2 0,-4-5 0,0 0 0,1-2 0,-2-3 0,-1 0 0,-1-13 0,0 9 0,-6-8 0,1 14 0,-6-4 0,1 4 0,0 1 0,-6-3 0,3 5 0,1 2 0,5 3 0,13 11 0,0-4 0,11 8 0,-13-12 0,4 2 0</inkml:trace>
  <inkml:trace contextRef="#ctx0" brushRef="#br0" timeOffset="78724">11825 6996 24575,'-5'-3'0,"-1"1"0,2 4 0,-4 3 0,7 3 0,-6 7 0,6-4 0,-1 11 0,4-10 0,6 13 0,4-10 0,1 2 0,3-4 0,-7-10 0,0 4 0,-2-8 0,-2-2 0,5-10 0,-7-1 0,3 0 0,-6-1 0,0 4 0,0-5 0,0 3 0,-5-1 0,2 5 0,-4 0 0,1 3 0,0 2 0,2-2 0,0 6 0,-1-2 0,0 2 0,-2 0 0,2 0 0,3 0 0,0 0 0</inkml:trace>
  <inkml:trace contextRef="#ctx0" brushRef="#br0" timeOffset="79766">12149 6894 24575,'0'-10'0,"-3"-7"0,1 10 0,-3-9 0,0 11 0,-7-7 0,3 6 0,-3-3 0,-7 3 0,-8 1 0,0 2 0,-4 1 0,15 2 0,-11 5 0,8 1 0,-17 14 0,23-8 0,-7 11 0,16-14 0,0 7 0,4-10 0,12 14 0,1-9 0,9 5 0,16-7 0,0-6 0,1 0 0,-7-2 0,0-1 0,14-2 0,-5-2 0,-15-3 0,-8-3 0,-18 5 0,0 1 0,0 3 0,0 16 0,-3 5 0,3 10 0,-6 5 0,6-16 0,-6 11 0,6-13 0,-3 17 0,-1-5 0,-13 21 0,1-22 0,-6 4 0,9-21 0,-2-1 0,6-7 0,-2 2 0,4-9 0,-1-16 0,8-13 0,8 7 0,4 0 0,17-17 0,-7 21 0,3 2 0,-2 5 0,0 1 0,12-10 0,0 4 0,-21 10 0,-4 5 0</inkml:trace>
  <inkml:trace contextRef="#ctx0" brushRef="#br0" timeOffset="80424">12380 6639 24575,'0'19'0,"0"8"0,3 26 0,0-3 0,2-19 0,-1-1 0,3 21 0,0-17 0,-2 4 0,-5-11 0,3-9 0,-3 0 0,0-11 0,0-8 0,0-3 0,16-30 0,-4 15 0,13-16 0,-5 21 0,-7 6 0,13 0 0,-14 3 0,17-1 0,-17 3 0,7 0 0,-6 3 0,-5 0 0,9 2 0,-10 1 0,5 1 0,-10 1 0,3 2 0,-5 14 0,2-5 0,-14 29 0,7-27 0,-13 13 0,7-18 0,-7-4 0,0 2 0,3-8 0,0-1 0,-10-2 0,6 0 0,-11 0 0,17 0 0,2 0 0,6 0 0,3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0T06:15:10.365"/>
    </inkml:context>
    <inkml:brush xml:id="br0">
      <inkml:brushProperty name="width" value="0.05292" units="cm"/>
      <inkml:brushProperty name="height" value="0.05292" units="cm"/>
      <inkml:brushProperty name="color" value="#FF0000"/>
    </inkml:brush>
  </inkml:definitions>
  <inkml:trace contextRef="#ctx0" brushRef="#br0">5186 11959 0,'0'18'46,"0"17"-30,0 0 0,0 36-16,0 52 0,17-87 15,1 34 1,-18-17-16,18 35 16,-1 1-1,-17-72 1,18 71-1,-18-70 1,0 53-16,35-19 16,-35-34-1,0 35 1,0-18 0,18 1-1,-18-19 1,0 1-1</inkml:trace>
  <inkml:trace contextRef="#ctx0" brushRef="#br0" timeOffset="986">5186 12929 0,'17'0'62,"1"18"-62,0 0 16,17 17-16,-17-17 15,35 17-15,-18-18 16,-17-17 0,-1 0 140,1-17-125,-18-1-15,0 1-1,0-1-15,17 18 16,-17-35-16,0 17 16,0 0-1,0-17 1</inkml:trace>
  <inkml:trace contextRef="#ctx0" brushRef="#br0" timeOffset="3606.73">4057 8872 0,'0'36'47,"18"17"-47,-1-1 16,19 1-16,16 53 15,1 0-15,36 88 16,-37-123-1,-16 52 1,-19-88 0,-17-17-16,0 0 0,-53-107 62,-52-16-46,52 16-16,-18-16 15,1-1-15,17 53 16</inkml:trace>
  <inkml:trace contextRef="#ctx0" brushRef="#br0" timeOffset="4513.59">4180 8714 0,'-35'0'31,"0"0"-31,17 0 16,1 0-1,-36 35-15,35-17 16,-17-1-16,-18 71 16,53-52-1,-18 17-15,18-1 16,0 37 0,0-1-1,53 88 1,-18-105-1,1-1-15,-36-52 16,17 35-16,19 17 16,-1-34-1,18 34 1,35-34 0,-53-19-16,177 18 15,-18-70 1,-88-18-1,-18-17-15,-53 34 16,89-140 0,-107 123-1,1-35-15</inkml:trace>
  <inkml:trace contextRef="#ctx0" brushRef="#br0" timeOffset="5099.42">4533 8943 0,'0'35'31,"0"0"-31,18 18 16,-1-17-16,19 52 15,52-18 1,-18-17 0,36-17-16,-53-36 15,53 0 1,-71-36-1,-17-17-15,0-35 16,-18-18 0,0-35-1,-18 106-15,-53-36 16,1 36 0,35 18-1,-54 17 1,36 0-1,18 17 1,0 18 0,17-17-1,18 0 1,0-1 0,0 1-1,0 0-15,0-1 16</inkml:trace>
  <inkml:trace contextRef="#ctx0" brushRef="#br0" timeOffset="5898.75">4904 8537 0,'0'18'16,"35"17"0,-17 18-16,34-18 15,-52-17 1,53 35-16,-17 0 0,-1-18 15,0 18 1,-35-18 15,0-70 1,0 0-17,-17-18-15,-1 0 16,0-35-1,18 70 1,0 0 0,36 18 31,-1 0-47,0 53 15,18-53-15,-35 36 16,17-19-1,0 19-15,-17-19 16,-36-34 62,-17-19-78,17-17 16,1 18-16,-1 0 15,18 17-15,0 0 16,0-17 0,0 18-1,0-1 1,35 18-16,-17 0 16,0 0-1,52 35 1,-52-17-1,-1-1-15,1-17 16,0 18 0</inkml:trace>
  <inkml:trace contextRef="#ctx0" brushRef="#br0" timeOffset="6501.07">5221 8096 0,'35'36'31,"1"-19"-31,-19 1 16,19 35-1,-1-18-15,0 0 16,0 18-16,1-18 16,-1 36-1,0 0 1,-17-19-16,-18-34 16,18-18-1,-18-35 16,-18-18-15,0 18 0,18-18-16,0 35 15,0-17-15,0 17 32,0 1-17,53 17 1,-18 0-16,1 0 15,-19 0 1,19 35 0,-19-18-1,1 19 1,-18-1 0,0-17-16,-18 17 15,-35 0 1,18-17-1,-35-18 1,52 0 0,0 0-16</inkml:trace>
  <inkml:trace contextRef="#ctx0" brushRef="#br0" timeOffset="6804.15">5874 8237 0,'0'18'62,"17"0"-62,-17-1 16,18-17-1,-18 18-15</inkml:trace>
  <inkml:trace contextRef="#ctx0" brushRef="#br0" timeOffset="6971.46">5644 7938 0,'18'17'31</inkml:trace>
  <inkml:trace contextRef="#ctx0" brushRef="#br0" timeOffset="7529.01">5874 8008 0,'17'18'31,"-17"-1"-31,18 1 16,0 0-16,-18 17 16,35 0-1,-35 36 1,18-36-1,-18-17-15,17-18 16,-17 17 0,0-70 15,0 18-31,0-18 16,0 18-1,0 17 1,0 1-16,18 17 62,-1 0-46,1 0-16,0 0 16,-1 17-1,1-17-15,0 0 16,-1 0-16,1 0 15,0 0 1,-1 0 0,19-17-1,-19-1-15,18-35 16,-17 35-16</inkml:trace>
  <inkml:trace contextRef="#ctx0" brushRef="#br0" timeOffset="7910.45">6244 7920 0,'0'0'0,"-17"0"15,17 18 1,0-1 0,0 1-1,17-1 1,1-17-1,-1 0 1,1 0-16,17 0 31,-35-35-31,0 18 16,18 17 0,-18-18-1,18 18 79,-18 18-78</inkml:trace>
  <inkml:trace contextRef="#ctx0" brushRef="#br0" timeOffset="10650.3">6756 14288 0,'17'0'140,"1"0"-124,17 0-1,1-36-15,-19 19 16,1 17 0,35-36-16,-36 36 15,-17-17 1,18 17 0</inkml:trace>
  <inkml:trace contextRef="#ctx0" brushRef="#br0" timeOffset="11400.55">7038 14429 0,'18'0'78,"-1"0"-78,18-36 16,1 19 0,-1-1-16,18-17 15,0-18-15,0 35 16,-36 1-1,1 17-15,-18-18 16</inkml:trace>
  <inkml:trace contextRef="#ctx0" brushRef="#br0" timeOffset="11849.7">7391 14323 0,'53'0'31,"-53"-18"-31,35 18 16,18-53-16,-36 36 15,36-1 1,-35 18-16,0-18 15,17 1 1,-17 17 0,-1-18 77,1-17-77</inkml:trace>
  <inkml:trace contextRef="#ctx0" brushRef="#br0" timeOffset="13943.2">8114 6826 0,'0'18'47,"0"0"-32,0 17-15,0-18 16,0 36-16,35 18 16,-35-36-16,35 18 15,18 53-15,-17 17 16,17 1 0,-1-36-1,-16 0 1,-19-70-1,-17 0-15,0-54 79,-35-52-79,17 35 15,-34-53-15,16 18 16,-70-124-1,36 71 1,35 71-16,-18-54 16,-18 1-1,36 35 1,17 52-16,18 1 16,0 17-1,-17 18 1,17-17-1,0-1 1,0 1 0,0-1-16,17 0 15,19-17 1,-1 35 0,-18-18-1,1 18 16,17 0-31,1 18 16,17 35 0,17 17-1,1 54 1,-54-71 0,1 0-16,-18-18 15,0 18 1,-18-18-1,-17 1 1,0-1 0,17-35-1,-17 35-15</inkml:trace>
  <inkml:trace contextRef="#ctx0" brushRef="#br0" timeOffset="14673.03">8767 6932 0,'-18'0'0,"18"-18"15,-18 1-15,-35 17 16,36 0-1,-54-18 1,18 18 0,18 0-16,17 0 15,18 18 1,-17-1 0,17 1-1,-18 0 1,18-1-1,0 1-15,0 0 16,18-1 0,-1 1-1,19-18 1,-19 0 0,1-18-1,-1 1-15,1-19 16,17-34-1,-35 52 1,18 18 78,0 18-79,17 17 1,-17-17-16,17-1 0,-17 19 16,-1-19-16,1-17 15</inkml:trace>
  <inkml:trace contextRef="#ctx0" brushRef="#br0" timeOffset="15037.55">8837 6756 0,'18'17'94,"-1"19"-94,19-1 15,-19 0-15,19-17 16,-19 17-16,1-17 16,-18-36 46,-18-35-62,1 18 16,17-18-16,0 0 15,-18 0-15,18 18 16,-18 17-16</inkml:trace>
  <inkml:trace contextRef="#ctx0" brushRef="#br0" timeOffset="15397.4">8925 6438 0,'18'0'47,"0"18"-32,17-1-15,0 36 16,18 0-16,-35-17 16,35 34-16,-36-52 15,36 88 1,-53-89-1,18 1-15,-18 0 16,-18-18 0,-17 0-1,0 0-15</inkml:trace>
  <inkml:trace contextRef="#ctx0" brushRef="#br0" timeOffset="15608.52">9031 6720 0,'0'-17'109,"18"17"-93,-1-18-16</inkml:trace>
  <inkml:trace contextRef="#ctx0" brushRef="#br0" timeOffset="15981.17">9313 6473 0,'18'0'63,"0"0"-63,-1 18 15,1 17-15,0-17 16,-1 0-16,18 17 16,-35 0-1,18-35 1</inkml:trace>
  <inkml:trace contextRef="#ctx0" brushRef="#br0" timeOffset="16217.03">9313 6262 0</inkml:trace>
  <inkml:trace contextRef="#ctx0" brushRef="#br0" timeOffset="16770.07">9578 6368 0,'-18'0'63,"18"17"-63,0 1 15,0 0-15,0-1 16,0 1-16,0 17 16,18-35-1,0 35-15,-1-17 16,18 0-1,1-1 1,-1-17 0,-17 0-16,-18-17 15,17-54-15,-17 36 16,0-89 0,0 107-1,-53-19 1,-17 1-1,52 35 1,-17 0-16,17 0 31</inkml:trace>
  <inkml:trace contextRef="#ctx0" brushRef="#br0" timeOffset="17315.34">9719 6191 0,'0'18'47,"0"0"-47,18-1 0,-1 18 15,-17-17 1,18 0-16,0 17 16,-18-17-1,0-71 48,0 0-48,0 0-15,0 35 16,0 1 0,17-1-16,1 18 31,-1 0-15,19 0-16,-19 0 31,19 0-31,-19 18 15,1-18 1,0 17-16,-1 1 16,19 17-1,-36-17 1,17-18-16,1 0 16,-1 0 15</inkml:trace>
  <inkml:trace contextRef="#ctx0" brushRef="#br0" timeOffset="17583">10319 6015 0,'0'17'31,"0"1"-15,0 0-1,0-1 1,0 1 0,0 0-1,0-54 48,-18-34-63,0 35 15</inkml:trace>
  <inkml:trace contextRef="#ctx0" brushRef="#br0" timeOffset="17753.56">10195 5768 0,'0'18'62,"36"-18"-31</inkml:trace>
  <inkml:trace contextRef="#ctx0" brushRef="#br0" timeOffset="18562.98">10460 5803 0,'0'35'16,"0"-17"-1,0 17 1,0-17-16,0 0 16,0-1-16,0 1 15,0-36 95,0-17-95,18 0 1,-18 17-16,17 18 15,-17-18-15,0 1 16,18 17 15,-1 0-15,1 17 0,0-17-16,-18-17 78,17 52 15,1-17-77,-18 17-16,35 18 16,-17-18-16,-18 18 15,0 0-15,0-35 16,0 105 0,0-88-1,-18 1-15,-17-36 16,17 0-1,-70 0 1,-18-53 0,71-18-1,17 1 1,18 17 0,0 35-1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E457-3090-42AB-B760-EB48078B5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2B2253-5C9E-48D8-818E-AB8C60158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496C4C-D52C-43B8-8F62-27DAADC8E68D}"/>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5" name="Footer Placeholder 4">
            <a:extLst>
              <a:ext uri="{FF2B5EF4-FFF2-40B4-BE49-F238E27FC236}">
                <a16:creationId xmlns:a16="http://schemas.microsoft.com/office/drawing/2014/main" id="{9A0DB55B-AD2E-4F4C-992E-48500E095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54CD2-AEC2-429F-A63F-65F240688776}"/>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69159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00A6-70B1-4050-94A0-40A114A79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A176A6-DAAC-4008-AC55-108C00B2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EF156-CE3E-4597-A83C-340D2CA1FD37}"/>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5" name="Footer Placeholder 4">
            <a:extLst>
              <a:ext uri="{FF2B5EF4-FFF2-40B4-BE49-F238E27FC236}">
                <a16:creationId xmlns:a16="http://schemas.microsoft.com/office/drawing/2014/main" id="{FD557A14-A141-41FA-BFAC-DDBAA49DB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D7D1A-3729-49F6-AB4F-B9EE26C9950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58346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D3497-BC0B-4022-9279-966F0E976C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546B8-D34F-4CAC-94C0-605143258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FC4A6-80FC-47E7-BFD3-437AB9BED2F5}"/>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5" name="Footer Placeholder 4">
            <a:extLst>
              <a:ext uri="{FF2B5EF4-FFF2-40B4-BE49-F238E27FC236}">
                <a16:creationId xmlns:a16="http://schemas.microsoft.com/office/drawing/2014/main" id="{CE2B9179-4F60-4D37-B2BC-E53922934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EA5CB-F895-4A6C-A291-CA3BF1353838}"/>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413473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6D9D-915D-4678-B3D8-0CD594189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BB8F6-CB29-4643-B7E3-B0BAAD7E0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7D9CE-2451-4232-9BAC-15091E573B57}"/>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5" name="Footer Placeholder 4">
            <a:extLst>
              <a:ext uri="{FF2B5EF4-FFF2-40B4-BE49-F238E27FC236}">
                <a16:creationId xmlns:a16="http://schemas.microsoft.com/office/drawing/2014/main" id="{B3542611-07D5-40C5-A383-03C320F0C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8B1E5-064F-418E-90E4-47E45B4D31AA}"/>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70492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1FD3-DE77-44AF-96C7-937117F14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348599-4794-415D-AEA5-450DF9678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9C867-2DF7-4494-9A92-929125E2CB2D}"/>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5" name="Footer Placeholder 4">
            <a:extLst>
              <a:ext uri="{FF2B5EF4-FFF2-40B4-BE49-F238E27FC236}">
                <a16:creationId xmlns:a16="http://schemas.microsoft.com/office/drawing/2014/main" id="{55F75473-C101-48B1-8A07-24968B05A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C9167-D3CB-43A0-A1D6-1FEDC39B9AB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5572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BF81-7331-4EB7-9E10-005614415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8C1B8-A5B7-4C2D-8A0C-9B2D11A4C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A65B8-A6EB-4AE3-AD8B-43D4B20D4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6F433B-8596-4309-ACFA-AD847D5A7311}"/>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6" name="Footer Placeholder 5">
            <a:extLst>
              <a:ext uri="{FF2B5EF4-FFF2-40B4-BE49-F238E27FC236}">
                <a16:creationId xmlns:a16="http://schemas.microsoft.com/office/drawing/2014/main" id="{DFCCB387-772D-409C-8382-BB8004C07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919DC-6235-48A7-843A-F66F9A3921FC}"/>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83058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362-E97C-4A36-8D7C-0219519E6E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276B1-B7FF-46FD-BDBE-6820978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99B4F-9739-44D0-8ACC-DBE9B1361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892375-DD95-48E9-B5D3-767041A4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D9D61-65E3-4C1C-9485-47C567A2D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0788A8-AF41-467D-81AE-750B414A2714}"/>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8" name="Footer Placeholder 7">
            <a:extLst>
              <a:ext uri="{FF2B5EF4-FFF2-40B4-BE49-F238E27FC236}">
                <a16:creationId xmlns:a16="http://schemas.microsoft.com/office/drawing/2014/main" id="{C28E1D3F-9D0A-407B-A57B-C08706C10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F4CAAE-4CBD-4E4B-BD79-0EB95510AAB3}"/>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95193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176A-F2BE-43B4-A0C5-968C9D441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795E4F-BFE4-46CE-8D31-A2E13206FEF8}"/>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4" name="Footer Placeholder 3">
            <a:extLst>
              <a:ext uri="{FF2B5EF4-FFF2-40B4-BE49-F238E27FC236}">
                <a16:creationId xmlns:a16="http://schemas.microsoft.com/office/drawing/2014/main" id="{6D966DA7-A95B-4D09-8D90-05F585B6B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580DE-6450-4EC6-8074-FCE39C38E73B}"/>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9793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EEA07-C915-4E3E-B3AD-632D47FACA8A}"/>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3" name="Footer Placeholder 2">
            <a:extLst>
              <a:ext uri="{FF2B5EF4-FFF2-40B4-BE49-F238E27FC236}">
                <a16:creationId xmlns:a16="http://schemas.microsoft.com/office/drawing/2014/main" id="{BFBEE121-2451-42B0-97C5-7942D3E748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113442-7099-44D5-B0B5-E8F510F9AF81}"/>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0998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073A-255A-4BDF-AEC2-57A4ED3A8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3CC6B-683C-46EA-9FEB-97AEC51C7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944D0-F08D-449A-82D0-3EE80483E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FED24-291C-4509-9490-D4D98C171F74}"/>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6" name="Footer Placeholder 5">
            <a:extLst>
              <a:ext uri="{FF2B5EF4-FFF2-40B4-BE49-F238E27FC236}">
                <a16:creationId xmlns:a16="http://schemas.microsoft.com/office/drawing/2014/main" id="{385EB432-FD46-4568-8CBC-E41483BDA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CFB78-1B9C-431B-85CE-AE787C3947E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2803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4889-EE1D-4BD7-B2C5-F77B559EB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873C56-64D9-4849-A34E-73F8E23FB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F9315-2746-42F1-913F-F37B2AD81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2A367-5623-4050-B21B-0EA69A34A918}"/>
              </a:ext>
            </a:extLst>
          </p:cNvPr>
          <p:cNvSpPr>
            <a:spLocks noGrp="1"/>
          </p:cNvSpPr>
          <p:nvPr>
            <p:ph type="dt" sz="half" idx="10"/>
          </p:nvPr>
        </p:nvSpPr>
        <p:spPr/>
        <p:txBody>
          <a:bodyPr/>
          <a:lstStyle/>
          <a:p>
            <a:fld id="{CBFA66E5-4CAE-4BC6-A3D4-E1C5298BAF53}" type="datetimeFigureOut">
              <a:rPr lang="en-IN" smtClean="0"/>
              <a:t>02/05/2022</a:t>
            </a:fld>
            <a:endParaRPr lang="en-IN"/>
          </a:p>
        </p:txBody>
      </p:sp>
      <p:sp>
        <p:nvSpPr>
          <p:cNvPr id="6" name="Footer Placeholder 5">
            <a:extLst>
              <a:ext uri="{FF2B5EF4-FFF2-40B4-BE49-F238E27FC236}">
                <a16:creationId xmlns:a16="http://schemas.microsoft.com/office/drawing/2014/main" id="{EC0D0296-0803-49D1-A89A-C90A1AEE7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3FA49-1229-46F0-AEB9-CD8BC76BD13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000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87981-C304-4278-8FE5-383D1D03C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61BAB-515B-4B35-96CB-3391A88D4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3ED34-A076-440E-A735-1DB598574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A66E5-4CAE-4BC6-A3D4-E1C5298BAF53}" type="datetimeFigureOut">
              <a:rPr lang="en-IN" smtClean="0"/>
              <a:t>02/05/2022</a:t>
            </a:fld>
            <a:endParaRPr lang="en-IN"/>
          </a:p>
        </p:txBody>
      </p:sp>
      <p:sp>
        <p:nvSpPr>
          <p:cNvPr id="5" name="Footer Placeholder 4">
            <a:extLst>
              <a:ext uri="{FF2B5EF4-FFF2-40B4-BE49-F238E27FC236}">
                <a16:creationId xmlns:a16="http://schemas.microsoft.com/office/drawing/2014/main" id="{E450C719-3299-4D64-8331-9685EF03F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4E862-8771-4175-9297-9195ADB0B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379C2-853C-48EA-ABF2-3DEBA45545AD}" type="slidenum">
              <a:rPr lang="en-IN" smtClean="0"/>
              <a:t>‹#›</a:t>
            </a:fld>
            <a:endParaRPr lang="en-IN"/>
          </a:p>
        </p:txBody>
      </p:sp>
    </p:spTree>
    <p:extLst>
      <p:ext uri="{BB962C8B-B14F-4D97-AF65-F5344CB8AC3E}">
        <p14:creationId xmlns:p14="http://schemas.microsoft.com/office/powerpoint/2010/main" val="3428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sv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docs.live.net/5296eefeafe5a67f/Cognizant/Bigdata.ppt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1FB-090A-42D8-B9D4-D09A26A4655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78E6114-DA07-47CD-A8DA-FA9868549A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696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8FA0-E504-4F6A-8E94-5BF17DF143F8}"/>
              </a:ext>
            </a:extLst>
          </p:cNvPr>
          <p:cNvSpPr>
            <a:spLocks noGrp="1"/>
          </p:cNvSpPr>
          <p:nvPr>
            <p:ph type="title"/>
          </p:nvPr>
        </p:nvSpPr>
        <p:spPr/>
        <p:txBody>
          <a:bodyPr/>
          <a:lstStyle/>
          <a:p>
            <a:r>
              <a:rPr lang="en-US" dirty="0"/>
              <a:t>Value</a:t>
            </a:r>
            <a:endParaRPr lang="en-IN" dirty="0"/>
          </a:p>
        </p:txBody>
      </p:sp>
      <p:sp>
        <p:nvSpPr>
          <p:cNvPr id="3" name="Content Placeholder 2">
            <a:extLst>
              <a:ext uri="{FF2B5EF4-FFF2-40B4-BE49-F238E27FC236}">
                <a16:creationId xmlns:a16="http://schemas.microsoft.com/office/drawing/2014/main" id="{186D033B-ACA8-4C90-9B88-9B9A02876520}"/>
              </a:ext>
            </a:extLst>
          </p:cNvPr>
          <p:cNvSpPr>
            <a:spLocks noGrp="1"/>
          </p:cNvSpPr>
          <p:nvPr>
            <p:ph idx="1"/>
          </p:nvPr>
        </p:nvSpPr>
        <p:spPr/>
        <p:txBody>
          <a:bodyPr/>
          <a:lstStyle/>
          <a:p>
            <a:r>
              <a:rPr lang="en-US" dirty="0"/>
              <a:t>If you the 4vs -&gt; we will gain the actionable insights</a:t>
            </a:r>
          </a:p>
          <a:p>
            <a:r>
              <a:rPr lang="en-US" dirty="0"/>
              <a:t>Data insights refers to </a:t>
            </a:r>
            <a:r>
              <a:rPr lang="en-US" b="1" dirty="0"/>
              <a:t>the deep understanding an individual or organization gains from analyzing information on a particular issue.</a:t>
            </a:r>
            <a:endParaRPr lang="en-IN" dirty="0"/>
          </a:p>
        </p:txBody>
      </p:sp>
    </p:spTree>
    <p:extLst>
      <p:ext uri="{BB962C8B-B14F-4D97-AF65-F5344CB8AC3E}">
        <p14:creationId xmlns:p14="http://schemas.microsoft.com/office/powerpoint/2010/main" val="142096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E688-D132-4D03-A207-4504BB7284BF}"/>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B32DDB15-C790-4E75-835E-89AA7972466D}"/>
              </a:ext>
            </a:extLst>
          </p:cNvPr>
          <p:cNvSpPr>
            <a:spLocks noGrp="1"/>
          </p:cNvSpPr>
          <p:nvPr>
            <p:ph idx="1"/>
          </p:nvPr>
        </p:nvSpPr>
        <p:spPr/>
        <p:txBody>
          <a:bodyPr/>
          <a:lstStyle/>
          <a:p>
            <a:r>
              <a:rPr lang="en-US" dirty="0"/>
              <a:t>Database -&gt; schema based structural data that deal with 2 dimensional(OLTP)</a:t>
            </a:r>
          </a:p>
          <a:p>
            <a:r>
              <a:rPr lang="en-US" dirty="0"/>
              <a:t>Data Warehousing -&gt; Schema based structural data that deal with multi dimensional data(OLAP)</a:t>
            </a:r>
          </a:p>
          <a:p>
            <a:r>
              <a:rPr lang="en-US" dirty="0"/>
              <a:t>Data Mart -&gt; subset of data warehousing </a:t>
            </a:r>
          </a:p>
          <a:p>
            <a:r>
              <a:rPr lang="en-US" dirty="0"/>
              <a:t>Data Lake </a:t>
            </a:r>
          </a:p>
          <a:p>
            <a:endParaRPr lang="en-US" dirty="0"/>
          </a:p>
          <a:p>
            <a:endParaRPr lang="en-IN" dirty="0"/>
          </a:p>
        </p:txBody>
      </p:sp>
    </p:spTree>
    <p:extLst>
      <p:ext uri="{BB962C8B-B14F-4D97-AF65-F5344CB8AC3E}">
        <p14:creationId xmlns:p14="http://schemas.microsoft.com/office/powerpoint/2010/main" val="335207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5503-B6F0-4B0E-B9F2-5969AC6C89AD}"/>
              </a:ext>
            </a:extLst>
          </p:cNvPr>
          <p:cNvSpPr>
            <a:spLocks noGrp="1"/>
          </p:cNvSpPr>
          <p:nvPr>
            <p:ph type="title"/>
          </p:nvPr>
        </p:nvSpPr>
        <p:spPr/>
        <p:txBody>
          <a:bodyPr/>
          <a:lstStyle/>
          <a:p>
            <a:r>
              <a:rPr lang="en-US" dirty="0"/>
              <a:t>Data Lake</a:t>
            </a:r>
            <a:endParaRPr lang="en-IN" dirty="0"/>
          </a:p>
        </p:txBody>
      </p:sp>
      <p:sp>
        <p:nvSpPr>
          <p:cNvPr id="3" name="Content Placeholder 2">
            <a:extLst>
              <a:ext uri="{FF2B5EF4-FFF2-40B4-BE49-F238E27FC236}">
                <a16:creationId xmlns:a16="http://schemas.microsoft.com/office/drawing/2014/main" id="{E02E7DBB-9BE8-4464-B0B0-7415D42B32D4}"/>
              </a:ext>
            </a:extLst>
          </p:cNvPr>
          <p:cNvSpPr>
            <a:spLocks noGrp="1"/>
          </p:cNvSpPr>
          <p:nvPr>
            <p:ph idx="1"/>
          </p:nvPr>
        </p:nvSpPr>
        <p:spPr/>
        <p:txBody>
          <a:bodyPr/>
          <a:lstStyle/>
          <a:p>
            <a:r>
              <a:rPr lang="en-US" dirty="0"/>
              <a:t>Central repository for all the types of data</a:t>
            </a:r>
          </a:p>
          <a:p>
            <a:r>
              <a:rPr lang="en-US" dirty="0"/>
              <a:t>Structured, Unstructured and semi-structured</a:t>
            </a:r>
          </a:p>
          <a:p>
            <a:r>
              <a:rPr lang="en-US" dirty="0"/>
              <a:t>Can accept the data from disparate data  sources</a:t>
            </a:r>
          </a:p>
          <a:p>
            <a:pPr lvl="1"/>
            <a:r>
              <a:rPr lang="en-US" dirty="0"/>
              <a:t>Inhouse</a:t>
            </a:r>
          </a:p>
          <a:p>
            <a:pPr lvl="1"/>
            <a:r>
              <a:rPr lang="en-US" dirty="0"/>
              <a:t>External</a:t>
            </a:r>
            <a:endParaRPr lang="en-IN" dirty="0"/>
          </a:p>
          <a:p>
            <a:r>
              <a:rPr lang="en-IN" dirty="0"/>
              <a:t>Keep the data in raw format</a:t>
            </a:r>
          </a:p>
          <a:p>
            <a:r>
              <a:rPr lang="en-IN" dirty="0"/>
              <a:t>Process this data using various tech tools like spark directly </a:t>
            </a:r>
            <a:endParaRPr lang="en-US" dirty="0"/>
          </a:p>
        </p:txBody>
      </p:sp>
    </p:spTree>
    <p:extLst>
      <p:ext uri="{BB962C8B-B14F-4D97-AF65-F5344CB8AC3E}">
        <p14:creationId xmlns:p14="http://schemas.microsoft.com/office/powerpoint/2010/main" val="69504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DDAA-5AD6-4C07-88AC-358389E71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5B8E22-A2D3-434E-BA5E-5ABEE83DBDD3}"/>
              </a:ext>
            </a:extLst>
          </p:cNvPr>
          <p:cNvSpPr>
            <a:spLocks noGrp="1"/>
          </p:cNvSpPr>
          <p:nvPr>
            <p:ph idx="1"/>
          </p:nvPr>
        </p:nvSpPr>
        <p:spPr/>
        <p:txBody>
          <a:bodyPr/>
          <a:lstStyle/>
          <a:p>
            <a:r>
              <a:rPr lang="en-US" dirty="0"/>
              <a:t>Hadoop 1 -&gt; HDFS(distributed storage module) + MapReduce(distributed computing module) -&gt; JAVA</a:t>
            </a:r>
          </a:p>
          <a:p>
            <a:r>
              <a:rPr lang="en-US" dirty="0"/>
              <a:t>Hadoop 2 -&gt; HDFS(distributed storage module) + MapReduce(distributed computing module)</a:t>
            </a:r>
            <a:r>
              <a:rPr lang="en-IN" dirty="0"/>
              <a:t> + YARN</a:t>
            </a:r>
          </a:p>
          <a:p>
            <a:endParaRPr lang="en-US" dirty="0"/>
          </a:p>
        </p:txBody>
      </p:sp>
    </p:spTree>
    <p:extLst>
      <p:ext uri="{BB962C8B-B14F-4D97-AF65-F5344CB8AC3E}">
        <p14:creationId xmlns:p14="http://schemas.microsoft.com/office/powerpoint/2010/main" val="216758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v1)</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Job Tracker</a:t>
            </a:r>
          </a:p>
          <a:p>
            <a:pPr lvl="1"/>
            <a:r>
              <a:rPr lang="en-US" dirty="0"/>
              <a:t>Slave -&gt; Task Tracker</a:t>
            </a:r>
          </a:p>
          <a:p>
            <a:endParaRPr lang="en-IN" dirty="0"/>
          </a:p>
        </p:txBody>
      </p:sp>
    </p:spTree>
    <p:extLst>
      <p:ext uri="{BB962C8B-B14F-4D97-AF65-F5344CB8AC3E}">
        <p14:creationId xmlns:p14="http://schemas.microsoft.com/office/powerpoint/2010/main" val="16200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v2)</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Resource Manager</a:t>
            </a:r>
          </a:p>
          <a:p>
            <a:pPr lvl="1"/>
            <a:r>
              <a:rPr lang="en-US" dirty="0"/>
              <a:t>Slave -&gt; Node Manager</a:t>
            </a:r>
          </a:p>
          <a:p>
            <a:endParaRPr lang="en-IN" dirty="0"/>
          </a:p>
        </p:txBody>
      </p:sp>
    </p:spTree>
    <p:extLst>
      <p:ext uri="{BB962C8B-B14F-4D97-AF65-F5344CB8AC3E}">
        <p14:creationId xmlns:p14="http://schemas.microsoft.com/office/powerpoint/2010/main" val="407222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2846-91C7-4A30-BF0C-A12FD7BE8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F7F7-6D17-4833-906F-E78A244BF0E6}"/>
              </a:ext>
            </a:extLst>
          </p:cNvPr>
          <p:cNvSpPr>
            <a:spLocks noGrp="1"/>
          </p:cNvSpPr>
          <p:nvPr>
            <p:ph idx="1"/>
          </p:nvPr>
        </p:nvSpPr>
        <p:spPr/>
        <p:txBody>
          <a:bodyPr/>
          <a:lstStyle/>
          <a:p>
            <a:pPr>
              <a:buFont typeface="Arial" panose="020B0604020202020204" pitchFamily="34" charset="0"/>
              <a:buChar char="•"/>
            </a:pPr>
            <a:r>
              <a:rPr lang="en-US" dirty="0"/>
              <a:t>In </a:t>
            </a:r>
            <a:r>
              <a:rPr lang="en-US" i="1" dirty="0"/>
              <a:t>Hadoop 1</a:t>
            </a:r>
            <a:r>
              <a:rPr lang="en-US" dirty="0"/>
              <a:t>, there is HDFS which is used for storage and top of it, Map Reduce which works as Resource Management as well as Data Processing. Due to this workload on Map Reduce, it will affect the performance.</a:t>
            </a:r>
          </a:p>
          <a:p>
            <a:pPr>
              <a:buFont typeface="Arial" panose="020B0604020202020204" pitchFamily="34" charset="0"/>
              <a:buChar char="•"/>
            </a:pPr>
            <a:r>
              <a:rPr lang="en-US" dirty="0"/>
              <a:t>In </a:t>
            </a:r>
            <a:r>
              <a:rPr lang="en-US" i="1" dirty="0"/>
              <a:t>Hadoop 2</a:t>
            </a:r>
            <a:r>
              <a:rPr lang="en-US" dirty="0"/>
              <a:t>, there is again HDFS which is again used for storage and on the top of HDFS, there is YARN which works as Resource Management. It basically allocates the resources and keeps all the things going on.</a:t>
            </a:r>
          </a:p>
        </p:txBody>
      </p:sp>
    </p:spTree>
    <p:extLst>
      <p:ext uri="{BB962C8B-B14F-4D97-AF65-F5344CB8AC3E}">
        <p14:creationId xmlns:p14="http://schemas.microsoft.com/office/powerpoint/2010/main" val="366141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1CE3-F399-4B49-A8F9-8929C4E1E5D3}"/>
              </a:ext>
            </a:extLst>
          </p:cNvPr>
          <p:cNvSpPr>
            <a:spLocks noGrp="1"/>
          </p:cNvSpPr>
          <p:nvPr>
            <p:ph type="title"/>
          </p:nvPr>
        </p:nvSpPr>
        <p:spPr/>
        <p:txBody>
          <a:bodyPr/>
          <a:lstStyle/>
          <a:p>
            <a:r>
              <a:rPr lang="en-US" dirty="0"/>
              <a:t>Hadoop Architecture</a:t>
            </a:r>
            <a:endParaRPr lang="en-IN" dirty="0"/>
          </a:p>
        </p:txBody>
      </p:sp>
      <p:sp>
        <p:nvSpPr>
          <p:cNvPr id="3" name="Content Placeholder 2">
            <a:extLst>
              <a:ext uri="{FF2B5EF4-FFF2-40B4-BE49-F238E27FC236}">
                <a16:creationId xmlns:a16="http://schemas.microsoft.com/office/drawing/2014/main" id="{C782ABD8-65FC-4564-A14B-B523069B2328}"/>
              </a:ext>
            </a:extLst>
          </p:cNvPr>
          <p:cNvSpPr>
            <a:spLocks noGrp="1"/>
          </p:cNvSpPr>
          <p:nvPr>
            <p:ph idx="1"/>
          </p:nvPr>
        </p:nvSpPr>
        <p:spPr>
          <a:xfrm>
            <a:off x="914400" y="1935691"/>
            <a:ext cx="10515600" cy="4351338"/>
          </a:xfrm>
        </p:spPr>
        <p:txBody>
          <a:bodyPr/>
          <a:lstStyle/>
          <a:p>
            <a:endParaRPr lang="en-IN" dirty="0"/>
          </a:p>
        </p:txBody>
      </p:sp>
      <p:sp>
        <p:nvSpPr>
          <p:cNvPr id="4" name="Rectangle 3">
            <a:extLst>
              <a:ext uri="{FF2B5EF4-FFF2-40B4-BE49-F238E27FC236}">
                <a16:creationId xmlns:a16="http://schemas.microsoft.com/office/drawing/2014/main" id="{6E90CF37-970C-470A-B7D5-567CD263B33C}"/>
              </a:ext>
            </a:extLst>
          </p:cNvPr>
          <p:cNvSpPr/>
          <p:nvPr/>
        </p:nvSpPr>
        <p:spPr>
          <a:xfrm>
            <a:off x="2421467" y="58806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Hardware(Cloud Hardware/ On-premises)</a:t>
            </a:r>
            <a:endParaRPr lang="en-IN" dirty="0"/>
          </a:p>
        </p:txBody>
      </p:sp>
      <p:sp>
        <p:nvSpPr>
          <p:cNvPr id="5" name="Rectangle 4">
            <a:extLst>
              <a:ext uri="{FF2B5EF4-FFF2-40B4-BE49-F238E27FC236}">
                <a16:creationId xmlns:a16="http://schemas.microsoft.com/office/drawing/2014/main" id="{C9A90693-7593-4CEE-908E-8556A4068D2F}"/>
              </a:ext>
            </a:extLst>
          </p:cNvPr>
          <p:cNvSpPr/>
          <p:nvPr/>
        </p:nvSpPr>
        <p:spPr>
          <a:xfrm>
            <a:off x="2421467" y="54742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System(File System(ext1,ext2,ext3,ext4,xfs))</a:t>
            </a:r>
            <a:endParaRPr lang="en-IN" dirty="0"/>
          </a:p>
        </p:txBody>
      </p:sp>
      <p:sp>
        <p:nvSpPr>
          <p:cNvPr id="6" name="Rectangle 5">
            <a:extLst>
              <a:ext uri="{FF2B5EF4-FFF2-40B4-BE49-F238E27FC236}">
                <a16:creationId xmlns:a16="http://schemas.microsoft.com/office/drawing/2014/main" id="{F82B7EAF-7B9D-43EF-9FA6-4639724C6005}"/>
              </a:ext>
            </a:extLst>
          </p:cNvPr>
          <p:cNvSpPr/>
          <p:nvPr/>
        </p:nvSpPr>
        <p:spPr>
          <a:xfrm>
            <a:off x="2421467" y="50678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JAVA(Java Development Kit)</a:t>
            </a:r>
            <a:endParaRPr lang="en-IN" dirty="0"/>
          </a:p>
        </p:txBody>
      </p:sp>
      <p:sp>
        <p:nvSpPr>
          <p:cNvPr id="7" name="Rectangle 6">
            <a:extLst>
              <a:ext uri="{FF2B5EF4-FFF2-40B4-BE49-F238E27FC236}">
                <a16:creationId xmlns:a16="http://schemas.microsoft.com/office/drawing/2014/main" id="{7B0D5DEE-2E7F-41E6-B271-B6D30534D458}"/>
              </a:ext>
            </a:extLst>
          </p:cNvPr>
          <p:cNvSpPr/>
          <p:nvPr/>
        </p:nvSpPr>
        <p:spPr>
          <a:xfrm>
            <a:off x="2421466" y="4461933"/>
            <a:ext cx="7918435" cy="605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File System</a:t>
            </a:r>
          </a:p>
          <a:p>
            <a:pPr algn="ctr"/>
            <a:r>
              <a:rPr lang="en-US" dirty="0"/>
              <a:t>HDFS/HBASE/NOSQL/S3/KUDU/Azure Data Lake Storage</a:t>
            </a:r>
            <a:endParaRPr lang="en-IN" dirty="0"/>
          </a:p>
        </p:txBody>
      </p:sp>
      <p:sp>
        <p:nvSpPr>
          <p:cNvPr id="8" name="Rectangle 7">
            <a:extLst>
              <a:ext uri="{FF2B5EF4-FFF2-40B4-BE49-F238E27FC236}">
                <a16:creationId xmlns:a16="http://schemas.microsoft.com/office/drawing/2014/main" id="{66F9AD1D-3450-4DEA-87FF-532846A4265B}"/>
              </a:ext>
            </a:extLst>
          </p:cNvPr>
          <p:cNvSpPr/>
          <p:nvPr/>
        </p:nvSpPr>
        <p:spPr>
          <a:xfrm>
            <a:off x="2421467" y="3674533"/>
            <a:ext cx="3750733"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YARN(yet another resource negotiator)</a:t>
            </a:r>
          </a:p>
          <a:p>
            <a:pPr algn="ctr"/>
            <a:r>
              <a:rPr lang="en-US" dirty="0"/>
              <a:t>Distributed OS Layer</a:t>
            </a:r>
            <a:endParaRPr lang="en-IN" dirty="0"/>
          </a:p>
        </p:txBody>
      </p:sp>
      <p:sp>
        <p:nvSpPr>
          <p:cNvPr id="9" name="Rectangle 8">
            <a:extLst>
              <a:ext uri="{FF2B5EF4-FFF2-40B4-BE49-F238E27FC236}">
                <a16:creationId xmlns:a16="http://schemas.microsoft.com/office/drawing/2014/main" id="{06A4A340-3D89-448E-89C3-3C042372041D}"/>
              </a:ext>
            </a:extLst>
          </p:cNvPr>
          <p:cNvSpPr/>
          <p:nvPr/>
        </p:nvSpPr>
        <p:spPr>
          <a:xfrm>
            <a:off x="2421466" y="2887133"/>
            <a:ext cx="119379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a:t>
            </a:r>
          </a:p>
          <a:p>
            <a:pPr algn="ctr"/>
            <a:r>
              <a:rPr lang="en-US" dirty="0"/>
              <a:t>(Java)</a:t>
            </a:r>
            <a:endParaRPr lang="en-IN" dirty="0"/>
          </a:p>
        </p:txBody>
      </p:sp>
      <p:sp>
        <p:nvSpPr>
          <p:cNvPr id="10" name="Rectangle 9">
            <a:extLst>
              <a:ext uri="{FF2B5EF4-FFF2-40B4-BE49-F238E27FC236}">
                <a16:creationId xmlns:a16="http://schemas.microsoft.com/office/drawing/2014/main" id="{F1861687-D044-4E4C-888E-BB778C6BE128}"/>
              </a:ext>
            </a:extLst>
          </p:cNvPr>
          <p:cNvSpPr/>
          <p:nvPr/>
        </p:nvSpPr>
        <p:spPr>
          <a:xfrm>
            <a:off x="3699933" y="28871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Tez</a:t>
            </a:r>
          </a:p>
          <a:p>
            <a:pPr algn="ctr"/>
            <a:r>
              <a:rPr lang="en-US" dirty="0"/>
              <a:t>(Java)</a:t>
            </a:r>
            <a:endParaRPr lang="en-IN" dirty="0"/>
          </a:p>
        </p:txBody>
      </p:sp>
      <p:sp>
        <p:nvSpPr>
          <p:cNvPr id="11" name="Rectangle 10">
            <a:extLst>
              <a:ext uri="{FF2B5EF4-FFF2-40B4-BE49-F238E27FC236}">
                <a16:creationId xmlns:a16="http://schemas.microsoft.com/office/drawing/2014/main" id="{ED684F4F-4ADE-422D-B115-E508D867C8CC}"/>
              </a:ext>
            </a:extLst>
          </p:cNvPr>
          <p:cNvSpPr/>
          <p:nvPr/>
        </p:nvSpPr>
        <p:spPr>
          <a:xfrm>
            <a:off x="4978400" y="28744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a:p>
            <a:pPr algn="ctr"/>
            <a:r>
              <a:rPr lang="en-US" dirty="0"/>
              <a:t>(Scala)</a:t>
            </a:r>
            <a:endParaRPr lang="en-IN" dirty="0"/>
          </a:p>
        </p:txBody>
      </p:sp>
      <p:sp>
        <p:nvSpPr>
          <p:cNvPr id="12" name="Rectangle 11">
            <a:extLst>
              <a:ext uri="{FF2B5EF4-FFF2-40B4-BE49-F238E27FC236}">
                <a16:creationId xmlns:a16="http://schemas.microsoft.com/office/drawing/2014/main" id="{F3106BBC-5F0E-4CF2-A82A-D2182C9586A0}"/>
              </a:ext>
            </a:extLst>
          </p:cNvPr>
          <p:cNvSpPr/>
          <p:nvPr/>
        </p:nvSpPr>
        <p:spPr>
          <a:xfrm>
            <a:off x="2421466" y="1531673"/>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Sqoop</a:t>
            </a:r>
            <a:endParaRPr lang="en-IN" sz="1000" dirty="0"/>
          </a:p>
        </p:txBody>
      </p:sp>
      <p:sp>
        <p:nvSpPr>
          <p:cNvPr id="13" name="Rectangle 12">
            <a:extLst>
              <a:ext uri="{FF2B5EF4-FFF2-40B4-BE49-F238E27FC236}">
                <a16:creationId xmlns:a16="http://schemas.microsoft.com/office/drawing/2014/main" id="{183251A0-0718-4A2E-AFB5-A4880059AAA3}"/>
              </a:ext>
            </a:extLst>
          </p:cNvPr>
          <p:cNvSpPr/>
          <p:nvPr/>
        </p:nvSpPr>
        <p:spPr>
          <a:xfrm>
            <a:off x="273896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t>
            </a:r>
          </a:p>
          <a:p>
            <a:pPr algn="ctr"/>
            <a:r>
              <a:rPr lang="en-US" sz="1000" dirty="0"/>
              <a:t>I</a:t>
            </a:r>
          </a:p>
          <a:p>
            <a:pPr algn="ctr"/>
            <a:r>
              <a:rPr lang="en-US" sz="1000" dirty="0"/>
              <a:t>V</a:t>
            </a:r>
          </a:p>
          <a:p>
            <a:pPr algn="ctr"/>
            <a:r>
              <a:rPr lang="en-US" sz="1000" dirty="0"/>
              <a:t>e</a:t>
            </a:r>
            <a:endParaRPr lang="en-IN" sz="1000" dirty="0"/>
          </a:p>
        </p:txBody>
      </p:sp>
      <p:sp>
        <p:nvSpPr>
          <p:cNvPr id="14" name="Rectangle 13">
            <a:extLst>
              <a:ext uri="{FF2B5EF4-FFF2-40B4-BE49-F238E27FC236}">
                <a16:creationId xmlns:a16="http://schemas.microsoft.com/office/drawing/2014/main" id="{699F0E60-6E12-4856-BDF9-16AC20E2631E}"/>
              </a:ext>
            </a:extLst>
          </p:cNvPr>
          <p:cNvSpPr/>
          <p:nvPr/>
        </p:nvSpPr>
        <p:spPr>
          <a:xfrm>
            <a:off x="306069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Hba</a:t>
            </a:r>
            <a:endParaRPr lang="en-US" sz="1000" dirty="0"/>
          </a:p>
          <a:p>
            <a:pPr algn="ctr"/>
            <a:r>
              <a:rPr lang="en-US" sz="1000" dirty="0"/>
              <a:t>S</a:t>
            </a:r>
          </a:p>
          <a:p>
            <a:pPr algn="ctr"/>
            <a:r>
              <a:rPr lang="en-US" sz="1000" dirty="0"/>
              <a:t>e</a:t>
            </a:r>
            <a:endParaRPr lang="en-IN" sz="1000" dirty="0"/>
          </a:p>
        </p:txBody>
      </p:sp>
      <p:sp>
        <p:nvSpPr>
          <p:cNvPr id="15" name="Rectangle 14">
            <a:extLst>
              <a:ext uri="{FF2B5EF4-FFF2-40B4-BE49-F238E27FC236}">
                <a16:creationId xmlns:a16="http://schemas.microsoft.com/office/drawing/2014/main" id="{282AA731-594D-4CD9-8158-C0C83F2BA4A4}"/>
              </a:ext>
            </a:extLst>
          </p:cNvPr>
          <p:cNvSpPr/>
          <p:nvPr/>
        </p:nvSpPr>
        <p:spPr>
          <a:xfrm>
            <a:off x="3699933" y="2406650"/>
            <a:ext cx="1193800" cy="443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Hive LLAP</a:t>
            </a:r>
            <a:endParaRPr lang="en-IN" sz="1000" dirty="0"/>
          </a:p>
        </p:txBody>
      </p:sp>
      <p:sp>
        <p:nvSpPr>
          <p:cNvPr id="16" name="Rectangle 15">
            <a:extLst>
              <a:ext uri="{FF2B5EF4-FFF2-40B4-BE49-F238E27FC236}">
                <a16:creationId xmlns:a16="http://schemas.microsoft.com/office/drawing/2014/main" id="{F45DEDB4-0508-4D37-BFEF-702D41751908}"/>
              </a:ext>
            </a:extLst>
          </p:cNvPr>
          <p:cNvSpPr/>
          <p:nvPr/>
        </p:nvSpPr>
        <p:spPr>
          <a:xfrm>
            <a:off x="4969930" y="1563158"/>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core</a:t>
            </a:r>
            <a:endParaRPr lang="en-IN" sz="1000" dirty="0"/>
          </a:p>
        </p:txBody>
      </p:sp>
      <p:sp>
        <p:nvSpPr>
          <p:cNvPr id="17" name="Rectangle 16">
            <a:extLst>
              <a:ext uri="{FF2B5EF4-FFF2-40B4-BE49-F238E27FC236}">
                <a16:creationId xmlns:a16="http://schemas.microsoft.com/office/drawing/2014/main" id="{9F681320-6A04-4AB8-9158-11E9DC2E71A7}"/>
              </a:ext>
            </a:extLst>
          </p:cNvPr>
          <p:cNvSpPr/>
          <p:nvPr/>
        </p:nvSpPr>
        <p:spPr>
          <a:xfrm>
            <a:off x="5235573"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sql</a:t>
            </a:r>
            <a:endParaRPr lang="en-IN" sz="1000" dirty="0"/>
          </a:p>
        </p:txBody>
      </p:sp>
      <p:sp>
        <p:nvSpPr>
          <p:cNvPr id="18" name="Rectangle 17">
            <a:extLst>
              <a:ext uri="{FF2B5EF4-FFF2-40B4-BE49-F238E27FC236}">
                <a16:creationId xmlns:a16="http://schemas.microsoft.com/office/drawing/2014/main" id="{871677F0-9FDD-49C5-B573-590069EC165C}"/>
              </a:ext>
            </a:extLst>
          </p:cNvPr>
          <p:cNvSpPr/>
          <p:nvPr/>
        </p:nvSpPr>
        <p:spPr>
          <a:xfrm>
            <a:off x="5501217"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streaming</a:t>
            </a:r>
            <a:endParaRPr lang="en-IN" sz="1000" dirty="0"/>
          </a:p>
        </p:txBody>
      </p:sp>
      <p:sp>
        <p:nvSpPr>
          <p:cNvPr id="19" name="Rectangle 18">
            <a:extLst>
              <a:ext uri="{FF2B5EF4-FFF2-40B4-BE49-F238E27FC236}">
                <a16:creationId xmlns:a16="http://schemas.microsoft.com/office/drawing/2014/main" id="{54E3BA29-8DBA-4894-A952-576EE960D352}"/>
              </a:ext>
            </a:extLst>
          </p:cNvPr>
          <p:cNvSpPr/>
          <p:nvPr/>
        </p:nvSpPr>
        <p:spPr>
          <a:xfrm>
            <a:off x="5774266" y="1561704"/>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ml</a:t>
            </a:r>
            <a:endParaRPr lang="en-IN" sz="1000" dirty="0"/>
          </a:p>
        </p:txBody>
      </p:sp>
      <p:sp>
        <p:nvSpPr>
          <p:cNvPr id="20" name="Rectangle 19">
            <a:extLst>
              <a:ext uri="{FF2B5EF4-FFF2-40B4-BE49-F238E27FC236}">
                <a16:creationId xmlns:a16="http://schemas.microsoft.com/office/drawing/2014/main" id="{29ED28EF-F3BC-45C6-8BC6-15F77228F7E1}"/>
              </a:ext>
            </a:extLst>
          </p:cNvPr>
          <p:cNvSpPr/>
          <p:nvPr/>
        </p:nvSpPr>
        <p:spPr>
          <a:xfrm>
            <a:off x="6015563" y="15615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Graphx</a:t>
            </a:r>
            <a:endParaRPr lang="en-IN" sz="1000" dirty="0"/>
          </a:p>
        </p:txBody>
      </p:sp>
      <p:sp>
        <p:nvSpPr>
          <p:cNvPr id="21" name="Rectangle 20">
            <a:extLst>
              <a:ext uri="{FF2B5EF4-FFF2-40B4-BE49-F238E27FC236}">
                <a16:creationId xmlns:a16="http://schemas.microsoft.com/office/drawing/2014/main" id="{A73A98DB-ADB5-4B36-A588-E06303818E30}"/>
              </a:ext>
            </a:extLst>
          </p:cNvPr>
          <p:cNvSpPr/>
          <p:nvPr/>
        </p:nvSpPr>
        <p:spPr>
          <a:xfrm>
            <a:off x="6256867"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Impala</a:t>
            </a:r>
            <a:endParaRPr lang="en-IN" sz="1000" dirty="0"/>
          </a:p>
        </p:txBody>
      </p:sp>
      <p:sp>
        <p:nvSpPr>
          <p:cNvPr id="22" name="Rectangle 21">
            <a:extLst>
              <a:ext uri="{FF2B5EF4-FFF2-40B4-BE49-F238E27FC236}">
                <a16:creationId xmlns:a16="http://schemas.microsoft.com/office/drawing/2014/main" id="{F240819A-70CE-4EB9-A000-15717AD55BF0}"/>
              </a:ext>
            </a:extLst>
          </p:cNvPr>
          <p:cNvSpPr/>
          <p:nvPr/>
        </p:nvSpPr>
        <p:spPr>
          <a:xfrm>
            <a:off x="6922561"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Kafka</a:t>
            </a:r>
            <a:endParaRPr lang="en-IN" sz="1000" dirty="0"/>
          </a:p>
        </p:txBody>
      </p:sp>
      <p:sp>
        <p:nvSpPr>
          <p:cNvPr id="23" name="Rectangle 22">
            <a:extLst>
              <a:ext uri="{FF2B5EF4-FFF2-40B4-BE49-F238E27FC236}">
                <a16:creationId xmlns:a16="http://schemas.microsoft.com/office/drawing/2014/main" id="{03176085-D2CC-429F-A482-1950298874A3}"/>
              </a:ext>
            </a:extLst>
          </p:cNvPr>
          <p:cNvSpPr/>
          <p:nvPr/>
        </p:nvSpPr>
        <p:spPr>
          <a:xfrm>
            <a:off x="7639050" y="1567656"/>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Nifi</a:t>
            </a:r>
            <a:endParaRPr lang="en-IN" sz="1000" dirty="0"/>
          </a:p>
        </p:txBody>
      </p:sp>
      <p:sp>
        <p:nvSpPr>
          <p:cNvPr id="24" name="Rectangle 23">
            <a:extLst>
              <a:ext uri="{FF2B5EF4-FFF2-40B4-BE49-F238E27FC236}">
                <a16:creationId xmlns:a16="http://schemas.microsoft.com/office/drawing/2014/main" id="{E6C601B6-1313-4383-A6CC-D8CCEF7078C2}"/>
              </a:ext>
            </a:extLst>
          </p:cNvPr>
          <p:cNvSpPr/>
          <p:nvPr/>
        </p:nvSpPr>
        <p:spPr>
          <a:xfrm>
            <a:off x="8314263" y="1567392"/>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search</a:t>
            </a:r>
            <a:endParaRPr lang="en-IN" sz="1000" dirty="0"/>
          </a:p>
        </p:txBody>
      </p:sp>
      <p:sp>
        <p:nvSpPr>
          <p:cNvPr id="25" name="Rectangle 24">
            <a:extLst>
              <a:ext uri="{FF2B5EF4-FFF2-40B4-BE49-F238E27FC236}">
                <a16:creationId xmlns:a16="http://schemas.microsoft.com/office/drawing/2014/main" id="{CC947378-43E3-49B3-B5BD-41F6119B2450}"/>
              </a:ext>
            </a:extLst>
          </p:cNvPr>
          <p:cNvSpPr/>
          <p:nvPr/>
        </p:nvSpPr>
        <p:spPr>
          <a:xfrm>
            <a:off x="8989476"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HUE</a:t>
            </a:r>
            <a:endParaRPr lang="en-IN" sz="1000" dirty="0"/>
          </a:p>
        </p:txBody>
      </p:sp>
      <p:sp>
        <p:nvSpPr>
          <p:cNvPr id="26" name="Rectangle 25">
            <a:extLst>
              <a:ext uri="{FF2B5EF4-FFF2-40B4-BE49-F238E27FC236}">
                <a16:creationId xmlns:a16="http://schemas.microsoft.com/office/drawing/2014/main" id="{3C86EBED-8EB6-4185-84CC-8AA5225D272E}"/>
              </a:ext>
            </a:extLst>
          </p:cNvPr>
          <p:cNvSpPr/>
          <p:nvPr/>
        </p:nvSpPr>
        <p:spPr>
          <a:xfrm>
            <a:off x="9704902"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OOZIE/</a:t>
            </a:r>
          </a:p>
          <a:p>
            <a:pPr algn="ctr"/>
            <a:r>
              <a:rPr lang="en-US" sz="1000" dirty="0"/>
              <a:t>Airflow</a:t>
            </a:r>
            <a:endParaRPr lang="en-IN" sz="1000" dirty="0"/>
          </a:p>
        </p:txBody>
      </p:sp>
    </p:spTree>
    <p:extLst>
      <p:ext uri="{BB962C8B-B14F-4D97-AF65-F5344CB8AC3E}">
        <p14:creationId xmlns:p14="http://schemas.microsoft.com/office/powerpoint/2010/main" val="345441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E451-6CAD-4DFC-9AB7-F1499A37330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C28409D7-5ED8-44D8-A2BA-85EFF7F36D5F}"/>
              </a:ext>
            </a:extLst>
          </p:cNvPr>
          <p:cNvSpPr>
            <a:spLocks noGrp="1"/>
          </p:cNvSpPr>
          <p:nvPr>
            <p:ph idx="1"/>
          </p:nvPr>
        </p:nvSpPr>
        <p:spPr/>
        <p:txBody>
          <a:bodyPr/>
          <a:lstStyle/>
          <a:p>
            <a:r>
              <a:rPr lang="en-US" dirty="0"/>
              <a:t>Hadoop -&gt; 2006 -&gt; Doug Cutting</a:t>
            </a:r>
          </a:p>
          <a:p>
            <a:r>
              <a:rPr lang="en-US" dirty="0"/>
              <a:t>He designed the Hadoop framework with the base of google whitepaper </a:t>
            </a:r>
          </a:p>
          <a:p>
            <a:r>
              <a:rPr lang="en-US" dirty="0"/>
              <a:t>Google GFS -&gt; 2003</a:t>
            </a:r>
          </a:p>
          <a:p>
            <a:r>
              <a:rPr lang="en-US" dirty="0"/>
              <a:t>Google MR -&gt; 2004</a:t>
            </a:r>
          </a:p>
        </p:txBody>
      </p:sp>
    </p:spTree>
    <p:extLst>
      <p:ext uri="{BB962C8B-B14F-4D97-AF65-F5344CB8AC3E}">
        <p14:creationId xmlns:p14="http://schemas.microsoft.com/office/powerpoint/2010/main" val="24202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AEC1F32-75F5-43B9-B685-E1F8B20CB7D6}"/>
              </a:ext>
            </a:extLst>
          </p:cNvPr>
          <p:cNvSpPr/>
          <p:nvPr/>
        </p:nvSpPr>
        <p:spPr>
          <a:xfrm>
            <a:off x="2269065" y="2319866"/>
            <a:ext cx="3479801" cy="3395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EDE6A71-7BD3-4462-9544-558F283F52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879CD4-55E5-4DF1-83A5-D47AFE34A433}"/>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92BF7F7D-E4F0-4B4F-99A9-88F1B6BFA788}"/>
              </a:ext>
            </a:extLst>
          </p:cNvPr>
          <p:cNvSpPr/>
          <p:nvPr/>
        </p:nvSpPr>
        <p:spPr>
          <a:xfrm>
            <a:off x="3119965" y="3146161"/>
            <a:ext cx="1778000" cy="171026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a:t>Core</a:t>
            </a:r>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123144D-8D8B-4268-BB25-ACCDD5F4EC56}"/>
                  </a:ext>
                </a:extLst>
              </p14:cNvPr>
              <p14:cNvContentPartPr/>
              <p14:nvPr/>
            </p14:nvContentPartPr>
            <p14:xfrm>
              <a:off x="165240" y="228600"/>
              <a:ext cx="12020760" cy="5467680"/>
            </p14:xfrm>
          </p:contentPart>
        </mc:Choice>
        <mc:Fallback xmlns="">
          <p:pic>
            <p:nvPicPr>
              <p:cNvPr id="6" name="Ink 5">
                <a:extLst>
                  <a:ext uri="{FF2B5EF4-FFF2-40B4-BE49-F238E27FC236}">
                    <a16:creationId xmlns:a16="http://schemas.microsoft.com/office/drawing/2014/main" id="{2123144D-8D8B-4268-BB25-ACCDD5F4EC56}"/>
                  </a:ext>
                </a:extLst>
              </p:cNvPr>
              <p:cNvPicPr/>
              <p:nvPr/>
            </p:nvPicPr>
            <p:blipFill>
              <a:blip r:embed="rId3"/>
              <a:stretch>
                <a:fillRect/>
              </a:stretch>
            </p:blipFill>
            <p:spPr>
              <a:xfrm>
                <a:off x="155880" y="219240"/>
                <a:ext cx="12039480" cy="548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C180EF8-8C0D-E046-AF8E-91D62136F8F9}"/>
                  </a:ext>
                </a:extLst>
              </p14:cNvPr>
              <p14:cNvContentPartPr/>
              <p14:nvPr/>
            </p14:nvContentPartPr>
            <p14:xfrm>
              <a:off x="1439280" y="3877920"/>
              <a:ext cx="4419720" cy="2507400"/>
            </p14:xfrm>
          </p:contentPart>
        </mc:Choice>
        <mc:Fallback xmlns="">
          <p:pic>
            <p:nvPicPr>
              <p:cNvPr id="7" name="Ink 6">
                <a:extLst>
                  <a:ext uri="{FF2B5EF4-FFF2-40B4-BE49-F238E27FC236}">
                    <a16:creationId xmlns:a16="http://schemas.microsoft.com/office/drawing/2014/main" id="{FC180EF8-8C0D-E046-AF8E-91D62136F8F9}"/>
                  </a:ext>
                </a:extLst>
              </p:cNvPr>
              <p:cNvPicPr/>
              <p:nvPr/>
            </p:nvPicPr>
            <p:blipFill>
              <a:blip r:embed="rId5"/>
              <a:stretch>
                <a:fillRect/>
              </a:stretch>
            </p:blipFill>
            <p:spPr>
              <a:xfrm>
                <a:off x="1429920" y="3868560"/>
                <a:ext cx="4438440" cy="2526120"/>
              </a:xfrm>
              <a:prstGeom prst="rect">
                <a:avLst/>
              </a:prstGeom>
            </p:spPr>
          </p:pic>
        </mc:Fallback>
      </mc:AlternateContent>
    </p:spTree>
    <p:extLst>
      <p:ext uri="{BB962C8B-B14F-4D97-AF65-F5344CB8AC3E}">
        <p14:creationId xmlns:p14="http://schemas.microsoft.com/office/powerpoint/2010/main" val="257845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3907-3631-4F68-AE41-28E1B947383B}"/>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4B9673CC-7F74-4112-BE0D-759D8565F086}"/>
              </a:ext>
            </a:extLst>
          </p:cNvPr>
          <p:cNvSpPr>
            <a:spLocks noGrp="1"/>
          </p:cNvSpPr>
          <p:nvPr>
            <p:ph idx="1"/>
          </p:nvPr>
        </p:nvSpPr>
        <p:spPr/>
        <p:txBody>
          <a:bodyPr/>
          <a:lstStyle/>
          <a:p>
            <a:r>
              <a:rPr lang="en-US" b="1" dirty="0"/>
              <a:t>Big data</a:t>
            </a:r>
            <a:r>
              <a:rPr lang="en-US" dirty="0"/>
              <a:t> is high-volume, high-velocity and/or high-variety information assets that demand cost-effective, innovative forms of information processing that enable enhanced insight, decision making, and process automation. </a:t>
            </a:r>
            <a:endParaRPr lang="en-IN" dirty="0"/>
          </a:p>
        </p:txBody>
      </p:sp>
    </p:spTree>
    <p:extLst>
      <p:ext uri="{BB962C8B-B14F-4D97-AF65-F5344CB8AC3E}">
        <p14:creationId xmlns:p14="http://schemas.microsoft.com/office/powerpoint/2010/main" val="223579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15F0-09C1-414F-A74A-602C1D070B17}"/>
              </a:ext>
            </a:extLst>
          </p:cNvPr>
          <p:cNvSpPr>
            <a:spLocks noGrp="1"/>
          </p:cNvSpPr>
          <p:nvPr>
            <p:ph type="title"/>
          </p:nvPr>
        </p:nvSpPr>
        <p:spPr/>
        <p:txBody>
          <a:bodyPr/>
          <a:lstStyle/>
          <a:p>
            <a:r>
              <a:rPr lang="en-US" dirty="0" err="1"/>
              <a:t>hdfs-site.xml</a:t>
            </a:r>
            <a:endParaRPr lang="en-US" dirty="0"/>
          </a:p>
        </p:txBody>
      </p:sp>
      <p:graphicFrame>
        <p:nvGraphicFramePr>
          <p:cNvPr id="4" name="Content Placeholder 3">
            <a:extLst>
              <a:ext uri="{FF2B5EF4-FFF2-40B4-BE49-F238E27FC236}">
                <a16:creationId xmlns:a16="http://schemas.microsoft.com/office/drawing/2014/main" id="{6CC994FC-51BB-7E45-92BB-0EC9E40D9337}"/>
              </a:ext>
            </a:extLst>
          </p:cNvPr>
          <p:cNvGraphicFramePr>
            <a:graphicFrameLocks noGrp="1"/>
          </p:cNvGraphicFramePr>
          <p:nvPr>
            <p:ph idx="1"/>
            <p:extLst>
              <p:ext uri="{D42A27DB-BD31-4B8C-83A1-F6EECF244321}">
                <p14:modId xmlns:p14="http://schemas.microsoft.com/office/powerpoint/2010/main" val="1446099722"/>
              </p:ext>
            </p:extLst>
          </p:nvPr>
        </p:nvGraphicFramePr>
        <p:xfrm>
          <a:off x="838200" y="1897857"/>
          <a:ext cx="10515600" cy="2286000"/>
        </p:xfrm>
        <a:graphic>
          <a:graphicData uri="http://schemas.openxmlformats.org/drawingml/2006/table">
            <a:tbl>
              <a:tblPr/>
              <a:tblGrid>
                <a:gridCol w="3505200">
                  <a:extLst>
                    <a:ext uri="{9D8B030D-6E8A-4147-A177-3AD203B41FA5}">
                      <a16:colId xmlns:a16="http://schemas.microsoft.com/office/drawing/2014/main" val="324797927"/>
                    </a:ext>
                  </a:extLst>
                </a:gridCol>
                <a:gridCol w="3505200">
                  <a:extLst>
                    <a:ext uri="{9D8B030D-6E8A-4147-A177-3AD203B41FA5}">
                      <a16:colId xmlns:a16="http://schemas.microsoft.com/office/drawing/2014/main" val="3907830075"/>
                    </a:ext>
                  </a:extLst>
                </a:gridCol>
                <a:gridCol w="3505200">
                  <a:extLst>
                    <a:ext uri="{9D8B030D-6E8A-4147-A177-3AD203B41FA5}">
                      <a16:colId xmlns:a16="http://schemas.microsoft.com/office/drawing/2014/main" val="2700289952"/>
                    </a:ext>
                  </a:extLst>
                </a:gridCol>
              </a:tblGrid>
              <a:tr h="2139122">
                <a:tc>
                  <a:txBody>
                    <a:bodyPr/>
                    <a:lstStyle/>
                    <a:p>
                      <a:r>
                        <a:rPr lang="en-IN"/>
                        <a:t>dfs.data.dir</a:t>
                      </a:r>
                    </a:p>
                  </a:txBody>
                  <a:tcPr anchor="ctr">
                    <a:lnL>
                      <a:noFill/>
                    </a:lnL>
                    <a:lnR>
                      <a:noFill/>
                    </a:lnR>
                    <a:lnT>
                      <a:noFill/>
                    </a:lnT>
                    <a:lnB>
                      <a:noFill/>
                    </a:lnB>
                  </a:tcPr>
                </a:tc>
                <a:tc>
                  <a:txBody>
                    <a:bodyPr/>
                    <a:lstStyle/>
                    <a:p>
                      <a:r>
                        <a:rPr lang="en-IN"/>
                        <a:t>${hadoop.tmp.dir}/dfs/data</a:t>
                      </a:r>
                    </a:p>
                  </a:txBody>
                  <a:tcPr anchor="ctr">
                    <a:lnL>
                      <a:noFill/>
                    </a:lnL>
                    <a:lnR>
                      <a:noFill/>
                    </a:lnR>
                    <a:lnT>
                      <a:noFill/>
                    </a:lnT>
                    <a:lnB>
                      <a:noFill/>
                    </a:lnB>
                  </a:tcPr>
                </a:tc>
                <a:tc>
                  <a:txBody>
                    <a:bodyPr/>
                    <a:lstStyle/>
                    <a:p>
                      <a:r>
                        <a:rPr lang="en-IN" dirty="0"/>
                        <a:t>Determines where on the local filesystem an DFS data node should store its blocks. If this is a comma-delimited list of directories, then data will be stored in all named directories, typically on different devices. Directories that do not exist are ignored.</a:t>
                      </a:r>
                    </a:p>
                  </a:txBody>
                  <a:tcPr anchor="ctr">
                    <a:lnL>
                      <a:noFill/>
                    </a:lnL>
                    <a:lnR>
                      <a:noFill/>
                    </a:lnR>
                    <a:lnT>
                      <a:noFill/>
                    </a:lnT>
                    <a:lnB>
                      <a:noFill/>
                    </a:lnB>
                  </a:tcPr>
                </a:tc>
                <a:extLst>
                  <a:ext uri="{0D108BD9-81ED-4DB2-BD59-A6C34878D82A}">
                    <a16:rowId xmlns:a16="http://schemas.microsoft.com/office/drawing/2014/main" val="770873988"/>
                  </a:ext>
                </a:extLst>
              </a:tr>
            </a:tbl>
          </a:graphicData>
        </a:graphic>
      </p:graphicFrame>
      <p:graphicFrame>
        <p:nvGraphicFramePr>
          <p:cNvPr id="5" name="Content Placeholder 3">
            <a:extLst>
              <a:ext uri="{FF2B5EF4-FFF2-40B4-BE49-F238E27FC236}">
                <a16:creationId xmlns:a16="http://schemas.microsoft.com/office/drawing/2014/main" id="{D052AA42-806B-0A45-BA09-FEA1F9A3798D}"/>
              </a:ext>
            </a:extLst>
          </p:cNvPr>
          <p:cNvGraphicFramePr>
            <a:graphicFrameLocks/>
          </p:cNvGraphicFramePr>
          <p:nvPr>
            <p:extLst>
              <p:ext uri="{D42A27DB-BD31-4B8C-83A1-F6EECF244321}">
                <p14:modId xmlns:p14="http://schemas.microsoft.com/office/powerpoint/2010/main" val="2313984414"/>
              </p:ext>
            </p:extLst>
          </p:nvPr>
        </p:nvGraphicFramePr>
        <p:xfrm>
          <a:off x="838200" y="4391026"/>
          <a:ext cx="10515600" cy="2011680"/>
        </p:xfrm>
        <a:graphic>
          <a:graphicData uri="http://schemas.openxmlformats.org/drawingml/2006/table">
            <a:tbl>
              <a:tblPr/>
              <a:tblGrid>
                <a:gridCol w="3505200">
                  <a:extLst>
                    <a:ext uri="{9D8B030D-6E8A-4147-A177-3AD203B41FA5}">
                      <a16:colId xmlns:a16="http://schemas.microsoft.com/office/drawing/2014/main" val="3544710428"/>
                    </a:ext>
                  </a:extLst>
                </a:gridCol>
                <a:gridCol w="3505200">
                  <a:extLst>
                    <a:ext uri="{9D8B030D-6E8A-4147-A177-3AD203B41FA5}">
                      <a16:colId xmlns:a16="http://schemas.microsoft.com/office/drawing/2014/main" val="1530099637"/>
                    </a:ext>
                  </a:extLst>
                </a:gridCol>
                <a:gridCol w="3505200">
                  <a:extLst>
                    <a:ext uri="{9D8B030D-6E8A-4147-A177-3AD203B41FA5}">
                      <a16:colId xmlns:a16="http://schemas.microsoft.com/office/drawing/2014/main" val="710548853"/>
                    </a:ext>
                  </a:extLst>
                </a:gridCol>
              </a:tblGrid>
              <a:tr h="1970863">
                <a:tc>
                  <a:txBody>
                    <a:bodyPr/>
                    <a:lstStyle/>
                    <a:p>
                      <a:r>
                        <a:rPr lang="en-IN" dirty="0" err="1"/>
                        <a:t>dfs.name.dir</a:t>
                      </a:r>
                      <a:endParaRPr lang="en-IN" dirty="0"/>
                    </a:p>
                  </a:txBody>
                  <a:tcPr anchor="ctr">
                    <a:lnL>
                      <a:noFill/>
                    </a:lnL>
                    <a:lnR>
                      <a:noFill/>
                    </a:lnR>
                    <a:lnT>
                      <a:noFill/>
                    </a:lnT>
                    <a:lnB>
                      <a:noFill/>
                    </a:lnB>
                  </a:tcPr>
                </a:tc>
                <a:tc>
                  <a:txBody>
                    <a:bodyPr/>
                    <a:lstStyle/>
                    <a:p>
                      <a:r>
                        <a:rPr lang="en-IN"/>
                        <a:t>${hadoop.tmp.dir}/dfs/name</a:t>
                      </a:r>
                    </a:p>
                  </a:txBody>
                  <a:tcPr anchor="ctr">
                    <a:lnL>
                      <a:noFill/>
                    </a:lnL>
                    <a:lnR>
                      <a:noFill/>
                    </a:lnR>
                    <a:lnT>
                      <a:noFill/>
                    </a:lnT>
                    <a:lnB>
                      <a:noFill/>
                    </a:lnB>
                  </a:tcPr>
                </a:tc>
                <a:tc>
                  <a:txBody>
                    <a:bodyPr/>
                    <a:lstStyle/>
                    <a:p>
                      <a:r>
                        <a:rPr lang="en-IN" dirty="0"/>
                        <a:t>Determines where on the local filesystem the DFS name node should store the name table(</a:t>
                      </a:r>
                      <a:r>
                        <a:rPr lang="en-IN" dirty="0" err="1"/>
                        <a:t>fsimage</a:t>
                      </a:r>
                      <a:r>
                        <a:rPr lang="en-IN" dirty="0"/>
                        <a:t>). If this is a comma-delimited list of directories then the name table is replicated in all of the directories, for redundancy.</a:t>
                      </a:r>
                    </a:p>
                  </a:txBody>
                  <a:tcPr anchor="ctr">
                    <a:lnL>
                      <a:noFill/>
                    </a:lnL>
                    <a:lnR>
                      <a:noFill/>
                    </a:lnR>
                    <a:lnT>
                      <a:noFill/>
                    </a:lnT>
                    <a:lnB>
                      <a:noFill/>
                    </a:lnB>
                  </a:tcPr>
                </a:tc>
                <a:extLst>
                  <a:ext uri="{0D108BD9-81ED-4DB2-BD59-A6C34878D82A}">
                    <a16:rowId xmlns:a16="http://schemas.microsoft.com/office/drawing/2014/main" val="3207500093"/>
                  </a:ext>
                </a:extLst>
              </a:tr>
            </a:tbl>
          </a:graphicData>
        </a:graphic>
      </p:graphicFrame>
    </p:spTree>
    <p:extLst>
      <p:ext uri="{BB962C8B-B14F-4D97-AF65-F5344CB8AC3E}">
        <p14:creationId xmlns:p14="http://schemas.microsoft.com/office/powerpoint/2010/main" val="914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A8D2-8D24-FA46-B00B-7B6889F439F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E25F1AA4-9C5A-6148-AE65-5E67092E04FD}"/>
              </a:ext>
            </a:extLst>
          </p:cNvPr>
          <p:cNvGraphicFramePr>
            <a:graphicFrameLocks noGrp="1"/>
          </p:cNvGraphicFramePr>
          <p:nvPr>
            <p:ph idx="1"/>
          </p:nvPr>
        </p:nvGraphicFramePr>
        <p:xfrm>
          <a:off x="838200" y="3544094"/>
          <a:ext cx="10515600" cy="914400"/>
        </p:xfrm>
        <a:graphic>
          <a:graphicData uri="http://schemas.openxmlformats.org/drawingml/2006/table">
            <a:tbl>
              <a:tblPr/>
              <a:tblGrid>
                <a:gridCol w="3505200">
                  <a:extLst>
                    <a:ext uri="{9D8B030D-6E8A-4147-A177-3AD203B41FA5}">
                      <a16:colId xmlns:a16="http://schemas.microsoft.com/office/drawing/2014/main" val="3530737717"/>
                    </a:ext>
                  </a:extLst>
                </a:gridCol>
                <a:gridCol w="3505200">
                  <a:extLst>
                    <a:ext uri="{9D8B030D-6E8A-4147-A177-3AD203B41FA5}">
                      <a16:colId xmlns:a16="http://schemas.microsoft.com/office/drawing/2014/main" val="1223696278"/>
                    </a:ext>
                  </a:extLst>
                </a:gridCol>
                <a:gridCol w="3505200">
                  <a:extLst>
                    <a:ext uri="{9D8B030D-6E8A-4147-A177-3AD203B41FA5}">
                      <a16:colId xmlns:a16="http://schemas.microsoft.com/office/drawing/2014/main" val="3887890867"/>
                    </a:ext>
                  </a:extLst>
                </a:gridCol>
              </a:tblGrid>
              <a:tr h="0">
                <a:tc>
                  <a:txBody>
                    <a:bodyPr/>
                    <a:lstStyle/>
                    <a:p>
                      <a:r>
                        <a:rPr lang="en-IN"/>
                        <a:t>mapreduce.framework.name</a:t>
                      </a:r>
                    </a:p>
                  </a:txBody>
                  <a:tcPr anchor="ctr">
                    <a:lnL>
                      <a:noFill/>
                    </a:lnL>
                    <a:lnR>
                      <a:noFill/>
                    </a:lnR>
                    <a:lnT>
                      <a:noFill/>
                    </a:lnT>
                    <a:lnB>
                      <a:noFill/>
                    </a:lnB>
                  </a:tcPr>
                </a:tc>
                <a:tc>
                  <a:txBody>
                    <a:bodyPr/>
                    <a:lstStyle/>
                    <a:p>
                      <a:r>
                        <a:rPr lang="en-IN"/>
                        <a:t>local</a:t>
                      </a:r>
                    </a:p>
                  </a:txBody>
                  <a:tcPr anchor="ctr">
                    <a:lnL>
                      <a:noFill/>
                    </a:lnL>
                    <a:lnR>
                      <a:noFill/>
                    </a:lnR>
                    <a:lnT>
                      <a:noFill/>
                    </a:lnT>
                    <a:lnB>
                      <a:noFill/>
                    </a:lnB>
                  </a:tcPr>
                </a:tc>
                <a:tc>
                  <a:txBody>
                    <a:bodyPr/>
                    <a:lstStyle/>
                    <a:p>
                      <a:r>
                        <a:rPr lang="en-IN" dirty="0"/>
                        <a:t>The runtime framework for executing MapReduce jobs. Can be one of local, classic or yarn</a:t>
                      </a:r>
                    </a:p>
                  </a:txBody>
                  <a:tcPr anchor="ctr">
                    <a:lnL>
                      <a:noFill/>
                    </a:lnL>
                    <a:lnR>
                      <a:noFill/>
                    </a:lnR>
                    <a:lnT>
                      <a:noFill/>
                    </a:lnT>
                    <a:lnB>
                      <a:noFill/>
                    </a:lnB>
                  </a:tcPr>
                </a:tc>
                <a:extLst>
                  <a:ext uri="{0D108BD9-81ED-4DB2-BD59-A6C34878D82A}">
                    <a16:rowId xmlns:a16="http://schemas.microsoft.com/office/drawing/2014/main" val="3775250487"/>
                  </a:ext>
                </a:extLst>
              </a:tr>
            </a:tbl>
          </a:graphicData>
        </a:graphic>
      </p:graphicFrame>
    </p:spTree>
    <p:extLst>
      <p:ext uri="{BB962C8B-B14F-4D97-AF65-F5344CB8AC3E}">
        <p14:creationId xmlns:p14="http://schemas.microsoft.com/office/powerpoint/2010/main" val="73667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44C3-6ECC-C54A-8435-E72970271B3A}"/>
              </a:ext>
            </a:extLst>
          </p:cNvPr>
          <p:cNvSpPr>
            <a:spLocks noGrp="1"/>
          </p:cNvSpPr>
          <p:nvPr>
            <p:ph type="title"/>
          </p:nvPr>
        </p:nvSpPr>
        <p:spPr/>
        <p:txBody>
          <a:bodyPr/>
          <a:lstStyle/>
          <a:p>
            <a:r>
              <a:rPr lang="en-US" dirty="0"/>
              <a:t>JVM, JDK, JRE</a:t>
            </a:r>
          </a:p>
        </p:txBody>
      </p:sp>
      <p:sp>
        <p:nvSpPr>
          <p:cNvPr id="3" name="Content Placeholder 2">
            <a:extLst>
              <a:ext uri="{FF2B5EF4-FFF2-40B4-BE49-F238E27FC236}">
                <a16:creationId xmlns:a16="http://schemas.microsoft.com/office/drawing/2014/main" id="{E6CB9B14-F733-1442-B7A0-671D242E00E3}"/>
              </a:ext>
            </a:extLst>
          </p:cNvPr>
          <p:cNvSpPr>
            <a:spLocks noGrp="1"/>
          </p:cNvSpPr>
          <p:nvPr>
            <p:ph idx="1"/>
          </p:nvPr>
        </p:nvSpPr>
        <p:spPr/>
        <p:txBody>
          <a:bodyPr/>
          <a:lstStyle/>
          <a:p>
            <a:r>
              <a:rPr lang="en-US" dirty="0"/>
              <a:t>Java Runtime Environment -&gt; Compiler for our java program to convert the java -&gt; Machine Code</a:t>
            </a:r>
          </a:p>
          <a:p>
            <a:pPr lvl="1"/>
            <a:r>
              <a:rPr lang="en-US" dirty="0"/>
              <a:t>.java -&gt; </a:t>
            </a:r>
            <a:r>
              <a:rPr lang="en-US" dirty="0" err="1"/>
              <a:t>javac</a:t>
            </a:r>
            <a:r>
              <a:rPr lang="en-US" dirty="0"/>
              <a:t> -&gt; .class(byte code)</a:t>
            </a:r>
          </a:p>
          <a:p>
            <a:r>
              <a:rPr lang="en-US" dirty="0"/>
              <a:t>JVM -&gt; will be the place where your byte codes will run</a:t>
            </a:r>
          </a:p>
          <a:p>
            <a:r>
              <a:rPr lang="en-US" dirty="0"/>
              <a:t>JDK -&gt; Java Development kid -&gt; help you to develop the java program in an efficient manner(tools/lib)</a:t>
            </a:r>
          </a:p>
        </p:txBody>
      </p:sp>
    </p:spTree>
    <p:extLst>
      <p:ext uri="{BB962C8B-B14F-4D97-AF65-F5344CB8AC3E}">
        <p14:creationId xmlns:p14="http://schemas.microsoft.com/office/powerpoint/2010/main" val="126414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716A-7523-C647-B664-DCA8F757A0C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8D1BED-8121-BD45-BE5E-6A5ECB471E35}"/>
              </a:ext>
            </a:extLst>
          </p:cNvPr>
          <p:cNvSpPr>
            <a:spLocks noGrp="1"/>
          </p:cNvSpPr>
          <p:nvPr>
            <p:ph idx="1"/>
          </p:nvPr>
        </p:nvSpPr>
        <p:spPr/>
        <p:txBody>
          <a:bodyPr>
            <a:normAutofit/>
          </a:bodyPr>
          <a:lstStyle/>
          <a:p>
            <a:r>
              <a:rPr lang="en-US" dirty="0"/>
              <a:t>JDK =&gt; JVM + JRE + Tools/Lib(required for java developers)</a:t>
            </a:r>
          </a:p>
          <a:p>
            <a:r>
              <a:rPr lang="en-US" dirty="0"/>
              <a:t>Daemon -&gt; Long running Unix/Linux process</a:t>
            </a:r>
          </a:p>
          <a:p>
            <a:pPr lvl="1"/>
            <a:r>
              <a:rPr lang="en-US" dirty="0"/>
              <a:t>HDFS(distributed storage = master + slave)</a:t>
            </a:r>
          </a:p>
          <a:p>
            <a:pPr lvl="2"/>
            <a:r>
              <a:rPr lang="en-US" dirty="0">
                <a:highlight>
                  <a:srgbClr val="FFFF00"/>
                </a:highlight>
              </a:rPr>
              <a:t>Master -&gt; name node</a:t>
            </a:r>
          </a:p>
          <a:p>
            <a:pPr lvl="2"/>
            <a:r>
              <a:rPr lang="en-US" dirty="0">
                <a:highlight>
                  <a:srgbClr val="00FF00"/>
                </a:highlight>
              </a:rPr>
              <a:t>Slave -&gt; data node</a:t>
            </a:r>
          </a:p>
          <a:p>
            <a:pPr lvl="1"/>
            <a:r>
              <a:rPr lang="en-US" dirty="0"/>
              <a:t>MAPREDUCE(distributed processing = master + slave)</a:t>
            </a:r>
          </a:p>
          <a:p>
            <a:pPr lvl="2"/>
            <a:r>
              <a:rPr lang="en-US" dirty="0">
                <a:highlight>
                  <a:srgbClr val="FFFF00"/>
                </a:highlight>
              </a:rPr>
              <a:t>Master -&gt; Resource Manager</a:t>
            </a:r>
          </a:p>
          <a:p>
            <a:pPr lvl="2"/>
            <a:r>
              <a:rPr lang="en-US" dirty="0">
                <a:highlight>
                  <a:srgbClr val="00FF00"/>
                </a:highlight>
              </a:rPr>
              <a:t>Slave -&gt; Node Manager</a:t>
            </a:r>
          </a:p>
          <a:p>
            <a:r>
              <a:rPr lang="en-US" dirty="0"/>
              <a:t>.jar -&gt; collection of byte codes(collection of multiple java program)</a:t>
            </a:r>
          </a:p>
          <a:p>
            <a:r>
              <a:rPr lang="en-US" dirty="0"/>
              <a:t>Daemon -&gt; Collection of multiple jar files -&gt;  run on top of JVM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9EA26B-0A06-8140-A3B2-EAE2B0D49767}"/>
                  </a:ext>
                </a:extLst>
              </p14:cNvPr>
              <p14:cNvContentPartPr/>
              <p14:nvPr/>
            </p14:nvContentPartPr>
            <p14:xfrm>
              <a:off x="1397520" y="3318120"/>
              <a:ext cx="676080" cy="1467360"/>
            </p14:xfrm>
          </p:contentPart>
        </mc:Choice>
        <mc:Fallback xmlns="">
          <p:pic>
            <p:nvPicPr>
              <p:cNvPr id="4" name="Ink 3">
                <a:extLst>
                  <a:ext uri="{FF2B5EF4-FFF2-40B4-BE49-F238E27FC236}">
                    <a16:creationId xmlns:a16="http://schemas.microsoft.com/office/drawing/2014/main" id="{E69EA26B-0A06-8140-A3B2-EAE2B0D49767}"/>
                  </a:ext>
                </a:extLst>
              </p:cNvPr>
              <p:cNvPicPr/>
              <p:nvPr/>
            </p:nvPicPr>
            <p:blipFill>
              <a:blip r:embed="rId3"/>
              <a:stretch>
                <a:fillRect/>
              </a:stretch>
            </p:blipFill>
            <p:spPr>
              <a:xfrm>
                <a:off x="1388160" y="3308760"/>
                <a:ext cx="694800" cy="1486080"/>
              </a:xfrm>
              <a:prstGeom prst="rect">
                <a:avLst/>
              </a:prstGeom>
            </p:spPr>
          </p:pic>
        </mc:Fallback>
      </mc:AlternateContent>
    </p:spTree>
    <p:extLst>
      <p:ext uri="{BB962C8B-B14F-4D97-AF65-F5344CB8AC3E}">
        <p14:creationId xmlns:p14="http://schemas.microsoft.com/office/powerpoint/2010/main" val="4612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462-DB3D-A04C-AE8B-311306AEF7B3}"/>
              </a:ext>
            </a:extLst>
          </p:cNvPr>
          <p:cNvSpPr>
            <a:spLocks noGrp="1"/>
          </p:cNvSpPr>
          <p:nvPr>
            <p:ph type="title"/>
          </p:nvPr>
        </p:nvSpPr>
        <p:spPr/>
        <p:txBody>
          <a:bodyPr/>
          <a:lstStyle/>
          <a:p>
            <a:r>
              <a:rPr lang="en-US" dirty="0"/>
              <a:t>3 types of deployment(top of JDK)</a:t>
            </a:r>
          </a:p>
        </p:txBody>
      </p:sp>
      <p:sp>
        <p:nvSpPr>
          <p:cNvPr id="3" name="Content Placeholder 2">
            <a:extLst>
              <a:ext uri="{FF2B5EF4-FFF2-40B4-BE49-F238E27FC236}">
                <a16:creationId xmlns:a16="http://schemas.microsoft.com/office/drawing/2014/main" id="{77D76A31-7794-DB46-851E-062A5117DF0C}"/>
              </a:ext>
            </a:extLst>
          </p:cNvPr>
          <p:cNvSpPr>
            <a:spLocks noGrp="1"/>
          </p:cNvSpPr>
          <p:nvPr>
            <p:ph idx="1"/>
          </p:nvPr>
        </p:nvSpPr>
        <p:spPr/>
        <p:txBody>
          <a:bodyPr/>
          <a:lstStyle/>
          <a:p>
            <a:r>
              <a:rPr lang="en-US" dirty="0"/>
              <a:t>Single node -&gt; all the required daemons everything will run on one OS and in one JVM -&gt; Testing purpose</a:t>
            </a:r>
          </a:p>
          <a:p>
            <a:r>
              <a:rPr lang="en-US" dirty="0">
                <a:highlight>
                  <a:srgbClr val="00FF00"/>
                </a:highlight>
              </a:rPr>
              <a:t>Single node(Pseudo Distribution) -&gt; all the required daemons everything will run on one OS and in multiple  JVM </a:t>
            </a:r>
          </a:p>
          <a:p>
            <a:r>
              <a:rPr lang="en-US" dirty="0"/>
              <a:t>Multi Node Cluster -&gt; all the required daemons will run on multiple OS and Multiple JVM</a:t>
            </a:r>
          </a:p>
          <a:p>
            <a:endParaRPr lang="en-US" dirty="0"/>
          </a:p>
        </p:txBody>
      </p:sp>
    </p:spTree>
    <p:extLst>
      <p:ext uri="{BB962C8B-B14F-4D97-AF65-F5344CB8AC3E}">
        <p14:creationId xmlns:p14="http://schemas.microsoft.com/office/powerpoint/2010/main" val="289353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47B-561B-664C-977E-5FF8BA0C0E11}"/>
              </a:ext>
            </a:extLst>
          </p:cNvPr>
          <p:cNvSpPr>
            <a:spLocks noGrp="1"/>
          </p:cNvSpPr>
          <p:nvPr>
            <p:ph type="title"/>
          </p:nvPr>
        </p:nvSpPr>
        <p:spPr/>
        <p:txBody>
          <a:bodyPr/>
          <a:lstStyle/>
          <a:p>
            <a:endParaRPr lang="en-US"/>
          </a:p>
        </p:txBody>
      </p:sp>
      <p:pic>
        <p:nvPicPr>
          <p:cNvPr id="5" name="Content Placeholder 4" descr="Cloud Computing">
            <a:extLst>
              <a:ext uri="{FF2B5EF4-FFF2-40B4-BE49-F238E27FC236}">
                <a16:creationId xmlns:a16="http://schemas.microsoft.com/office/drawing/2014/main" id="{387C781A-534E-2C43-99A4-0A74F6CDF83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080" y="1965960"/>
            <a:ext cx="1463040" cy="1463040"/>
          </a:xfrm>
        </p:spPr>
      </p:pic>
      <p:pic>
        <p:nvPicPr>
          <p:cNvPr id="7" name="Graphic 6" descr="Computer">
            <a:extLst>
              <a:ext uri="{FF2B5EF4-FFF2-40B4-BE49-F238E27FC236}">
                <a16:creationId xmlns:a16="http://schemas.microsoft.com/office/drawing/2014/main" id="{8F1E2179-601D-0342-991F-A37212FE9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080" y="4211320"/>
            <a:ext cx="1463040" cy="1463040"/>
          </a:xfrm>
          <a:prstGeom prst="rect">
            <a:avLst/>
          </a:prstGeom>
        </p:spPr>
      </p:pic>
      <p:pic>
        <p:nvPicPr>
          <p:cNvPr id="8" name="Content Placeholder 4" descr="Cloud Computing">
            <a:extLst>
              <a:ext uri="{FF2B5EF4-FFF2-40B4-BE49-F238E27FC236}">
                <a16:creationId xmlns:a16="http://schemas.microsoft.com/office/drawing/2014/main" id="{67A80682-A3A2-964A-8907-7AD640BCD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3200" y="1965960"/>
            <a:ext cx="1463040" cy="1463040"/>
          </a:xfrm>
          <a:prstGeom prst="rect">
            <a:avLst/>
          </a:prstGeom>
        </p:spPr>
      </p:pic>
      <p:pic>
        <p:nvPicPr>
          <p:cNvPr id="9" name="Graphic 8" descr="Computer">
            <a:extLst>
              <a:ext uri="{FF2B5EF4-FFF2-40B4-BE49-F238E27FC236}">
                <a16:creationId xmlns:a16="http://schemas.microsoft.com/office/drawing/2014/main" id="{CF7E6367-4235-9C48-A5D4-3FF6C0884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3200" y="4211320"/>
            <a:ext cx="1463040" cy="1463040"/>
          </a:xfrm>
          <a:prstGeom prst="rect">
            <a:avLst/>
          </a:prstGeom>
        </p:spPr>
      </p:pic>
      <p:pic>
        <p:nvPicPr>
          <p:cNvPr id="10" name="Content Placeholder 4" descr="Cloud Computing">
            <a:extLst>
              <a:ext uri="{FF2B5EF4-FFF2-40B4-BE49-F238E27FC236}">
                <a16:creationId xmlns:a16="http://schemas.microsoft.com/office/drawing/2014/main" id="{3F4FAC07-31A5-2C4D-AE07-FB9D54573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2320" y="1965960"/>
            <a:ext cx="1463040" cy="1463040"/>
          </a:xfrm>
          <a:prstGeom prst="rect">
            <a:avLst/>
          </a:prstGeom>
        </p:spPr>
      </p:pic>
      <p:pic>
        <p:nvPicPr>
          <p:cNvPr id="11" name="Graphic 10" descr="Computer">
            <a:extLst>
              <a:ext uri="{FF2B5EF4-FFF2-40B4-BE49-F238E27FC236}">
                <a16:creationId xmlns:a16="http://schemas.microsoft.com/office/drawing/2014/main" id="{AF81CE37-4BBE-5F43-8414-3CFCEF6B6E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2320" y="4211320"/>
            <a:ext cx="1463040" cy="1463040"/>
          </a:xfrm>
          <a:prstGeom prst="rect">
            <a:avLst/>
          </a:prstGeom>
        </p:spPr>
      </p:pic>
      <p:pic>
        <p:nvPicPr>
          <p:cNvPr id="12" name="Content Placeholder 4" descr="Cloud Computing">
            <a:extLst>
              <a:ext uri="{FF2B5EF4-FFF2-40B4-BE49-F238E27FC236}">
                <a16:creationId xmlns:a16="http://schemas.microsoft.com/office/drawing/2014/main" id="{68F59836-DE0F-7041-833C-101CD19993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1440" y="1965960"/>
            <a:ext cx="1463040" cy="1463040"/>
          </a:xfrm>
          <a:prstGeom prst="rect">
            <a:avLst/>
          </a:prstGeom>
        </p:spPr>
      </p:pic>
      <p:pic>
        <p:nvPicPr>
          <p:cNvPr id="13" name="Graphic 12" descr="Computer">
            <a:extLst>
              <a:ext uri="{FF2B5EF4-FFF2-40B4-BE49-F238E27FC236}">
                <a16:creationId xmlns:a16="http://schemas.microsoft.com/office/drawing/2014/main" id="{A400616B-668C-1848-A60E-9103B55DB2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1440" y="4211320"/>
            <a:ext cx="1463040" cy="1463040"/>
          </a:xfrm>
          <a:prstGeom prst="rect">
            <a:avLst/>
          </a:prstGeom>
        </p:spPr>
      </p:pic>
      <p:pic>
        <p:nvPicPr>
          <p:cNvPr id="14" name="Content Placeholder 4" descr="Cloud Computing">
            <a:extLst>
              <a:ext uri="{FF2B5EF4-FFF2-40B4-BE49-F238E27FC236}">
                <a16:creationId xmlns:a16="http://schemas.microsoft.com/office/drawing/2014/main" id="{51AD4A4B-4638-BE4B-8D45-506CA2433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4240" y="1915160"/>
            <a:ext cx="1463040" cy="1463040"/>
          </a:xfrm>
          <a:prstGeom prst="rect">
            <a:avLst/>
          </a:prstGeom>
        </p:spPr>
      </p:pic>
      <p:pic>
        <p:nvPicPr>
          <p:cNvPr id="15" name="Graphic 14" descr="Computer">
            <a:extLst>
              <a:ext uri="{FF2B5EF4-FFF2-40B4-BE49-F238E27FC236}">
                <a16:creationId xmlns:a16="http://schemas.microsoft.com/office/drawing/2014/main" id="{1EECAEE7-9176-C140-95C6-7BCDC9BD32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4240" y="4160520"/>
            <a:ext cx="1463040" cy="1463040"/>
          </a:xfrm>
          <a:prstGeom prst="rect">
            <a:avLst/>
          </a:prstGeom>
        </p:spPr>
      </p:pic>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9E92CA1-DCB9-744E-BA8F-448687537F4A}"/>
                  </a:ext>
                </a:extLst>
              </p14:cNvPr>
              <p14:cNvContentPartPr/>
              <p14:nvPr/>
            </p14:nvContentPartPr>
            <p14:xfrm>
              <a:off x="0" y="334080"/>
              <a:ext cx="10571400" cy="4568760"/>
            </p14:xfrm>
          </p:contentPart>
        </mc:Choice>
        <mc:Fallback xmlns="">
          <p:pic>
            <p:nvPicPr>
              <p:cNvPr id="16" name="Ink 15">
                <a:extLst>
                  <a:ext uri="{FF2B5EF4-FFF2-40B4-BE49-F238E27FC236}">
                    <a16:creationId xmlns:a16="http://schemas.microsoft.com/office/drawing/2014/main" id="{C9E92CA1-DCB9-744E-BA8F-448687537F4A}"/>
                  </a:ext>
                </a:extLst>
              </p:cNvPr>
              <p:cNvPicPr/>
              <p:nvPr/>
            </p:nvPicPr>
            <p:blipFill>
              <a:blip r:embed="rId7"/>
              <a:stretch>
                <a:fillRect/>
              </a:stretch>
            </p:blipFill>
            <p:spPr>
              <a:xfrm>
                <a:off x="-9360" y="324720"/>
                <a:ext cx="10590120" cy="4587480"/>
              </a:xfrm>
              <a:prstGeom prst="rect">
                <a:avLst/>
              </a:prstGeom>
            </p:spPr>
          </p:pic>
        </mc:Fallback>
      </mc:AlternateContent>
    </p:spTree>
    <p:extLst>
      <p:ext uri="{BB962C8B-B14F-4D97-AF65-F5344CB8AC3E}">
        <p14:creationId xmlns:p14="http://schemas.microsoft.com/office/powerpoint/2010/main" val="95278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32C6-A87D-F744-B7A1-70F6A229DB27}"/>
              </a:ext>
            </a:extLst>
          </p:cNvPr>
          <p:cNvSpPr>
            <a:spLocks noGrp="1"/>
          </p:cNvSpPr>
          <p:nvPr>
            <p:ph type="title"/>
          </p:nvPr>
        </p:nvSpPr>
        <p:spPr/>
        <p:txBody>
          <a:bodyPr/>
          <a:lstStyle/>
          <a:p>
            <a:r>
              <a:rPr lang="en-US" dirty="0"/>
              <a:t>Hadoop Overview</a:t>
            </a:r>
          </a:p>
        </p:txBody>
      </p:sp>
      <p:sp>
        <p:nvSpPr>
          <p:cNvPr id="3" name="Content Placeholder 2">
            <a:extLst>
              <a:ext uri="{FF2B5EF4-FFF2-40B4-BE49-F238E27FC236}">
                <a16:creationId xmlns:a16="http://schemas.microsoft.com/office/drawing/2014/main" id="{56183CD5-15FD-344D-9A50-F024F2EEEE30}"/>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9BD50878-D963-C040-9D0F-FE70AC684EAD}"/>
              </a:ext>
            </a:extLst>
          </p:cNvPr>
          <p:cNvSpPr/>
          <p:nvPr/>
        </p:nvSpPr>
        <p:spPr>
          <a:xfrm>
            <a:off x="4345423" y="2668349"/>
            <a:ext cx="3212538" cy="3141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68FA6B-7FBA-B34E-9820-4D19B62767D1}"/>
              </a:ext>
            </a:extLst>
          </p:cNvPr>
          <p:cNvSpPr/>
          <p:nvPr/>
        </p:nvSpPr>
        <p:spPr>
          <a:xfrm>
            <a:off x="5243639" y="3571622"/>
            <a:ext cx="1416106" cy="13351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dirty="0"/>
              <a:t>Core</a:t>
            </a:r>
          </a:p>
        </p:txBody>
      </p:sp>
    </p:spTree>
    <p:extLst>
      <p:ext uri="{BB962C8B-B14F-4D97-AF65-F5344CB8AC3E}">
        <p14:creationId xmlns:p14="http://schemas.microsoft.com/office/powerpoint/2010/main" val="327516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7B35-6F83-C343-910E-CEE15D1BEA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23453E-3A7E-6D49-8B66-F7AB45652A8F}"/>
              </a:ext>
            </a:extLst>
          </p:cNvPr>
          <p:cNvSpPr>
            <a:spLocks noGrp="1"/>
          </p:cNvSpPr>
          <p:nvPr>
            <p:ph idx="1"/>
          </p:nvPr>
        </p:nvSpPr>
        <p:spPr/>
        <p:txBody>
          <a:bodyPr>
            <a:normAutofit lnSpcReduction="10000"/>
          </a:bodyPr>
          <a:lstStyle/>
          <a:p>
            <a:r>
              <a:rPr lang="en-US" dirty="0"/>
              <a:t>Hadoop got 2 ways</a:t>
            </a:r>
          </a:p>
          <a:p>
            <a:r>
              <a:rPr lang="en-US" dirty="0">
                <a:highlight>
                  <a:srgbClr val="00FF00"/>
                </a:highlight>
              </a:rPr>
              <a:t>Administrator</a:t>
            </a:r>
          </a:p>
          <a:p>
            <a:r>
              <a:rPr lang="en-US" dirty="0">
                <a:highlight>
                  <a:srgbClr val="00FF00"/>
                </a:highlight>
              </a:rPr>
              <a:t>Developer</a:t>
            </a:r>
            <a:r>
              <a:rPr lang="en-US" dirty="0"/>
              <a:t> -&gt; Java, Scala and Python</a:t>
            </a:r>
          </a:p>
          <a:p>
            <a:r>
              <a:rPr lang="en-US" dirty="0"/>
              <a:t>Is there any way will be the for the developers to work without any kind of administrative overhead</a:t>
            </a:r>
          </a:p>
          <a:p>
            <a:pPr lvl="1"/>
            <a:r>
              <a:rPr lang="en-US" dirty="0"/>
              <a:t>Hadoop -&gt; Readymade </a:t>
            </a:r>
          </a:p>
          <a:p>
            <a:pPr lvl="1"/>
            <a:r>
              <a:rPr lang="en-US" dirty="0"/>
              <a:t>Hortonworks + </a:t>
            </a:r>
            <a:r>
              <a:rPr lang="en-US" dirty="0">
                <a:highlight>
                  <a:srgbClr val="00FF00"/>
                </a:highlight>
              </a:rPr>
              <a:t>Cloudera </a:t>
            </a:r>
            <a:r>
              <a:rPr lang="en-US" dirty="0"/>
              <a:t>-&gt; 2019</a:t>
            </a:r>
          </a:p>
          <a:p>
            <a:pPr lvl="1"/>
            <a:r>
              <a:rPr lang="en-US" dirty="0"/>
              <a:t>Databricks -&gt; Spark</a:t>
            </a:r>
          </a:p>
          <a:p>
            <a:pPr lvl="1"/>
            <a:r>
              <a:rPr lang="en-US" dirty="0"/>
              <a:t>Confluent -&gt; Kafka</a:t>
            </a:r>
          </a:p>
          <a:p>
            <a:pPr lvl="1"/>
            <a:r>
              <a:rPr lang="en-US" dirty="0"/>
              <a:t>Anaconda -&gt; Python</a:t>
            </a:r>
          </a:p>
        </p:txBody>
      </p:sp>
    </p:spTree>
    <p:extLst>
      <p:ext uri="{BB962C8B-B14F-4D97-AF65-F5344CB8AC3E}">
        <p14:creationId xmlns:p14="http://schemas.microsoft.com/office/powerpoint/2010/main" val="150885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BAA9-FD53-C843-BCB3-0E90077593BE}"/>
              </a:ext>
            </a:extLst>
          </p:cNvPr>
          <p:cNvSpPr>
            <a:spLocks noGrp="1"/>
          </p:cNvSpPr>
          <p:nvPr>
            <p:ph type="title"/>
          </p:nvPr>
        </p:nvSpPr>
        <p:spPr/>
        <p:txBody>
          <a:bodyPr/>
          <a:lstStyle/>
          <a:p>
            <a:r>
              <a:rPr lang="en-US" dirty="0"/>
              <a:t>HDFS(Hadoop Distributed File System)</a:t>
            </a:r>
          </a:p>
        </p:txBody>
      </p:sp>
      <p:sp>
        <p:nvSpPr>
          <p:cNvPr id="3" name="Content Placeholder 2">
            <a:extLst>
              <a:ext uri="{FF2B5EF4-FFF2-40B4-BE49-F238E27FC236}">
                <a16:creationId xmlns:a16="http://schemas.microsoft.com/office/drawing/2014/main" id="{18E62333-9A67-D944-AF47-4CA578D05E18}"/>
              </a:ext>
            </a:extLst>
          </p:cNvPr>
          <p:cNvSpPr>
            <a:spLocks noGrp="1"/>
          </p:cNvSpPr>
          <p:nvPr>
            <p:ph idx="1"/>
          </p:nvPr>
        </p:nvSpPr>
        <p:spPr/>
        <p:txBody>
          <a:bodyPr>
            <a:normAutofit/>
          </a:bodyPr>
          <a:lstStyle/>
          <a:p>
            <a:r>
              <a:rPr lang="en-US" dirty="0"/>
              <a:t>Pros:</a:t>
            </a:r>
          </a:p>
          <a:p>
            <a:pPr lvl="1"/>
            <a:r>
              <a:rPr lang="en-US" dirty="0"/>
              <a:t>Fault Tolerant on commodity hardware(because of failure possibilities will be available lot in commodity hardware)</a:t>
            </a:r>
          </a:p>
          <a:p>
            <a:pPr lvl="1"/>
            <a:r>
              <a:rPr lang="en-US" dirty="0"/>
              <a:t>Horizontally Scalable(if in the case of architecture reach the maximum limitation we need to add one more system to that architecture, so it can automatically fetch those ne system resource and increase the storage capacity automatically)</a:t>
            </a:r>
            <a:endParaRPr lang="en-IN" dirty="0"/>
          </a:p>
          <a:p>
            <a:pPr lvl="1"/>
            <a:r>
              <a:rPr lang="en-IN" dirty="0"/>
              <a:t>Scaling horizontally is the same as scaling by adding more machines to a pool or resources — but instead of adding more power, CPUs, or RAM, </a:t>
            </a:r>
            <a:r>
              <a:rPr lang="en-IN" b="1" dirty="0"/>
              <a:t>you scale back to existing infrastructure</a:t>
            </a:r>
            <a:r>
              <a:rPr lang="en-IN" dirty="0"/>
              <a:t>.</a:t>
            </a:r>
          </a:p>
          <a:p>
            <a:endParaRPr lang="en-US" dirty="0"/>
          </a:p>
        </p:txBody>
      </p:sp>
    </p:spTree>
    <p:extLst>
      <p:ext uri="{BB962C8B-B14F-4D97-AF65-F5344CB8AC3E}">
        <p14:creationId xmlns:p14="http://schemas.microsoft.com/office/powerpoint/2010/main" val="452383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9D2F-6E89-C049-9794-2B468CEE1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79D9D7-E99A-C44B-A3A9-01F980E012D0}"/>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7E4A0C-A2D9-DE4F-86F2-D524C13D7D68}"/>
                  </a:ext>
                </a:extLst>
              </p14:cNvPr>
              <p14:cNvContentPartPr/>
              <p14:nvPr/>
            </p14:nvContentPartPr>
            <p14:xfrm>
              <a:off x="217440" y="135720"/>
              <a:ext cx="8637120" cy="4388040"/>
            </p14:xfrm>
          </p:contentPart>
        </mc:Choice>
        <mc:Fallback xmlns="">
          <p:pic>
            <p:nvPicPr>
              <p:cNvPr id="4" name="Ink 3">
                <a:extLst>
                  <a:ext uri="{FF2B5EF4-FFF2-40B4-BE49-F238E27FC236}">
                    <a16:creationId xmlns:a16="http://schemas.microsoft.com/office/drawing/2014/main" id="{9F7E4A0C-A2D9-DE4F-86F2-D524C13D7D68}"/>
                  </a:ext>
                </a:extLst>
              </p:cNvPr>
              <p:cNvPicPr/>
              <p:nvPr/>
            </p:nvPicPr>
            <p:blipFill>
              <a:blip r:embed="rId3"/>
              <a:stretch>
                <a:fillRect/>
              </a:stretch>
            </p:blipFill>
            <p:spPr>
              <a:xfrm>
                <a:off x="208080" y="126360"/>
                <a:ext cx="8655840" cy="4406760"/>
              </a:xfrm>
              <a:prstGeom prst="rect">
                <a:avLst/>
              </a:prstGeom>
            </p:spPr>
          </p:pic>
        </mc:Fallback>
      </mc:AlternateContent>
    </p:spTree>
    <p:extLst>
      <p:ext uri="{BB962C8B-B14F-4D97-AF65-F5344CB8AC3E}">
        <p14:creationId xmlns:p14="http://schemas.microsoft.com/office/powerpoint/2010/main" val="309257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AED-8A7D-4944-B99E-7286657A9FC6}"/>
              </a:ext>
            </a:extLst>
          </p:cNvPr>
          <p:cNvSpPr>
            <a:spLocks noGrp="1"/>
          </p:cNvSpPr>
          <p:nvPr>
            <p:ph type="title"/>
          </p:nvPr>
        </p:nvSpPr>
        <p:spPr/>
        <p:txBody>
          <a:bodyPr/>
          <a:lstStyle/>
          <a:p>
            <a:r>
              <a:rPr lang="en-US" dirty="0"/>
              <a:t>Bigdata Definition </a:t>
            </a:r>
            <a:endParaRPr lang="en-IN" dirty="0"/>
          </a:p>
        </p:txBody>
      </p:sp>
      <p:sp>
        <p:nvSpPr>
          <p:cNvPr id="3" name="Content Placeholder 2">
            <a:extLst>
              <a:ext uri="{FF2B5EF4-FFF2-40B4-BE49-F238E27FC236}">
                <a16:creationId xmlns:a16="http://schemas.microsoft.com/office/drawing/2014/main" id="{6638F1C6-6F84-4988-8F05-D2D00FE50546}"/>
              </a:ext>
            </a:extLst>
          </p:cNvPr>
          <p:cNvSpPr>
            <a:spLocks noGrp="1"/>
          </p:cNvSpPr>
          <p:nvPr>
            <p:ph idx="1"/>
          </p:nvPr>
        </p:nvSpPr>
        <p:spPr/>
        <p:txBody>
          <a:bodyPr/>
          <a:lstStyle/>
          <a:p>
            <a:r>
              <a:rPr lang="en-US" dirty="0"/>
              <a:t>Volume –if we got the proper resource(traditional) for handling these much data as this IDC(International data corporations) in 2025.</a:t>
            </a:r>
          </a:p>
          <a:p>
            <a:r>
              <a:rPr lang="en-US" dirty="0">
                <a:hlinkClick r:id="rId2"/>
              </a:rPr>
              <a:t>https://www.red-gate.com/blog/database-development/whats-the-real-story-behind-the-explosive-growth-of-data</a:t>
            </a:r>
            <a:endParaRPr lang="en-US" dirty="0"/>
          </a:p>
          <a:p>
            <a:r>
              <a:rPr lang="en-US" dirty="0"/>
              <a:t>Velocity</a:t>
            </a:r>
          </a:p>
          <a:p>
            <a:r>
              <a:rPr lang="en-US" dirty="0"/>
              <a:t>Variety</a:t>
            </a:r>
          </a:p>
          <a:p>
            <a:r>
              <a:rPr lang="en-US" dirty="0"/>
              <a:t>Veracity</a:t>
            </a:r>
          </a:p>
          <a:p>
            <a:r>
              <a:rPr lang="en-US" dirty="0"/>
              <a:t>Value</a:t>
            </a:r>
            <a:endParaRPr lang="en-IN" dirty="0"/>
          </a:p>
        </p:txBody>
      </p:sp>
    </p:spTree>
    <p:extLst>
      <p:ext uri="{BB962C8B-B14F-4D97-AF65-F5344CB8AC3E}">
        <p14:creationId xmlns:p14="http://schemas.microsoft.com/office/powerpoint/2010/main" val="82573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66CB-594D-604B-B218-1ECE7052C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824F2-0D38-FF45-945B-A3B39C12E5CE}"/>
              </a:ext>
            </a:extLst>
          </p:cNvPr>
          <p:cNvSpPr>
            <a:spLocks noGrp="1"/>
          </p:cNvSpPr>
          <p:nvPr>
            <p:ph idx="1"/>
          </p:nvPr>
        </p:nvSpPr>
        <p:spPr/>
        <p:txBody>
          <a:bodyPr/>
          <a:lstStyle/>
          <a:p>
            <a:r>
              <a:rPr lang="en-US" dirty="0"/>
              <a:t>Cons:</a:t>
            </a:r>
          </a:p>
          <a:p>
            <a:pPr lvl="1"/>
            <a:r>
              <a:rPr lang="en-US" dirty="0"/>
              <a:t>We cant update the data in HDFS(kind of architecture that will based on metadata(like Datawarehouse), whatever the data inside this architecture they will call it as OLAP )</a:t>
            </a:r>
          </a:p>
          <a:p>
            <a:pPr lvl="1"/>
            <a:r>
              <a:rPr lang="en-US" dirty="0"/>
              <a:t>It is not good for random read/random write -&gt; alternatively HBase will support for random read/ random write  </a:t>
            </a:r>
          </a:p>
        </p:txBody>
      </p:sp>
    </p:spTree>
    <p:extLst>
      <p:ext uri="{BB962C8B-B14F-4D97-AF65-F5344CB8AC3E}">
        <p14:creationId xmlns:p14="http://schemas.microsoft.com/office/powerpoint/2010/main" val="3613820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072C-191F-5F4A-A5A8-660249D317B5}"/>
              </a:ext>
            </a:extLst>
          </p:cNvPr>
          <p:cNvSpPr>
            <a:spLocks noGrp="1"/>
          </p:cNvSpPr>
          <p:nvPr>
            <p:ph type="title"/>
          </p:nvPr>
        </p:nvSpPr>
        <p:spPr/>
        <p:txBody>
          <a:bodyPr/>
          <a:lstStyle/>
          <a:p>
            <a:r>
              <a:rPr lang="en-US" dirty="0"/>
              <a:t>Difference between small file system and large file system</a:t>
            </a:r>
          </a:p>
        </p:txBody>
      </p:sp>
      <p:graphicFrame>
        <p:nvGraphicFramePr>
          <p:cNvPr id="4" name="Table 4">
            <a:extLst>
              <a:ext uri="{FF2B5EF4-FFF2-40B4-BE49-F238E27FC236}">
                <a16:creationId xmlns:a16="http://schemas.microsoft.com/office/drawing/2014/main" id="{782A4017-00C8-BD4E-8E4A-6E5EA20AC64F}"/>
              </a:ext>
            </a:extLst>
          </p:cNvPr>
          <p:cNvGraphicFramePr>
            <a:graphicFrameLocks noGrp="1"/>
          </p:cNvGraphicFramePr>
          <p:nvPr>
            <p:ph idx="1"/>
            <p:extLst>
              <p:ext uri="{D42A27DB-BD31-4B8C-83A1-F6EECF244321}">
                <p14:modId xmlns:p14="http://schemas.microsoft.com/office/powerpoint/2010/main" val="2602806759"/>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62311120"/>
                    </a:ext>
                  </a:extLst>
                </a:gridCol>
                <a:gridCol w="5257800">
                  <a:extLst>
                    <a:ext uri="{9D8B030D-6E8A-4147-A177-3AD203B41FA5}">
                      <a16:colId xmlns:a16="http://schemas.microsoft.com/office/drawing/2014/main" val="3340544058"/>
                    </a:ext>
                  </a:extLst>
                </a:gridCol>
              </a:tblGrid>
              <a:tr h="370840">
                <a:tc>
                  <a:txBody>
                    <a:bodyPr/>
                    <a:lstStyle/>
                    <a:p>
                      <a:r>
                        <a:rPr lang="en-US" dirty="0"/>
                        <a:t>Small File System(ext4, NTFS, FAT, FAT32, XFS)</a:t>
                      </a:r>
                    </a:p>
                  </a:txBody>
                  <a:tcPr/>
                </a:tc>
                <a:tc>
                  <a:txBody>
                    <a:bodyPr/>
                    <a:lstStyle/>
                    <a:p>
                      <a:r>
                        <a:rPr lang="en-US" dirty="0"/>
                        <a:t>Large File System(HDFS)</a:t>
                      </a:r>
                    </a:p>
                  </a:txBody>
                  <a:tcPr/>
                </a:tc>
                <a:extLst>
                  <a:ext uri="{0D108BD9-81ED-4DB2-BD59-A6C34878D82A}">
                    <a16:rowId xmlns:a16="http://schemas.microsoft.com/office/drawing/2014/main" val="61389824"/>
                  </a:ext>
                </a:extLst>
              </a:tr>
              <a:tr h="370840">
                <a:tc>
                  <a:txBody>
                    <a:bodyPr/>
                    <a:lstStyle/>
                    <a:p>
                      <a:r>
                        <a:rPr lang="en-US" dirty="0"/>
                        <a:t>Vertically Scalable</a:t>
                      </a:r>
                    </a:p>
                  </a:txBody>
                  <a:tcPr/>
                </a:tc>
                <a:tc>
                  <a:txBody>
                    <a:bodyPr/>
                    <a:lstStyle/>
                    <a:p>
                      <a:r>
                        <a:rPr lang="en-US" dirty="0"/>
                        <a:t>Horizontally Scalable</a:t>
                      </a:r>
                    </a:p>
                  </a:txBody>
                  <a:tcPr/>
                </a:tc>
                <a:extLst>
                  <a:ext uri="{0D108BD9-81ED-4DB2-BD59-A6C34878D82A}">
                    <a16:rowId xmlns:a16="http://schemas.microsoft.com/office/drawing/2014/main" val="2144456086"/>
                  </a:ext>
                </a:extLst>
              </a:tr>
              <a:tr h="370840">
                <a:tc>
                  <a:txBody>
                    <a:bodyPr/>
                    <a:lstStyle/>
                    <a:p>
                      <a:r>
                        <a:rPr lang="en-US" dirty="0"/>
                        <a:t>Small block sizes(in KBs)</a:t>
                      </a:r>
                    </a:p>
                  </a:txBody>
                  <a:tcPr/>
                </a:tc>
                <a:tc>
                  <a:txBody>
                    <a:bodyPr/>
                    <a:lstStyle/>
                    <a:p>
                      <a:r>
                        <a:rPr lang="en-US" dirty="0"/>
                        <a:t>Large block size(in MBs)</a:t>
                      </a:r>
                    </a:p>
                    <a:p>
                      <a:r>
                        <a:rPr lang="en-US" dirty="0"/>
                        <a:t>Version1 -&gt; 64 MB</a:t>
                      </a:r>
                    </a:p>
                    <a:p>
                      <a:r>
                        <a:rPr lang="en-US" dirty="0"/>
                        <a:t>Version2 -&gt; 128MB</a:t>
                      </a:r>
                    </a:p>
                  </a:txBody>
                  <a:tcPr/>
                </a:tc>
                <a:extLst>
                  <a:ext uri="{0D108BD9-81ED-4DB2-BD59-A6C34878D82A}">
                    <a16:rowId xmlns:a16="http://schemas.microsoft.com/office/drawing/2014/main" val="3032228223"/>
                  </a:ext>
                </a:extLst>
              </a:tr>
              <a:tr h="370840">
                <a:tc>
                  <a:txBody>
                    <a:bodyPr/>
                    <a:lstStyle/>
                    <a:p>
                      <a:r>
                        <a:rPr lang="en-US" dirty="0"/>
                        <a:t>No Replication of data</a:t>
                      </a:r>
                    </a:p>
                  </a:txBody>
                  <a:tcPr/>
                </a:tc>
                <a:tc>
                  <a:txBody>
                    <a:bodyPr/>
                    <a:lstStyle/>
                    <a:p>
                      <a:r>
                        <a:rPr lang="en-US" dirty="0"/>
                        <a:t>Data is replicated</a:t>
                      </a:r>
                    </a:p>
                    <a:p>
                      <a:r>
                        <a:rPr lang="en-US" dirty="0"/>
                        <a:t>Version 2 -&gt; 1 +2(default replication policy)</a:t>
                      </a:r>
                    </a:p>
                    <a:p>
                      <a:r>
                        <a:rPr lang="en-US" dirty="0"/>
                        <a:t>200gb -&gt; will occupy 200 + 400 GB</a:t>
                      </a:r>
                    </a:p>
                  </a:txBody>
                  <a:tcPr/>
                </a:tc>
                <a:extLst>
                  <a:ext uri="{0D108BD9-81ED-4DB2-BD59-A6C34878D82A}">
                    <a16:rowId xmlns:a16="http://schemas.microsoft.com/office/drawing/2014/main" val="3684296608"/>
                  </a:ext>
                </a:extLst>
              </a:tr>
              <a:tr h="370840">
                <a:tc>
                  <a:txBody>
                    <a:bodyPr/>
                    <a:lstStyle/>
                    <a:p>
                      <a:r>
                        <a:rPr lang="en-US" dirty="0"/>
                        <a:t>Stateful($</a:t>
                      </a:r>
                      <a:r>
                        <a:rPr lang="en-US" dirty="0" err="1"/>
                        <a:t>pwd</a:t>
                      </a:r>
                      <a:r>
                        <a:rPr lang="en-US" dirty="0"/>
                        <a:t>,$cd)</a:t>
                      </a:r>
                    </a:p>
                  </a:txBody>
                  <a:tcPr/>
                </a:tc>
                <a:tc>
                  <a:txBody>
                    <a:bodyPr/>
                    <a:lstStyle/>
                    <a:p>
                      <a:r>
                        <a:rPr lang="en-US" dirty="0"/>
                        <a:t>Stateless(always absolute path)</a:t>
                      </a:r>
                    </a:p>
                  </a:txBody>
                  <a:tcPr/>
                </a:tc>
                <a:extLst>
                  <a:ext uri="{0D108BD9-81ED-4DB2-BD59-A6C34878D82A}">
                    <a16:rowId xmlns:a16="http://schemas.microsoft.com/office/drawing/2014/main" val="995136656"/>
                  </a:ext>
                </a:extLst>
              </a:tr>
              <a:tr h="370840">
                <a:tc>
                  <a:txBody>
                    <a:bodyPr/>
                    <a:lstStyle/>
                    <a:p>
                      <a:r>
                        <a:rPr lang="en-US" dirty="0"/>
                        <a:t>Updates are allowed</a:t>
                      </a:r>
                    </a:p>
                  </a:txBody>
                  <a:tcPr/>
                </a:tc>
                <a:tc>
                  <a:txBody>
                    <a:bodyPr/>
                    <a:lstStyle/>
                    <a:p>
                      <a:r>
                        <a:rPr lang="en-US" dirty="0"/>
                        <a:t>Updates are not allowed</a:t>
                      </a:r>
                    </a:p>
                  </a:txBody>
                  <a:tcPr/>
                </a:tc>
                <a:extLst>
                  <a:ext uri="{0D108BD9-81ED-4DB2-BD59-A6C34878D82A}">
                    <a16:rowId xmlns:a16="http://schemas.microsoft.com/office/drawing/2014/main" val="1466365585"/>
                  </a:ext>
                </a:extLst>
              </a:tr>
            </a:tbl>
          </a:graphicData>
        </a:graphic>
      </p:graphicFrame>
    </p:spTree>
    <p:extLst>
      <p:ext uri="{BB962C8B-B14F-4D97-AF65-F5344CB8AC3E}">
        <p14:creationId xmlns:p14="http://schemas.microsoft.com/office/powerpoint/2010/main" val="178224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02BF-B579-A44B-8052-B00A44C90D0E}"/>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E13C34D6-A090-044B-9FB8-56FA9FC6C65D}"/>
              </a:ext>
            </a:extLst>
          </p:cNvPr>
          <p:cNvSpPr>
            <a:spLocks noGrp="1"/>
          </p:cNvSpPr>
          <p:nvPr>
            <p:ph idx="1"/>
          </p:nvPr>
        </p:nvSpPr>
        <p:spPr/>
        <p:txBody>
          <a:bodyPr/>
          <a:lstStyle/>
          <a:p>
            <a:pPr marL="3657600" lvl="8" indent="0">
              <a:buNone/>
            </a:pPr>
            <a:r>
              <a:rPr lang="en-US" dirty="0"/>
              <a:t>	Master Node</a:t>
            </a:r>
          </a:p>
        </p:txBody>
      </p:sp>
      <p:sp>
        <p:nvSpPr>
          <p:cNvPr id="4" name="Rectangle 3">
            <a:extLst>
              <a:ext uri="{FF2B5EF4-FFF2-40B4-BE49-F238E27FC236}">
                <a16:creationId xmlns:a16="http://schemas.microsoft.com/office/drawing/2014/main" id="{E5AB65A3-37BB-4144-989B-68834D8B9BB9}"/>
              </a:ext>
            </a:extLst>
          </p:cNvPr>
          <p:cNvSpPr/>
          <p:nvPr/>
        </p:nvSpPr>
        <p:spPr>
          <a:xfrm>
            <a:off x="5184841" y="2615119"/>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Master</a:t>
            </a:r>
          </a:p>
        </p:txBody>
      </p:sp>
      <p:sp>
        <p:nvSpPr>
          <p:cNvPr id="5" name="Rectangle 4">
            <a:extLst>
              <a:ext uri="{FF2B5EF4-FFF2-40B4-BE49-F238E27FC236}">
                <a16:creationId xmlns:a16="http://schemas.microsoft.com/office/drawing/2014/main" id="{756A8266-8FB9-3A41-96AD-4D58B17CB7AB}"/>
              </a:ext>
            </a:extLst>
          </p:cNvPr>
          <p:cNvSpPr/>
          <p:nvPr/>
        </p:nvSpPr>
        <p:spPr>
          <a:xfrm>
            <a:off x="5570703" y="3043136"/>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Node</a:t>
            </a:r>
          </a:p>
        </p:txBody>
      </p:sp>
      <p:sp>
        <p:nvSpPr>
          <p:cNvPr id="6" name="Rectangle 5">
            <a:extLst>
              <a:ext uri="{FF2B5EF4-FFF2-40B4-BE49-F238E27FC236}">
                <a16:creationId xmlns:a16="http://schemas.microsoft.com/office/drawing/2014/main" id="{6C20626B-66AF-2446-9BAE-548342838A3D}"/>
              </a:ext>
            </a:extLst>
          </p:cNvPr>
          <p:cNvSpPr/>
          <p:nvPr/>
        </p:nvSpPr>
        <p:spPr>
          <a:xfrm>
            <a:off x="1095984" y="4559030"/>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4EDF00C-EB1B-824F-A46D-38071FE24D89}"/>
              </a:ext>
            </a:extLst>
          </p:cNvPr>
          <p:cNvSpPr/>
          <p:nvPr/>
        </p:nvSpPr>
        <p:spPr>
          <a:xfrm>
            <a:off x="1481846" y="4987047"/>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1</a:t>
            </a:r>
          </a:p>
        </p:txBody>
      </p:sp>
      <p:sp>
        <p:nvSpPr>
          <p:cNvPr id="8" name="Rectangle 7">
            <a:extLst>
              <a:ext uri="{FF2B5EF4-FFF2-40B4-BE49-F238E27FC236}">
                <a16:creationId xmlns:a16="http://schemas.microsoft.com/office/drawing/2014/main" id="{945366E6-161D-C840-B486-479D6E5D2B4A}"/>
              </a:ext>
            </a:extLst>
          </p:cNvPr>
          <p:cNvSpPr/>
          <p:nvPr/>
        </p:nvSpPr>
        <p:spPr>
          <a:xfrm>
            <a:off x="3741906"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761294-2EEF-0244-810C-C43DC70FC982}"/>
              </a:ext>
            </a:extLst>
          </p:cNvPr>
          <p:cNvSpPr/>
          <p:nvPr/>
        </p:nvSpPr>
        <p:spPr>
          <a:xfrm>
            <a:off x="4137497"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2</a:t>
            </a:r>
          </a:p>
        </p:txBody>
      </p:sp>
      <p:sp>
        <p:nvSpPr>
          <p:cNvPr id="10" name="Rectangle 9">
            <a:extLst>
              <a:ext uri="{FF2B5EF4-FFF2-40B4-BE49-F238E27FC236}">
                <a16:creationId xmlns:a16="http://schemas.microsoft.com/office/drawing/2014/main" id="{619A2C0E-E46A-3C4D-819E-A701BB00E7D4}"/>
              </a:ext>
            </a:extLst>
          </p:cNvPr>
          <p:cNvSpPr/>
          <p:nvPr/>
        </p:nvSpPr>
        <p:spPr>
          <a:xfrm>
            <a:off x="6640749"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C5006A-FA5F-8C46-8C97-A5B1B395546A}"/>
              </a:ext>
            </a:extLst>
          </p:cNvPr>
          <p:cNvSpPr/>
          <p:nvPr/>
        </p:nvSpPr>
        <p:spPr>
          <a:xfrm>
            <a:off x="7026611"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3</a:t>
            </a:r>
          </a:p>
        </p:txBody>
      </p:sp>
      <p:sp>
        <p:nvSpPr>
          <p:cNvPr id="12" name="Rectangle 11">
            <a:extLst>
              <a:ext uri="{FF2B5EF4-FFF2-40B4-BE49-F238E27FC236}">
                <a16:creationId xmlns:a16="http://schemas.microsoft.com/office/drawing/2014/main" id="{659D45BE-4798-7C44-83EA-1B0F69391B41}"/>
              </a:ext>
            </a:extLst>
          </p:cNvPr>
          <p:cNvSpPr/>
          <p:nvPr/>
        </p:nvSpPr>
        <p:spPr>
          <a:xfrm>
            <a:off x="9345038"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817EA0-1D70-C542-8D67-1F32FA042FB5}"/>
              </a:ext>
            </a:extLst>
          </p:cNvPr>
          <p:cNvSpPr/>
          <p:nvPr/>
        </p:nvSpPr>
        <p:spPr>
          <a:xfrm>
            <a:off x="9730900"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4</a:t>
            </a:r>
          </a:p>
        </p:txBody>
      </p:sp>
    </p:spTree>
    <p:extLst>
      <p:ext uri="{BB962C8B-B14F-4D97-AF65-F5344CB8AC3E}">
        <p14:creationId xmlns:p14="http://schemas.microsoft.com/office/powerpoint/2010/main" val="3354158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E97E-FAD9-8C4E-9991-74DAEF0DF6DE}"/>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A3AEBCB8-4224-094D-817E-A06211F4E2E2}"/>
              </a:ext>
            </a:extLst>
          </p:cNvPr>
          <p:cNvSpPr>
            <a:spLocks noGrp="1"/>
          </p:cNvSpPr>
          <p:nvPr>
            <p:ph idx="1"/>
          </p:nvPr>
        </p:nvSpPr>
        <p:spPr/>
        <p:txBody>
          <a:bodyPr>
            <a:normAutofit fontScale="85000" lnSpcReduction="20000"/>
          </a:bodyPr>
          <a:lstStyle/>
          <a:p>
            <a:r>
              <a:rPr lang="en-US" dirty="0"/>
              <a:t>Master Machine(Name Node Daemon) </a:t>
            </a:r>
          </a:p>
          <a:p>
            <a:pPr lvl="1"/>
            <a:r>
              <a:rPr lang="en-US" dirty="0"/>
              <a:t>it wont stores the actual data</a:t>
            </a:r>
          </a:p>
          <a:p>
            <a:pPr lvl="1"/>
            <a:r>
              <a:rPr lang="en-US" dirty="0"/>
              <a:t>Responsible for receiving the heartbeats from the Data Node(to check the node was alive)</a:t>
            </a:r>
          </a:p>
          <a:p>
            <a:pPr lvl="1"/>
            <a:r>
              <a:rPr lang="en-US" dirty="0"/>
              <a:t>Receive the Block Reports(information about data occupied)</a:t>
            </a:r>
          </a:p>
          <a:p>
            <a:r>
              <a:rPr lang="en-US" dirty="0"/>
              <a:t>Worker Node(Data Node Daemon)</a:t>
            </a:r>
          </a:p>
          <a:p>
            <a:r>
              <a:rPr lang="en-US" dirty="0"/>
              <a:t>It will be the responsible to store the actual data</a:t>
            </a:r>
          </a:p>
          <a:p>
            <a:r>
              <a:rPr lang="en-US" dirty="0"/>
              <a:t>By default Data Node save the data in the format of Blocks</a:t>
            </a:r>
          </a:p>
          <a:p>
            <a:r>
              <a:rPr lang="en-US" dirty="0"/>
              <a:t>Blocks -&gt; Unit of data(Degree of parallelism)</a:t>
            </a:r>
          </a:p>
          <a:p>
            <a:r>
              <a:rPr lang="en-US" dirty="0"/>
              <a:t>V1 -&gt; default block size is 64MB</a:t>
            </a:r>
          </a:p>
          <a:p>
            <a:r>
              <a:rPr lang="en-US" dirty="0"/>
              <a:t>V2 -&gt; Default block size is 128MB</a:t>
            </a:r>
          </a:p>
          <a:p>
            <a:r>
              <a:rPr lang="en-US" dirty="0"/>
              <a:t>Ex: 200 MB actual data v2 architecture -&gt; 2 block -&gt; 1</a:t>
            </a:r>
            <a:r>
              <a:rPr lang="en-US" baseline="30000" dirty="0"/>
              <a:t>st</a:t>
            </a:r>
            <a:r>
              <a:rPr lang="en-US" dirty="0"/>
              <a:t> block -&gt; 128, 2</a:t>
            </a:r>
            <a:r>
              <a:rPr lang="en-US" baseline="30000" dirty="0"/>
              <a:t>nd</a:t>
            </a:r>
            <a:r>
              <a:rPr lang="en-US" dirty="0"/>
              <a:t> block size -&gt;72MB</a:t>
            </a:r>
          </a:p>
        </p:txBody>
      </p:sp>
    </p:spTree>
    <p:extLst>
      <p:ext uri="{BB962C8B-B14F-4D97-AF65-F5344CB8AC3E}">
        <p14:creationId xmlns:p14="http://schemas.microsoft.com/office/powerpoint/2010/main" val="81419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BADE-D3CD-5045-8D37-67D4D5DCB616}"/>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40B71E40-F4E1-C146-A645-1A4BC24B695B}"/>
              </a:ext>
            </a:extLst>
          </p:cNvPr>
          <p:cNvSpPr>
            <a:spLocks noGrp="1"/>
          </p:cNvSpPr>
          <p:nvPr>
            <p:ph idx="1"/>
          </p:nvPr>
        </p:nvSpPr>
        <p:spPr/>
        <p:txBody>
          <a:bodyPr/>
          <a:lstStyle/>
          <a:p>
            <a:r>
              <a:rPr lang="en-US" dirty="0"/>
              <a:t>As per the replication policy v2 -&gt; 200 MB -&gt; 600MB of data</a:t>
            </a:r>
          </a:p>
          <a:p>
            <a:r>
              <a:rPr lang="en-US" dirty="0"/>
              <a:t>V3 -&gt; </a:t>
            </a:r>
            <a:r>
              <a:rPr lang="en-IN" dirty="0"/>
              <a:t>Erasure Coding (EC) can be used in place of replication, which will provide the same level of fault-tolerance with less storage overhead. -&gt; 200MB -&gt; 300MB</a:t>
            </a:r>
            <a:endParaRPr lang="en-US" dirty="0"/>
          </a:p>
        </p:txBody>
      </p:sp>
    </p:spTree>
    <p:extLst>
      <p:ext uri="{BB962C8B-B14F-4D97-AF65-F5344CB8AC3E}">
        <p14:creationId xmlns:p14="http://schemas.microsoft.com/office/powerpoint/2010/main" val="3127916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E0EF-9A23-1946-A91C-C130883B237D}"/>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F6B9080D-3E28-2C49-85D8-5CA90F9CAD3A}"/>
              </a:ext>
            </a:extLst>
          </p:cNvPr>
          <p:cNvSpPr>
            <a:spLocks noGrp="1"/>
          </p:cNvSpPr>
          <p:nvPr>
            <p:ph idx="1"/>
          </p:nvPr>
        </p:nvSpPr>
        <p:spPr/>
        <p:txBody>
          <a:bodyPr>
            <a:normAutofit/>
          </a:bodyPr>
          <a:lstStyle/>
          <a:p>
            <a:r>
              <a:rPr lang="en-US" dirty="0"/>
              <a:t>Distributed Processing Engine -&gt; run on top of YARN</a:t>
            </a:r>
          </a:p>
          <a:p>
            <a:r>
              <a:rPr lang="en-US" dirty="0"/>
              <a:t>Fault Tolerant processing engine on commodity hardware(Retry of Tasks)</a:t>
            </a:r>
          </a:p>
          <a:p>
            <a:r>
              <a:rPr lang="en-US" dirty="0"/>
              <a:t>Horizontally Scalable</a:t>
            </a:r>
          </a:p>
          <a:p>
            <a:r>
              <a:rPr lang="en-US" dirty="0"/>
              <a:t>Solve Big data problems:</a:t>
            </a:r>
          </a:p>
          <a:p>
            <a:pPr lvl="1"/>
            <a:r>
              <a:rPr lang="en-US" dirty="0"/>
              <a:t>No low level programming</a:t>
            </a:r>
          </a:p>
          <a:p>
            <a:pPr lvl="1"/>
            <a:r>
              <a:rPr lang="en-US" dirty="0"/>
              <a:t>Failures taken care by framework automatically</a:t>
            </a:r>
          </a:p>
          <a:p>
            <a:pPr lvl="1"/>
            <a:r>
              <a:rPr lang="en-US" dirty="0"/>
              <a:t>Focus on writing business logic</a:t>
            </a:r>
          </a:p>
          <a:p>
            <a:pPr lvl="1"/>
            <a:r>
              <a:rPr lang="en-US" dirty="0"/>
              <a:t>Partial Failures / Handle the data automatically</a:t>
            </a:r>
          </a:p>
          <a:p>
            <a:endParaRPr lang="en-US" dirty="0"/>
          </a:p>
        </p:txBody>
      </p:sp>
    </p:spTree>
    <p:extLst>
      <p:ext uri="{BB962C8B-B14F-4D97-AF65-F5344CB8AC3E}">
        <p14:creationId xmlns:p14="http://schemas.microsoft.com/office/powerpoint/2010/main" val="1361597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2002-A5FE-ED42-8715-25C669782B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E52FAF-DF1A-FC47-8123-5893CB463607}"/>
              </a:ext>
            </a:extLst>
          </p:cNvPr>
          <p:cNvSpPr>
            <a:spLocks noGrp="1"/>
          </p:cNvSpPr>
          <p:nvPr>
            <p:ph idx="1"/>
          </p:nvPr>
        </p:nvSpPr>
        <p:spPr/>
        <p:txBody>
          <a:bodyPr/>
          <a:lstStyle/>
          <a:p>
            <a:r>
              <a:rPr lang="en-US" dirty="0"/>
              <a:t>Maximum of 100 lines -&gt; Java</a:t>
            </a:r>
          </a:p>
          <a:p>
            <a:r>
              <a:rPr lang="en-US" dirty="0"/>
              <a:t>1 million lines of byte code -&gt; java + add more resources to the existing machine</a:t>
            </a:r>
          </a:p>
          <a:p>
            <a:r>
              <a:rPr lang="en-US" dirty="0"/>
              <a:t>1 Billion -&gt;MapReduce Cluster(in the distributed environment with the help of JDK)</a:t>
            </a:r>
          </a:p>
          <a:p>
            <a:r>
              <a:rPr lang="en-US" dirty="0"/>
              <a:t>Before 2006 -&gt; companies used the data warehousing concept to do the large scale data analysis</a:t>
            </a:r>
          </a:p>
          <a:p>
            <a:r>
              <a:rPr lang="en-US" dirty="0"/>
              <a:t>After 2006 -&gt; Companies move to bigdata -&gt; beyond database -&gt; large volume + ML(by means of Hadoop + Mahout)</a:t>
            </a:r>
          </a:p>
        </p:txBody>
      </p:sp>
    </p:spTree>
    <p:extLst>
      <p:ext uri="{BB962C8B-B14F-4D97-AF65-F5344CB8AC3E}">
        <p14:creationId xmlns:p14="http://schemas.microsoft.com/office/powerpoint/2010/main" val="1876389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FFE8-838F-4B11-9AC2-D4526EB5E40C}"/>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C9581A6F-3C16-49FE-ABB8-68225657AD23}"/>
              </a:ext>
            </a:extLst>
          </p:cNvPr>
          <p:cNvSpPr>
            <a:spLocks noGrp="1"/>
          </p:cNvSpPr>
          <p:nvPr>
            <p:ph idx="1"/>
          </p:nvPr>
        </p:nvSpPr>
        <p:spPr/>
        <p:txBody>
          <a:bodyPr/>
          <a:lstStyle/>
          <a:p>
            <a:r>
              <a:rPr lang="en-IN" dirty="0"/>
              <a:t>It is an distributed computing engine that is used to perform our jobs in Hadoop architecture</a:t>
            </a:r>
          </a:p>
          <a:p>
            <a:r>
              <a:rPr lang="en-IN" dirty="0"/>
              <a:t>It is one of main component in Hadoop architecture</a:t>
            </a:r>
          </a:p>
          <a:p>
            <a:r>
              <a:rPr lang="en-IN" dirty="0"/>
              <a:t>To perform the job on JVM, Mapreduce -&gt; Development(JDK), Compile time(JRE), integration with HDFS Storage(Java based Distributed Storage)</a:t>
            </a:r>
          </a:p>
          <a:p>
            <a:r>
              <a:rPr lang="en-IN" dirty="0"/>
              <a:t>Idea behind MapReduce will be core for lots of distributed architecture to do data analysis in an efficient way, so we need to understands the physical view and logical view in an clear </a:t>
            </a:r>
          </a:p>
        </p:txBody>
      </p:sp>
    </p:spTree>
    <p:extLst>
      <p:ext uri="{BB962C8B-B14F-4D97-AF65-F5344CB8AC3E}">
        <p14:creationId xmlns:p14="http://schemas.microsoft.com/office/powerpoint/2010/main" val="194721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A84B-4EC3-4EA6-82CE-4D95A85B6F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55F3FF-48E6-4E56-9E03-E3E613905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2924164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B69-96A9-4793-9C10-F4D848C8B6CA}"/>
              </a:ext>
            </a:extLst>
          </p:cNvPr>
          <p:cNvSpPr>
            <a:spLocks noGrp="1"/>
          </p:cNvSpPr>
          <p:nvPr>
            <p:ph type="title"/>
          </p:nvPr>
        </p:nvSpPr>
        <p:spPr/>
        <p:txBody>
          <a:bodyPr/>
          <a:lstStyle/>
          <a:p>
            <a:r>
              <a:rPr lang="en-IN" dirty="0"/>
              <a:t>MapReduce Operation</a:t>
            </a:r>
          </a:p>
        </p:txBody>
      </p:sp>
      <p:sp>
        <p:nvSpPr>
          <p:cNvPr id="3" name="Content Placeholder 2">
            <a:extLst>
              <a:ext uri="{FF2B5EF4-FFF2-40B4-BE49-F238E27FC236}">
                <a16:creationId xmlns:a16="http://schemas.microsoft.com/office/drawing/2014/main" id="{A744ED68-8B86-4509-AD06-5E904C116194}"/>
              </a:ext>
            </a:extLst>
          </p:cNvPr>
          <p:cNvSpPr>
            <a:spLocks noGrp="1"/>
          </p:cNvSpPr>
          <p:nvPr>
            <p:ph idx="1"/>
          </p:nvPr>
        </p:nvSpPr>
        <p:spPr/>
        <p:txBody>
          <a:bodyPr/>
          <a:lstStyle/>
          <a:p>
            <a:r>
              <a:rPr lang="en-IN" dirty="0"/>
              <a:t>Mapper</a:t>
            </a:r>
          </a:p>
          <a:p>
            <a:pPr lvl="1"/>
            <a:r>
              <a:rPr lang="en-IN" dirty="0"/>
              <a:t>Extract</a:t>
            </a:r>
          </a:p>
          <a:p>
            <a:pPr lvl="1"/>
            <a:r>
              <a:rPr lang="en-IN" dirty="0"/>
              <a:t>Filter</a:t>
            </a:r>
          </a:p>
          <a:p>
            <a:pPr lvl="1"/>
            <a:r>
              <a:rPr lang="en-IN" dirty="0"/>
              <a:t>Parse</a:t>
            </a:r>
          </a:p>
          <a:p>
            <a:pPr lvl="1"/>
            <a:r>
              <a:rPr lang="en-IN" dirty="0"/>
              <a:t>Transform</a:t>
            </a:r>
          </a:p>
          <a:p>
            <a:r>
              <a:rPr lang="en-IN" dirty="0"/>
              <a:t>Reducer</a:t>
            </a:r>
          </a:p>
          <a:p>
            <a:pPr lvl="1"/>
            <a:r>
              <a:rPr lang="en-IN" dirty="0"/>
              <a:t>Statistical Operation(Aggregation)</a:t>
            </a:r>
          </a:p>
        </p:txBody>
      </p:sp>
    </p:spTree>
    <p:extLst>
      <p:ext uri="{BB962C8B-B14F-4D97-AF65-F5344CB8AC3E}">
        <p14:creationId xmlns:p14="http://schemas.microsoft.com/office/powerpoint/2010/main" val="204429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50E8-C127-4A8A-9611-8A91E0192DD9}"/>
              </a:ext>
            </a:extLst>
          </p:cNvPr>
          <p:cNvSpPr>
            <a:spLocks noGrp="1"/>
          </p:cNvSpPr>
          <p:nvPr>
            <p:ph type="title"/>
          </p:nvPr>
        </p:nvSpPr>
        <p:spPr/>
        <p:txBody>
          <a:bodyPr/>
          <a:lstStyle/>
          <a:p>
            <a:r>
              <a:rPr lang="en-US" dirty="0"/>
              <a:t>Volume</a:t>
            </a:r>
            <a:endParaRPr lang="en-IN" dirty="0"/>
          </a:p>
        </p:txBody>
      </p:sp>
      <p:sp>
        <p:nvSpPr>
          <p:cNvPr id="3" name="Content Placeholder 2">
            <a:extLst>
              <a:ext uri="{FF2B5EF4-FFF2-40B4-BE49-F238E27FC236}">
                <a16:creationId xmlns:a16="http://schemas.microsoft.com/office/drawing/2014/main" id="{EF4D97D0-A8E2-4A97-9CF6-4CC0D8D3A14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name ‘Big Data’ itself is related to a size which is enormous.</a:t>
            </a:r>
          </a:p>
          <a:p>
            <a:pPr>
              <a:buFont typeface="Arial" panose="020B0604020202020204" pitchFamily="34" charset="0"/>
              <a:buChar char="•"/>
            </a:pPr>
            <a:r>
              <a:rPr lang="en-US" dirty="0"/>
              <a:t>Volume is a huge amount of data.</a:t>
            </a:r>
          </a:p>
          <a:p>
            <a:pPr>
              <a:buFont typeface="Arial" panose="020B0604020202020204" pitchFamily="34" charset="0"/>
              <a:buChar char="•"/>
            </a:pPr>
            <a:r>
              <a:rPr lang="en-US" dirty="0"/>
              <a:t>To determine the value of data, size of data plays a very crucial role. If the volume of data is very large then it is actually considered as a ‘Big Data’. This means whether a particular data can actually be considered as a Big Data or not, is dependent upon the volume of data.</a:t>
            </a:r>
          </a:p>
          <a:p>
            <a:pPr>
              <a:buFont typeface="Arial" panose="020B0604020202020204" pitchFamily="34" charset="0"/>
              <a:buChar char="•"/>
            </a:pPr>
            <a:r>
              <a:rPr lang="en-US" dirty="0"/>
              <a:t>Hence while dealing with Big Data it is necessary to consider a characteristic ‘Volume’.</a:t>
            </a:r>
          </a:p>
          <a:p>
            <a:pPr>
              <a:buFont typeface="Arial" panose="020B0604020202020204" pitchFamily="34" charset="0"/>
              <a:buChar char="•"/>
            </a:pPr>
            <a:r>
              <a:rPr lang="en-US" i="1" dirty="0"/>
              <a:t>Example:</a:t>
            </a:r>
            <a:r>
              <a:rPr lang="en-US" dirty="0"/>
              <a:t> In the year 2016, the estimated global mobile traffic was 6.2 Exabytes(6.2 billion GB) per month. Also, by the year 2020 we will have almost 40000 </a:t>
            </a:r>
            <a:r>
              <a:rPr lang="en-US" dirty="0" err="1"/>
              <a:t>ExaBytes</a:t>
            </a:r>
            <a:r>
              <a:rPr lang="en-US" dirty="0"/>
              <a:t> of data.</a:t>
            </a:r>
          </a:p>
        </p:txBody>
      </p:sp>
    </p:spTree>
    <p:extLst>
      <p:ext uri="{BB962C8B-B14F-4D97-AF65-F5344CB8AC3E}">
        <p14:creationId xmlns:p14="http://schemas.microsoft.com/office/powerpoint/2010/main" val="367470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FD3C-96FB-4BEC-824D-6BA9FCA1F1BD}"/>
              </a:ext>
            </a:extLst>
          </p:cNvPr>
          <p:cNvSpPr>
            <a:spLocks noGrp="1"/>
          </p:cNvSpPr>
          <p:nvPr>
            <p:ph type="title"/>
          </p:nvPr>
        </p:nvSpPr>
        <p:spPr/>
        <p:txBody>
          <a:bodyPr/>
          <a:lstStyle/>
          <a:p>
            <a:r>
              <a:rPr lang="en-IN" dirty="0"/>
              <a:t>MapReduce -&gt; Logical View</a:t>
            </a:r>
          </a:p>
        </p:txBody>
      </p:sp>
      <p:sp>
        <p:nvSpPr>
          <p:cNvPr id="3" name="Content Placeholder 2">
            <a:extLst>
              <a:ext uri="{FF2B5EF4-FFF2-40B4-BE49-F238E27FC236}">
                <a16:creationId xmlns:a16="http://schemas.microsoft.com/office/drawing/2014/main" id="{6CFCCBBB-BF75-41E4-9158-F7ECDDE7F393}"/>
              </a:ext>
            </a:extLst>
          </p:cNvPr>
          <p:cNvSpPr>
            <a:spLocks noGrp="1"/>
          </p:cNvSpPr>
          <p:nvPr>
            <p:ph idx="1"/>
          </p:nvPr>
        </p:nvSpPr>
        <p:spPr/>
        <p:txBody>
          <a:bodyPr/>
          <a:lstStyle/>
          <a:p>
            <a:r>
              <a:rPr lang="en-IN" dirty="0"/>
              <a:t>Input and Output data Only from HDFS -&gt; why? -&gt; Java based Distributed storage with Fault Tolerant, Horizontally Scalable</a:t>
            </a:r>
          </a:p>
        </p:txBody>
      </p:sp>
      <p:sp>
        <p:nvSpPr>
          <p:cNvPr id="4" name="Rectangle 3">
            <a:extLst>
              <a:ext uri="{FF2B5EF4-FFF2-40B4-BE49-F238E27FC236}">
                <a16:creationId xmlns:a16="http://schemas.microsoft.com/office/drawing/2014/main" id="{12C68A21-0C0A-4F7B-9497-8295B3E8D547}"/>
              </a:ext>
            </a:extLst>
          </p:cNvPr>
          <p:cNvSpPr/>
          <p:nvPr/>
        </p:nvSpPr>
        <p:spPr>
          <a:xfrm>
            <a:off x="838201" y="2960914"/>
            <a:ext cx="990599" cy="2307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Input</a:t>
            </a:r>
          </a:p>
          <a:p>
            <a:pPr algn="ctr"/>
            <a:r>
              <a:rPr lang="en-IN" dirty="0"/>
              <a:t>Data</a:t>
            </a:r>
          </a:p>
          <a:p>
            <a:pPr algn="ctr"/>
            <a:r>
              <a:rPr lang="en-IN" dirty="0"/>
              <a:t>From</a:t>
            </a:r>
          </a:p>
          <a:p>
            <a:pPr algn="ctr"/>
            <a:r>
              <a:rPr lang="en-IN" dirty="0"/>
              <a:t>HDFS</a:t>
            </a:r>
          </a:p>
        </p:txBody>
      </p:sp>
      <p:sp>
        <p:nvSpPr>
          <p:cNvPr id="5" name="Rectangle 4">
            <a:extLst>
              <a:ext uri="{FF2B5EF4-FFF2-40B4-BE49-F238E27FC236}">
                <a16:creationId xmlns:a16="http://schemas.microsoft.com/office/drawing/2014/main" id="{82EB02E3-B7C1-494A-9FD3-FCCBC545616C}"/>
              </a:ext>
            </a:extLst>
          </p:cNvPr>
          <p:cNvSpPr/>
          <p:nvPr/>
        </p:nvSpPr>
        <p:spPr>
          <a:xfrm>
            <a:off x="254664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Mapper</a:t>
            </a:r>
          </a:p>
          <a:p>
            <a:pPr algn="ctr"/>
            <a:r>
              <a:rPr lang="en-IN" dirty="0"/>
              <a:t>Phase</a:t>
            </a:r>
          </a:p>
        </p:txBody>
      </p:sp>
      <p:sp>
        <p:nvSpPr>
          <p:cNvPr id="6" name="Rectangle 5">
            <a:extLst>
              <a:ext uri="{FF2B5EF4-FFF2-40B4-BE49-F238E27FC236}">
                <a16:creationId xmlns:a16="http://schemas.microsoft.com/office/drawing/2014/main" id="{2C7FF157-0F5F-430F-80F7-02F77AB65060}"/>
              </a:ext>
            </a:extLst>
          </p:cNvPr>
          <p:cNvSpPr/>
          <p:nvPr/>
        </p:nvSpPr>
        <p:spPr>
          <a:xfrm>
            <a:off x="425508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Local File System</a:t>
            </a:r>
          </a:p>
          <a:p>
            <a:pPr algn="ctr"/>
            <a:r>
              <a:rPr lang="en-IN" sz="1600" dirty="0"/>
              <a:t>Of Mapper</a:t>
            </a:r>
          </a:p>
          <a:p>
            <a:pPr algn="ctr"/>
            <a:r>
              <a:rPr lang="en-IN" sz="1600" dirty="0"/>
              <a:t>Machine</a:t>
            </a:r>
          </a:p>
        </p:txBody>
      </p:sp>
      <p:sp>
        <p:nvSpPr>
          <p:cNvPr id="12" name="Rectangle 11">
            <a:extLst>
              <a:ext uri="{FF2B5EF4-FFF2-40B4-BE49-F238E27FC236}">
                <a16:creationId xmlns:a16="http://schemas.microsoft.com/office/drawing/2014/main" id="{C97DF9A6-0565-41DF-9054-4D55AF7B577F}"/>
              </a:ext>
            </a:extLst>
          </p:cNvPr>
          <p:cNvSpPr/>
          <p:nvPr/>
        </p:nvSpPr>
        <p:spPr>
          <a:xfrm>
            <a:off x="5814436"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Sorting and Shuffling</a:t>
            </a:r>
          </a:p>
          <a:p>
            <a:pPr algn="ctr"/>
            <a:r>
              <a:rPr lang="en-IN" sz="1600" dirty="0"/>
              <a:t>Phase</a:t>
            </a:r>
          </a:p>
        </p:txBody>
      </p:sp>
      <p:sp>
        <p:nvSpPr>
          <p:cNvPr id="13" name="Rectangle 12">
            <a:extLst>
              <a:ext uri="{FF2B5EF4-FFF2-40B4-BE49-F238E27FC236}">
                <a16:creationId xmlns:a16="http://schemas.microsoft.com/office/drawing/2014/main" id="{F415FA81-1B34-41CF-8401-08B0E86CE1ED}"/>
              </a:ext>
            </a:extLst>
          </p:cNvPr>
          <p:cNvSpPr/>
          <p:nvPr/>
        </p:nvSpPr>
        <p:spPr>
          <a:xfrm>
            <a:off x="737379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Local File System</a:t>
            </a:r>
          </a:p>
          <a:p>
            <a:pPr algn="ctr"/>
            <a:r>
              <a:rPr lang="en-IN" sz="1600" dirty="0"/>
              <a:t>Of Reducer</a:t>
            </a:r>
          </a:p>
          <a:p>
            <a:pPr algn="ctr"/>
            <a:r>
              <a:rPr lang="en-IN" sz="1600" dirty="0"/>
              <a:t>Machine</a:t>
            </a:r>
          </a:p>
        </p:txBody>
      </p:sp>
      <p:sp>
        <p:nvSpPr>
          <p:cNvPr id="14" name="Rectangle 13">
            <a:extLst>
              <a:ext uri="{FF2B5EF4-FFF2-40B4-BE49-F238E27FC236}">
                <a16:creationId xmlns:a16="http://schemas.microsoft.com/office/drawing/2014/main" id="{8DF03877-42DE-47B3-9094-8A139F393C4D}"/>
              </a:ext>
            </a:extLst>
          </p:cNvPr>
          <p:cNvSpPr/>
          <p:nvPr/>
        </p:nvSpPr>
        <p:spPr>
          <a:xfrm>
            <a:off x="8898216"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Reducer</a:t>
            </a:r>
          </a:p>
          <a:p>
            <a:pPr algn="ctr"/>
            <a:r>
              <a:rPr lang="en-IN" dirty="0"/>
              <a:t>Phase</a:t>
            </a:r>
            <a:endParaRPr lang="en-IN" sz="1800" dirty="0"/>
          </a:p>
        </p:txBody>
      </p:sp>
      <p:sp>
        <p:nvSpPr>
          <p:cNvPr id="16" name="Rectangle 15">
            <a:extLst>
              <a:ext uri="{FF2B5EF4-FFF2-40B4-BE49-F238E27FC236}">
                <a16:creationId xmlns:a16="http://schemas.microsoft.com/office/drawing/2014/main" id="{0126F17B-1E3C-4F58-B359-F9427567DE52}"/>
              </a:ext>
            </a:extLst>
          </p:cNvPr>
          <p:cNvSpPr/>
          <p:nvPr/>
        </p:nvSpPr>
        <p:spPr>
          <a:xfrm>
            <a:off x="10378438" y="2960914"/>
            <a:ext cx="990599" cy="2307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Output</a:t>
            </a:r>
          </a:p>
          <a:p>
            <a:pPr algn="ctr"/>
            <a:r>
              <a:rPr lang="en-IN" dirty="0"/>
              <a:t>Data</a:t>
            </a:r>
          </a:p>
          <a:p>
            <a:pPr algn="ctr"/>
            <a:r>
              <a:rPr lang="en-IN" dirty="0"/>
              <a:t>From</a:t>
            </a:r>
          </a:p>
          <a:p>
            <a:pPr algn="ctr"/>
            <a:r>
              <a:rPr lang="en-IN" dirty="0"/>
              <a:t>HDFS</a:t>
            </a:r>
          </a:p>
        </p:txBody>
      </p:sp>
      <p:sp>
        <p:nvSpPr>
          <p:cNvPr id="20" name="TextBox 19">
            <a:extLst>
              <a:ext uri="{FF2B5EF4-FFF2-40B4-BE49-F238E27FC236}">
                <a16:creationId xmlns:a16="http://schemas.microsoft.com/office/drawing/2014/main" id="{9597F234-F9A2-46CE-814D-4C4D7F5E2232}"/>
              </a:ext>
            </a:extLst>
          </p:cNvPr>
          <p:cNvSpPr txBox="1"/>
          <p:nvPr/>
        </p:nvSpPr>
        <p:spPr>
          <a:xfrm>
            <a:off x="1182657" y="4763589"/>
            <a:ext cx="301686" cy="369332"/>
          </a:xfrm>
          <a:prstGeom prst="rect">
            <a:avLst/>
          </a:prstGeom>
          <a:noFill/>
        </p:spPr>
        <p:txBody>
          <a:bodyPr wrap="none" rtlCol="0">
            <a:spAutoFit/>
          </a:bodyPr>
          <a:lstStyle/>
          <a:p>
            <a:r>
              <a:rPr lang="en-IN" dirty="0"/>
              <a:t>1</a:t>
            </a:r>
          </a:p>
        </p:txBody>
      </p:sp>
      <p:sp>
        <p:nvSpPr>
          <p:cNvPr id="21" name="TextBox 20">
            <a:extLst>
              <a:ext uri="{FF2B5EF4-FFF2-40B4-BE49-F238E27FC236}">
                <a16:creationId xmlns:a16="http://schemas.microsoft.com/office/drawing/2014/main" id="{27B7B04A-B629-43D5-9D2C-4CF5289F1874}"/>
              </a:ext>
            </a:extLst>
          </p:cNvPr>
          <p:cNvSpPr txBox="1"/>
          <p:nvPr/>
        </p:nvSpPr>
        <p:spPr>
          <a:xfrm>
            <a:off x="2891097" y="4763590"/>
            <a:ext cx="301686" cy="369332"/>
          </a:xfrm>
          <a:prstGeom prst="rect">
            <a:avLst/>
          </a:prstGeom>
          <a:noFill/>
        </p:spPr>
        <p:txBody>
          <a:bodyPr wrap="none" rtlCol="0">
            <a:spAutoFit/>
          </a:bodyPr>
          <a:lstStyle/>
          <a:p>
            <a:r>
              <a:rPr lang="en-IN" dirty="0"/>
              <a:t>2</a:t>
            </a:r>
          </a:p>
        </p:txBody>
      </p:sp>
      <p:sp>
        <p:nvSpPr>
          <p:cNvPr id="22" name="TextBox 21">
            <a:extLst>
              <a:ext uri="{FF2B5EF4-FFF2-40B4-BE49-F238E27FC236}">
                <a16:creationId xmlns:a16="http://schemas.microsoft.com/office/drawing/2014/main" id="{31BAF75D-BA9E-4307-A373-8B13D345F5FD}"/>
              </a:ext>
            </a:extLst>
          </p:cNvPr>
          <p:cNvSpPr txBox="1"/>
          <p:nvPr/>
        </p:nvSpPr>
        <p:spPr>
          <a:xfrm>
            <a:off x="4603657" y="4763589"/>
            <a:ext cx="293446" cy="369332"/>
          </a:xfrm>
          <a:prstGeom prst="rect">
            <a:avLst/>
          </a:prstGeom>
          <a:noFill/>
        </p:spPr>
        <p:txBody>
          <a:bodyPr wrap="square" rtlCol="0">
            <a:spAutoFit/>
          </a:bodyPr>
          <a:lstStyle/>
          <a:p>
            <a:r>
              <a:rPr lang="en-IN" dirty="0"/>
              <a:t>3</a:t>
            </a:r>
          </a:p>
        </p:txBody>
      </p:sp>
      <p:sp>
        <p:nvSpPr>
          <p:cNvPr id="23" name="TextBox 22">
            <a:extLst>
              <a:ext uri="{FF2B5EF4-FFF2-40B4-BE49-F238E27FC236}">
                <a16:creationId xmlns:a16="http://schemas.microsoft.com/office/drawing/2014/main" id="{B9F78F0C-740B-414C-B646-941E6C125776}"/>
              </a:ext>
            </a:extLst>
          </p:cNvPr>
          <p:cNvSpPr txBox="1"/>
          <p:nvPr/>
        </p:nvSpPr>
        <p:spPr>
          <a:xfrm>
            <a:off x="6163012" y="4763589"/>
            <a:ext cx="293446" cy="369332"/>
          </a:xfrm>
          <a:prstGeom prst="rect">
            <a:avLst/>
          </a:prstGeom>
          <a:noFill/>
        </p:spPr>
        <p:txBody>
          <a:bodyPr wrap="square" rtlCol="0">
            <a:spAutoFit/>
          </a:bodyPr>
          <a:lstStyle/>
          <a:p>
            <a:r>
              <a:rPr lang="en-IN" dirty="0"/>
              <a:t>4</a:t>
            </a:r>
          </a:p>
        </p:txBody>
      </p:sp>
      <p:sp>
        <p:nvSpPr>
          <p:cNvPr id="24" name="TextBox 23">
            <a:extLst>
              <a:ext uri="{FF2B5EF4-FFF2-40B4-BE49-F238E27FC236}">
                <a16:creationId xmlns:a16="http://schemas.microsoft.com/office/drawing/2014/main" id="{493E772D-7BB9-4FFF-AB5D-536D153F2296}"/>
              </a:ext>
            </a:extLst>
          </p:cNvPr>
          <p:cNvSpPr txBox="1"/>
          <p:nvPr/>
        </p:nvSpPr>
        <p:spPr>
          <a:xfrm>
            <a:off x="7722367" y="4763589"/>
            <a:ext cx="293446" cy="369332"/>
          </a:xfrm>
          <a:prstGeom prst="rect">
            <a:avLst/>
          </a:prstGeom>
          <a:noFill/>
        </p:spPr>
        <p:txBody>
          <a:bodyPr wrap="square" rtlCol="0">
            <a:spAutoFit/>
          </a:bodyPr>
          <a:lstStyle/>
          <a:p>
            <a:r>
              <a:rPr lang="en-IN" dirty="0"/>
              <a:t>5</a:t>
            </a:r>
          </a:p>
        </p:txBody>
      </p:sp>
      <p:sp>
        <p:nvSpPr>
          <p:cNvPr id="25" name="TextBox 24">
            <a:extLst>
              <a:ext uri="{FF2B5EF4-FFF2-40B4-BE49-F238E27FC236}">
                <a16:creationId xmlns:a16="http://schemas.microsoft.com/office/drawing/2014/main" id="{6AFAB12C-56A9-4E64-BB44-834B07EF3AE5}"/>
              </a:ext>
            </a:extLst>
          </p:cNvPr>
          <p:cNvSpPr txBox="1"/>
          <p:nvPr/>
        </p:nvSpPr>
        <p:spPr>
          <a:xfrm>
            <a:off x="9316462" y="4763589"/>
            <a:ext cx="293446" cy="369332"/>
          </a:xfrm>
          <a:prstGeom prst="rect">
            <a:avLst/>
          </a:prstGeom>
          <a:noFill/>
        </p:spPr>
        <p:txBody>
          <a:bodyPr wrap="square" rtlCol="0">
            <a:spAutoFit/>
          </a:bodyPr>
          <a:lstStyle/>
          <a:p>
            <a:r>
              <a:rPr lang="en-IN" dirty="0"/>
              <a:t>6</a:t>
            </a:r>
          </a:p>
        </p:txBody>
      </p:sp>
      <p:sp>
        <p:nvSpPr>
          <p:cNvPr id="27" name="TextBox 26">
            <a:extLst>
              <a:ext uri="{FF2B5EF4-FFF2-40B4-BE49-F238E27FC236}">
                <a16:creationId xmlns:a16="http://schemas.microsoft.com/office/drawing/2014/main" id="{E0E40ADA-9598-4298-A1EC-217991714AFA}"/>
              </a:ext>
            </a:extLst>
          </p:cNvPr>
          <p:cNvSpPr txBox="1"/>
          <p:nvPr/>
        </p:nvSpPr>
        <p:spPr>
          <a:xfrm>
            <a:off x="10727014" y="4763589"/>
            <a:ext cx="293446" cy="369332"/>
          </a:xfrm>
          <a:prstGeom prst="rect">
            <a:avLst/>
          </a:prstGeom>
          <a:noFill/>
        </p:spPr>
        <p:txBody>
          <a:bodyPr wrap="square" rtlCol="0">
            <a:spAutoFit/>
          </a:bodyPr>
          <a:lstStyle/>
          <a:p>
            <a:r>
              <a:rPr lang="en-IN" dirty="0"/>
              <a:t>7</a:t>
            </a:r>
          </a:p>
        </p:txBody>
      </p:sp>
      <p:pic>
        <p:nvPicPr>
          <p:cNvPr id="30" name="Graphic 29" descr="Paper">
            <a:extLst>
              <a:ext uri="{FF2B5EF4-FFF2-40B4-BE49-F238E27FC236}">
                <a16:creationId xmlns:a16="http://schemas.microsoft.com/office/drawing/2014/main" id="{FB251E54-590D-40F2-A6D2-4D2F31B6F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8704" y="5359688"/>
            <a:ext cx="1201929" cy="1201929"/>
          </a:xfrm>
          <a:prstGeom prst="rect">
            <a:avLst/>
          </a:prstGeom>
        </p:spPr>
      </p:pic>
      <p:pic>
        <p:nvPicPr>
          <p:cNvPr id="31" name="Graphic 30" descr="Paper">
            <a:extLst>
              <a:ext uri="{FF2B5EF4-FFF2-40B4-BE49-F238E27FC236}">
                <a16:creationId xmlns:a16="http://schemas.microsoft.com/office/drawing/2014/main" id="{552AB113-CC8C-46AD-95C0-00BA035E45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581" y="5330164"/>
            <a:ext cx="1387838" cy="1387838"/>
          </a:xfrm>
          <a:prstGeom prst="rect">
            <a:avLst/>
          </a:prstGeom>
        </p:spPr>
      </p:pic>
      <p:sp>
        <p:nvSpPr>
          <p:cNvPr id="32" name="TextBox 31">
            <a:extLst>
              <a:ext uri="{FF2B5EF4-FFF2-40B4-BE49-F238E27FC236}">
                <a16:creationId xmlns:a16="http://schemas.microsoft.com/office/drawing/2014/main" id="{446EA090-F309-4D04-B256-6E956C804E27}"/>
              </a:ext>
            </a:extLst>
          </p:cNvPr>
          <p:cNvSpPr txBox="1"/>
          <p:nvPr/>
        </p:nvSpPr>
        <p:spPr>
          <a:xfrm>
            <a:off x="961720" y="5812358"/>
            <a:ext cx="754957" cy="369332"/>
          </a:xfrm>
          <a:prstGeom prst="rect">
            <a:avLst/>
          </a:prstGeom>
          <a:noFill/>
        </p:spPr>
        <p:txBody>
          <a:bodyPr wrap="square" rtlCol="0">
            <a:spAutoFit/>
          </a:bodyPr>
          <a:lstStyle/>
          <a:p>
            <a:r>
              <a:rPr lang="en-IN" sz="600" dirty="0"/>
              <a:t>Bus Car Train</a:t>
            </a:r>
          </a:p>
          <a:p>
            <a:r>
              <a:rPr lang="en-IN" sz="600" dirty="0"/>
              <a:t>Train Plane Car</a:t>
            </a:r>
          </a:p>
          <a:p>
            <a:r>
              <a:rPr lang="en-IN" sz="600" dirty="0"/>
              <a:t>Bus Bus Plane</a:t>
            </a:r>
          </a:p>
        </p:txBody>
      </p:sp>
      <p:sp>
        <p:nvSpPr>
          <p:cNvPr id="34" name="TextBox 33">
            <a:extLst>
              <a:ext uri="{FF2B5EF4-FFF2-40B4-BE49-F238E27FC236}">
                <a16:creationId xmlns:a16="http://schemas.microsoft.com/office/drawing/2014/main" id="{778C643E-C6DB-425D-A037-B645999C0EB8}"/>
              </a:ext>
            </a:extLst>
          </p:cNvPr>
          <p:cNvSpPr txBox="1"/>
          <p:nvPr/>
        </p:nvSpPr>
        <p:spPr>
          <a:xfrm>
            <a:off x="4415771" y="5480645"/>
            <a:ext cx="829909" cy="923330"/>
          </a:xfrm>
          <a:prstGeom prst="rect">
            <a:avLst/>
          </a:prstGeom>
          <a:noFill/>
        </p:spPr>
        <p:txBody>
          <a:bodyPr wrap="square">
            <a:spAutoFit/>
          </a:bodyPr>
          <a:lstStyle/>
          <a:p>
            <a:r>
              <a:rPr lang="en-IN" sz="600" dirty="0"/>
              <a:t>Bus,1</a:t>
            </a:r>
          </a:p>
          <a:p>
            <a:r>
              <a:rPr lang="en-IN" sz="600" dirty="0"/>
              <a:t>Car,1 </a:t>
            </a:r>
          </a:p>
          <a:p>
            <a:r>
              <a:rPr lang="en-IN" sz="600" dirty="0"/>
              <a:t>Train,1</a:t>
            </a:r>
          </a:p>
          <a:p>
            <a:r>
              <a:rPr lang="en-IN" sz="600" dirty="0"/>
              <a:t>Train,1 </a:t>
            </a:r>
          </a:p>
          <a:p>
            <a:r>
              <a:rPr lang="en-IN" sz="600" dirty="0"/>
              <a:t>Plane,1 </a:t>
            </a:r>
          </a:p>
          <a:p>
            <a:r>
              <a:rPr lang="en-IN" sz="600" dirty="0"/>
              <a:t>Car,1</a:t>
            </a:r>
          </a:p>
          <a:p>
            <a:r>
              <a:rPr lang="en-IN" sz="600" dirty="0"/>
              <a:t>Bus,1 </a:t>
            </a:r>
          </a:p>
          <a:p>
            <a:r>
              <a:rPr lang="en-IN" sz="600" dirty="0"/>
              <a:t>Bus,1 </a:t>
            </a:r>
          </a:p>
          <a:p>
            <a:r>
              <a:rPr lang="en-IN" sz="600" dirty="0"/>
              <a:t>Plane,1</a:t>
            </a:r>
          </a:p>
        </p:txBody>
      </p:sp>
      <p:sp>
        <p:nvSpPr>
          <p:cNvPr id="35" name="Arrow: Right 34">
            <a:extLst>
              <a:ext uri="{FF2B5EF4-FFF2-40B4-BE49-F238E27FC236}">
                <a16:creationId xmlns:a16="http://schemas.microsoft.com/office/drawing/2014/main" id="{BBA0F2D2-F582-4CF3-844C-0EA3CEE28D86}"/>
              </a:ext>
            </a:extLst>
          </p:cNvPr>
          <p:cNvSpPr/>
          <p:nvPr/>
        </p:nvSpPr>
        <p:spPr>
          <a:xfrm>
            <a:off x="1716677" y="3988526"/>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1</a:t>
            </a:r>
          </a:p>
        </p:txBody>
      </p:sp>
      <p:sp>
        <p:nvSpPr>
          <p:cNvPr id="36" name="Arrow: Right 35">
            <a:extLst>
              <a:ext uri="{FF2B5EF4-FFF2-40B4-BE49-F238E27FC236}">
                <a16:creationId xmlns:a16="http://schemas.microsoft.com/office/drawing/2014/main" id="{E6F5A794-9184-4134-8080-82DDA45C16B0}"/>
              </a:ext>
            </a:extLst>
          </p:cNvPr>
          <p:cNvSpPr/>
          <p:nvPr/>
        </p:nvSpPr>
        <p:spPr>
          <a:xfrm>
            <a:off x="3425172" y="3931920"/>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2</a:t>
            </a:r>
          </a:p>
        </p:txBody>
      </p:sp>
      <p:sp>
        <p:nvSpPr>
          <p:cNvPr id="37" name="Arrow: Right 36">
            <a:extLst>
              <a:ext uri="{FF2B5EF4-FFF2-40B4-BE49-F238E27FC236}">
                <a16:creationId xmlns:a16="http://schemas.microsoft.com/office/drawing/2014/main" id="{C2A05C17-FFEF-4939-A808-5B6F71A7D8B9}"/>
              </a:ext>
            </a:extLst>
          </p:cNvPr>
          <p:cNvSpPr/>
          <p:nvPr/>
        </p:nvSpPr>
        <p:spPr>
          <a:xfrm>
            <a:off x="5074325" y="3888377"/>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3</a:t>
            </a:r>
          </a:p>
        </p:txBody>
      </p:sp>
      <p:sp>
        <p:nvSpPr>
          <p:cNvPr id="38" name="Arrow: Right 37">
            <a:extLst>
              <a:ext uri="{FF2B5EF4-FFF2-40B4-BE49-F238E27FC236}">
                <a16:creationId xmlns:a16="http://schemas.microsoft.com/office/drawing/2014/main" id="{E00E8D99-8B35-4ABC-A0F1-BCC3506F4457}"/>
              </a:ext>
            </a:extLst>
          </p:cNvPr>
          <p:cNvSpPr/>
          <p:nvPr/>
        </p:nvSpPr>
        <p:spPr>
          <a:xfrm>
            <a:off x="6723478" y="3893470"/>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4</a:t>
            </a:r>
          </a:p>
        </p:txBody>
      </p:sp>
      <p:sp>
        <p:nvSpPr>
          <p:cNvPr id="39" name="Arrow: Right 38">
            <a:extLst>
              <a:ext uri="{FF2B5EF4-FFF2-40B4-BE49-F238E27FC236}">
                <a16:creationId xmlns:a16="http://schemas.microsoft.com/office/drawing/2014/main" id="{30C3DBB4-FF06-419C-B330-82BE994CDA5C}"/>
              </a:ext>
            </a:extLst>
          </p:cNvPr>
          <p:cNvSpPr/>
          <p:nvPr/>
        </p:nvSpPr>
        <p:spPr>
          <a:xfrm>
            <a:off x="8235623" y="3888377"/>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5</a:t>
            </a:r>
          </a:p>
        </p:txBody>
      </p:sp>
      <p:sp>
        <p:nvSpPr>
          <p:cNvPr id="40" name="Arrow: Right 39">
            <a:extLst>
              <a:ext uri="{FF2B5EF4-FFF2-40B4-BE49-F238E27FC236}">
                <a16:creationId xmlns:a16="http://schemas.microsoft.com/office/drawing/2014/main" id="{C08F189E-DFEC-4A45-A516-D8712BDA79E1}"/>
              </a:ext>
            </a:extLst>
          </p:cNvPr>
          <p:cNvSpPr/>
          <p:nvPr/>
        </p:nvSpPr>
        <p:spPr>
          <a:xfrm>
            <a:off x="9694428" y="4023064"/>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6</a:t>
            </a:r>
          </a:p>
        </p:txBody>
      </p:sp>
    </p:spTree>
    <p:extLst>
      <p:ext uri="{BB962C8B-B14F-4D97-AF65-F5344CB8AC3E}">
        <p14:creationId xmlns:p14="http://schemas.microsoft.com/office/powerpoint/2010/main" val="2972268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Job Tracker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4</a:t>
            </a:r>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Cylinder 23">
            <a:extLst>
              <a:ext uri="{FF2B5EF4-FFF2-40B4-BE49-F238E27FC236}">
                <a16:creationId xmlns:a16="http://schemas.microsoft.com/office/drawing/2014/main" id="{AF82939E-60AE-4351-9D44-9E71D0545669}"/>
              </a:ext>
            </a:extLst>
          </p:cNvPr>
          <p:cNvSpPr/>
          <p:nvPr/>
        </p:nvSpPr>
        <p:spPr>
          <a:xfrm>
            <a:off x="1040813" y="4881239"/>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27" name="Cylinder 26">
            <a:extLst>
              <a:ext uri="{FF2B5EF4-FFF2-40B4-BE49-F238E27FC236}">
                <a16:creationId xmlns:a16="http://schemas.microsoft.com/office/drawing/2014/main" id="{6D6B5559-9557-4069-9CF5-935E01758433}"/>
              </a:ext>
            </a:extLst>
          </p:cNvPr>
          <p:cNvSpPr/>
          <p:nvPr/>
        </p:nvSpPr>
        <p:spPr>
          <a:xfrm>
            <a:off x="3934367" y="4906327"/>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28" name="Cylinder 27">
            <a:extLst>
              <a:ext uri="{FF2B5EF4-FFF2-40B4-BE49-F238E27FC236}">
                <a16:creationId xmlns:a16="http://schemas.microsoft.com/office/drawing/2014/main" id="{5E2C040B-74F3-4D70-A47B-1F611669D7A9}"/>
              </a:ext>
            </a:extLst>
          </p:cNvPr>
          <p:cNvSpPr/>
          <p:nvPr/>
        </p:nvSpPr>
        <p:spPr>
          <a:xfrm>
            <a:off x="6807794" y="4916073"/>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
        <p:nvSpPr>
          <p:cNvPr id="19" name="Rectangle 18">
            <a:extLst>
              <a:ext uri="{FF2B5EF4-FFF2-40B4-BE49-F238E27FC236}">
                <a16:creationId xmlns:a16="http://schemas.microsoft.com/office/drawing/2014/main" id="{7A329713-6668-4DA5-8652-B61DFCE4E5A3}"/>
              </a:ext>
            </a:extLst>
          </p:cNvPr>
          <p:cNvSpPr/>
          <p:nvPr/>
        </p:nvSpPr>
        <p:spPr>
          <a:xfrm>
            <a:off x="1659663" y="4878500"/>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1" name="Rectangle 30">
            <a:extLst>
              <a:ext uri="{FF2B5EF4-FFF2-40B4-BE49-F238E27FC236}">
                <a16:creationId xmlns:a16="http://schemas.microsoft.com/office/drawing/2014/main" id="{BA11D6E3-92F3-4240-9FBC-9F1D2DD478AD}"/>
              </a:ext>
            </a:extLst>
          </p:cNvPr>
          <p:cNvSpPr/>
          <p:nvPr/>
        </p:nvSpPr>
        <p:spPr>
          <a:xfrm>
            <a:off x="4564516" y="4892225"/>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2" name="Rectangle 31">
            <a:extLst>
              <a:ext uri="{FF2B5EF4-FFF2-40B4-BE49-F238E27FC236}">
                <a16:creationId xmlns:a16="http://schemas.microsoft.com/office/drawing/2014/main" id="{E9964506-9D9F-4B8C-A560-C883EDA65866}"/>
              </a:ext>
            </a:extLst>
          </p:cNvPr>
          <p:cNvSpPr/>
          <p:nvPr/>
        </p:nvSpPr>
        <p:spPr>
          <a:xfrm>
            <a:off x="7378882" y="4906327"/>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3" name="Cylinder 32">
            <a:extLst>
              <a:ext uri="{FF2B5EF4-FFF2-40B4-BE49-F238E27FC236}">
                <a16:creationId xmlns:a16="http://schemas.microsoft.com/office/drawing/2014/main" id="{411BBB8D-FC53-4FE4-B063-1D7922046F6E}"/>
              </a:ext>
            </a:extLst>
          </p:cNvPr>
          <p:cNvSpPr/>
          <p:nvPr/>
        </p:nvSpPr>
        <p:spPr>
          <a:xfrm>
            <a:off x="2363426" y="487850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4" name="Cylinder 33">
            <a:extLst>
              <a:ext uri="{FF2B5EF4-FFF2-40B4-BE49-F238E27FC236}">
                <a16:creationId xmlns:a16="http://schemas.microsoft.com/office/drawing/2014/main" id="{53B26979-3541-4B4E-90D1-2DD06AEFE329}"/>
              </a:ext>
            </a:extLst>
          </p:cNvPr>
          <p:cNvSpPr/>
          <p:nvPr/>
        </p:nvSpPr>
        <p:spPr>
          <a:xfrm>
            <a:off x="5259437" y="488294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5" name="Cylinder 34">
            <a:extLst>
              <a:ext uri="{FF2B5EF4-FFF2-40B4-BE49-F238E27FC236}">
                <a16:creationId xmlns:a16="http://schemas.microsoft.com/office/drawing/2014/main" id="{0AB7D67E-00CB-4BAA-8BAA-825FCC165A89}"/>
              </a:ext>
            </a:extLst>
          </p:cNvPr>
          <p:cNvSpPr/>
          <p:nvPr/>
        </p:nvSpPr>
        <p:spPr>
          <a:xfrm>
            <a:off x="8008215" y="490367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21" name="Arrow: Right 20">
            <a:extLst>
              <a:ext uri="{FF2B5EF4-FFF2-40B4-BE49-F238E27FC236}">
                <a16:creationId xmlns:a16="http://schemas.microsoft.com/office/drawing/2014/main" id="{32CCA292-38BB-4575-AD0F-3711F656AD2C}"/>
              </a:ext>
            </a:extLst>
          </p:cNvPr>
          <p:cNvSpPr/>
          <p:nvPr/>
        </p:nvSpPr>
        <p:spPr>
          <a:xfrm>
            <a:off x="1518830" y="4964923"/>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D388F3FD-C7B5-40F4-A31F-05CB8F87DB51}"/>
              </a:ext>
            </a:extLst>
          </p:cNvPr>
          <p:cNvSpPr/>
          <p:nvPr/>
        </p:nvSpPr>
        <p:spPr>
          <a:xfrm>
            <a:off x="2210344"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B148EEE1-866C-414E-882C-F4DDEEA1E6C6}"/>
              </a:ext>
            </a:extLst>
          </p:cNvPr>
          <p:cNvSpPr/>
          <p:nvPr/>
        </p:nvSpPr>
        <p:spPr>
          <a:xfrm>
            <a:off x="4409060"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6A045CE-95FA-4F33-A498-D393AD354134}"/>
              </a:ext>
            </a:extLst>
          </p:cNvPr>
          <p:cNvSpPr/>
          <p:nvPr/>
        </p:nvSpPr>
        <p:spPr>
          <a:xfrm>
            <a:off x="5107981"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A194627C-9413-4F3B-A235-61CE7249305A}"/>
              </a:ext>
            </a:extLst>
          </p:cNvPr>
          <p:cNvSpPr/>
          <p:nvPr/>
        </p:nvSpPr>
        <p:spPr>
          <a:xfrm>
            <a:off x="7278738" y="5011291"/>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C5FE120-4E5C-4732-87BF-ABC9ED8B7B4F}"/>
              </a:ext>
            </a:extLst>
          </p:cNvPr>
          <p:cNvSpPr/>
          <p:nvPr/>
        </p:nvSpPr>
        <p:spPr>
          <a:xfrm>
            <a:off x="7909434"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D4BFF5F7-38E4-4F23-976C-1D4E8B813C5F}"/>
              </a:ext>
            </a:extLst>
          </p:cNvPr>
          <p:cNvSpPr/>
          <p:nvPr/>
        </p:nvSpPr>
        <p:spPr>
          <a:xfrm>
            <a:off x="9587596" y="4911430"/>
            <a:ext cx="466180" cy="111660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7" name="Cylinder 46">
            <a:extLst>
              <a:ext uri="{FF2B5EF4-FFF2-40B4-BE49-F238E27FC236}">
                <a16:creationId xmlns:a16="http://schemas.microsoft.com/office/drawing/2014/main" id="{503677F5-3C04-4F73-948A-028E76BFB1F5}"/>
              </a:ext>
            </a:extLst>
          </p:cNvPr>
          <p:cNvSpPr/>
          <p:nvPr/>
        </p:nvSpPr>
        <p:spPr>
          <a:xfrm>
            <a:off x="2342335"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8" name="Cylinder 47">
            <a:extLst>
              <a:ext uri="{FF2B5EF4-FFF2-40B4-BE49-F238E27FC236}">
                <a16:creationId xmlns:a16="http://schemas.microsoft.com/office/drawing/2014/main" id="{8F5F2594-15CA-48C0-988E-E6CBF621467C}"/>
              </a:ext>
            </a:extLst>
          </p:cNvPr>
          <p:cNvSpPr/>
          <p:nvPr/>
        </p:nvSpPr>
        <p:spPr>
          <a:xfrm>
            <a:off x="5233581"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9" name="Cylinder 48">
            <a:extLst>
              <a:ext uri="{FF2B5EF4-FFF2-40B4-BE49-F238E27FC236}">
                <a16:creationId xmlns:a16="http://schemas.microsoft.com/office/drawing/2014/main" id="{BA24DC92-CCF6-4641-9E9F-1675DBA7C19A}"/>
              </a:ext>
            </a:extLst>
          </p:cNvPr>
          <p:cNvSpPr/>
          <p:nvPr/>
        </p:nvSpPr>
        <p:spPr>
          <a:xfrm>
            <a:off x="7944644" y="4000915"/>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0" name="Cylinder 49">
            <a:extLst>
              <a:ext uri="{FF2B5EF4-FFF2-40B4-BE49-F238E27FC236}">
                <a16:creationId xmlns:a16="http://schemas.microsoft.com/office/drawing/2014/main" id="{7A50A17C-0A7D-4D39-BE41-DCDFB65A7230}"/>
              </a:ext>
            </a:extLst>
          </p:cNvPr>
          <p:cNvSpPr/>
          <p:nvPr/>
        </p:nvSpPr>
        <p:spPr>
          <a:xfrm>
            <a:off x="9587596" y="3885459"/>
            <a:ext cx="466180" cy="46247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1" name="Arrow: Right 50">
            <a:extLst>
              <a:ext uri="{FF2B5EF4-FFF2-40B4-BE49-F238E27FC236}">
                <a16:creationId xmlns:a16="http://schemas.microsoft.com/office/drawing/2014/main" id="{263740B8-2B74-4187-9176-78E0015A97F4}"/>
              </a:ext>
            </a:extLst>
          </p:cNvPr>
          <p:cNvSpPr/>
          <p:nvPr/>
        </p:nvSpPr>
        <p:spPr>
          <a:xfrm>
            <a:off x="2884576" y="4087716"/>
            <a:ext cx="2270900" cy="1785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4A6FE0BA-6123-4ABD-9C6E-3E5418F105B3}"/>
              </a:ext>
            </a:extLst>
          </p:cNvPr>
          <p:cNvSpPr/>
          <p:nvPr/>
        </p:nvSpPr>
        <p:spPr>
          <a:xfrm>
            <a:off x="5842089" y="4071017"/>
            <a:ext cx="2054408" cy="19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3FC5D5DC-10F6-4DE1-851C-9889FD0B3350}"/>
              </a:ext>
            </a:extLst>
          </p:cNvPr>
          <p:cNvSpPr/>
          <p:nvPr/>
        </p:nvSpPr>
        <p:spPr>
          <a:xfrm>
            <a:off x="8530047" y="4035740"/>
            <a:ext cx="1057548" cy="2159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FD29D233-3CE9-461C-937A-C9E6D722F2EC}"/>
              </a:ext>
            </a:extLst>
          </p:cNvPr>
          <p:cNvSpPr txBox="1"/>
          <p:nvPr/>
        </p:nvSpPr>
        <p:spPr>
          <a:xfrm>
            <a:off x="3457303" y="4071017"/>
            <a:ext cx="1019831" cy="230832"/>
          </a:xfrm>
          <a:prstGeom prst="rect">
            <a:avLst/>
          </a:prstGeom>
          <a:noFill/>
        </p:spPr>
        <p:txBody>
          <a:bodyPr wrap="none" rtlCol="0">
            <a:spAutoFit/>
          </a:bodyPr>
          <a:lstStyle/>
          <a:p>
            <a:r>
              <a:rPr lang="en-IN" sz="900" dirty="0"/>
              <a:t>Sort and Shuffling</a:t>
            </a:r>
          </a:p>
        </p:txBody>
      </p:sp>
      <p:sp>
        <p:nvSpPr>
          <p:cNvPr id="55" name="TextBox 54">
            <a:extLst>
              <a:ext uri="{FF2B5EF4-FFF2-40B4-BE49-F238E27FC236}">
                <a16:creationId xmlns:a16="http://schemas.microsoft.com/office/drawing/2014/main" id="{68A003BF-632B-4859-A0C6-89B07B58D928}"/>
              </a:ext>
            </a:extLst>
          </p:cNvPr>
          <p:cNvSpPr txBox="1"/>
          <p:nvPr/>
        </p:nvSpPr>
        <p:spPr>
          <a:xfrm>
            <a:off x="6160228" y="4050245"/>
            <a:ext cx="1019831" cy="230832"/>
          </a:xfrm>
          <a:prstGeom prst="rect">
            <a:avLst/>
          </a:prstGeom>
          <a:noFill/>
        </p:spPr>
        <p:txBody>
          <a:bodyPr wrap="none" rtlCol="0">
            <a:spAutoFit/>
          </a:bodyPr>
          <a:lstStyle/>
          <a:p>
            <a:r>
              <a:rPr lang="en-IN" sz="900" dirty="0"/>
              <a:t>Sort and Shuffling</a:t>
            </a:r>
          </a:p>
        </p:txBody>
      </p:sp>
      <p:sp>
        <p:nvSpPr>
          <p:cNvPr id="56" name="TextBox 55">
            <a:extLst>
              <a:ext uri="{FF2B5EF4-FFF2-40B4-BE49-F238E27FC236}">
                <a16:creationId xmlns:a16="http://schemas.microsoft.com/office/drawing/2014/main" id="{8274C08C-C31D-43B2-A9F6-EBC3FDDD1383}"/>
              </a:ext>
            </a:extLst>
          </p:cNvPr>
          <p:cNvSpPr txBox="1"/>
          <p:nvPr/>
        </p:nvSpPr>
        <p:spPr>
          <a:xfrm>
            <a:off x="8558241" y="4028318"/>
            <a:ext cx="1019831" cy="230832"/>
          </a:xfrm>
          <a:prstGeom prst="rect">
            <a:avLst/>
          </a:prstGeom>
          <a:noFill/>
        </p:spPr>
        <p:txBody>
          <a:bodyPr wrap="none" rtlCol="0">
            <a:spAutoFit/>
          </a:bodyPr>
          <a:lstStyle/>
          <a:p>
            <a:r>
              <a:rPr lang="en-IN" sz="900" dirty="0"/>
              <a:t>Sort and Shuffling</a:t>
            </a:r>
          </a:p>
        </p:txBody>
      </p:sp>
      <p:sp>
        <p:nvSpPr>
          <p:cNvPr id="57" name="Rectangle 56">
            <a:extLst>
              <a:ext uri="{FF2B5EF4-FFF2-40B4-BE49-F238E27FC236}">
                <a16:creationId xmlns:a16="http://schemas.microsoft.com/office/drawing/2014/main" id="{DC7258F8-80C3-4444-BA34-919ECA7903EF}"/>
              </a:ext>
            </a:extLst>
          </p:cNvPr>
          <p:cNvSpPr/>
          <p:nvPr/>
        </p:nvSpPr>
        <p:spPr>
          <a:xfrm>
            <a:off x="10218555" y="4951262"/>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Reducer</a:t>
            </a:r>
          </a:p>
        </p:txBody>
      </p:sp>
      <p:sp>
        <p:nvSpPr>
          <p:cNvPr id="58" name="Arrow: Up 57">
            <a:extLst>
              <a:ext uri="{FF2B5EF4-FFF2-40B4-BE49-F238E27FC236}">
                <a16:creationId xmlns:a16="http://schemas.microsoft.com/office/drawing/2014/main" id="{E4BDDB08-DF69-4B06-A215-9A4C56E8F3D3}"/>
              </a:ext>
            </a:extLst>
          </p:cNvPr>
          <p:cNvSpPr/>
          <p:nvPr/>
        </p:nvSpPr>
        <p:spPr>
          <a:xfrm>
            <a:off x="2475140" y="4397533"/>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B090590F-F0EC-40E4-B0B1-9E1DE848165C}"/>
              </a:ext>
            </a:extLst>
          </p:cNvPr>
          <p:cNvSpPr/>
          <p:nvPr/>
        </p:nvSpPr>
        <p:spPr>
          <a:xfrm>
            <a:off x="5371151" y="4374928"/>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2E0360AE-8AA5-4621-A13C-7EAB34B1385D}"/>
              </a:ext>
            </a:extLst>
          </p:cNvPr>
          <p:cNvSpPr/>
          <p:nvPr/>
        </p:nvSpPr>
        <p:spPr>
          <a:xfrm>
            <a:off x="8075841" y="4423516"/>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E2648727-70D7-4961-A42D-29C133666316}"/>
              </a:ext>
            </a:extLst>
          </p:cNvPr>
          <p:cNvSpPr/>
          <p:nvPr/>
        </p:nvSpPr>
        <p:spPr>
          <a:xfrm rot="10800000">
            <a:off x="9716860" y="4423515"/>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5048FB8D-0E33-4510-BD1D-E73C58DB11C8}"/>
              </a:ext>
            </a:extLst>
          </p:cNvPr>
          <p:cNvSpPr/>
          <p:nvPr/>
        </p:nvSpPr>
        <p:spPr>
          <a:xfrm>
            <a:off x="10082349" y="507651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4F40C85B-BACB-4A8A-82E8-3C7FE12C5F3A}"/>
              </a:ext>
            </a:extLst>
          </p:cNvPr>
          <p:cNvSpPr/>
          <p:nvPr/>
        </p:nvSpPr>
        <p:spPr>
          <a:xfrm>
            <a:off x="10894567" y="4924868"/>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B4</a:t>
            </a:r>
          </a:p>
        </p:txBody>
      </p:sp>
      <p:sp>
        <p:nvSpPr>
          <p:cNvPr id="64" name="Arrow: Right 63">
            <a:extLst>
              <a:ext uri="{FF2B5EF4-FFF2-40B4-BE49-F238E27FC236}">
                <a16:creationId xmlns:a16="http://schemas.microsoft.com/office/drawing/2014/main" id="{F8302202-4430-4802-8308-90F2725B8F59}"/>
              </a:ext>
            </a:extLst>
          </p:cNvPr>
          <p:cNvSpPr/>
          <p:nvPr/>
        </p:nvSpPr>
        <p:spPr>
          <a:xfrm>
            <a:off x="10776307" y="502484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541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Job Tracker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4</a:t>
            </a:r>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Cylinder 23">
            <a:extLst>
              <a:ext uri="{FF2B5EF4-FFF2-40B4-BE49-F238E27FC236}">
                <a16:creationId xmlns:a16="http://schemas.microsoft.com/office/drawing/2014/main" id="{AF82939E-60AE-4351-9D44-9E71D0545669}"/>
              </a:ext>
            </a:extLst>
          </p:cNvPr>
          <p:cNvSpPr/>
          <p:nvPr/>
        </p:nvSpPr>
        <p:spPr>
          <a:xfrm>
            <a:off x="1040813" y="4881239"/>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27" name="Cylinder 26">
            <a:extLst>
              <a:ext uri="{FF2B5EF4-FFF2-40B4-BE49-F238E27FC236}">
                <a16:creationId xmlns:a16="http://schemas.microsoft.com/office/drawing/2014/main" id="{6D6B5559-9557-4069-9CF5-935E01758433}"/>
              </a:ext>
            </a:extLst>
          </p:cNvPr>
          <p:cNvSpPr/>
          <p:nvPr/>
        </p:nvSpPr>
        <p:spPr>
          <a:xfrm>
            <a:off x="3934367" y="4906327"/>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28" name="Cylinder 27">
            <a:extLst>
              <a:ext uri="{FF2B5EF4-FFF2-40B4-BE49-F238E27FC236}">
                <a16:creationId xmlns:a16="http://schemas.microsoft.com/office/drawing/2014/main" id="{5E2C040B-74F3-4D70-A47B-1F611669D7A9}"/>
              </a:ext>
            </a:extLst>
          </p:cNvPr>
          <p:cNvSpPr/>
          <p:nvPr/>
        </p:nvSpPr>
        <p:spPr>
          <a:xfrm>
            <a:off x="6807794" y="4916073"/>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
        <p:nvSpPr>
          <p:cNvPr id="19" name="Rectangle 18">
            <a:extLst>
              <a:ext uri="{FF2B5EF4-FFF2-40B4-BE49-F238E27FC236}">
                <a16:creationId xmlns:a16="http://schemas.microsoft.com/office/drawing/2014/main" id="{7A329713-6668-4DA5-8652-B61DFCE4E5A3}"/>
              </a:ext>
            </a:extLst>
          </p:cNvPr>
          <p:cNvSpPr/>
          <p:nvPr/>
        </p:nvSpPr>
        <p:spPr>
          <a:xfrm>
            <a:off x="1659663" y="4878500"/>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1" name="Rectangle 30">
            <a:extLst>
              <a:ext uri="{FF2B5EF4-FFF2-40B4-BE49-F238E27FC236}">
                <a16:creationId xmlns:a16="http://schemas.microsoft.com/office/drawing/2014/main" id="{BA11D6E3-92F3-4240-9FBC-9F1D2DD478AD}"/>
              </a:ext>
            </a:extLst>
          </p:cNvPr>
          <p:cNvSpPr/>
          <p:nvPr/>
        </p:nvSpPr>
        <p:spPr>
          <a:xfrm>
            <a:off x="4564516" y="4892225"/>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2" name="Rectangle 31">
            <a:extLst>
              <a:ext uri="{FF2B5EF4-FFF2-40B4-BE49-F238E27FC236}">
                <a16:creationId xmlns:a16="http://schemas.microsoft.com/office/drawing/2014/main" id="{E9964506-9D9F-4B8C-A560-C883EDA65866}"/>
              </a:ext>
            </a:extLst>
          </p:cNvPr>
          <p:cNvSpPr/>
          <p:nvPr/>
        </p:nvSpPr>
        <p:spPr>
          <a:xfrm>
            <a:off x="7378882" y="4906327"/>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3" name="Cylinder 32">
            <a:extLst>
              <a:ext uri="{FF2B5EF4-FFF2-40B4-BE49-F238E27FC236}">
                <a16:creationId xmlns:a16="http://schemas.microsoft.com/office/drawing/2014/main" id="{411BBB8D-FC53-4FE4-B063-1D7922046F6E}"/>
              </a:ext>
            </a:extLst>
          </p:cNvPr>
          <p:cNvSpPr/>
          <p:nvPr/>
        </p:nvSpPr>
        <p:spPr>
          <a:xfrm>
            <a:off x="2363426" y="487850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4" name="Cylinder 33">
            <a:extLst>
              <a:ext uri="{FF2B5EF4-FFF2-40B4-BE49-F238E27FC236}">
                <a16:creationId xmlns:a16="http://schemas.microsoft.com/office/drawing/2014/main" id="{53B26979-3541-4B4E-90D1-2DD06AEFE329}"/>
              </a:ext>
            </a:extLst>
          </p:cNvPr>
          <p:cNvSpPr/>
          <p:nvPr/>
        </p:nvSpPr>
        <p:spPr>
          <a:xfrm>
            <a:off x="5259437" y="488294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5" name="Cylinder 34">
            <a:extLst>
              <a:ext uri="{FF2B5EF4-FFF2-40B4-BE49-F238E27FC236}">
                <a16:creationId xmlns:a16="http://schemas.microsoft.com/office/drawing/2014/main" id="{0AB7D67E-00CB-4BAA-8BAA-825FCC165A89}"/>
              </a:ext>
            </a:extLst>
          </p:cNvPr>
          <p:cNvSpPr/>
          <p:nvPr/>
        </p:nvSpPr>
        <p:spPr>
          <a:xfrm>
            <a:off x="8008215" y="490367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21" name="Arrow: Right 20">
            <a:extLst>
              <a:ext uri="{FF2B5EF4-FFF2-40B4-BE49-F238E27FC236}">
                <a16:creationId xmlns:a16="http://schemas.microsoft.com/office/drawing/2014/main" id="{32CCA292-38BB-4575-AD0F-3711F656AD2C}"/>
              </a:ext>
            </a:extLst>
          </p:cNvPr>
          <p:cNvSpPr/>
          <p:nvPr/>
        </p:nvSpPr>
        <p:spPr>
          <a:xfrm>
            <a:off x="1518830" y="4964923"/>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D388F3FD-C7B5-40F4-A31F-05CB8F87DB51}"/>
              </a:ext>
            </a:extLst>
          </p:cNvPr>
          <p:cNvSpPr/>
          <p:nvPr/>
        </p:nvSpPr>
        <p:spPr>
          <a:xfrm>
            <a:off x="2210344"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B148EEE1-866C-414E-882C-F4DDEEA1E6C6}"/>
              </a:ext>
            </a:extLst>
          </p:cNvPr>
          <p:cNvSpPr/>
          <p:nvPr/>
        </p:nvSpPr>
        <p:spPr>
          <a:xfrm>
            <a:off x="4409060"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6A045CE-95FA-4F33-A498-D393AD354134}"/>
              </a:ext>
            </a:extLst>
          </p:cNvPr>
          <p:cNvSpPr/>
          <p:nvPr/>
        </p:nvSpPr>
        <p:spPr>
          <a:xfrm>
            <a:off x="5107981"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A194627C-9413-4F3B-A235-61CE7249305A}"/>
              </a:ext>
            </a:extLst>
          </p:cNvPr>
          <p:cNvSpPr/>
          <p:nvPr/>
        </p:nvSpPr>
        <p:spPr>
          <a:xfrm>
            <a:off x="7278738" y="5011291"/>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C5FE120-4E5C-4732-87BF-ABC9ED8B7B4F}"/>
              </a:ext>
            </a:extLst>
          </p:cNvPr>
          <p:cNvSpPr/>
          <p:nvPr/>
        </p:nvSpPr>
        <p:spPr>
          <a:xfrm>
            <a:off x="7909434"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D4BFF5F7-38E4-4F23-976C-1D4E8B813C5F}"/>
              </a:ext>
            </a:extLst>
          </p:cNvPr>
          <p:cNvSpPr/>
          <p:nvPr/>
        </p:nvSpPr>
        <p:spPr>
          <a:xfrm>
            <a:off x="9587596" y="4911430"/>
            <a:ext cx="466180" cy="111660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7" name="Cylinder 46">
            <a:extLst>
              <a:ext uri="{FF2B5EF4-FFF2-40B4-BE49-F238E27FC236}">
                <a16:creationId xmlns:a16="http://schemas.microsoft.com/office/drawing/2014/main" id="{503677F5-3C04-4F73-948A-028E76BFB1F5}"/>
              </a:ext>
            </a:extLst>
          </p:cNvPr>
          <p:cNvSpPr/>
          <p:nvPr/>
        </p:nvSpPr>
        <p:spPr>
          <a:xfrm>
            <a:off x="2342335"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8" name="Cylinder 47">
            <a:extLst>
              <a:ext uri="{FF2B5EF4-FFF2-40B4-BE49-F238E27FC236}">
                <a16:creationId xmlns:a16="http://schemas.microsoft.com/office/drawing/2014/main" id="{8F5F2594-15CA-48C0-988E-E6CBF621467C}"/>
              </a:ext>
            </a:extLst>
          </p:cNvPr>
          <p:cNvSpPr/>
          <p:nvPr/>
        </p:nvSpPr>
        <p:spPr>
          <a:xfrm>
            <a:off x="5233581"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9" name="Cylinder 48">
            <a:extLst>
              <a:ext uri="{FF2B5EF4-FFF2-40B4-BE49-F238E27FC236}">
                <a16:creationId xmlns:a16="http://schemas.microsoft.com/office/drawing/2014/main" id="{BA24DC92-CCF6-4641-9E9F-1675DBA7C19A}"/>
              </a:ext>
            </a:extLst>
          </p:cNvPr>
          <p:cNvSpPr/>
          <p:nvPr/>
        </p:nvSpPr>
        <p:spPr>
          <a:xfrm>
            <a:off x="7944644" y="4000915"/>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0" name="Cylinder 49">
            <a:extLst>
              <a:ext uri="{FF2B5EF4-FFF2-40B4-BE49-F238E27FC236}">
                <a16:creationId xmlns:a16="http://schemas.microsoft.com/office/drawing/2014/main" id="{7A50A17C-0A7D-4D39-BE41-DCDFB65A7230}"/>
              </a:ext>
            </a:extLst>
          </p:cNvPr>
          <p:cNvSpPr/>
          <p:nvPr/>
        </p:nvSpPr>
        <p:spPr>
          <a:xfrm>
            <a:off x="9587596" y="3885459"/>
            <a:ext cx="466180" cy="46247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1" name="Arrow: Right 50">
            <a:extLst>
              <a:ext uri="{FF2B5EF4-FFF2-40B4-BE49-F238E27FC236}">
                <a16:creationId xmlns:a16="http://schemas.microsoft.com/office/drawing/2014/main" id="{263740B8-2B74-4187-9176-78E0015A97F4}"/>
              </a:ext>
            </a:extLst>
          </p:cNvPr>
          <p:cNvSpPr/>
          <p:nvPr/>
        </p:nvSpPr>
        <p:spPr>
          <a:xfrm>
            <a:off x="2884576" y="4087716"/>
            <a:ext cx="2270900" cy="1785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4A6FE0BA-6123-4ABD-9C6E-3E5418F105B3}"/>
              </a:ext>
            </a:extLst>
          </p:cNvPr>
          <p:cNvSpPr/>
          <p:nvPr/>
        </p:nvSpPr>
        <p:spPr>
          <a:xfrm>
            <a:off x="5842089" y="4071017"/>
            <a:ext cx="2054408" cy="19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3FC5D5DC-10F6-4DE1-851C-9889FD0B3350}"/>
              </a:ext>
            </a:extLst>
          </p:cNvPr>
          <p:cNvSpPr/>
          <p:nvPr/>
        </p:nvSpPr>
        <p:spPr>
          <a:xfrm>
            <a:off x="8530047" y="4035740"/>
            <a:ext cx="1057548" cy="2159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FD29D233-3CE9-461C-937A-C9E6D722F2EC}"/>
              </a:ext>
            </a:extLst>
          </p:cNvPr>
          <p:cNvSpPr txBox="1"/>
          <p:nvPr/>
        </p:nvSpPr>
        <p:spPr>
          <a:xfrm>
            <a:off x="3457303" y="4071017"/>
            <a:ext cx="1019831" cy="230832"/>
          </a:xfrm>
          <a:prstGeom prst="rect">
            <a:avLst/>
          </a:prstGeom>
          <a:noFill/>
        </p:spPr>
        <p:txBody>
          <a:bodyPr wrap="none" rtlCol="0">
            <a:spAutoFit/>
          </a:bodyPr>
          <a:lstStyle/>
          <a:p>
            <a:r>
              <a:rPr lang="en-IN" sz="900" dirty="0"/>
              <a:t>Sort and Shuffling</a:t>
            </a:r>
          </a:p>
        </p:txBody>
      </p:sp>
      <p:sp>
        <p:nvSpPr>
          <p:cNvPr id="55" name="TextBox 54">
            <a:extLst>
              <a:ext uri="{FF2B5EF4-FFF2-40B4-BE49-F238E27FC236}">
                <a16:creationId xmlns:a16="http://schemas.microsoft.com/office/drawing/2014/main" id="{68A003BF-632B-4859-A0C6-89B07B58D928}"/>
              </a:ext>
            </a:extLst>
          </p:cNvPr>
          <p:cNvSpPr txBox="1"/>
          <p:nvPr/>
        </p:nvSpPr>
        <p:spPr>
          <a:xfrm>
            <a:off x="6160228" y="4050245"/>
            <a:ext cx="1019831" cy="230832"/>
          </a:xfrm>
          <a:prstGeom prst="rect">
            <a:avLst/>
          </a:prstGeom>
          <a:noFill/>
        </p:spPr>
        <p:txBody>
          <a:bodyPr wrap="none" rtlCol="0">
            <a:spAutoFit/>
          </a:bodyPr>
          <a:lstStyle/>
          <a:p>
            <a:r>
              <a:rPr lang="en-IN" sz="900" dirty="0"/>
              <a:t>Sort and Shuffling</a:t>
            </a:r>
          </a:p>
        </p:txBody>
      </p:sp>
      <p:sp>
        <p:nvSpPr>
          <p:cNvPr id="56" name="TextBox 55">
            <a:extLst>
              <a:ext uri="{FF2B5EF4-FFF2-40B4-BE49-F238E27FC236}">
                <a16:creationId xmlns:a16="http://schemas.microsoft.com/office/drawing/2014/main" id="{8274C08C-C31D-43B2-A9F6-EBC3FDDD1383}"/>
              </a:ext>
            </a:extLst>
          </p:cNvPr>
          <p:cNvSpPr txBox="1"/>
          <p:nvPr/>
        </p:nvSpPr>
        <p:spPr>
          <a:xfrm>
            <a:off x="8558241" y="4028318"/>
            <a:ext cx="1019831" cy="230832"/>
          </a:xfrm>
          <a:prstGeom prst="rect">
            <a:avLst/>
          </a:prstGeom>
          <a:noFill/>
        </p:spPr>
        <p:txBody>
          <a:bodyPr wrap="none" rtlCol="0">
            <a:spAutoFit/>
          </a:bodyPr>
          <a:lstStyle/>
          <a:p>
            <a:r>
              <a:rPr lang="en-IN" sz="900" dirty="0"/>
              <a:t>Sort and Shuffling</a:t>
            </a:r>
          </a:p>
        </p:txBody>
      </p:sp>
      <p:sp>
        <p:nvSpPr>
          <p:cNvPr id="57" name="Rectangle 56">
            <a:extLst>
              <a:ext uri="{FF2B5EF4-FFF2-40B4-BE49-F238E27FC236}">
                <a16:creationId xmlns:a16="http://schemas.microsoft.com/office/drawing/2014/main" id="{DC7258F8-80C3-4444-BA34-919ECA7903EF}"/>
              </a:ext>
            </a:extLst>
          </p:cNvPr>
          <p:cNvSpPr/>
          <p:nvPr/>
        </p:nvSpPr>
        <p:spPr>
          <a:xfrm>
            <a:off x="10218555" y="4951262"/>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Reducer</a:t>
            </a:r>
          </a:p>
        </p:txBody>
      </p:sp>
      <p:sp>
        <p:nvSpPr>
          <p:cNvPr id="58" name="Arrow: Up 57">
            <a:extLst>
              <a:ext uri="{FF2B5EF4-FFF2-40B4-BE49-F238E27FC236}">
                <a16:creationId xmlns:a16="http://schemas.microsoft.com/office/drawing/2014/main" id="{E4BDDB08-DF69-4B06-A215-9A4C56E8F3D3}"/>
              </a:ext>
            </a:extLst>
          </p:cNvPr>
          <p:cNvSpPr/>
          <p:nvPr/>
        </p:nvSpPr>
        <p:spPr>
          <a:xfrm>
            <a:off x="2475140" y="4397533"/>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B090590F-F0EC-40E4-B0B1-9E1DE848165C}"/>
              </a:ext>
            </a:extLst>
          </p:cNvPr>
          <p:cNvSpPr/>
          <p:nvPr/>
        </p:nvSpPr>
        <p:spPr>
          <a:xfrm>
            <a:off x="5371151" y="4374928"/>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2E0360AE-8AA5-4621-A13C-7EAB34B1385D}"/>
              </a:ext>
            </a:extLst>
          </p:cNvPr>
          <p:cNvSpPr/>
          <p:nvPr/>
        </p:nvSpPr>
        <p:spPr>
          <a:xfrm>
            <a:off x="8075841" y="4423516"/>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E2648727-70D7-4961-A42D-29C133666316}"/>
              </a:ext>
            </a:extLst>
          </p:cNvPr>
          <p:cNvSpPr/>
          <p:nvPr/>
        </p:nvSpPr>
        <p:spPr>
          <a:xfrm rot="10800000">
            <a:off x="9716860" y="4423515"/>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5048FB8D-0E33-4510-BD1D-E73C58DB11C8}"/>
              </a:ext>
            </a:extLst>
          </p:cNvPr>
          <p:cNvSpPr/>
          <p:nvPr/>
        </p:nvSpPr>
        <p:spPr>
          <a:xfrm>
            <a:off x="10082349" y="507651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4F40C85B-BACB-4A8A-82E8-3C7FE12C5F3A}"/>
              </a:ext>
            </a:extLst>
          </p:cNvPr>
          <p:cNvSpPr/>
          <p:nvPr/>
        </p:nvSpPr>
        <p:spPr>
          <a:xfrm>
            <a:off x="10894567" y="4924868"/>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B4</a:t>
            </a:r>
          </a:p>
        </p:txBody>
      </p:sp>
      <p:sp>
        <p:nvSpPr>
          <p:cNvPr id="64" name="Arrow: Right 63">
            <a:extLst>
              <a:ext uri="{FF2B5EF4-FFF2-40B4-BE49-F238E27FC236}">
                <a16:creationId xmlns:a16="http://schemas.microsoft.com/office/drawing/2014/main" id="{F8302202-4430-4802-8308-90F2725B8F59}"/>
              </a:ext>
            </a:extLst>
          </p:cNvPr>
          <p:cNvSpPr/>
          <p:nvPr/>
        </p:nvSpPr>
        <p:spPr>
          <a:xfrm>
            <a:off x="10776307" y="502484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5" name="Cylinder 64">
            <a:extLst>
              <a:ext uri="{FF2B5EF4-FFF2-40B4-BE49-F238E27FC236}">
                <a16:creationId xmlns:a16="http://schemas.microsoft.com/office/drawing/2014/main" id="{0D253781-FB7B-465C-9200-56D6664D47ED}"/>
              </a:ext>
            </a:extLst>
          </p:cNvPr>
          <p:cNvSpPr/>
          <p:nvPr/>
        </p:nvSpPr>
        <p:spPr>
          <a:xfrm>
            <a:off x="1025982" y="531468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66" name="Rectangle 65">
            <a:extLst>
              <a:ext uri="{FF2B5EF4-FFF2-40B4-BE49-F238E27FC236}">
                <a16:creationId xmlns:a16="http://schemas.microsoft.com/office/drawing/2014/main" id="{555530DB-2F00-453A-B761-57159A382E9B}"/>
              </a:ext>
            </a:extLst>
          </p:cNvPr>
          <p:cNvSpPr/>
          <p:nvPr/>
        </p:nvSpPr>
        <p:spPr>
          <a:xfrm>
            <a:off x="1644832" y="5311941"/>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67" name="Arrow: Right 66">
            <a:extLst>
              <a:ext uri="{FF2B5EF4-FFF2-40B4-BE49-F238E27FC236}">
                <a16:creationId xmlns:a16="http://schemas.microsoft.com/office/drawing/2014/main" id="{47F49C56-E594-4327-999A-9F841D04BA88}"/>
              </a:ext>
            </a:extLst>
          </p:cNvPr>
          <p:cNvSpPr/>
          <p:nvPr/>
        </p:nvSpPr>
        <p:spPr>
          <a:xfrm>
            <a:off x="1503999" y="539836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19950F12-4278-4ADB-9504-2230B4F7D23D}"/>
              </a:ext>
            </a:extLst>
          </p:cNvPr>
          <p:cNvSpPr/>
          <p:nvPr/>
        </p:nvSpPr>
        <p:spPr>
          <a:xfrm>
            <a:off x="1025982" y="574538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69" name="Rectangle 68">
            <a:extLst>
              <a:ext uri="{FF2B5EF4-FFF2-40B4-BE49-F238E27FC236}">
                <a16:creationId xmlns:a16="http://schemas.microsoft.com/office/drawing/2014/main" id="{9D4DDBC1-59B1-486C-BAB9-47754C17BB99}"/>
              </a:ext>
            </a:extLst>
          </p:cNvPr>
          <p:cNvSpPr/>
          <p:nvPr/>
        </p:nvSpPr>
        <p:spPr>
          <a:xfrm>
            <a:off x="1644832" y="5742643"/>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70" name="Arrow: Right 69">
            <a:extLst>
              <a:ext uri="{FF2B5EF4-FFF2-40B4-BE49-F238E27FC236}">
                <a16:creationId xmlns:a16="http://schemas.microsoft.com/office/drawing/2014/main" id="{4C4E09E6-0CE3-4F07-B59F-B9617E2716A5}"/>
              </a:ext>
            </a:extLst>
          </p:cNvPr>
          <p:cNvSpPr/>
          <p:nvPr/>
        </p:nvSpPr>
        <p:spPr>
          <a:xfrm>
            <a:off x="1503999" y="582906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C958E33-1D0C-4BCD-87E4-E47D1B61B484}"/>
                  </a:ext>
                </a:extLst>
              </p14:cNvPr>
              <p14:cNvContentPartPr/>
              <p14:nvPr/>
            </p14:nvContentPartPr>
            <p14:xfrm>
              <a:off x="1403280" y="2076480"/>
              <a:ext cx="2432520" cy="3118320"/>
            </p14:xfrm>
          </p:contentPart>
        </mc:Choice>
        <mc:Fallback xmlns="">
          <p:pic>
            <p:nvPicPr>
              <p:cNvPr id="9" name="Ink 8">
                <a:extLst>
                  <a:ext uri="{FF2B5EF4-FFF2-40B4-BE49-F238E27FC236}">
                    <a16:creationId xmlns:a16="http://schemas.microsoft.com/office/drawing/2014/main" id="{BC958E33-1D0C-4BCD-87E4-E47D1B61B484}"/>
                  </a:ext>
                </a:extLst>
              </p:cNvPr>
              <p:cNvPicPr/>
              <p:nvPr/>
            </p:nvPicPr>
            <p:blipFill>
              <a:blip r:embed="rId3"/>
              <a:stretch>
                <a:fillRect/>
              </a:stretch>
            </p:blipFill>
            <p:spPr>
              <a:xfrm>
                <a:off x="1393920" y="2067120"/>
                <a:ext cx="2451240" cy="3137040"/>
              </a:xfrm>
              <a:prstGeom prst="rect">
                <a:avLst/>
              </a:prstGeom>
            </p:spPr>
          </p:pic>
        </mc:Fallback>
      </mc:AlternateContent>
    </p:spTree>
    <p:extLst>
      <p:ext uri="{BB962C8B-B14F-4D97-AF65-F5344CB8AC3E}">
        <p14:creationId xmlns:p14="http://schemas.microsoft.com/office/powerpoint/2010/main" val="2579819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Master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4</a:t>
            </a:r>
          </a:p>
        </p:txBody>
      </p:sp>
      <p:sp>
        <p:nvSpPr>
          <p:cNvPr id="9" name="Rectangle 8">
            <a:extLst>
              <a:ext uri="{FF2B5EF4-FFF2-40B4-BE49-F238E27FC236}">
                <a16:creationId xmlns:a16="http://schemas.microsoft.com/office/drawing/2014/main" id="{03F56379-F08A-486C-B281-BCD7418CA547}"/>
              </a:ext>
            </a:extLst>
          </p:cNvPr>
          <p:cNvSpPr/>
          <p:nvPr/>
        </p:nvSpPr>
        <p:spPr>
          <a:xfrm>
            <a:off x="5016137" y="2838994"/>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65F2859-D8A6-41FB-9E2A-B3710D468896}"/>
              </a:ext>
            </a:extLst>
          </p:cNvPr>
          <p:cNvSpPr/>
          <p:nvPr/>
        </p:nvSpPr>
        <p:spPr>
          <a:xfrm>
            <a:off x="1178921"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5F7D2AE-B296-4768-9DBD-8CC4B8183160}"/>
              </a:ext>
            </a:extLst>
          </p:cNvPr>
          <p:cNvSpPr/>
          <p:nvPr/>
        </p:nvSpPr>
        <p:spPr>
          <a:xfrm>
            <a:off x="4023360"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99CA588-FB6D-49F8-B37B-5BD4694A44CA}"/>
              </a:ext>
            </a:extLst>
          </p:cNvPr>
          <p:cNvSpPr/>
          <p:nvPr/>
        </p:nvSpPr>
        <p:spPr>
          <a:xfrm>
            <a:off x="6924402" y="5656216"/>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2F916FF-DF01-462A-A26F-8F5AF71E3144}"/>
              </a:ext>
            </a:extLst>
          </p:cNvPr>
          <p:cNvSpPr/>
          <p:nvPr/>
        </p:nvSpPr>
        <p:spPr>
          <a:xfrm>
            <a:off x="9666513" y="5656216"/>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537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C8D1-D5C9-4E37-8057-30D40037F7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976950E-21D2-4FF5-9A96-551EFD948A1D}"/>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E3992C7-42A7-41EF-8C12-7CA28D0AFB8F}"/>
              </a:ext>
            </a:extLst>
          </p:cNvPr>
          <p:cNvSpPr/>
          <p:nvPr/>
        </p:nvSpPr>
        <p:spPr>
          <a:xfrm>
            <a:off x="1132114" y="2285954"/>
            <a:ext cx="1079862" cy="6357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B384D21-F6F8-4BB8-9171-C188AAF5B4EE}"/>
              </a:ext>
            </a:extLst>
          </p:cNvPr>
          <p:cNvSpPr/>
          <p:nvPr/>
        </p:nvSpPr>
        <p:spPr>
          <a:xfrm>
            <a:off x="1132114" y="3111137"/>
            <a:ext cx="1079862" cy="63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371E24-2637-4CE6-BE29-3DE6250C73B4}"/>
              </a:ext>
            </a:extLst>
          </p:cNvPr>
          <p:cNvSpPr/>
          <p:nvPr/>
        </p:nvSpPr>
        <p:spPr>
          <a:xfrm>
            <a:off x="1132114" y="3881800"/>
            <a:ext cx="1079862" cy="635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8EC9A4A-5526-4F70-A509-316507A3F7AD}"/>
              </a:ext>
            </a:extLst>
          </p:cNvPr>
          <p:cNvSpPr/>
          <p:nvPr/>
        </p:nvSpPr>
        <p:spPr>
          <a:xfrm>
            <a:off x="1132114" y="4652463"/>
            <a:ext cx="1079862" cy="635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153464-DD5F-405F-A73A-F5B6EA1A8482}"/>
              </a:ext>
            </a:extLst>
          </p:cNvPr>
          <p:cNvSpPr/>
          <p:nvPr/>
        </p:nvSpPr>
        <p:spPr>
          <a:xfrm>
            <a:off x="1132114" y="5423126"/>
            <a:ext cx="1079862" cy="6357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77F1BA-5AA3-47E6-86E8-4F8DA5B4F53A}"/>
              </a:ext>
            </a:extLst>
          </p:cNvPr>
          <p:cNvSpPr/>
          <p:nvPr/>
        </p:nvSpPr>
        <p:spPr>
          <a:xfrm>
            <a:off x="5403669" y="2290990"/>
            <a:ext cx="1079862" cy="6357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8EC03B5-34D3-4F71-9826-EC65C9AB02CC}"/>
              </a:ext>
            </a:extLst>
          </p:cNvPr>
          <p:cNvSpPr/>
          <p:nvPr/>
        </p:nvSpPr>
        <p:spPr>
          <a:xfrm>
            <a:off x="2599509" y="242461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AAC0A46-217F-4BEC-8B98-DA8E3B32D7DA}"/>
              </a:ext>
            </a:extLst>
          </p:cNvPr>
          <p:cNvSpPr/>
          <p:nvPr/>
        </p:nvSpPr>
        <p:spPr>
          <a:xfrm>
            <a:off x="2599509" y="325918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0481FB7-D902-407E-828C-DA8C64F22B64}"/>
              </a:ext>
            </a:extLst>
          </p:cNvPr>
          <p:cNvSpPr/>
          <p:nvPr/>
        </p:nvSpPr>
        <p:spPr>
          <a:xfrm>
            <a:off x="2599509" y="4029845"/>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B34DA649-9512-4A05-98DA-0BDCED92BC10}"/>
              </a:ext>
            </a:extLst>
          </p:cNvPr>
          <p:cNvSpPr/>
          <p:nvPr/>
        </p:nvSpPr>
        <p:spPr>
          <a:xfrm>
            <a:off x="2599509" y="477801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57B11276-5C17-4625-A5E6-48E67C346DBC}"/>
              </a:ext>
            </a:extLst>
          </p:cNvPr>
          <p:cNvSpPr/>
          <p:nvPr/>
        </p:nvSpPr>
        <p:spPr>
          <a:xfrm>
            <a:off x="2599509" y="5575437"/>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A57B0DE7-78E8-4AB6-923E-FB95139692EE}"/>
              </a:ext>
            </a:extLst>
          </p:cNvPr>
          <p:cNvSpPr/>
          <p:nvPr/>
        </p:nvSpPr>
        <p:spPr>
          <a:xfrm>
            <a:off x="6777445" y="2400438"/>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22EB254-E850-473C-9AAA-E65BEB999EBE}"/>
              </a:ext>
            </a:extLst>
          </p:cNvPr>
          <p:cNvSpPr txBox="1"/>
          <p:nvPr/>
        </p:nvSpPr>
        <p:spPr>
          <a:xfrm>
            <a:off x="3402803" y="2400438"/>
            <a:ext cx="1720086" cy="369332"/>
          </a:xfrm>
          <a:prstGeom prst="rect">
            <a:avLst/>
          </a:prstGeom>
          <a:noFill/>
        </p:spPr>
        <p:txBody>
          <a:bodyPr wrap="none" rtlCol="0">
            <a:spAutoFit/>
          </a:bodyPr>
          <a:lstStyle/>
          <a:p>
            <a:r>
              <a:rPr lang="en-IN" dirty="0"/>
              <a:t>Master Machine</a:t>
            </a:r>
          </a:p>
        </p:txBody>
      </p:sp>
      <p:sp>
        <p:nvSpPr>
          <p:cNvPr id="17" name="TextBox 16">
            <a:extLst>
              <a:ext uri="{FF2B5EF4-FFF2-40B4-BE49-F238E27FC236}">
                <a16:creationId xmlns:a16="http://schemas.microsoft.com/office/drawing/2014/main" id="{72D6BB6B-C0A2-4E97-8B5A-290D5048C84E}"/>
              </a:ext>
            </a:extLst>
          </p:cNvPr>
          <p:cNvSpPr txBox="1"/>
          <p:nvPr/>
        </p:nvSpPr>
        <p:spPr>
          <a:xfrm>
            <a:off x="3402803" y="3234238"/>
            <a:ext cx="1435521" cy="369332"/>
          </a:xfrm>
          <a:prstGeom prst="rect">
            <a:avLst/>
          </a:prstGeom>
          <a:noFill/>
        </p:spPr>
        <p:txBody>
          <a:bodyPr wrap="none" rtlCol="0">
            <a:spAutoFit/>
          </a:bodyPr>
          <a:lstStyle/>
          <a:p>
            <a:r>
              <a:rPr lang="en-IN" dirty="0"/>
              <a:t>Worker Node</a:t>
            </a:r>
          </a:p>
        </p:txBody>
      </p:sp>
      <p:sp>
        <p:nvSpPr>
          <p:cNvPr id="18" name="TextBox 17">
            <a:extLst>
              <a:ext uri="{FF2B5EF4-FFF2-40B4-BE49-F238E27FC236}">
                <a16:creationId xmlns:a16="http://schemas.microsoft.com/office/drawing/2014/main" id="{BCAA589A-B8B8-420F-BF42-D19B3F183079}"/>
              </a:ext>
            </a:extLst>
          </p:cNvPr>
          <p:cNvSpPr txBox="1"/>
          <p:nvPr/>
        </p:nvSpPr>
        <p:spPr>
          <a:xfrm>
            <a:off x="3402802" y="4000148"/>
            <a:ext cx="2247410" cy="369332"/>
          </a:xfrm>
          <a:prstGeom prst="rect">
            <a:avLst/>
          </a:prstGeom>
          <a:noFill/>
        </p:spPr>
        <p:txBody>
          <a:bodyPr wrap="none" rtlCol="0">
            <a:spAutoFit/>
          </a:bodyPr>
          <a:lstStyle/>
          <a:p>
            <a:r>
              <a:rPr lang="en-IN" dirty="0"/>
              <a:t>HDFS Master Daemon</a:t>
            </a:r>
          </a:p>
        </p:txBody>
      </p:sp>
      <p:sp>
        <p:nvSpPr>
          <p:cNvPr id="20" name="TextBox 19">
            <a:extLst>
              <a:ext uri="{FF2B5EF4-FFF2-40B4-BE49-F238E27FC236}">
                <a16:creationId xmlns:a16="http://schemas.microsoft.com/office/drawing/2014/main" id="{360249CD-C0A0-4579-8736-E0A70D280001}"/>
              </a:ext>
            </a:extLst>
          </p:cNvPr>
          <p:cNvSpPr txBox="1"/>
          <p:nvPr/>
        </p:nvSpPr>
        <p:spPr>
          <a:xfrm>
            <a:off x="3381293" y="4778012"/>
            <a:ext cx="1228991" cy="369332"/>
          </a:xfrm>
          <a:prstGeom prst="rect">
            <a:avLst/>
          </a:prstGeom>
          <a:noFill/>
        </p:spPr>
        <p:txBody>
          <a:bodyPr wrap="none" rtlCol="0">
            <a:spAutoFit/>
          </a:bodyPr>
          <a:lstStyle/>
          <a:p>
            <a:r>
              <a:rPr lang="en-IN" dirty="0"/>
              <a:t>Job Tracker</a:t>
            </a:r>
          </a:p>
        </p:txBody>
      </p:sp>
      <p:sp>
        <p:nvSpPr>
          <p:cNvPr id="21" name="TextBox 20">
            <a:extLst>
              <a:ext uri="{FF2B5EF4-FFF2-40B4-BE49-F238E27FC236}">
                <a16:creationId xmlns:a16="http://schemas.microsoft.com/office/drawing/2014/main" id="{45361004-34EE-403E-A22C-F8477A5F2A39}"/>
              </a:ext>
            </a:extLst>
          </p:cNvPr>
          <p:cNvSpPr txBox="1"/>
          <p:nvPr/>
        </p:nvSpPr>
        <p:spPr>
          <a:xfrm>
            <a:off x="3509556" y="5611812"/>
            <a:ext cx="2272225" cy="369332"/>
          </a:xfrm>
          <a:prstGeom prst="rect">
            <a:avLst/>
          </a:prstGeom>
          <a:noFill/>
        </p:spPr>
        <p:txBody>
          <a:bodyPr wrap="none" rtlCol="0">
            <a:spAutoFit/>
          </a:bodyPr>
          <a:lstStyle/>
          <a:p>
            <a:r>
              <a:rPr lang="en-IN" dirty="0"/>
              <a:t>HDFS Worker Daemon</a:t>
            </a:r>
          </a:p>
        </p:txBody>
      </p:sp>
      <p:sp>
        <p:nvSpPr>
          <p:cNvPr id="22" name="TextBox 21">
            <a:extLst>
              <a:ext uri="{FF2B5EF4-FFF2-40B4-BE49-F238E27FC236}">
                <a16:creationId xmlns:a16="http://schemas.microsoft.com/office/drawing/2014/main" id="{526ED7F1-C0B5-4162-AC86-C116E5D565A3}"/>
              </a:ext>
            </a:extLst>
          </p:cNvPr>
          <p:cNvSpPr txBox="1"/>
          <p:nvPr/>
        </p:nvSpPr>
        <p:spPr>
          <a:xfrm>
            <a:off x="7416133" y="2370741"/>
            <a:ext cx="1310359" cy="369332"/>
          </a:xfrm>
          <a:prstGeom prst="rect">
            <a:avLst/>
          </a:prstGeom>
          <a:noFill/>
        </p:spPr>
        <p:txBody>
          <a:bodyPr wrap="none" rtlCol="0">
            <a:spAutoFit/>
          </a:bodyPr>
          <a:lstStyle/>
          <a:p>
            <a:r>
              <a:rPr lang="en-IN" dirty="0"/>
              <a:t>Task Tracker</a:t>
            </a:r>
          </a:p>
        </p:txBody>
      </p:sp>
      <p:cxnSp>
        <p:nvCxnSpPr>
          <p:cNvPr id="23" name="Straight Arrow Connector 22">
            <a:extLst>
              <a:ext uri="{FF2B5EF4-FFF2-40B4-BE49-F238E27FC236}">
                <a16:creationId xmlns:a16="http://schemas.microsoft.com/office/drawing/2014/main" id="{B9351E87-4604-4BBF-B6DC-2AA516A394B3}"/>
              </a:ext>
            </a:extLst>
          </p:cNvPr>
          <p:cNvCxnSpPr>
            <a:cxnSpLocks/>
          </p:cNvCxnSpPr>
          <p:nvPr/>
        </p:nvCxnSpPr>
        <p:spPr>
          <a:xfrm>
            <a:off x="5590168" y="3531279"/>
            <a:ext cx="706863"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5" name="Arrow: Right 24">
            <a:extLst>
              <a:ext uri="{FF2B5EF4-FFF2-40B4-BE49-F238E27FC236}">
                <a16:creationId xmlns:a16="http://schemas.microsoft.com/office/drawing/2014/main" id="{DC2E8F4C-5C15-41F0-8FAA-FC76FAE5FD3D}"/>
              </a:ext>
            </a:extLst>
          </p:cNvPr>
          <p:cNvSpPr/>
          <p:nvPr/>
        </p:nvSpPr>
        <p:spPr>
          <a:xfrm>
            <a:off x="6787618" y="3361461"/>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94C2A04-DE81-487C-B120-77BDD696E2C2}"/>
              </a:ext>
            </a:extLst>
          </p:cNvPr>
          <p:cNvSpPr txBox="1"/>
          <p:nvPr/>
        </p:nvSpPr>
        <p:spPr>
          <a:xfrm>
            <a:off x="7416133" y="3331764"/>
            <a:ext cx="1134734" cy="369332"/>
          </a:xfrm>
          <a:prstGeom prst="rect">
            <a:avLst/>
          </a:prstGeom>
          <a:noFill/>
        </p:spPr>
        <p:txBody>
          <a:bodyPr wrap="none" rtlCol="0">
            <a:spAutoFit/>
          </a:bodyPr>
          <a:lstStyle/>
          <a:p>
            <a:r>
              <a:rPr lang="en-IN" dirty="0"/>
              <a:t>Heartbeat</a:t>
            </a:r>
          </a:p>
        </p:txBody>
      </p:sp>
    </p:spTree>
    <p:extLst>
      <p:ext uri="{BB962C8B-B14F-4D97-AF65-F5344CB8AC3E}">
        <p14:creationId xmlns:p14="http://schemas.microsoft.com/office/powerpoint/2010/main" val="4190697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2439-C7B8-4BD4-B93E-86E38B053C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A943CF-8DCC-4E49-B700-9E2D96F2B51E}"/>
              </a:ext>
            </a:extLst>
          </p:cNvPr>
          <p:cNvSpPr>
            <a:spLocks noGrp="1"/>
          </p:cNvSpPr>
          <p:nvPr>
            <p:ph idx="1"/>
          </p:nvPr>
        </p:nvSpPr>
        <p:spPr/>
        <p:txBody>
          <a:bodyPr/>
          <a:lstStyle/>
          <a:p>
            <a:endParaRPr lang="en-IN" dirty="0"/>
          </a:p>
        </p:txBody>
      </p:sp>
      <p:pic>
        <p:nvPicPr>
          <p:cNvPr id="4" name="Graphic 3" descr="Paper">
            <a:extLst>
              <a:ext uri="{FF2B5EF4-FFF2-40B4-BE49-F238E27FC236}">
                <a16:creationId xmlns:a16="http://schemas.microsoft.com/office/drawing/2014/main" id="{D1FFE6B1-1C6B-41E7-B42C-F4F40A5FE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3056"/>
            <a:ext cx="2562976" cy="2562976"/>
          </a:xfrm>
          <a:prstGeom prst="rect">
            <a:avLst/>
          </a:prstGeom>
        </p:spPr>
      </p:pic>
      <p:sp>
        <p:nvSpPr>
          <p:cNvPr id="5" name="TextBox 4">
            <a:extLst>
              <a:ext uri="{FF2B5EF4-FFF2-40B4-BE49-F238E27FC236}">
                <a16:creationId xmlns:a16="http://schemas.microsoft.com/office/drawing/2014/main" id="{B247C9C2-EBE3-40D1-95F0-82B6ADDC6D1C}"/>
              </a:ext>
            </a:extLst>
          </p:cNvPr>
          <p:cNvSpPr txBox="1"/>
          <p:nvPr/>
        </p:nvSpPr>
        <p:spPr>
          <a:xfrm>
            <a:off x="1419720" y="4001294"/>
            <a:ext cx="1422890" cy="830997"/>
          </a:xfrm>
          <a:prstGeom prst="rect">
            <a:avLst/>
          </a:prstGeom>
          <a:noFill/>
        </p:spPr>
        <p:txBody>
          <a:bodyPr wrap="none" rtlCol="0">
            <a:spAutoFit/>
          </a:bodyPr>
          <a:lstStyle/>
          <a:p>
            <a:r>
              <a:rPr lang="en-IN" sz="1600" dirty="0"/>
              <a:t>Bus Car Train</a:t>
            </a:r>
          </a:p>
          <a:p>
            <a:r>
              <a:rPr lang="en-IN" sz="1600" dirty="0"/>
              <a:t>Train Plane Car</a:t>
            </a:r>
          </a:p>
          <a:p>
            <a:r>
              <a:rPr lang="en-IN" sz="1600" dirty="0"/>
              <a:t>Bus Bus Plane</a:t>
            </a:r>
          </a:p>
        </p:txBody>
      </p:sp>
      <p:sp>
        <p:nvSpPr>
          <p:cNvPr id="6" name="Arrow: Right 5">
            <a:extLst>
              <a:ext uri="{FF2B5EF4-FFF2-40B4-BE49-F238E27FC236}">
                <a16:creationId xmlns:a16="http://schemas.microsoft.com/office/drawing/2014/main" id="{0CEF1D8F-C5E9-4764-977D-A25870D87EDB}"/>
              </a:ext>
            </a:extLst>
          </p:cNvPr>
          <p:cNvSpPr/>
          <p:nvPr/>
        </p:nvSpPr>
        <p:spPr>
          <a:xfrm>
            <a:off x="3579223" y="4093029"/>
            <a:ext cx="1541417" cy="574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B61269E7-57E5-45A2-9AA1-DF960EA5E5A5}"/>
              </a:ext>
            </a:extLst>
          </p:cNvPr>
          <p:cNvSpPr/>
          <p:nvPr/>
        </p:nvSpPr>
        <p:spPr>
          <a:xfrm>
            <a:off x="5677988" y="2052637"/>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9" name="Cylinder 8">
            <a:extLst>
              <a:ext uri="{FF2B5EF4-FFF2-40B4-BE49-F238E27FC236}">
                <a16:creationId xmlns:a16="http://schemas.microsoft.com/office/drawing/2014/main" id="{5F485C2C-5ECC-492F-8364-950EEF88968B}"/>
              </a:ext>
            </a:extLst>
          </p:cNvPr>
          <p:cNvSpPr/>
          <p:nvPr/>
        </p:nvSpPr>
        <p:spPr>
          <a:xfrm>
            <a:off x="5677988" y="3548078"/>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10" name="Cylinder 9">
            <a:extLst>
              <a:ext uri="{FF2B5EF4-FFF2-40B4-BE49-F238E27FC236}">
                <a16:creationId xmlns:a16="http://schemas.microsoft.com/office/drawing/2014/main" id="{C8AAFED3-A318-462F-B172-358C6C4E6B3B}"/>
              </a:ext>
            </a:extLst>
          </p:cNvPr>
          <p:cNvSpPr/>
          <p:nvPr/>
        </p:nvSpPr>
        <p:spPr>
          <a:xfrm>
            <a:off x="5677988" y="5045438"/>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Tree>
    <p:extLst>
      <p:ext uri="{BB962C8B-B14F-4D97-AF65-F5344CB8AC3E}">
        <p14:creationId xmlns:p14="http://schemas.microsoft.com/office/powerpoint/2010/main" val="2634759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F075-47F8-44AA-912E-FE9E4E6339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6333EF-647A-4BC1-B1D4-0FC12B15984D}"/>
              </a:ext>
            </a:extLst>
          </p:cNvPr>
          <p:cNvSpPr>
            <a:spLocks noGrp="1"/>
          </p:cNvSpPr>
          <p:nvPr>
            <p:ph idx="1"/>
          </p:nvPr>
        </p:nvSpPr>
        <p:spPr/>
        <p:txBody>
          <a:bodyPr/>
          <a:lstStyle/>
          <a:p>
            <a:endParaRPr lang="en-IN" dirty="0"/>
          </a:p>
        </p:txBody>
      </p:sp>
      <p:pic>
        <p:nvPicPr>
          <p:cNvPr id="4" name="Graphic 3" descr="Paper">
            <a:extLst>
              <a:ext uri="{FF2B5EF4-FFF2-40B4-BE49-F238E27FC236}">
                <a16:creationId xmlns:a16="http://schemas.microsoft.com/office/drawing/2014/main" id="{F4821029-85E7-492E-BEB2-B7ABEC1126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3056"/>
            <a:ext cx="2562976" cy="2562976"/>
          </a:xfrm>
          <a:prstGeom prst="rect">
            <a:avLst/>
          </a:prstGeom>
        </p:spPr>
      </p:pic>
      <p:sp>
        <p:nvSpPr>
          <p:cNvPr id="6" name="TextBox 5">
            <a:extLst>
              <a:ext uri="{FF2B5EF4-FFF2-40B4-BE49-F238E27FC236}">
                <a16:creationId xmlns:a16="http://schemas.microsoft.com/office/drawing/2014/main" id="{3E906458-0BD2-4F4C-B0A8-0DB54FDC9FAC}"/>
              </a:ext>
            </a:extLst>
          </p:cNvPr>
          <p:cNvSpPr txBox="1"/>
          <p:nvPr/>
        </p:nvSpPr>
        <p:spPr>
          <a:xfrm>
            <a:off x="1419720" y="4001294"/>
            <a:ext cx="1422890" cy="830997"/>
          </a:xfrm>
          <a:prstGeom prst="rect">
            <a:avLst/>
          </a:prstGeom>
          <a:noFill/>
        </p:spPr>
        <p:txBody>
          <a:bodyPr wrap="none" rtlCol="0">
            <a:spAutoFit/>
          </a:bodyPr>
          <a:lstStyle/>
          <a:p>
            <a:r>
              <a:rPr lang="en-IN" sz="1600" dirty="0"/>
              <a:t>Bus Car Train</a:t>
            </a:r>
          </a:p>
          <a:p>
            <a:r>
              <a:rPr lang="en-IN" sz="1600" dirty="0"/>
              <a:t>Train Plane Car</a:t>
            </a:r>
          </a:p>
          <a:p>
            <a:r>
              <a:rPr lang="en-IN" sz="1600" dirty="0"/>
              <a:t>Bus Bus Plane</a:t>
            </a:r>
          </a:p>
        </p:txBody>
      </p:sp>
      <p:sp>
        <p:nvSpPr>
          <p:cNvPr id="7" name="TextBox 6">
            <a:extLst>
              <a:ext uri="{FF2B5EF4-FFF2-40B4-BE49-F238E27FC236}">
                <a16:creationId xmlns:a16="http://schemas.microsoft.com/office/drawing/2014/main" id="{4DFCF564-FAD3-4EDB-BD21-72605C4A87A1}"/>
              </a:ext>
            </a:extLst>
          </p:cNvPr>
          <p:cNvSpPr txBox="1"/>
          <p:nvPr/>
        </p:nvSpPr>
        <p:spPr>
          <a:xfrm>
            <a:off x="1419720" y="2630922"/>
            <a:ext cx="867610" cy="369332"/>
          </a:xfrm>
          <a:prstGeom prst="rect">
            <a:avLst/>
          </a:prstGeom>
          <a:noFill/>
        </p:spPr>
        <p:txBody>
          <a:bodyPr wrap="none" rtlCol="0">
            <a:spAutoFit/>
          </a:bodyPr>
          <a:lstStyle/>
          <a:p>
            <a:r>
              <a:rPr lang="en-IN" dirty="0"/>
              <a:t>Stage 1</a:t>
            </a:r>
          </a:p>
        </p:txBody>
      </p:sp>
      <p:pic>
        <p:nvPicPr>
          <p:cNvPr id="8" name="Graphic 7" descr="Paper">
            <a:extLst>
              <a:ext uri="{FF2B5EF4-FFF2-40B4-BE49-F238E27FC236}">
                <a16:creationId xmlns:a16="http://schemas.microsoft.com/office/drawing/2014/main" id="{3F492BD7-B19A-4B3C-8D5B-1D10A11C7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0954" y="2883056"/>
            <a:ext cx="2562976" cy="2562976"/>
          </a:xfrm>
          <a:prstGeom prst="rect">
            <a:avLst/>
          </a:prstGeom>
        </p:spPr>
      </p:pic>
      <p:sp>
        <p:nvSpPr>
          <p:cNvPr id="9" name="TextBox 8">
            <a:extLst>
              <a:ext uri="{FF2B5EF4-FFF2-40B4-BE49-F238E27FC236}">
                <a16:creationId xmlns:a16="http://schemas.microsoft.com/office/drawing/2014/main" id="{C1082C8F-47A5-4F95-83CA-52EA59E445BF}"/>
              </a:ext>
            </a:extLst>
          </p:cNvPr>
          <p:cNvSpPr txBox="1"/>
          <p:nvPr/>
        </p:nvSpPr>
        <p:spPr>
          <a:xfrm>
            <a:off x="3862474" y="2630922"/>
            <a:ext cx="867610" cy="369332"/>
          </a:xfrm>
          <a:prstGeom prst="rect">
            <a:avLst/>
          </a:prstGeom>
          <a:noFill/>
        </p:spPr>
        <p:txBody>
          <a:bodyPr wrap="none" rtlCol="0">
            <a:spAutoFit/>
          </a:bodyPr>
          <a:lstStyle/>
          <a:p>
            <a:r>
              <a:rPr lang="en-IN" dirty="0"/>
              <a:t>Stage 2</a:t>
            </a:r>
          </a:p>
        </p:txBody>
      </p:sp>
      <p:sp>
        <p:nvSpPr>
          <p:cNvPr id="11" name="TextBox 10">
            <a:extLst>
              <a:ext uri="{FF2B5EF4-FFF2-40B4-BE49-F238E27FC236}">
                <a16:creationId xmlns:a16="http://schemas.microsoft.com/office/drawing/2014/main" id="{4E397137-2759-45DC-83FE-BA3CE591D12E}"/>
              </a:ext>
            </a:extLst>
          </p:cNvPr>
          <p:cNvSpPr txBox="1"/>
          <p:nvPr/>
        </p:nvSpPr>
        <p:spPr>
          <a:xfrm>
            <a:off x="3915461" y="3272855"/>
            <a:ext cx="1682084" cy="1754326"/>
          </a:xfrm>
          <a:prstGeom prst="rect">
            <a:avLst/>
          </a:prstGeom>
          <a:noFill/>
        </p:spPr>
        <p:txBody>
          <a:bodyPr wrap="square">
            <a:spAutoFit/>
          </a:bodyPr>
          <a:lstStyle/>
          <a:p>
            <a:r>
              <a:rPr lang="en-IN" sz="1200" dirty="0">
                <a:solidFill>
                  <a:schemeClr val="accent1"/>
                </a:solidFill>
              </a:rPr>
              <a:t>Bus,1</a:t>
            </a:r>
          </a:p>
          <a:p>
            <a:r>
              <a:rPr lang="en-IN" sz="1200" dirty="0">
                <a:solidFill>
                  <a:schemeClr val="accent1"/>
                </a:solidFill>
              </a:rPr>
              <a:t>Car,1 </a:t>
            </a:r>
          </a:p>
          <a:p>
            <a:r>
              <a:rPr lang="en-IN" sz="1200" dirty="0">
                <a:solidFill>
                  <a:schemeClr val="accent1"/>
                </a:solidFill>
              </a:rPr>
              <a:t>Train,1</a:t>
            </a:r>
          </a:p>
          <a:p>
            <a:r>
              <a:rPr lang="en-IN" sz="1200" dirty="0">
                <a:solidFill>
                  <a:schemeClr val="accent2"/>
                </a:solidFill>
              </a:rPr>
              <a:t>Train,1 </a:t>
            </a:r>
          </a:p>
          <a:p>
            <a:r>
              <a:rPr lang="en-IN" sz="1200" dirty="0">
                <a:solidFill>
                  <a:schemeClr val="accent2"/>
                </a:solidFill>
              </a:rPr>
              <a:t>Plane,1 </a:t>
            </a:r>
          </a:p>
          <a:p>
            <a:r>
              <a:rPr lang="en-IN" sz="1200" dirty="0">
                <a:solidFill>
                  <a:schemeClr val="accent2"/>
                </a:solidFill>
              </a:rPr>
              <a:t>Car,1</a:t>
            </a:r>
          </a:p>
          <a:p>
            <a:r>
              <a:rPr lang="en-IN" sz="1200" dirty="0">
                <a:solidFill>
                  <a:srgbClr val="FF0000"/>
                </a:solidFill>
              </a:rPr>
              <a:t>Bus,1 </a:t>
            </a:r>
          </a:p>
          <a:p>
            <a:r>
              <a:rPr lang="en-IN" sz="1200" dirty="0">
                <a:solidFill>
                  <a:srgbClr val="FF0000"/>
                </a:solidFill>
              </a:rPr>
              <a:t>Bus,1 </a:t>
            </a:r>
          </a:p>
          <a:p>
            <a:r>
              <a:rPr lang="en-IN" sz="1200" dirty="0">
                <a:solidFill>
                  <a:srgbClr val="FF0000"/>
                </a:solidFill>
              </a:rPr>
              <a:t>Plane,1</a:t>
            </a:r>
          </a:p>
        </p:txBody>
      </p:sp>
    </p:spTree>
    <p:extLst>
      <p:ext uri="{BB962C8B-B14F-4D97-AF65-F5344CB8AC3E}">
        <p14:creationId xmlns:p14="http://schemas.microsoft.com/office/powerpoint/2010/main" val="2264421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3BA2-FE28-4FE5-A10E-A03A9B332B34}"/>
              </a:ext>
            </a:extLst>
          </p:cNvPr>
          <p:cNvSpPr>
            <a:spLocks noGrp="1"/>
          </p:cNvSpPr>
          <p:nvPr>
            <p:ph type="title"/>
          </p:nvPr>
        </p:nvSpPr>
        <p:spPr/>
        <p:txBody>
          <a:bodyPr/>
          <a:lstStyle/>
          <a:p>
            <a:r>
              <a:rPr lang="en-IN" dirty="0"/>
              <a:t>YARN(Yet another Resource Negotiator)</a:t>
            </a:r>
          </a:p>
        </p:txBody>
      </p:sp>
      <p:sp>
        <p:nvSpPr>
          <p:cNvPr id="3" name="Content Placeholder 2">
            <a:extLst>
              <a:ext uri="{FF2B5EF4-FFF2-40B4-BE49-F238E27FC236}">
                <a16:creationId xmlns:a16="http://schemas.microsoft.com/office/drawing/2014/main" id="{D1D2C03B-61C4-4691-BCC3-D5CC8E7F25FD}"/>
              </a:ext>
            </a:extLst>
          </p:cNvPr>
          <p:cNvSpPr>
            <a:spLocks noGrp="1"/>
          </p:cNvSpPr>
          <p:nvPr>
            <p:ph idx="1"/>
          </p:nvPr>
        </p:nvSpPr>
        <p:spPr/>
        <p:txBody>
          <a:bodyPr/>
          <a:lstStyle/>
          <a:p>
            <a:r>
              <a:rPr lang="en-IN" dirty="0"/>
              <a:t>Version 1 -&gt; Mapreduce V1 -&gt; Resource allocation and Job Handling </a:t>
            </a:r>
          </a:p>
          <a:p>
            <a:r>
              <a:rPr lang="en-IN" dirty="0"/>
              <a:t>In version2 -&gt; Hadoop -&gt; they separated the job handler and the resource allocation by means of 2 different principles</a:t>
            </a:r>
          </a:p>
          <a:p>
            <a:r>
              <a:rPr lang="en-IN" dirty="0"/>
              <a:t>MapReduce v2 -&gt; Actual job will run on MapReduce v2 under the guidance YARN</a:t>
            </a:r>
          </a:p>
          <a:p>
            <a:r>
              <a:rPr lang="en-IN" dirty="0"/>
              <a:t>YARN -&gt; Allocating the resources that is required for running the job</a:t>
            </a:r>
          </a:p>
        </p:txBody>
      </p:sp>
    </p:spTree>
    <p:extLst>
      <p:ext uri="{BB962C8B-B14F-4D97-AF65-F5344CB8AC3E}">
        <p14:creationId xmlns:p14="http://schemas.microsoft.com/office/powerpoint/2010/main" val="4250412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1EF-C14F-4FD2-850F-AD9DCC933EA6}"/>
              </a:ext>
            </a:extLst>
          </p:cNvPr>
          <p:cNvSpPr>
            <a:spLocks noGrp="1"/>
          </p:cNvSpPr>
          <p:nvPr>
            <p:ph type="title"/>
          </p:nvPr>
        </p:nvSpPr>
        <p:spPr/>
        <p:txBody>
          <a:bodyPr/>
          <a:lstStyle/>
          <a:p>
            <a:r>
              <a:rPr lang="en-IN" dirty="0"/>
              <a:t>YARN(Yet another Resource Negotiator)</a:t>
            </a:r>
          </a:p>
        </p:txBody>
      </p:sp>
      <p:sp>
        <p:nvSpPr>
          <p:cNvPr id="3" name="Content Placeholder 2">
            <a:extLst>
              <a:ext uri="{FF2B5EF4-FFF2-40B4-BE49-F238E27FC236}">
                <a16:creationId xmlns:a16="http://schemas.microsoft.com/office/drawing/2014/main" id="{9E9FA88F-9517-42E1-A25B-1842D1A3FEE7}"/>
              </a:ext>
            </a:extLst>
          </p:cNvPr>
          <p:cNvSpPr>
            <a:spLocks noGrp="1"/>
          </p:cNvSpPr>
          <p:nvPr>
            <p:ph idx="1"/>
          </p:nvPr>
        </p:nvSpPr>
        <p:spPr/>
        <p:txBody>
          <a:bodyPr>
            <a:normAutofit/>
          </a:bodyPr>
          <a:lstStyle/>
          <a:p>
            <a:r>
              <a:rPr lang="en-IN" dirty="0"/>
              <a:t>It was developed by the company Horton Works</a:t>
            </a:r>
          </a:p>
          <a:p>
            <a:r>
              <a:rPr lang="en-IN" dirty="0"/>
              <a:t>Idea was introduced this technology which will act as OS</a:t>
            </a:r>
          </a:p>
          <a:p>
            <a:r>
              <a:rPr lang="en-IN" dirty="0"/>
              <a:t>YARN -&gt; Distributed OS -&gt; interface to manage the cluster hardware(entire cluster)</a:t>
            </a:r>
          </a:p>
          <a:p>
            <a:r>
              <a:rPr lang="en-IN" dirty="0"/>
              <a:t>Cluster Capacity -&gt; only from the Worker Nodes</a:t>
            </a:r>
          </a:p>
        </p:txBody>
      </p:sp>
    </p:spTree>
    <p:extLst>
      <p:ext uri="{BB962C8B-B14F-4D97-AF65-F5344CB8AC3E}">
        <p14:creationId xmlns:p14="http://schemas.microsoft.com/office/powerpoint/2010/main" val="2304956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DD86-8576-48A2-886A-B1A9F76C2059}"/>
              </a:ext>
            </a:extLst>
          </p:cNvPr>
          <p:cNvSpPr>
            <a:spLocks noGrp="1"/>
          </p:cNvSpPr>
          <p:nvPr>
            <p:ph type="title"/>
          </p:nvPr>
        </p:nvSpPr>
        <p:spPr/>
        <p:txBody>
          <a:bodyPr/>
          <a:lstStyle/>
          <a:p>
            <a:r>
              <a:rPr lang="en-IN" dirty="0"/>
              <a:t>YARN</a:t>
            </a:r>
          </a:p>
        </p:txBody>
      </p:sp>
      <p:sp>
        <p:nvSpPr>
          <p:cNvPr id="3" name="Content Placeholder 2">
            <a:extLst>
              <a:ext uri="{FF2B5EF4-FFF2-40B4-BE49-F238E27FC236}">
                <a16:creationId xmlns:a16="http://schemas.microsoft.com/office/drawing/2014/main" id="{D269CBE0-C93B-49CA-8B4A-5FD2CC5CD9C6}"/>
              </a:ext>
            </a:extLst>
          </p:cNvPr>
          <p:cNvSpPr>
            <a:spLocks noGrp="1"/>
          </p:cNvSpPr>
          <p:nvPr>
            <p:ph idx="1"/>
          </p:nvPr>
        </p:nvSpPr>
        <p:spPr/>
        <p:txBody>
          <a:bodyPr>
            <a:normAutofit/>
          </a:bodyPr>
          <a:lstStyle/>
          <a:p>
            <a:r>
              <a:rPr lang="en-IN" dirty="0"/>
              <a:t>Distributed OS</a:t>
            </a:r>
          </a:p>
          <a:p>
            <a:pPr lvl="1"/>
            <a:r>
              <a:rPr lang="en-IN" dirty="0"/>
              <a:t>Managing the Cluster Hardware(Cluster Capacity)</a:t>
            </a:r>
          </a:p>
          <a:p>
            <a:pPr lvl="1"/>
            <a:r>
              <a:rPr lang="en-IN" dirty="0"/>
              <a:t>Resource allocation for Apps/Tasks</a:t>
            </a:r>
          </a:p>
          <a:p>
            <a:pPr lvl="1"/>
            <a:r>
              <a:rPr lang="en-IN" dirty="0"/>
              <a:t>Monitor the health of entire cluster(Worker Node down, it will try to run the job somewhere else, wait for heartbeat from the worker node which is down)</a:t>
            </a:r>
          </a:p>
          <a:p>
            <a:pPr lvl="2"/>
            <a:r>
              <a:rPr lang="en-IN" dirty="0"/>
              <a:t>Heartbeat -&gt; kind of communication message that is send from Worker node to Master node(inform the worker node is alive)</a:t>
            </a:r>
          </a:p>
          <a:p>
            <a:pPr lvl="1"/>
            <a:r>
              <a:rPr lang="en-IN" dirty="0"/>
              <a:t>Logging -&gt; log file aggregation property is there </a:t>
            </a:r>
          </a:p>
          <a:p>
            <a:pPr lvl="1"/>
            <a:r>
              <a:rPr lang="en-IN" dirty="0"/>
              <a:t>Pluggable -&gt; install(Spark, Tez, MapReduce)</a:t>
            </a:r>
          </a:p>
          <a:p>
            <a:pPr lvl="1"/>
            <a:r>
              <a:rPr lang="en-IN" dirty="0"/>
              <a:t>Prioritization -&gt; priority to job</a:t>
            </a:r>
          </a:p>
        </p:txBody>
      </p:sp>
    </p:spTree>
    <p:extLst>
      <p:ext uri="{BB962C8B-B14F-4D97-AF65-F5344CB8AC3E}">
        <p14:creationId xmlns:p14="http://schemas.microsoft.com/office/powerpoint/2010/main" val="283523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8BD4-10D0-4C8F-8826-6DC5B7E626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E7C0DF-3CF8-4B78-A0A1-74C84C221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8029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Content Placeholder 65" descr="User">
            <a:extLst>
              <a:ext uri="{FF2B5EF4-FFF2-40B4-BE49-F238E27FC236}">
                <a16:creationId xmlns:a16="http://schemas.microsoft.com/office/drawing/2014/main" id="{E9F3DEC4-D4C0-4B7C-921C-44630DF910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217" y="2116183"/>
            <a:ext cx="914400" cy="914400"/>
          </a:xfrm>
        </p:spPr>
      </p:pic>
      <p:sp>
        <p:nvSpPr>
          <p:cNvPr id="4" name="Rectangle 3">
            <a:extLst>
              <a:ext uri="{FF2B5EF4-FFF2-40B4-BE49-F238E27FC236}">
                <a16:creationId xmlns:a16="http://schemas.microsoft.com/office/drawing/2014/main" id="{52855161-8785-4941-9BEA-89A05632709D}"/>
              </a:ext>
            </a:extLst>
          </p:cNvPr>
          <p:cNvSpPr/>
          <p:nvPr/>
        </p:nvSpPr>
        <p:spPr>
          <a:xfrm>
            <a:off x="3283132" y="2011680"/>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Yarn Master</a:t>
            </a:r>
          </a:p>
        </p:txBody>
      </p:sp>
      <p:sp>
        <p:nvSpPr>
          <p:cNvPr id="5" name="Rectangle 4">
            <a:extLst>
              <a:ext uri="{FF2B5EF4-FFF2-40B4-BE49-F238E27FC236}">
                <a16:creationId xmlns:a16="http://schemas.microsoft.com/office/drawing/2014/main" id="{213C3A4E-856C-4EB1-9044-8BCE3619B1C8}"/>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1</a:t>
            </a:r>
          </a:p>
        </p:txBody>
      </p:sp>
      <p:sp>
        <p:nvSpPr>
          <p:cNvPr id="6" name="Rectangle 5">
            <a:extLst>
              <a:ext uri="{FF2B5EF4-FFF2-40B4-BE49-F238E27FC236}">
                <a16:creationId xmlns:a16="http://schemas.microsoft.com/office/drawing/2014/main" id="{C765D531-C4D3-482A-BD5C-5EDD9E78C0DA}"/>
              </a:ext>
            </a:extLst>
          </p:cNvPr>
          <p:cNvSpPr/>
          <p:nvPr/>
        </p:nvSpPr>
        <p:spPr>
          <a:xfrm>
            <a:off x="4443548" y="2821577"/>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C135551-1865-4EB7-8241-158AAB12EA28}"/>
              </a:ext>
            </a:extLst>
          </p:cNvPr>
          <p:cNvSpPr/>
          <p:nvPr/>
        </p:nvSpPr>
        <p:spPr>
          <a:xfrm>
            <a:off x="1178921"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F1297BA-A590-4AD7-B2BD-7EF9EE3879E0}"/>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8530001-1E28-44EB-AEF1-11AC4C7EFEE8}"/>
              </a:ext>
            </a:extLst>
          </p:cNvPr>
          <p:cNvSpPr/>
          <p:nvPr/>
        </p:nvSpPr>
        <p:spPr>
          <a:xfrm>
            <a:off x="5978435" y="201168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dirty="0"/>
              <a:t>HDFS Master</a:t>
            </a:r>
          </a:p>
        </p:txBody>
      </p:sp>
      <p:sp>
        <p:nvSpPr>
          <p:cNvPr id="12" name="Rectangle 11">
            <a:extLst>
              <a:ext uri="{FF2B5EF4-FFF2-40B4-BE49-F238E27FC236}">
                <a16:creationId xmlns:a16="http://schemas.microsoft.com/office/drawing/2014/main" id="{72A8DD21-5981-4959-9FCF-98365AB04CC7}"/>
              </a:ext>
            </a:extLst>
          </p:cNvPr>
          <p:cNvSpPr/>
          <p:nvPr/>
        </p:nvSpPr>
        <p:spPr>
          <a:xfrm>
            <a:off x="7143206" y="2821577"/>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BE4DB9C-7057-4603-A68F-3479C65BC81C}"/>
              </a:ext>
            </a:extLst>
          </p:cNvPr>
          <p:cNvSpPr/>
          <p:nvPr/>
        </p:nvSpPr>
        <p:spPr>
          <a:xfrm>
            <a:off x="3864430"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2</a:t>
            </a:r>
          </a:p>
        </p:txBody>
      </p:sp>
      <p:sp>
        <p:nvSpPr>
          <p:cNvPr id="14" name="Rectangle 13">
            <a:extLst>
              <a:ext uri="{FF2B5EF4-FFF2-40B4-BE49-F238E27FC236}">
                <a16:creationId xmlns:a16="http://schemas.microsoft.com/office/drawing/2014/main" id="{776467E6-E745-4BBB-B552-C62D8086BD24}"/>
              </a:ext>
            </a:extLst>
          </p:cNvPr>
          <p:cNvSpPr/>
          <p:nvPr/>
        </p:nvSpPr>
        <p:spPr>
          <a:xfrm>
            <a:off x="4072345"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8A32DF3-E9B5-41AC-BC86-943BCBFAA163}"/>
              </a:ext>
            </a:extLst>
          </p:cNvPr>
          <p:cNvSpPr/>
          <p:nvPr/>
        </p:nvSpPr>
        <p:spPr>
          <a:xfrm>
            <a:off x="4893128"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CC134FA-5899-407A-B6E0-CE78E30D60FA}"/>
              </a:ext>
            </a:extLst>
          </p:cNvPr>
          <p:cNvSpPr/>
          <p:nvPr/>
        </p:nvSpPr>
        <p:spPr>
          <a:xfrm>
            <a:off x="6659880"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3</a:t>
            </a:r>
          </a:p>
        </p:txBody>
      </p:sp>
      <p:sp>
        <p:nvSpPr>
          <p:cNvPr id="17" name="Rectangle 16">
            <a:extLst>
              <a:ext uri="{FF2B5EF4-FFF2-40B4-BE49-F238E27FC236}">
                <a16:creationId xmlns:a16="http://schemas.microsoft.com/office/drawing/2014/main" id="{35F3A2AF-F714-43F1-BF5F-860B4A123461}"/>
              </a:ext>
            </a:extLst>
          </p:cNvPr>
          <p:cNvSpPr/>
          <p:nvPr/>
        </p:nvSpPr>
        <p:spPr>
          <a:xfrm>
            <a:off x="6867795"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727B43F-6598-4D66-9039-773B4D5A56B3}"/>
              </a:ext>
            </a:extLst>
          </p:cNvPr>
          <p:cNvSpPr/>
          <p:nvPr/>
        </p:nvSpPr>
        <p:spPr>
          <a:xfrm>
            <a:off x="7688578"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84F0A10-A300-43B5-88DC-125F552B1BFA}"/>
              </a:ext>
            </a:extLst>
          </p:cNvPr>
          <p:cNvSpPr/>
          <p:nvPr/>
        </p:nvSpPr>
        <p:spPr>
          <a:xfrm>
            <a:off x="9322525" y="4800123"/>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4</a:t>
            </a:r>
          </a:p>
        </p:txBody>
      </p:sp>
      <p:sp>
        <p:nvSpPr>
          <p:cNvPr id="20" name="Rectangle 19">
            <a:extLst>
              <a:ext uri="{FF2B5EF4-FFF2-40B4-BE49-F238E27FC236}">
                <a16:creationId xmlns:a16="http://schemas.microsoft.com/office/drawing/2014/main" id="{002A4CC3-9FCE-4539-B1FE-B25B210D7802}"/>
              </a:ext>
            </a:extLst>
          </p:cNvPr>
          <p:cNvSpPr/>
          <p:nvPr/>
        </p:nvSpPr>
        <p:spPr>
          <a:xfrm>
            <a:off x="9530440" y="5563824"/>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3F1951E7-C636-4CE9-8CE6-1775268F20D7}"/>
              </a:ext>
            </a:extLst>
          </p:cNvPr>
          <p:cNvSpPr/>
          <p:nvPr/>
        </p:nvSpPr>
        <p:spPr>
          <a:xfrm>
            <a:off x="10351223" y="5563824"/>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E27133D-1F4D-4568-A305-D1D7CBA0AE9F}"/>
              </a:ext>
            </a:extLst>
          </p:cNvPr>
          <p:cNvSpPr/>
          <p:nvPr/>
        </p:nvSpPr>
        <p:spPr>
          <a:xfrm>
            <a:off x="959032" y="411956"/>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071D1A26-8B5D-4DA3-BD11-C7A25412AD38}"/>
              </a:ext>
            </a:extLst>
          </p:cNvPr>
          <p:cNvSpPr/>
          <p:nvPr/>
        </p:nvSpPr>
        <p:spPr>
          <a:xfrm>
            <a:off x="1912619" y="461554"/>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8B202315-7191-4C0C-902D-B5AEF682A639}"/>
              </a:ext>
            </a:extLst>
          </p:cNvPr>
          <p:cNvSpPr txBox="1"/>
          <p:nvPr/>
        </p:nvSpPr>
        <p:spPr>
          <a:xfrm>
            <a:off x="2211978" y="414440"/>
            <a:ext cx="1940211" cy="369332"/>
          </a:xfrm>
          <a:prstGeom prst="rect">
            <a:avLst/>
          </a:prstGeom>
          <a:noFill/>
        </p:spPr>
        <p:txBody>
          <a:bodyPr wrap="none" rtlCol="0">
            <a:spAutoFit/>
          </a:bodyPr>
          <a:lstStyle/>
          <a:p>
            <a:r>
              <a:rPr lang="en-IN" dirty="0"/>
              <a:t>Resource Manager</a:t>
            </a:r>
          </a:p>
        </p:txBody>
      </p:sp>
      <p:sp>
        <p:nvSpPr>
          <p:cNvPr id="29" name="Rectangle 28">
            <a:extLst>
              <a:ext uri="{FF2B5EF4-FFF2-40B4-BE49-F238E27FC236}">
                <a16:creationId xmlns:a16="http://schemas.microsoft.com/office/drawing/2014/main" id="{7FEA51E7-2502-4628-9481-017FB20EAF20}"/>
              </a:ext>
            </a:extLst>
          </p:cNvPr>
          <p:cNvSpPr/>
          <p:nvPr/>
        </p:nvSpPr>
        <p:spPr>
          <a:xfrm>
            <a:off x="959032" y="1025763"/>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164693C9-5B74-45E9-A025-9701096E5487}"/>
              </a:ext>
            </a:extLst>
          </p:cNvPr>
          <p:cNvSpPr/>
          <p:nvPr/>
        </p:nvSpPr>
        <p:spPr>
          <a:xfrm>
            <a:off x="1912618" y="1073660"/>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29DA9BC-8FBB-4559-9F91-D766735F763A}"/>
              </a:ext>
            </a:extLst>
          </p:cNvPr>
          <p:cNvSpPr txBox="1"/>
          <p:nvPr/>
        </p:nvSpPr>
        <p:spPr>
          <a:xfrm>
            <a:off x="2211977" y="1023649"/>
            <a:ext cx="1305165" cy="369332"/>
          </a:xfrm>
          <a:prstGeom prst="rect">
            <a:avLst/>
          </a:prstGeom>
          <a:noFill/>
        </p:spPr>
        <p:txBody>
          <a:bodyPr wrap="none" rtlCol="0">
            <a:spAutoFit/>
          </a:bodyPr>
          <a:lstStyle/>
          <a:p>
            <a:r>
              <a:rPr lang="en-IN" dirty="0"/>
              <a:t>Name Node</a:t>
            </a:r>
          </a:p>
        </p:txBody>
      </p:sp>
      <p:sp>
        <p:nvSpPr>
          <p:cNvPr id="32" name="Rectangle 31">
            <a:extLst>
              <a:ext uri="{FF2B5EF4-FFF2-40B4-BE49-F238E27FC236}">
                <a16:creationId xmlns:a16="http://schemas.microsoft.com/office/drawing/2014/main" id="{32E1B1EA-F9C4-483E-A7B9-1D452402BEB7}"/>
              </a:ext>
            </a:extLst>
          </p:cNvPr>
          <p:cNvSpPr/>
          <p:nvPr/>
        </p:nvSpPr>
        <p:spPr>
          <a:xfrm>
            <a:off x="4446815" y="396239"/>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1C908F72-AC61-4F58-9D22-6C7F743E7779}"/>
              </a:ext>
            </a:extLst>
          </p:cNvPr>
          <p:cNvSpPr/>
          <p:nvPr/>
        </p:nvSpPr>
        <p:spPr>
          <a:xfrm>
            <a:off x="5477146" y="459853"/>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6F58EC7B-5A4A-41BC-822F-19D808C3D8EE}"/>
              </a:ext>
            </a:extLst>
          </p:cNvPr>
          <p:cNvSpPr txBox="1"/>
          <p:nvPr/>
        </p:nvSpPr>
        <p:spPr>
          <a:xfrm>
            <a:off x="5776505" y="414507"/>
            <a:ext cx="1588576" cy="369332"/>
          </a:xfrm>
          <a:prstGeom prst="rect">
            <a:avLst/>
          </a:prstGeom>
          <a:noFill/>
        </p:spPr>
        <p:txBody>
          <a:bodyPr wrap="none" rtlCol="0">
            <a:spAutoFit/>
          </a:bodyPr>
          <a:lstStyle/>
          <a:p>
            <a:r>
              <a:rPr lang="en-IN" dirty="0"/>
              <a:t>Node Manager</a:t>
            </a:r>
          </a:p>
        </p:txBody>
      </p:sp>
      <p:sp>
        <p:nvSpPr>
          <p:cNvPr id="35" name="Rectangle 34">
            <a:extLst>
              <a:ext uri="{FF2B5EF4-FFF2-40B4-BE49-F238E27FC236}">
                <a16:creationId xmlns:a16="http://schemas.microsoft.com/office/drawing/2014/main" id="{7F6401C0-51F1-4E4B-AD6C-0320C3D728D1}"/>
              </a:ext>
            </a:extLst>
          </p:cNvPr>
          <p:cNvSpPr/>
          <p:nvPr/>
        </p:nvSpPr>
        <p:spPr>
          <a:xfrm>
            <a:off x="4446815" y="1102598"/>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545C0217-24F0-475F-BC20-A704EFEBCEE0}"/>
              </a:ext>
            </a:extLst>
          </p:cNvPr>
          <p:cNvSpPr/>
          <p:nvPr/>
        </p:nvSpPr>
        <p:spPr>
          <a:xfrm>
            <a:off x="5477146" y="1178751"/>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5A3DE902-365B-4161-B98F-75AA415C3BE0}"/>
              </a:ext>
            </a:extLst>
          </p:cNvPr>
          <p:cNvSpPr txBox="1"/>
          <p:nvPr/>
        </p:nvSpPr>
        <p:spPr>
          <a:xfrm>
            <a:off x="5826775" y="1115406"/>
            <a:ext cx="1181606" cy="369332"/>
          </a:xfrm>
          <a:prstGeom prst="rect">
            <a:avLst/>
          </a:prstGeom>
          <a:noFill/>
        </p:spPr>
        <p:txBody>
          <a:bodyPr wrap="none" rtlCol="0">
            <a:spAutoFit/>
          </a:bodyPr>
          <a:lstStyle/>
          <a:p>
            <a:r>
              <a:rPr lang="en-IN" dirty="0"/>
              <a:t>Data Node</a:t>
            </a:r>
          </a:p>
        </p:txBody>
      </p:sp>
      <p:cxnSp>
        <p:nvCxnSpPr>
          <p:cNvPr id="39" name="Straight Connector 38">
            <a:extLst>
              <a:ext uri="{FF2B5EF4-FFF2-40B4-BE49-F238E27FC236}">
                <a16:creationId xmlns:a16="http://schemas.microsoft.com/office/drawing/2014/main" id="{9B32E654-38FF-4AB2-9E38-A738BBA5DA86}"/>
              </a:ext>
            </a:extLst>
          </p:cNvPr>
          <p:cNvCxnSpPr/>
          <p:nvPr/>
        </p:nvCxnSpPr>
        <p:spPr>
          <a:xfrm flipV="1">
            <a:off x="2466705" y="3030583"/>
            <a:ext cx="4898376" cy="2664823"/>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D5308B9D-73A9-4603-90AB-516B40DD9137}"/>
              </a:ext>
            </a:extLst>
          </p:cNvPr>
          <p:cNvCxnSpPr>
            <a:cxnSpLocks/>
          </p:cNvCxnSpPr>
          <p:nvPr/>
        </p:nvCxnSpPr>
        <p:spPr>
          <a:xfrm flipV="1">
            <a:off x="5350139" y="3079876"/>
            <a:ext cx="2069469" cy="268176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27F8F3A6-3E83-4D77-84F9-9BB259BA4285}"/>
              </a:ext>
            </a:extLst>
          </p:cNvPr>
          <p:cNvCxnSpPr>
            <a:cxnSpLocks/>
          </p:cNvCxnSpPr>
          <p:nvPr/>
        </p:nvCxnSpPr>
        <p:spPr>
          <a:xfrm flipH="1" flipV="1">
            <a:off x="7485809" y="3068690"/>
            <a:ext cx="677887" cy="270414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D9BAD4A3-8FCC-480D-98EA-AC2545C8C9E2}"/>
              </a:ext>
            </a:extLst>
          </p:cNvPr>
          <p:cNvCxnSpPr>
            <a:cxnSpLocks/>
          </p:cNvCxnSpPr>
          <p:nvPr/>
        </p:nvCxnSpPr>
        <p:spPr>
          <a:xfrm flipH="1" flipV="1">
            <a:off x="7609114" y="3041543"/>
            <a:ext cx="3108959" cy="2701051"/>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50503397-E0AC-4B89-86E4-2C31C6AEDC52}"/>
              </a:ext>
            </a:extLst>
          </p:cNvPr>
          <p:cNvCxnSpPr>
            <a:cxnSpLocks/>
          </p:cNvCxnSpPr>
          <p:nvPr/>
        </p:nvCxnSpPr>
        <p:spPr>
          <a:xfrm flipV="1">
            <a:off x="1375237" y="2992131"/>
            <a:ext cx="3386272" cy="2780699"/>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59F6FA46-C6DC-4838-8085-05D16F0D4AB5}"/>
              </a:ext>
            </a:extLst>
          </p:cNvPr>
          <p:cNvCxnSpPr>
            <a:cxnSpLocks/>
          </p:cNvCxnSpPr>
          <p:nvPr/>
        </p:nvCxnSpPr>
        <p:spPr>
          <a:xfrm flipV="1">
            <a:off x="4421010" y="3030583"/>
            <a:ext cx="368532" cy="2801655"/>
          </a:xfrm>
          <a:prstGeom prst="line">
            <a:avLst/>
          </a:prstGeom>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0108DC73-8E09-4F78-BFED-3EE24FD06612}"/>
              </a:ext>
            </a:extLst>
          </p:cNvPr>
          <p:cNvCxnSpPr>
            <a:cxnSpLocks/>
          </p:cNvCxnSpPr>
          <p:nvPr/>
        </p:nvCxnSpPr>
        <p:spPr>
          <a:xfrm flipH="1" flipV="1">
            <a:off x="4855743" y="3053568"/>
            <a:ext cx="2323785" cy="27192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B657F112-223F-4BB2-BE22-D2FB374A3DC6}"/>
              </a:ext>
            </a:extLst>
          </p:cNvPr>
          <p:cNvCxnSpPr>
            <a:cxnSpLocks/>
          </p:cNvCxnSpPr>
          <p:nvPr/>
        </p:nvCxnSpPr>
        <p:spPr>
          <a:xfrm flipH="1" flipV="1">
            <a:off x="5019020" y="3007372"/>
            <a:ext cx="4788621" cy="2671877"/>
          </a:xfrm>
          <a:prstGeom prst="line">
            <a:avLst/>
          </a:prstGeom>
        </p:spPr>
        <p:style>
          <a:lnRef idx="3">
            <a:schemeClr val="accent3"/>
          </a:lnRef>
          <a:fillRef idx="0">
            <a:schemeClr val="accent3"/>
          </a:fillRef>
          <a:effectRef idx="2">
            <a:schemeClr val="accent3"/>
          </a:effectRef>
          <a:fontRef idx="minor">
            <a:schemeClr val="tx1"/>
          </a:fontRef>
        </p:style>
      </p:cxnSp>
      <p:sp>
        <p:nvSpPr>
          <p:cNvPr id="60" name="Cylinder 59">
            <a:extLst>
              <a:ext uri="{FF2B5EF4-FFF2-40B4-BE49-F238E27FC236}">
                <a16:creationId xmlns:a16="http://schemas.microsoft.com/office/drawing/2014/main" id="{107EBF87-EBAA-4AC3-AE28-65B384EE6C1B}"/>
              </a:ext>
            </a:extLst>
          </p:cNvPr>
          <p:cNvSpPr/>
          <p:nvPr/>
        </p:nvSpPr>
        <p:spPr>
          <a:xfrm>
            <a:off x="7884525" y="368311"/>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1" name="Arrow: Right 60">
            <a:extLst>
              <a:ext uri="{FF2B5EF4-FFF2-40B4-BE49-F238E27FC236}">
                <a16:creationId xmlns:a16="http://schemas.microsoft.com/office/drawing/2014/main" id="{FE4C3F41-72E8-4CC6-8857-E9FAB19AB1BC}"/>
              </a:ext>
            </a:extLst>
          </p:cNvPr>
          <p:cNvSpPr/>
          <p:nvPr/>
        </p:nvSpPr>
        <p:spPr>
          <a:xfrm>
            <a:off x="8408669" y="411956"/>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D16244FF-2728-4A7B-87CD-ED8EC6BDE597}"/>
              </a:ext>
            </a:extLst>
          </p:cNvPr>
          <p:cNvSpPr txBox="1"/>
          <p:nvPr/>
        </p:nvSpPr>
        <p:spPr>
          <a:xfrm>
            <a:off x="8801295" y="374049"/>
            <a:ext cx="620554" cy="369332"/>
          </a:xfrm>
          <a:prstGeom prst="rect">
            <a:avLst/>
          </a:prstGeom>
          <a:noFill/>
        </p:spPr>
        <p:txBody>
          <a:bodyPr wrap="none" rtlCol="0">
            <a:spAutoFit/>
          </a:bodyPr>
          <a:lstStyle/>
          <a:p>
            <a:r>
              <a:rPr lang="en-IN" dirty="0"/>
              <a:t>Data</a:t>
            </a:r>
          </a:p>
        </p:txBody>
      </p:sp>
      <p:sp>
        <p:nvSpPr>
          <p:cNvPr id="63" name="Cylinder 62">
            <a:extLst>
              <a:ext uri="{FF2B5EF4-FFF2-40B4-BE49-F238E27FC236}">
                <a16:creationId xmlns:a16="http://schemas.microsoft.com/office/drawing/2014/main" id="{BD836FE8-8C30-4BE1-8CC7-F4AF8209F0A2}"/>
              </a:ext>
            </a:extLst>
          </p:cNvPr>
          <p:cNvSpPr/>
          <p:nvPr/>
        </p:nvSpPr>
        <p:spPr>
          <a:xfrm>
            <a:off x="1242431" y="4865273"/>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4" name="Cylinder 63">
            <a:extLst>
              <a:ext uri="{FF2B5EF4-FFF2-40B4-BE49-F238E27FC236}">
                <a16:creationId xmlns:a16="http://schemas.microsoft.com/office/drawing/2014/main" id="{EB4E2D3E-9041-4514-B771-18B08BDEBFD6}"/>
              </a:ext>
            </a:extLst>
          </p:cNvPr>
          <p:cNvSpPr/>
          <p:nvPr/>
        </p:nvSpPr>
        <p:spPr>
          <a:xfrm>
            <a:off x="6917108" y="4879524"/>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7" name="Arrow: Right 66">
            <a:extLst>
              <a:ext uri="{FF2B5EF4-FFF2-40B4-BE49-F238E27FC236}">
                <a16:creationId xmlns:a16="http://schemas.microsoft.com/office/drawing/2014/main" id="{FC902049-FE33-408E-B828-B1080964B0AB}"/>
              </a:ext>
            </a:extLst>
          </p:cNvPr>
          <p:cNvSpPr/>
          <p:nvPr/>
        </p:nvSpPr>
        <p:spPr>
          <a:xfrm>
            <a:off x="1872747" y="2336465"/>
            <a:ext cx="1108899" cy="5783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1</a:t>
            </a:r>
          </a:p>
        </p:txBody>
      </p:sp>
      <p:pic>
        <p:nvPicPr>
          <p:cNvPr id="68" name="Content Placeholder 65" descr="User">
            <a:extLst>
              <a:ext uri="{FF2B5EF4-FFF2-40B4-BE49-F238E27FC236}">
                <a16:creationId xmlns:a16="http://schemas.microsoft.com/office/drawing/2014/main" id="{E749AD78-6ED6-41D5-B61A-00423BAC0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4564" y="4815131"/>
            <a:ext cx="539687" cy="539687"/>
          </a:xfrm>
          <a:prstGeom prst="rect">
            <a:avLst/>
          </a:prstGeom>
        </p:spPr>
      </p:pic>
      <p:sp>
        <p:nvSpPr>
          <p:cNvPr id="69" name="Arrow: Right 68">
            <a:extLst>
              <a:ext uri="{FF2B5EF4-FFF2-40B4-BE49-F238E27FC236}">
                <a16:creationId xmlns:a16="http://schemas.microsoft.com/office/drawing/2014/main" id="{4ABA9681-62C3-4519-B00F-6E6733633D5C}"/>
              </a:ext>
            </a:extLst>
          </p:cNvPr>
          <p:cNvSpPr/>
          <p:nvPr/>
        </p:nvSpPr>
        <p:spPr>
          <a:xfrm rot="3168922">
            <a:off x="3675065" y="3788865"/>
            <a:ext cx="2145005"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2</a:t>
            </a:r>
          </a:p>
        </p:txBody>
      </p:sp>
      <p:pic>
        <p:nvPicPr>
          <p:cNvPr id="71" name="Content Placeholder 65" descr="User">
            <a:extLst>
              <a:ext uri="{FF2B5EF4-FFF2-40B4-BE49-F238E27FC236}">
                <a16:creationId xmlns:a16="http://schemas.microsoft.com/office/drawing/2014/main" id="{4491CFFA-7179-4D35-BD5D-5AB5806EC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3286" y="936342"/>
            <a:ext cx="539687" cy="539687"/>
          </a:xfrm>
          <a:prstGeom prst="rect">
            <a:avLst/>
          </a:prstGeom>
        </p:spPr>
      </p:pic>
      <p:sp>
        <p:nvSpPr>
          <p:cNvPr id="72" name="Arrow: Right 71">
            <a:extLst>
              <a:ext uri="{FF2B5EF4-FFF2-40B4-BE49-F238E27FC236}">
                <a16:creationId xmlns:a16="http://schemas.microsoft.com/office/drawing/2014/main" id="{ABDD67F1-BD46-4DC6-B9B7-3464429F57C8}"/>
              </a:ext>
            </a:extLst>
          </p:cNvPr>
          <p:cNvSpPr/>
          <p:nvPr/>
        </p:nvSpPr>
        <p:spPr>
          <a:xfrm>
            <a:off x="8404737" y="1073660"/>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F45E4039-A93A-4757-93F6-F1D578AB6B12}"/>
              </a:ext>
            </a:extLst>
          </p:cNvPr>
          <p:cNvSpPr txBox="1"/>
          <p:nvPr/>
        </p:nvSpPr>
        <p:spPr>
          <a:xfrm>
            <a:off x="8762647" y="1025808"/>
            <a:ext cx="1962910" cy="369332"/>
          </a:xfrm>
          <a:prstGeom prst="rect">
            <a:avLst/>
          </a:prstGeom>
          <a:noFill/>
        </p:spPr>
        <p:txBody>
          <a:bodyPr wrap="none" rtlCol="0">
            <a:spAutoFit/>
          </a:bodyPr>
          <a:lstStyle/>
          <a:p>
            <a:r>
              <a:rPr lang="en-IN" dirty="0"/>
              <a:t>Application Master</a:t>
            </a:r>
          </a:p>
        </p:txBody>
      </p:sp>
      <p:sp>
        <p:nvSpPr>
          <p:cNvPr id="74" name="Arrow: Right 73">
            <a:extLst>
              <a:ext uri="{FF2B5EF4-FFF2-40B4-BE49-F238E27FC236}">
                <a16:creationId xmlns:a16="http://schemas.microsoft.com/office/drawing/2014/main" id="{B501733E-E46A-496A-A877-FCC07AA59D0F}"/>
              </a:ext>
            </a:extLst>
          </p:cNvPr>
          <p:cNvSpPr/>
          <p:nvPr/>
        </p:nvSpPr>
        <p:spPr>
          <a:xfrm rot="18847445">
            <a:off x="5245910" y="3974058"/>
            <a:ext cx="2638980"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3</a:t>
            </a:r>
          </a:p>
        </p:txBody>
      </p:sp>
      <p:sp>
        <p:nvSpPr>
          <p:cNvPr id="75" name="Arrow: Right 74">
            <a:extLst>
              <a:ext uri="{FF2B5EF4-FFF2-40B4-BE49-F238E27FC236}">
                <a16:creationId xmlns:a16="http://schemas.microsoft.com/office/drawing/2014/main" id="{5D6222AF-1129-49C0-9795-59F2CD3692C9}"/>
              </a:ext>
            </a:extLst>
          </p:cNvPr>
          <p:cNvSpPr/>
          <p:nvPr/>
        </p:nvSpPr>
        <p:spPr>
          <a:xfrm rot="14852204">
            <a:off x="3143116" y="4179089"/>
            <a:ext cx="2638980"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4</a:t>
            </a:r>
          </a:p>
        </p:txBody>
      </p:sp>
      <p:sp>
        <p:nvSpPr>
          <p:cNvPr id="76" name="Oval 75">
            <a:extLst>
              <a:ext uri="{FF2B5EF4-FFF2-40B4-BE49-F238E27FC236}">
                <a16:creationId xmlns:a16="http://schemas.microsoft.com/office/drawing/2014/main" id="{39738B7A-A346-463E-92A4-0BAD3FDF03A4}"/>
              </a:ext>
            </a:extLst>
          </p:cNvPr>
          <p:cNvSpPr/>
          <p:nvPr/>
        </p:nvSpPr>
        <p:spPr>
          <a:xfrm>
            <a:off x="1741110" y="4882591"/>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6B712B24-5BA8-4D03-A140-238CCA46815A}"/>
              </a:ext>
            </a:extLst>
          </p:cNvPr>
          <p:cNvSpPr/>
          <p:nvPr/>
        </p:nvSpPr>
        <p:spPr>
          <a:xfrm>
            <a:off x="7474989" y="4893110"/>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EE8FE95-2C1B-439A-8369-3E62D7032570}"/>
              </a:ext>
            </a:extLst>
          </p:cNvPr>
          <p:cNvSpPr/>
          <p:nvPr/>
        </p:nvSpPr>
        <p:spPr>
          <a:xfrm rot="7624907">
            <a:off x="1687821" y="3777121"/>
            <a:ext cx="2179133"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5</a:t>
            </a:r>
          </a:p>
        </p:txBody>
      </p:sp>
      <p:sp>
        <p:nvSpPr>
          <p:cNvPr id="79" name="Arrow: Right 78">
            <a:extLst>
              <a:ext uri="{FF2B5EF4-FFF2-40B4-BE49-F238E27FC236}">
                <a16:creationId xmlns:a16="http://schemas.microsoft.com/office/drawing/2014/main" id="{C454ABF2-04E6-4CC1-B516-7EFE5E58FB12}"/>
              </a:ext>
            </a:extLst>
          </p:cNvPr>
          <p:cNvSpPr/>
          <p:nvPr/>
        </p:nvSpPr>
        <p:spPr>
          <a:xfrm>
            <a:off x="2466705" y="4955314"/>
            <a:ext cx="2883434" cy="183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6187B983-CDC8-44D7-8FBD-3B565EEA82B0}"/>
              </a:ext>
            </a:extLst>
          </p:cNvPr>
          <p:cNvSpPr/>
          <p:nvPr/>
        </p:nvSpPr>
        <p:spPr>
          <a:xfrm rot="10800000">
            <a:off x="5550700" y="4978166"/>
            <a:ext cx="2058414" cy="166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95B664CC-8736-4801-8A90-24B77FDCC221}"/>
              </a:ext>
            </a:extLst>
          </p:cNvPr>
          <p:cNvSpPr/>
          <p:nvPr/>
        </p:nvSpPr>
        <p:spPr>
          <a:xfrm rot="12447814">
            <a:off x="1282344" y="3833838"/>
            <a:ext cx="4127128" cy="17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2111691B-F03A-49CA-8D2C-80B72835B783}"/>
              </a:ext>
            </a:extLst>
          </p:cNvPr>
          <p:cNvSpPr/>
          <p:nvPr/>
        </p:nvSpPr>
        <p:spPr>
          <a:xfrm>
            <a:off x="10450890" y="4859240"/>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3" name="Arrow: Right 82">
            <a:extLst>
              <a:ext uri="{FF2B5EF4-FFF2-40B4-BE49-F238E27FC236}">
                <a16:creationId xmlns:a16="http://schemas.microsoft.com/office/drawing/2014/main" id="{6C62D429-83CE-4486-9E32-0D3BC6FB0437}"/>
              </a:ext>
            </a:extLst>
          </p:cNvPr>
          <p:cNvSpPr/>
          <p:nvPr/>
        </p:nvSpPr>
        <p:spPr>
          <a:xfrm rot="10800000">
            <a:off x="5737791" y="5120443"/>
            <a:ext cx="4953880" cy="163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Cylinder 83">
            <a:extLst>
              <a:ext uri="{FF2B5EF4-FFF2-40B4-BE49-F238E27FC236}">
                <a16:creationId xmlns:a16="http://schemas.microsoft.com/office/drawing/2014/main" id="{474D1BF2-A8D5-4DEA-AB09-169AE1771EB3}"/>
              </a:ext>
            </a:extLst>
          </p:cNvPr>
          <p:cNvSpPr/>
          <p:nvPr/>
        </p:nvSpPr>
        <p:spPr>
          <a:xfrm>
            <a:off x="9536947" y="4841417"/>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205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F30-73C0-4F52-B6CD-902A022169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E771DB-D168-4E9F-AF88-0134C2A40BBC}"/>
              </a:ext>
            </a:extLst>
          </p:cNvPr>
          <p:cNvSpPr>
            <a:spLocks noGrp="1"/>
          </p:cNvSpPr>
          <p:nvPr>
            <p:ph idx="1"/>
          </p:nvPr>
        </p:nvSpPr>
        <p:spPr/>
        <p:txBody>
          <a:bodyPr/>
          <a:lstStyle/>
          <a:p>
            <a:r>
              <a:rPr lang="en-IN" dirty="0"/>
              <a:t>Jar -&gt; </a:t>
            </a:r>
          </a:p>
          <a:p>
            <a:r>
              <a:rPr lang="en-IN" dirty="0"/>
              <a:t>Develop -&gt;</a:t>
            </a:r>
          </a:p>
        </p:txBody>
      </p:sp>
    </p:spTree>
    <p:extLst>
      <p:ext uri="{BB962C8B-B14F-4D97-AF65-F5344CB8AC3E}">
        <p14:creationId xmlns:p14="http://schemas.microsoft.com/office/powerpoint/2010/main" val="1393578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557D-A6C5-4780-AD92-D4878AD6E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66827-F8DB-4432-8EEF-A0686957AE3E}"/>
              </a:ext>
            </a:extLst>
          </p:cNvPr>
          <p:cNvSpPr>
            <a:spLocks noGrp="1"/>
          </p:cNvSpPr>
          <p:nvPr>
            <p:ph idx="1"/>
          </p:nvPr>
        </p:nvSpPr>
        <p:spPr/>
        <p:txBody>
          <a:bodyPr/>
          <a:lstStyle/>
          <a:p>
            <a:r>
              <a:rPr lang="en-IN" dirty="0"/>
              <a:t>Create the local file in demo.txt</a:t>
            </a:r>
          </a:p>
          <a:p>
            <a:r>
              <a:rPr lang="en-IN" dirty="0"/>
              <a:t>Put the file in hdfs </a:t>
            </a:r>
            <a:r>
              <a:rPr lang="en-IN" dirty="0" err="1"/>
              <a:t>mkdir</a:t>
            </a:r>
            <a:r>
              <a:rPr lang="en-IN" dirty="0"/>
              <a:t> , put, ls, cat</a:t>
            </a:r>
          </a:p>
          <a:p>
            <a:r>
              <a:rPr lang="en-IN" dirty="0" err="1"/>
              <a:t>hadoop</a:t>
            </a:r>
            <a:r>
              <a:rPr lang="en-IN" dirty="0"/>
              <a:t> jar </a:t>
            </a:r>
            <a:r>
              <a:rPr lang="en-IN" dirty="0">
                <a:highlight>
                  <a:srgbClr val="FFFF00"/>
                </a:highlight>
              </a:rPr>
              <a:t>/</a:t>
            </a:r>
            <a:r>
              <a:rPr lang="en-IN" dirty="0" err="1">
                <a:highlight>
                  <a:srgbClr val="FFFF00"/>
                </a:highlight>
              </a:rPr>
              <a:t>usr</a:t>
            </a:r>
            <a:r>
              <a:rPr lang="en-IN" dirty="0">
                <a:highlight>
                  <a:srgbClr val="FFFF00"/>
                </a:highlight>
              </a:rPr>
              <a:t>/local/</a:t>
            </a:r>
            <a:r>
              <a:rPr lang="en-IN" dirty="0" err="1">
                <a:highlight>
                  <a:srgbClr val="FFFF00"/>
                </a:highlight>
              </a:rPr>
              <a:t>hadoop</a:t>
            </a:r>
            <a:r>
              <a:rPr lang="en-IN" dirty="0">
                <a:highlight>
                  <a:srgbClr val="FFFF00"/>
                </a:highlight>
              </a:rPr>
              <a:t>/share/</a:t>
            </a:r>
            <a:r>
              <a:rPr lang="en-IN" dirty="0" err="1">
                <a:highlight>
                  <a:srgbClr val="FFFF00"/>
                </a:highlight>
              </a:rPr>
              <a:t>hadoop</a:t>
            </a:r>
            <a:r>
              <a:rPr lang="en-IN" dirty="0">
                <a:highlight>
                  <a:srgbClr val="FFFF00"/>
                </a:highlight>
              </a:rPr>
              <a:t>/</a:t>
            </a:r>
            <a:r>
              <a:rPr lang="en-IN" dirty="0" err="1">
                <a:highlight>
                  <a:srgbClr val="FFFF00"/>
                </a:highlight>
              </a:rPr>
              <a:t>mapreduce</a:t>
            </a:r>
            <a:r>
              <a:rPr lang="en-IN" dirty="0"/>
              <a:t>/hadoop-mapreduce-examples-2.6.0.jar wordcount /data/karthick.txt </a:t>
            </a:r>
            <a:r>
              <a:rPr lang="en-IN" dirty="0">
                <a:highlight>
                  <a:srgbClr val="FFFF00"/>
                </a:highlight>
              </a:rPr>
              <a:t>/output3</a:t>
            </a:r>
          </a:p>
        </p:txBody>
      </p:sp>
    </p:spTree>
    <p:extLst>
      <p:ext uri="{BB962C8B-B14F-4D97-AF65-F5344CB8AC3E}">
        <p14:creationId xmlns:p14="http://schemas.microsoft.com/office/powerpoint/2010/main" val="417260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FD3E-6AD7-4029-AE80-DC45C377172D}"/>
              </a:ext>
            </a:extLst>
          </p:cNvPr>
          <p:cNvSpPr>
            <a:spLocks noGrp="1"/>
          </p:cNvSpPr>
          <p:nvPr>
            <p:ph type="title"/>
          </p:nvPr>
        </p:nvSpPr>
        <p:spPr/>
        <p:txBody>
          <a:bodyPr/>
          <a:lstStyle/>
          <a:p>
            <a:r>
              <a:rPr lang="en-IN"/>
              <a:t>Break -&gt; 04.30</a:t>
            </a:r>
          </a:p>
        </p:txBody>
      </p:sp>
      <p:sp>
        <p:nvSpPr>
          <p:cNvPr id="3" name="Content Placeholder 2">
            <a:extLst>
              <a:ext uri="{FF2B5EF4-FFF2-40B4-BE49-F238E27FC236}">
                <a16:creationId xmlns:a16="http://schemas.microsoft.com/office/drawing/2014/main" id="{B8A1B1A9-674E-4B7A-93C1-64763275E74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2664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4B5E-A83E-47AD-AD3C-D4AEBA45D348}"/>
              </a:ext>
            </a:extLst>
          </p:cNvPr>
          <p:cNvSpPr>
            <a:spLocks noGrp="1"/>
          </p:cNvSpPr>
          <p:nvPr>
            <p:ph type="title"/>
          </p:nvPr>
        </p:nvSpPr>
        <p:spPr/>
        <p:txBody>
          <a:bodyPr/>
          <a:lstStyle/>
          <a:p>
            <a:r>
              <a:rPr lang="en-IN" dirty="0"/>
              <a:t>Sqoop </a:t>
            </a:r>
            <a:r>
              <a:rPr lang="en-IN" dirty="0" err="1"/>
              <a:t>Handson</a:t>
            </a:r>
            <a:r>
              <a:rPr lang="en-IN" dirty="0"/>
              <a:t> -&gt; 04.00</a:t>
            </a:r>
          </a:p>
        </p:txBody>
      </p:sp>
      <p:sp>
        <p:nvSpPr>
          <p:cNvPr id="3" name="Content Placeholder 2">
            <a:extLst>
              <a:ext uri="{FF2B5EF4-FFF2-40B4-BE49-F238E27FC236}">
                <a16:creationId xmlns:a16="http://schemas.microsoft.com/office/drawing/2014/main" id="{A1698FE6-17DE-4774-BB4C-E49FA619717C}"/>
              </a:ext>
            </a:extLst>
          </p:cNvPr>
          <p:cNvSpPr>
            <a:spLocks noGrp="1"/>
          </p:cNvSpPr>
          <p:nvPr>
            <p:ph idx="1"/>
          </p:nvPr>
        </p:nvSpPr>
        <p:spPr/>
        <p:txBody>
          <a:bodyPr/>
          <a:lstStyle/>
          <a:p>
            <a:r>
              <a:rPr lang="en-IN" dirty="0"/>
              <a:t>karthick1808.c0lf9xyp8cv9.ap-south-1.rds.amazonaws.com</a:t>
            </a:r>
          </a:p>
          <a:p>
            <a:r>
              <a:rPr lang="en-IN" dirty="0"/>
              <a:t>Welcome!123</a:t>
            </a:r>
          </a:p>
        </p:txBody>
      </p:sp>
    </p:spTree>
    <p:extLst>
      <p:ext uri="{BB962C8B-B14F-4D97-AF65-F5344CB8AC3E}">
        <p14:creationId xmlns:p14="http://schemas.microsoft.com/office/powerpoint/2010/main" val="3383852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927A-2D5A-4830-8DEF-E9C0E1A2B8B5}"/>
              </a:ext>
            </a:extLst>
          </p:cNvPr>
          <p:cNvSpPr>
            <a:spLocks noGrp="1"/>
          </p:cNvSpPr>
          <p:nvPr>
            <p:ph type="title"/>
          </p:nvPr>
        </p:nvSpPr>
        <p:spPr/>
        <p:txBody>
          <a:bodyPr/>
          <a:lstStyle/>
          <a:p>
            <a:r>
              <a:rPr lang="en-IN"/>
              <a:t>Hive -06.00</a:t>
            </a:r>
            <a:endParaRPr lang="en-IN" dirty="0"/>
          </a:p>
        </p:txBody>
      </p:sp>
      <p:sp>
        <p:nvSpPr>
          <p:cNvPr id="3" name="Content Placeholder 2">
            <a:extLst>
              <a:ext uri="{FF2B5EF4-FFF2-40B4-BE49-F238E27FC236}">
                <a16:creationId xmlns:a16="http://schemas.microsoft.com/office/drawing/2014/main" id="{7AB395C6-473D-4467-BE2B-B1D848E402C7}"/>
              </a:ext>
            </a:extLst>
          </p:cNvPr>
          <p:cNvSpPr>
            <a:spLocks noGrp="1"/>
          </p:cNvSpPr>
          <p:nvPr>
            <p:ph idx="1"/>
          </p:nvPr>
        </p:nvSpPr>
        <p:spPr/>
        <p:txBody>
          <a:bodyPr/>
          <a:lstStyle/>
          <a:p>
            <a:r>
              <a:rPr lang="en-IN" dirty="0"/>
              <a:t>Create database.</a:t>
            </a:r>
          </a:p>
          <a:p>
            <a:r>
              <a:rPr lang="en-IN" dirty="0"/>
              <a:t>Create tables</a:t>
            </a:r>
          </a:p>
          <a:p>
            <a:r>
              <a:rPr lang="en-IN" dirty="0"/>
              <a:t>Difference between internal and external table</a:t>
            </a:r>
          </a:p>
          <a:p>
            <a:r>
              <a:rPr lang="en-IN" dirty="0"/>
              <a:t>Load the data from hdfs</a:t>
            </a:r>
          </a:p>
          <a:p>
            <a:r>
              <a:rPr lang="en-IN" dirty="0"/>
              <a:t>bucket</a:t>
            </a:r>
          </a:p>
        </p:txBody>
      </p:sp>
    </p:spTree>
    <p:extLst>
      <p:ext uri="{BB962C8B-B14F-4D97-AF65-F5344CB8AC3E}">
        <p14:creationId xmlns:p14="http://schemas.microsoft.com/office/powerpoint/2010/main" val="2407184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DE61-7D57-4977-9412-CAB94C5B9095}"/>
              </a:ext>
            </a:extLst>
          </p:cNvPr>
          <p:cNvSpPr>
            <a:spLocks noGrp="1"/>
          </p:cNvSpPr>
          <p:nvPr>
            <p:ph type="title"/>
          </p:nvPr>
        </p:nvSpPr>
        <p:spPr/>
        <p:txBody>
          <a:bodyPr/>
          <a:lstStyle/>
          <a:p>
            <a:r>
              <a:rPr lang="en-US" dirty="0"/>
              <a:t>Purpose of Secondary Name node in Hadoop</a:t>
            </a:r>
            <a:endParaRPr lang="en-IN" dirty="0"/>
          </a:p>
        </p:txBody>
      </p:sp>
      <p:sp>
        <p:nvSpPr>
          <p:cNvPr id="3" name="Content Placeholder 2">
            <a:extLst>
              <a:ext uri="{FF2B5EF4-FFF2-40B4-BE49-F238E27FC236}">
                <a16:creationId xmlns:a16="http://schemas.microsoft.com/office/drawing/2014/main" id="{A1FF2E22-CE94-4D5A-8F81-C625FFC73B55}"/>
              </a:ext>
            </a:extLst>
          </p:cNvPr>
          <p:cNvSpPr>
            <a:spLocks noGrp="1"/>
          </p:cNvSpPr>
          <p:nvPr>
            <p:ph idx="1"/>
          </p:nvPr>
        </p:nvSpPr>
        <p:spPr/>
        <p:txBody>
          <a:bodyPr/>
          <a:lstStyle/>
          <a:p>
            <a:r>
              <a:rPr lang="en-US" dirty="0"/>
              <a:t>Many people think that Secondary Name node is just a backup of primary Name node in Hadoop. If you are one among them, then the time has come for you to assimilate the real potential of the Secondary Name node.</a:t>
            </a:r>
          </a:p>
          <a:p>
            <a:r>
              <a:rPr lang="en-US" dirty="0"/>
              <a:t>Whenever we restart a Hadoop cluster, we knew that metadata will be loaded in to main memory. Not the entire metadata, only a part of metadata will be loaded in to main memory.</a:t>
            </a:r>
            <a:endParaRPr lang="en-IN" dirty="0"/>
          </a:p>
        </p:txBody>
      </p:sp>
    </p:spTree>
    <p:extLst>
      <p:ext uri="{BB962C8B-B14F-4D97-AF65-F5344CB8AC3E}">
        <p14:creationId xmlns:p14="http://schemas.microsoft.com/office/powerpoint/2010/main" val="1261869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8142-C32B-4C6D-92AE-7CE10C30E947}"/>
              </a:ext>
            </a:extLst>
          </p:cNvPr>
          <p:cNvSpPr>
            <a:spLocks noGrp="1"/>
          </p:cNvSpPr>
          <p:nvPr>
            <p:ph type="title"/>
          </p:nvPr>
        </p:nvSpPr>
        <p:spPr/>
        <p:txBody>
          <a:bodyPr/>
          <a:lstStyle/>
          <a:p>
            <a:r>
              <a:rPr lang="en-US" dirty="0"/>
              <a:t> Components of metadata in Hadoop :</a:t>
            </a:r>
            <a:endParaRPr lang="en-IN" dirty="0"/>
          </a:p>
        </p:txBody>
      </p:sp>
      <p:sp>
        <p:nvSpPr>
          <p:cNvPr id="3" name="Content Placeholder 2">
            <a:extLst>
              <a:ext uri="{FF2B5EF4-FFF2-40B4-BE49-F238E27FC236}">
                <a16:creationId xmlns:a16="http://schemas.microsoft.com/office/drawing/2014/main" id="{6FC9B7E4-2679-4F8B-8FDB-B5D6D679B38A}"/>
              </a:ext>
            </a:extLst>
          </p:cNvPr>
          <p:cNvSpPr>
            <a:spLocks noGrp="1"/>
          </p:cNvSpPr>
          <p:nvPr>
            <p:ph idx="1"/>
          </p:nvPr>
        </p:nvSpPr>
        <p:spPr/>
        <p:txBody>
          <a:bodyPr>
            <a:normAutofit fontScale="85000" lnSpcReduction="20000"/>
          </a:bodyPr>
          <a:lstStyle/>
          <a:p>
            <a:r>
              <a:rPr lang="en-US" dirty="0" err="1"/>
              <a:t>editlogs</a:t>
            </a:r>
            <a:r>
              <a:rPr lang="en-US" dirty="0"/>
              <a:t> – This keeps tracking of each and every change that is being done on HDFS. (Like adding a new file, deleting a file, moving it between folders..</a:t>
            </a:r>
            <a:r>
              <a:rPr lang="en-US" dirty="0" err="1"/>
              <a:t>etc</a:t>
            </a:r>
            <a:r>
              <a:rPr lang="en-US" dirty="0"/>
              <a:t>). It resides in Primary Name Node</a:t>
            </a:r>
          </a:p>
          <a:p>
            <a:r>
              <a:rPr lang="en-US" dirty="0" err="1"/>
              <a:t>fsimage</a:t>
            </a:r>
            <a:r>
              <a:rPr lang="en-US" dirty="0"/>
              <a:t> –  Stores the </a:t>
            </a:r>
            <a:r>
              <a:rPr lang="en-US" dirty="0" err="1"/>
              <a:t>inode</a:t>
            </a:r>
            <a:r>
              <a:rPr lang="en-US" dirty="0"/>
              <a:t> details like modification time, access time, access permission, replication.</a:t>
            </a:r>
          </a:p>
          <a:p>
            <a:r>
              <a:rPr lang="en-US" dirty="0"/>
              <a:t>Any change that we do to HDFS will be tracked in edit logs, not in the </a:t>
            </a:r>
            <a:r>
              <a:rPr lang="en-US" dirty="0" err="1"/>
              <a:t>fsimage</a:t>
            </a:r>
            <a:r>
              <a:rPr lang="en-US" dirty="0"/>
              <a:t>. So the edit logs file will keep on growing whereas the </a:t>
            </a:r>
            <a:r>
              <a:rPr lang="en-US" dirty="0" err="1"/>
              <a:t>fsimage</a:t>
            </a:r>
            <a:r>
              <a:rPr lang="en-US" dirty="0"/>
              <a:t> size remains the same.  This won’t have any impact unless or until we restart the cluster. When we restart the cluster, the </a:t>
            </a:r>
            <a:r>
              <a:rPr lang="en-US" dirty="0" err="1"/>
              <a:t>fsimage</a:t>
            </a:r>
            <a:r>
              <a:rPr lang="en-US" dirty="0"/>
              <a:t> needs to get loaded in to the main memory. Since all changes are present in the </a:t>
            </a:r>
            <a:r>
              <a:rPr lang="en-US" dirty="0" err="1"/>
              <a:t>editlogs</a:t>
            </a:r>
            <a:r>
              <a:rPr lang="en-US" dirty="0"/>
              <a:t> not in the </a:t>
            </a:r>
            <a:r>
              <a:rPr lang="en-US" dirty="0" err="1"/>
              <a:t>fsimage</a:t>
            </a:r>
            <a:r>
              <a:rPr lang="en-US" dirty="0"/>
              <a:t>, </a:t>
            </a:r>
            <a:r>
              <a:rPr lang="en-US" dirty="0" err="1"/>
              <a:t>hadoop</a:t>
            </a:r>
            <a:r>
              <a:rPr lang="en-US" dirty="0"/>
              <a:t> will try to write </a:t>
            </a:r>
            <a:r>
              <a:rPr lang="en-US" dirty="0" err="1"/>
              <a:t>editlogs</a:t>
            </a:r>
            <a:r>
              <a:rPr lang="en-US" dirty="0"/>
              <a:t> changes to </a:t>
            </a:r>
            <a:r>
              <a:rPr lang="en-US" dirty="0" err="1"/>
              <a:t>fsimage</a:t>
            </a:r>
            <a:r>
              <a:rPr lang="en-US" dirty="0"/>
              <a:t>(this takes some time depends on the size of the </a:t>
            </a:r>
            <a:r>
              <a:rPr lang="en-US" dirty="0" err="1"/>
              <a:t>editlogs</a:t>
            </a:r>
            <a:r>
              <a:rPr lang="en-US" dirty="0"/>
              <a:t> file).</a:t>
            </a:r>
          </a:p>
          <a:p>
            <a:r>
              <a:rPr lang="en-US" dirty="0"/>
              <a:t>If you have not restarted your cluster for months together and if you are about to do it, then there will be a vast down time as </a:t>
            </a:r>
            <a:r>
              <a:rPr lang="en-US" dirty="0" err="1"/>
              <a:t>editlogs</a:t>
            </a:r>
            <a:r>
              <a:rPr lang="en-US" dirty="0"/>
              <a:t> size would have grown like anything.</a:t>
            </a:r>
            <a:endParaRPr lang="en-IN" dirty="0"/>
          </a:p>
        </p:txBody>
      </p:sp>
    </p:spTree>
    <p:extLst>
      <p:ext uri="{BB962C8B-B14F-4D97-AF65-F5344CB8AC3E}">
        <p14:creationId xmlns:p14="http://schemas.microsoft.com/office/powerpoint/2010/main" val="951473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4B57-C37B-49C9-991E-AE8224048502}"/>
              </a:ext>
            </a:extLst>
          </p:cNvPr>
          <p:cNvSpPr>
            <a:spLocks noGrp="1"/>
          </p:cNvSpPr>
          <p:nvPr>
            <p:ph type="title"/>
          </p:nvPr>
        </p:nvSpPr>
        <p:spPr/>
        <p:txBody>
          <a:bodyPr/>
          <a:lstStyle/>
          <a:p>
            <a:r>
              <a:rPr lang="en-US" dirty="0"/>
              <a:t> Benefits of Secondary </a:t>
            </a:r>
            <a:r>
              <a:rPr lang="en-US" dirty="0" err="1"/>
              <a:t>namenode</a:t>
            </a:r>
            <a:r>
              <a:rPr lang="en-US" dirty="0"/>
              <a:t> :</a:t>
            </a:r>
            <a:endParaRPr lang="en-IN" dirty="0"/>
          </a:p>
        </p:txBody>
      </p:sp>
      <p:sp>
        <p:nvSpPr>
          <p:cNvPr id="3" name="Content Placeholder 2">
            <a:extLst>
              <a:ext uri="{FF2B5EF4-FFF2-40B4-BE49-F238E27FC236}">
                <a16:creationId xmlns:a16="http://schemas.microsoft.com/office/drawing/2014/main" id="{BE290290-D890-4720-8285-4A12EC2574AB}"/>
              </a:ext>
            </a:extLst>
          </p:cNvPr>
          <p:cNvSpPr>
            <a:spLocks noGrp="1"/>
          </p:cNvSpPr>
          <p:nvPr>
            <p:ph idx="1"/>
          </p:nvPr>
        </p:nvSpPr>
        <p:spPr/>
        <p:txBody>
          <a:bodyPr>
            <a:normAutofit fontScale="92500" lnSpcReduction="20000"/>
          </a:bodyPr>
          <a:lstStyle/>
          <a:p>
            <a:r>
              <a:rPr lang="en-US" dirty="0"/>
              <a:t>The solutions for this problem is to have a secondary </a:t>
            </a:r>
            <a:r>
              <a:rPr lang="en-US" dirty="0" err="1"/>
              <a:t>namenode</a:t>
            </a:r>
            <a:r>
              <a:rPr lang="en-US" dirty="0"/>
              <a:t>. How does secondary </a:t>
            </a:r>
            <a:r>
              <a:rPr lang="en-US" dirty="0" err="1"/>
              <a:t>namenode</a:t>
            </a:r>
            <a:r>
              <a:rPr lang="en-US" dirty="0"/>
              <a:t> solve this problem ?</a:t>
            </a:r>
          </a:p>
          <a:p>
            <a:r>
              <a:rPr lang="en-US" dirty="0"/>
              <a:t>Secondary </a:t>
            </a:r>
            <a:r>
              <a:rPr lang="en-US" dirty="0" err="1"/>
              <a:t>namenode</a:t>
            </a:r>
            <a:r>
              <a:rPr lang="en-US" dirty="0"/>
              <a:t> does something called checkpoint process.</a:t>
            </a:r>
          </a:p>
          <a:p>
            <a:r>
              <a:rPr lang="en-US" dirty="0"/>
              <a:t>1. Secondary </a:t>
            </a:r>
            <a:r>
              <a:rPr lang="en-US" dirty="0" err="1"/>
              <a:t>namenode</a:t>
            </a:r>
            <a:r>
              <a:rPr lang="en-US" dirty="0"/>
              <a:t> gets </a:t>
            </a:r>
            <a:r>
              <a:rPr lang="en-US" dirty="0" err="1"/>
              <a:t>editlogs</a:t>
            </a:r>
            <a:r>
              <a:rPr lang="en-US" dirty="0"/>
              <a:t> and </a:t>
            </a:r>
            <a:r>
              <a:rPr lang="en-US" dirty="0" err="1"/>
              <a:t>fsimage</a:t>
            </a:r>
            <a:r>
              <a:rPr lang="en-US" dirty="0"/>
              <a:t> periodically from primary NN.</a:t>
            </a:r>
          </a:p>
          <a:p>
            <a:r>
              <a:rPr lang="en-US" dirty="0"/>
              <a:t>2.  Secondary loads both the </a:t>
            </a:r>
            <a:r>
              <a:rPr lang="en-US" dirty="0" err="1"/>
              <a:t>fsimage</a:t>
            </a:r>
            <a:r>
              <a:rPr lang="en-US" dirty="0"/>
              <a:t> and </a:t>
            </a:r>
            <a:r>
              <a:rPr lang="en-US" dirty="0" err="1"/>
              <a:t>editlogs</a:t>
            </a:r>
            <a:r>
              <a:rPr lang="en-US" dirty="0"/>
              <a:t> to main memory  by merging and applies each operation from edits to </a:t>
            </a:r>
            <a:r>
              <a:rPr lang="en-US" dirty="0" err="1"/>
              <a:t>fsimage</a:t>
            </a:r>
            <a:r>
              <a:rPr lang="en-US" dirty="0"/>
              <a:t>.</a:t>
            </a:r>
          </a:p>
          <a:p>
            <a:r>
              <a:rPr lang="en-US" dirty="0"/>
              <a:t>3. The secondary copies new </a:t>
            </a:r>
            <a:r>
              <a:rPr lang="en-US" dirty="0" err="1"/>
              <a:t>fsimage</a:t>
            </a:r>
            <a:r>
              <a:rPr lang="en-US" dirty="0"/>
              <a:t> to primary and also updates the modified time of </a:t>
            </a:r>
            <a:r>
              <a:rPr lang="en-US" dirty="0" err="1"/>
              <a:t>fsimage</a:t>
            </a:r>
            <a:r>
              <a:rPr lang="en-US" dirty="0"/>
              <a:t> to </a:t>
            </a:r>
            <a:r>
              <a:rPr lang="en-US" dirty="0" err="1"/>
              <a:t>fstime</a:t>
            </a:r>
            <a:r>
              <a:rPr lang="en-US" dirty="0"/>
              <a:t> file, so now </a:t>
            </a:r>
            <a:r>
              <a:rPr lang="en-US" dirty="0" err="1"/>
              <a:t>fsimage</a:t>
            </a:r>
            <a:r>
              <a:rPr lang="en-US" dirty="0"/>
              <a:t> is now updated.</a:t>
            </a:r>
          </a:p>
          <a:p>
            <a:r>
              <a:rPr lang="en-US" dirty="0"/>
              <a:t>Since </a:t>
            </a:r>
            <a:r>
              <a:rPr lang="en-US" dirty="0" err="1"/>
              <a:t>fsimage</a:t>
            </a:r>
            <a:r>
              <a:rPr lang="en-US" dirty="0"/>
              <a:t> is updated, there will be no overhead of copying of edit logs at the moment of restarting the cluster. At the same time </a:t>
            </a:r>
            <a:r>
              <a:rPr lang="en-US" dirty="0" err="1"/>
              <a:t>editlogs</a:t>
            </a:r>
            <a:r>
              <a:rPr lang="en-US" dirty="0"/>
              <a:t> file size will be always minimal(since changes are flushed to </a:t>
            </a:r>
            <a:r>
              <a:rPr lang="en-US" dirty="0" err="1"/>
              <a:t>fsimage</a:t>
            </a:r>
            <a:r>
              <a:rPr lang="en-US" dirty="0"/>
              <a:t>), adding up to the performance as well.</a:t>
            </a:r>
            <a:endParaRPr lang="en-IN" dirty="0"/>
          </a:p>
        </p:txBody>
      </p:sp>
    </p:spTree>
    <p:extLst>
      <p:ext uri="{BB962C8B-B14F-4D97-AF65-F5344CB8AC3E}">
        <p14:creationId xmlns:p14="http://schemas.microsoft.com/office/powerpoint/2010/main" val="4093534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CD0F-8B12-4F7A-8A5D-C27ED432DE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21EFE4F-B9A1-45B4-A87E-C473B4328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506" y="1074228"/>
            <a:ext cx="4852987" cy="5260691"/>
          </a:xfrm>
        </p:spPr>
      </p:pic>
    </p:spTree>
    <p:extLst>
      <p:ext uri="{BB962C8B-B14F-4D97-AF65-F5344CB8AC3E}">
        <p14:creationId xmlns:p14="http://schemas.microsoft.com/office/powerpoint/2010/main" val="22802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1C2A-C3AD-4B0E-9653-7329A1F773C0}"/>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689B9F22-2950-41F4-906C-082ED35772FD}"/>
              </a:ext>
            </a:extLst>
          </p:cNvPr>
          <p:cNvSpPr>
            <a:spLocks noGrp="1"/>
          </p:cNvSpPr>
          <p:nvPr>
            <p:ph idx="1"/>
          </p:nvPr>
        </p:nvSpPr>
        <p:spPr/>
        <p:txBody>
          <a:bodyPr>
            <a:normAutofit/>
          </a:bodyPr>
          <a:lstStyle/>
          <a:p>
            <a:pPr>
              <a:buFont typeface="Arial" panose="020B0604020202020204" pitchFamily="34" charset="0"/>
              <a:buChar char="•"/>
            </a:pPr>
            <a:r>
              <a:rPr lang="en-US" dirty="0"/>
              <a:t>Velocity refers to the high speed of accumulation of data.(data is streaming at fast pace)</a:t>
            </a:r>
          </a:p>
          <a:p>
            <a:pPr>
              <a:buFont typeface="Arial" panose="020B0604020202020204" pitchFamily="34" charset="0"/>
              <a:buChar char="•"/>
            </a:pPr>
            <a:r>
              <a:rPr lang="en-US" dirty="0"/>
              <a:t>In Big Data velocity data flows in from sources like machines, networks, social media, mobile phones etc.</a:t>
            </a:r>
          </a:p>
          <a:p>
            <a:pPr>
              <a:buFont typeface="Arial" panose="020B0604020202020204" pitchFamily="34" charset="0"/>
              <a:buChar char="•"/>
            </a:pPr>
            <a:r>
              <a:rPr lang="en-US" dirty="0"/>
              <a:t>There is a massive and continuous flow of data. This determines the potential of data that how fast the data is generated and processed to meet the demands.</a:t>
            </a:r>
          </a:p>
        </p:txBody>
      </p:sp>
    </p:spTree>
    <p:extLst>
      <p:ext uri="{BB962C8B-B14F-4D97-AF65-F5344CB8AC3E}">
        <p14:creationId xmlns:p14="http://schemas.microsoft.com/office/powerpoint/2010/main" val="2573408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3895-700F-4B23-AB7E-40BB9A908FEB}"/>
              </a:ext>
            </a:extLst>
          </p:cNvPr>
          <p:cNvSpPr>
            <a:spLocks noGrp="1"/>
          </p:cNvSpPr>
          <p:nvPr>
            <p:ph type="title"/>
          </p:nvPr>
        </p:nvSpPr>
        <p:spPr/>
        <p:txBody>
          <a:bodyPr/>
          <a:lstStyle/>
          <a:p>
            <a:r>
              <a:rPr lang="en-US" dirty="0"/>
              <a:t>Formats for Hadoop</a:t>
            </a:r>
            <a:endParaRPr lang="en-IN" dirty="0"/>
          </a:p>
        </p:txBody>
      </p:sp>
      <p:sp>
        <p:nvSpPr>
          <p:cNvPr id="3" name="Content Placeholder 2">
            <a:extLst>
              <a:ext uri="{FF2B5EF4-FFF2-40B4-BE49-F238E27FC236}">
                <a16:creationId xmlns:a16="http://schemas.microsoft.com/office/drawing/2014/main" id="{CC5C2455-0E65-41D1-9289-10F9877DA91B}"/>
              </a:ext>
            </a:extLst>
          </p:cNvPr>
          <p:cNvSpPr>
            <a:spLocks noGrp="1"/>
          </p:cNvSpPr>
          <p:nvPr>
            <p:ph idx="1"/>
          </p:nvPr>
        </p:nvSpPr>
        <p:spPr/>
        <p:txBody>
          <a:bodyPr>
            <a:normAutofit fontScale="55000" lnSpcReduction="20000"/>
          </a:bodyPr>
          <a:lstStyle/>
          <a:p>
            <a:r>
              <a:rPr lang="en-US" dirty="0"/>
              <a:t>Text/CSV</a:t>
            </a:r>
          </a:p>
          <a:p>
            <a:pPr lvl="1"/>
            <a:r>
              <a:rPr lang="en-US" dirty="0"/>
              <a:t>A plain text file or CSV is the most common format both outside and within the Hadoop ecosystem. The great disadvantage in the use of this format is that it does not support block compression, so the compression of a CSV file in Hadoop can have a high cost in reading.</a:t>
            </a:r>
          </a:p>
          <a:p>
            <a:r>
              <a:rPr lang="en-US" dirty="0" err="1"/>
              <a:t>SequenceFile</a:t>
            </a:r>
            <a:endParaRPr lang="en-US" dirty="0"/>
          </a:p>
          <a:p>
            <a:pPr lvl="1"/>
            <a:r>
              <a:rPr lang="en-US" dirty="0"/>
              <a:t>The </a:t>
            </a:r>
            <a:r>
              <a:rPr lang="en-US" dirty="0" err="1"/>
              <a:t>SequenceFile</a:t>
            </a:r>
            <a:r>
              <a:rPr lang="en-US" dirty="0"/>
              <a:t> format stores the data in binary format. This format accepts compression; however, it does not store metadata and the only option in the evolution of its scheme is to add new fields at the end. This is usually used to store intermediate data in the input and output of MapReduce processes.</a:t>
            </a:r>
          </a:p>
          <a:p>
            <a:r>
              <a:rPr lang="en-US" dirty="0"/>
              <a:t>Avro</a:t>
            </a:r>
          </a:p>
          <a:p>
            <a:pPr lvl="1"/>
            <a:r>
              <a:rPr lang="en-US" dirty="0"/>
              <a:t>Avro is a row-based storage format. This format includes in each file, the definition of the scheme of your data in JSON format, improving interoperability and allowing the evolution of the scheme. Avro also allows block compression in addition to its divisibility, making it a good choice for most cases when using Hadoop.</a:t>
            </a:r>
          </a:p>
          <a:p>
            <a:r>
              <a:rPr lang="en-US" dirty="0"/>
              <a:t>Parquet</a:t>
            </a:r>
          </a:p>
          <a:p>
            <a:pPr lvl="1"/>
            <a:r>
              <a:rPr lang="en-US" dirty="0"/>
              <a:t>Parquet is a column-based (column-based) binary storage format that can store nested data structures. This format is very efficient in terms of disk input / output operations when the necessary columns to be used are specified. This format is very optimized for use with Cloudera Impala.</a:t>
            </a:r>
          </a:p>
          <a:p>
            <a:r>
              <a:rPr lang="en-US" dirty="0" err="1"/>
              <a:t>RCFile</a:t>
            </a:r>
            <a:r>
              <a:rPr lang="en-US" dirty="0"/>
              <a:t> (Record Columnar File)</a:t>
            </a:r>
          </a:p>
          <a:p>
            <a:pPr lvl="1"/>
            <a:r>
              <a:rPr lang="en-US" dirty="0" err="1"/>
              <a:t>RCFile</a:t>
            </a:r>
            <a:r>
              <a:rPr lang="en-US" dirty="0"/>
              <a:t> is a columnar format that divides data into groups of rows, and inside it, data is stored in columns. This format does not support the evaluation of the scheme and if you want to add a new column it is necessary to rewrite the file, slowing down the process.</a:t>
            </a:r>
          </a:p>
          <a:p>
            <a:r>
              <a:rPr lang="en-US" dirty="0"/>
              <a:t>ORC (Optimized Row Columnar)</a:t>
            </a:r>
          </a:p>
          <a:p>
            <a:pPr lvl="1"/>
            <a:r>
              <a:rPr lang="en-US" dirty="0"/>
              <a:t>ORC is considered an evolution of the </a:t>
            </a:r>
            <a:r>
              <a:rPr lang="en-US" dirty="0" err="1"/>
              <a:t>RCFile</a:t>
            </a:r>
            <a:r>
              <a:rPr lang="en-US" dirty="0"/>
              <a:t> format and has all its benefits alongside with some improvements such as better compression, allowing faster queries. This format also does not support the evolution of the scheme.</a:t>
            </a:r>
            <a:endParaRPr lang="en-IN" dirty="0"/>
          </a:p>
        </p:txBody>
      </p:sp>
    </p:spTree>
    <p:extLst>
      <p:ext uri="{BB962C8B-B14F-4D97-AF65-F5344CB8AC3E}">
        <p14:creationId xmlns:p14="http://schemas.microsoft.com/office/powerpoint/2010/main" val="358649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25B1-EDC3-4398-9E82-B50746A61A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C19F11-E790-4B8C-93E3-A655F7C468B0}"/>
              </a:ext>
            </a:extLst>
          </p:cNvPr>
          <p:cNvSpPr>
            <a:spLocks noGrp="1"/>
          </p:cNvSpPr>
          <p:nvPr>
            <p:ph idx="1"/>
          </p:nvPr>
        </p:nvSpPr>
        <p:spPr/>
        <p:txBody>
          <a:bodyPr/>
          <a:lstStyle/>
          <a:p>
            <a:r>
              <a:rPr lang="en-IN" dirty="0"/>
              <a:t>Why we are using the </a:t>
            </a:r>
            <a:r>
              <a:rPr lang="en-IN" dirty="0" err="1"/>
              <a:t>winrar</a:t>
            </a:r>
            <a:r>
              <a:rPr lang="en-IN" dirty="0"/>
              <a:t> and </a:t>
            </a:r>
            <a:r>
              <a:rPr lang="en-IN" dirty="0" err="1"/>
              <a:t>winzip</a:t>
            </a:r>
            <a:endParaRPr lang="en-IN" dirty="0"/>
          </a:p>
          <a:p>
            <a:r>
              <a:rPr lang="en-IN" dirty="0"/>
              <a:t>Data compression to reduce the size of the file</a:t>
            </a:r>
          </a:p>
          <a:p>
            <a:r>
              <a:rPr lang="en-IN" dirty="0"/>
              <a:t>Data loss</a:t>
            </a:r>
          </a:p>
          <a:p>
            <a:r>
              <a:rPr lang="en-IN" dirty="0"/>
              <a:t>OLAP -&gt; data editing is not recommended </a:t>
            </a:r>
          </a:p>
          <a:p>
            <a:endParaRPr lang="en-IN" dirty="0"/>
          </a:p>
        </p:txBody>
      </p:sp>
    </p:spTree>
    <p:extLst>
      <p:ext uri="{BB962C8B-B14F-4D97-AF65-F5344CB8AC3E}">
        <p14:creationId xmlns:p14="http://schemas.microsoft.com/office/powerpoint/2010/main" val="1460217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889-FE91-4D01-B8DA-1BDE5A8A62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86EFF9-F1A2-4BB4-97C5-FA2733BA1C45}"/>
              </a:ext>
            </a:extLst>
          </p:cNvPr>
          <p:cNvSpPr>
            <a:spLocks noGrp="1"/>
          </p:cNvSpPr>
          <p:nvPr>
            <p:ph idx="1"/>
          </p:nvPr>
        </p:nvSpPr>
        <p:spPr/>
        <p:txBody>
          <a:bodyPr/>
          <a:lstStyle/>
          <a:p>
            <a:r>
              <a:rPr lang="en-IN" dirty="0"/>
              <a:t>Floppy and CD/DVD -&gt; cd/</a:t>
            </a:r>
            <a:r>
              <a:rPr lang="en-IN" dirty="0" err="1"/>
              <a:t>dvd</a:t>
            </a:r>
            <a:r>
              <a:rPr lang="en-IN" dirty="0"/>
              <a:t> drive -&gt; insert the cd/</a:t>
            </a:r>
            <a:r>
              <a:rPr lang="en-IN" dirty="0" err="1"/>
              <a:t>dvd</a:t>
            </a:r>
            <a:r>
              <a:rPr lang="en-IN" dirty="0"/>
              <a:t> to recover the data in it -&gt; 100% data in it</a:t>
            </a:r>
          </a:p>
        </p:txBody>
      </p:sp>
    </p:spTree>
    <p:extLst>
      <p:ext uri="{BB962C8B-B14F-4D97-AF65-F5344CB8AC3E}">
        <p14:creationId xmlns:p14="http://schemas.microsoft.com/office/powerpoint/2010/main" val="13422899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141C-C188-4C6C-A851-C246B8C4F7D5}"/>
              </a:ext>
            </a:extLst>
          </p:cNvPr>
          <p:cNvSpPr>
            <a:spLocks noGrp="1"/>
          </p:cNvSpPr>
          <p:nvPr>
            <p:ph type="title"/>
          </p:nvPr>
        </p:nvSpPr>
        <p:spPr/>
        <p:txBody>
          <a:bodyPr/>
          <a:lstStyle/>
          <a:p>
            <a:r>
              <a:rPr lang="en-IN" dirty="0"/>
              <a:t>Sequential File Format</a:t>
            </a:r>
          </a:p>
        </p:txBody>
      </p:sp>
      <p:sp>
        <p:nvSpPr>
          <p:cNvPr id="3" name="Content Placeholder 2">
            <a:extLst>
              <a:ext uri="{FF2B5EF4-FFF2-40B4-BE49-F238E27FC236}">
                <a16:creationId xmlns:a16="http://schemas.microsoft.com/office/drawing/2014/main" id="{15A844A2-286C-4CCD-80CC-DAD4402AE5BB}"/>
              </a:ext>
            </a:extLst>
          </p:cNvPr>
          <p:cNvSpPr>
            <a:spLocks noGrp="1"/>
          </p:cNvSpPr>
          <p:nvPr>
            <p:ph idx="1"/>
          </p:nvPr>
        </p:nvSpPr>
        <p:spPr/>
        <p:txBody>
          <a:bodyPr/>
          <a:lstStyle/>
          <a:p>
            <a:r>
              <a:rPr lang="en-IN" dirty="0"/>
              <a:t>Sequence file processing -&gt; save the data in sequential block in the HDFS Storage</a:t>
            </a:r>
          </a:p>
          <a:p>
            <a:r>
              <a:rPr lang="en-IN" dirty="0"/>
              <a:t>Sequence files are binary files containing serialized key/value pairs.</a:t>
            </a:r>
          </a:p>
          <a:p>
            <a:r>
              <a:rPr lang="en-IN" dirty="0"/>
              <a:t>You can compress a sequence file at the record(kay-value) or block level</a:t>
            </a:r>
          </a:p>
          <a:p>
            <a:r>
              <a:rPr lang="en-IN" dirty="0"/>
              <a:t>In the Hadoop processing of small files through Mapreduce -&gt; time consuming </a:t>
            </a:r>
          </a:p>
          <a:p>
            <a:r>
              <a:rPr lang="en-IN" dirty="0"/>
              <a:t>Serialized files means -&gt; it will complete the work as early as possible -&gt; sequential manner</a:t>
            </a:r>
          </a:p>
          <a:p>
            <a:endParaRPr lang="en-IN" dirty="0"/>
          </a:p>
        </p:txBody>
      </p:sp>
    </p:spTree>
    <p:extLst>
      <p:ext uri="{BB962C8B-B14F-4D97-AF65-F5344CB8AC3E}">
        <p14:creationId xmlns:p14="http://schemas.microsoft.com/office/powerpoint/2010/main" val="877689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77D8-F972-4548-AF8B-EC2077A378A4}"/>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1C3EF1CB-D23B-4D04-B8BE-8007E28DBD2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3575" y="2667794"/>
            <a:ext cx="914400" cy="914400"/>
          </a:xfrm>
        </p:spPr>
      </p:pic>
      <p:pic>
        <p:nvPicPr>
          <p:cNvPr id="6" name="Content Placeholder 4" descr="Computer">
            <a:extLst>
              <a:ext uri="{FF2B5EF4-FFF2-40B4-BE49-F238E27FC236}">
                <a16:creationId xmlns:a16="http://schemas.microsoft.com/office/drawing/2014/main" id="{73A5E6D7-7EDE-4EB4-B503-A4A4D7742D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5825" y="2667794"/>
            <a:ext cx="914400" cy="914400"/>
          </a:xfrm>
          <a:prstGeom prst="rect">
            <a:avLst/>
          </a:prstGeom>
        </p:spPr>
      </p:pic>
      <p:sp>
        <p:nvSpPr>
          <p:cNvPr id="7" name="TextBox 6">
            <a:extLst>
              <a:ext uri="{FF2B5EF4-FFF2-40B4-BE49-F238E27FC236}">
                <a16:creationId xmlns:a16="http://schemas.microsoft.com/office/drawing/2014/main" id="{BB6E1196-D6D1-4FB2-8EE3-64A47039D4CF}"/>
              </a:ext>
            </a:extLst>
          </p:cNvPr>
          <p:cNvSpPr txBox="1"/>
          <p:nvPr/>
        </p:nvSpPr>
        <p:spPr>
          <a:xfrm>
            <a:off x="1162050" y="3582194"/>
            <a:ext cx="2767104" cy="369332"/>
          </a:xfrm>
          <a:prstGeom prst="rect">
            <a:avLst/>
          </a:prstGeom>
          <a:noFill/>
        </p:spPr>
        <p:txBody>
          <a:bodyPr wrap="none" rtlCol="0">
            <a:spAutoFit/>
          </a:bodyPr>
          <a:lstStyle/>
          <a:p>
            <a:r>
              <a:rPr lang="en-IN" dirty="0"/>
              <a:t>10 TB of videos -&gt; 30-40 GB</a:t>
            </a:r>
          </a:p>
        </p:txBody>
      </p:sp>
      <p:sp>
        <p:nvSpPr>
          <p:cNvPr id="8" name="TextBox 7">
            <a:extLst>
              <a:ext uri="{FF2B5EF4-FFF2-40B4-BE49-F238E27FC236}">
                <a16:creationId xmlns:a16="http://schemas.microsoft.com/office/drawing/2014/main" id="{E69BFDA9-2A07-4CE5-99AB-AE1AFEC17B7A}"/>
              </a:ext>
            </a:extLst>
          </p:cNvPr>
          <p:cNvSpPr txBox="1"/>
          <p:nvPr/>
        </p:nvSpPr>
        <p:spPr>
          <a:xfrm>
            <a:off x="7772400" y="3582194"/>
            <a:ext cx="2767104" cy="369332"/>
          </a:xfrm>
          <a:prstGeom prst="rect">
            <a:avLst/>
          </a:prstGeom>
          <a:noFill/>
        </p:spPr>
        <p:txBody>
          <a:bodyPr wrap="none" rtlCol="0">
            <a:spAutoFit/>
          </a:bodyPr>
          <a:lstStyle/>
          <a:p>
            <a:r>
              <a:rPr lang="en-IN" dirty="0"/>
              <a:t>10 TB of videos -&gt; 30-40 GB</a:t>
            </a:r>
          </a:p>
        </p:txBody>
      </p:sp>
      <p:sp>
        <p:nvSpPr>
          <p:cNvPr id="9" name="Arrow: Right 8">
            <a:extLst>
              <a:ext uri="{FF2B5EF4-FFF2-40B4-BE49-F238E27FC236}">
                <a16:creationId xmlns:a16="http://schemas.microsoft.com/office/drawing/2014/main" id="{C1737BF7-A039-4349-B763-E0A937B0A571}"/>
              </a:ext>
            </a:extLst>
          </p:cNvPr>
          <p:cNvSpPr/>
          <p:nvPr/>
        </p:nvSpPr>
        <p:spPr>
          <a:xfrm>
            <a:off x="3929154" y="3695700"/>
            <a:ext cx="3909921"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8DEAC36-3DA5-4DA5-87D8-439ABED703E3}"/>
              </a:ext>
            </a:extLst>
          </p:cNvPr>
          <p:cNvSpPr txBox="1"/>
          <p:nvPr/>
        </p:nvSpPr>
        <p:spPr>
          <a:xfrm>
            <a:off x="1162050" y="4311928"/>
            <a:ext cx="3087064" cy="369332"/>
          </a:xfrm>
          <a:prstGeom prst="rect">
            <a:avLst/>
          </a:prstGeom>
          <a:noFill/>
        </p:spPr>
        <p:txBody>
          <a:bodyPr wrap="none" rtlCol="0">
            <a:spAutoFit/>
          </a:bodyPr>
          <a:lstStyle/>
          <a:p>
            <a:r>
              <a:rPr lang="en-IN" dirty="0"/>
              <a:t>10 TB of Files -&gt; 1kb to 200 MB</a:t>
            </a:r>
          </a:p>
        </p:txBody>
      </p:sp>
      <p:sp>
        <p:nvSpPr>
          <p:cNvPr id="11" name="TextBox 10">
            <a:extLst>
              <a:ext uri="{FF2B5EF4-FFF2-40B4-BE49-F238E27FC236}">
                <a16:creationId xmlns:a16="http://schemas.microsoft.com/office/drawing/2014/main" id="{966AF5B5-ED39-4C0E-B462-AB5EE561F83A}"/>
              </a:ext>
            </a:extLst>
          </p:cNvPr>
          <p:cNvSpPr txBox="1"/>
          <p:nvPr/>
        </p:nvSpPr>
        <p:spPr>
          <a:xfrm>
            <a:off x="7772400" y="4308753"/>
            <a:ext cx="3087064" cy="369332"/>
          </a:xfrm>
          <a:prstGeom prst="rect">
            <a:avLst/>
          </a:prstGeom>
          <a:noFill/>
        </p:spPr>
        <p:txBody>
          <a:bodyPr wrap="square" rtlCol="0">
            <a:spAutoFit/>
          </a:bodyPr>
          <a:lstStyle/>
          <a:p>
            <a:r>
              <a:rPr lang="en-IN" dirty="0"/>
              <a:t>10 TB of Files -&gt; 1kb to 200 MB</a:t>
            </a:r>
          </a:p>
        </p:txBody>
      </p:sp>
      <p:sp>
        <p:nvSpPr>
          <p:cNvPr id="12" name="Arrow: Right 11">
            <a:extLst>
              <a:ext uri="{FF2B5EF4-FFF2-40B4-BE49-F238E27FC236}">
                <a16:creationId xmlns:a16="http://schemas.microsoft.com/office/drawing/2014/main" id="{E2E8261B-F466-4A9D-9015-8AF6C0D08355}"/>
              </a:ext>
            </a:extLst>
          </p:cNvPr>
          <p:cNvSpPr/>
          <p:nvPr/>
        </p:nvSpPr>
        <p:spPr>
          <a:xfrm>
            <a:off x="4360114" y="4412456"/>
            <a:ext cx="3412286"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4374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2B99-4579-4C4E-8012-82A41567F7E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675127A-1D52-42B6-8800-17F9A5A7D2E9}"/>
              </a:ext>
            </a:extLst>
          </p:cNvPr>
          <p:cNvSpPr>
            <a:spLocks noGrp="1"/>
          </p:cNvSpPr>
          <p:nvPr>
            <p:ph idx="1"/>
          </p:nvPr>
        </p:nvSpPr>
        <p:spPr/>
        <p:txBody>
          <a:bodyPr/>
          <a:lstStyle/>
          <a:p>
            <a:r>
              <a:rPr lang="en-US" dirty="0"/>
              <a:t>Partitioners, Combiners and Distributed Cache</a:t>
            </a:r>
            <a:endParaRPr lang="en-IN" dirty="0"/>
          </a:p>
        </p:txBody>
      </p:sp>
    </p:spTree>
    <p:extLst>
      <p:ext uri="{BB962C8B-B14F-4D97-AF65-F5344CB8AC3E}">
        <p14:creationId xmlns:p14="http://schemas.microsoft.com/office/powerpoint/2010/main" val="72114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333A-EDA9-4501-BAD9-6B84252B038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16F22D2-DBAC-4705-B0FF-3BF374DFFEC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7710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E6FB-2179-4D07-A771-9FA065C8B08E}"/>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29FE7CFC-8EAD-4B28-B851-D7BD5E30B2B6}"/>
              </a:ext>
            </a:extLst>
          </p:cNvPr>
          <p:cNvSpPr>
            <a:spLocks noGrp="1"/>
          </p:cNvSpPr>
          <p:nvPr>
            <p:ph idx="1"/>
          </p:nvPr>
        </p:nvSpPr>
        <p:spPr/>
        <p:txBody>
          <a:bodyPr>
            <a:normAutofit fontScale="92500" lnSpcReduction="10000"/>
          </a:bodyPr>
          <a:lstStyle/>
          <a:p>
            <a:r>
              <a:rPr lang="en-US" dirty="0"/>
              <a:t>Google handles </a:t>
            </a:r>
            <a:r>
              <a:rPr lang="en-US" b="1" dirty="0"/>
              <a:t>3.8 million searches per minute</a:t>
            </a:r>
            <a:r>
              <a:rPr lang="en-US" dirty="0"/>
              <a:t> on average across the globe. That comes out to 228 million searches per hour, 5.6 billion searches per day, or 2 trillion searches per year! That's a lot of searches!</a:t>
            </a:r>
          </a:p>
          <a:p>
            <a:r>
              <a:rPr lang="en-US" dirty="0"/>
              <a:t>Every second, on average, around 6,000 tweets are tweeted on Twitter, which corresponds to </a:t>
            </a:r>
            <a:r>
              <a:rPr lang="en-US" b="1" dirty="0"/>
              <a:t>over 350,000 tweets sent</a:t>
            </a:r>
            <a:r>
              <a:rPr lang="en-US" dirty="0"/>
              <a:t> per minute, 500 million tweets per day and around 200 billion tweets per year.</a:t>
            </a:r>
          </a:p>
          <a:p>
            <a:r>
              <a:rPr lang="en-US" b="1" dirty="0">
                <a:effectLst/>
              </a:rPr>
              <a:t>243,055 new photos</a:t>
            </a:r>
            <a:r>
              <a:rPr lang="en-US" dirty="0">
                <a:effectLst/>
              </a:rPr>
              <a:t> are uploaded to Facebook every minute. 23 . There are 127 photos uploaded on average per Facebook user.</a:t>
            </a:r>
          </a:p>
          <a:p>
            <a:r>
              <a:rPr lang="en-US" b="1" dirty="0"/>
              <a:t>500 hours of video</a:t>
            </a:r>
            <a:r>
              <a:rPr lang="en-US" dirty="0"/>
              <a:t> are uploaded to YouTube every minute. We watch over 1 billion hours of YouTube videos a day, more than Netflix and Facebook video combined. 70% of YouTube views come from mobile devices.</a:t>
            </a:r>
            <a:endParaRPr lang="en-US" dirty="0">
              <a:effectLst/>
            </a:endParaRPr>
          </a:p>
          <a:p>
            <a:endParaRPr lang="en-US" dirty="0">
              <a:effectLst/>
            </a:endParaRPr>
          </a:p>
          <a:p>
            <a:endParaRPr lang="en-US" dirty="0"/>
          </a:p>
          <a:p>
            <a:endParaRPr lang="en-IN" dirty="0"/>
          </a:p>
        </p:txBody>
      </p:sp>
    </p:spTree>
    <p:extLst>
      <p:ext uri="{BB962C8B-B14F-4D97-AF65-F5344CB8AC3E}">
        <p14:creationId xmlns:p14="http://schemas.microsoft.com/office/powerpoint/2010/main" val="7307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6C5A-C167-4BBB-AB85-314D8F6EC416}"/>
              </a:ext>
            </a:extLst>
          </p:cNvPr>
          <p:cNvSpPr>
            <a:spLocks noGrp="1"/>
          </p:cNvSpPr>
          <p:nvPr>
            <p:ph type="title"/>
          </p:nvPr>
        </p:nvSpPr>
        <p:spPr/>
        <p:txBody>
          <a:bodyPr/>
          <a:lstStyle/>
          <a:p>
            <a:r>
              <a:rPr lang="en-US" dirty="0"/>
              <a:t>Variety</a:t>
            </a:r>
            <a:endParaRPr lang="en-IN" dirty="0"/>
          </a:p>
        </p:txBody>
      </p:sp>
      <p:sp>
        <p:nvSpPr>
          <p:cNvPr id="3" name="Content Placeholder 2">
            <a:extLst>
              <a:ext uri="{FF2B5EF4-FFF2-40B4-BE49-F238E27FC236}">
                <a16:creationId xmlns:a16="http://schemas.microsoft.com/office/drawing/2014/main" id="{E8C69359-9AD2-4337-96B6-BF818ED7601A}"/>
              </a:ext>
            </a:extLst>
          </p:cNvPr>
          <p:cNvSpPr>
            <a:spLocks noGrp="1"/>
          </p:cNvSpPr>
          <p:nvPr>
            <p:ph idx="1"/>
          </p:nvPr>
        </p:nvSpPr>
        <p:spPr/>
        <p:txBody>
          <a:bodyPr/>
          <a:lstStyle/>
          <a:p>
            <a:r>
              <a:rPr lang="en-US" dirty="0"/>
              <a:t>Structured(data with schema)</a:t>
            </a:r>
          </a:p>
          <a:p>
            <a:r>
              <a:rPr lang="en-US" dirty="0"/>
              <a:t>Semi-Structured(data either schema/schemeless)</a:t>
            </a:r>
          </a:p>
          <a:p>
            <a:r>
              <a:rPr lang="en-US" dirty="0"/>
              <a:t>Unstructured(no schema) around 85% data (video, audio, pictures, text)</a:t>
            </a:r>
          </a:p>
        </p:txBody>
      </p:sp>
    </p:spTree>
    <p:extLst>
      <p:ext uri="{BB962C8B-B14F-4D97-AF65-F5344CB8AC3E}">
        <p14:creationId xmlns:p14="http://schemas.microsoft.com/office/powerpoint/2010/main" val="16094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6DE9-7619-4E54-8829-050231D9479D}"/>
              </a:ext>
            </a:extLst>
          </p:cNvPr>
          <p:cNvSpPr>
            <a:spLocks noGrp="1"/>
          </p:cNvSpPr>
          <p:nvPr>
            <p:ph type="title"/>
          </p:nvPr>
        </p:nvSpPr>
        <p:spPr/>
        <p:txBody>
          <a:bodyPr/>
          <a:lstStyle/>
          <a:p>
            <a:r>
              <a:rPr lang="en-US" dirty="0"/>
              <a:t>Veracity</a:t>
            </a:r>
            <a:endParaRPr lang="en-IN" dirty="0"/>
          </a:p>
        </p:txBody>
      </p:sp>
      <p:sp>
        <p:nvSpPr>
          <p:cNvPr id="3" name="Content Placeholder 2">
            <a:extLst>
              <a:ext uri="{FF2B5EF4-FFF2-40B4-BE49-F238E27FC236}">
                <a16:creationId xmlns:a16="http://schemas.microsoft.com/office/drawing/2014/main" id="{32419B9E-19C9-4B8E-A500-14F04A7FC765}"/>
              </a:ext>
            </a:extLst>
          </p:cNvPr>
          <p:cNvSpPr>
            <a:spLocks noGrp="1"/>
          </p:cNvSpPr>
          <p:nvPr>
            <p:ph idx="1"/>
          </p:nvPr>
        </p:nvSpPr>
        <p:spPr/>
        <p:txBody>
          <a:bodyPr/>
          <a:lstStyle/>
          <a:p>
            <a:r>
              <a:rPr lang="en-US" dirty="0"/>
              <a:t>Messiness of the data(data cleansing)</a:t>
            </a:r>
          </a:p>
          <a:p>
            <a:r>
              <a:rPr lang="en-US" dirty="0"/>
              <a:t>If you data is not cleaned and maintained, it will be really hard to make the right decisions on the right time and also the information's will be inaccurate</a:t>
            </a:r>
            <a:endParaRPr lang="en-IN" dirty="0"/>
          </a:p>
        </p:txBody>
      </p:sp>
    </p:spTree>
    <p:extLst>
      <p:ext uri="{BB962C8B-B14F-4D97-AF65-F5344CB8AC3E}">
        <p14:creationId xmlns:p14="http://schemas.microsoft.com/office/powerpoint/2010/main" val="235948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3598</Words>
  <Application>Microsoft Office PowerPoint</Application>
  <PresentationFormat>Widescreen</PresentationFormat>
  <Paragraphs>453</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Definition</vt:lpstr>
      <vt:lpstr>Bigdata Definition </vt:lpstr>
      <vt:lpstr>Volume</vt:lpstr>
      <vt:lpstr>PowerPoint Presentation</vt:lpstr>
      <vt:lpstr>Velocity</vt:lpstr>
      <vt:lpstr>Velocity</vt:lpstr>
      <vt:lpstr>Variety</vt:lpstr>
      <vt:lpstr>Veracity</vt:lpstr>
      <vt:lpstr>Value</vt:lpstr>
      <vt:lpstr>Terminologies</vt:lpstr>
      <vt:lpstr>Data Lake</vt:lpstr>
      <vt:lpstr>PowerPoint Presentation</vt:lpstr>
      <vt:lpstr>Daemons -&gt; process (Hadoop v1)</vt:lpstr>
      <vt:lpstr>Daemons -&gt; process (Hadoop v2)</vt:lpstr>
      <vt:lpstr>PowerPoint Presentation</vt:lpstr>
      <vt:lpstr>Hadoop Architecture</vt:lpstr>
      <vt:lpstr>History</vt:lpstr>
      <vt:lpstr>PowerPoint Presentation</vt:lpstr>
      <vt:lpstr>hdfs-site.xml</vt:lpstr>
      <vt:lpstr>PowerPoint Presentation</vt:lpstr>
      <vt:lpstr>JVM, JDK, JRE</vt:lpstr>
      <vt:lpstr>PowerPoint Presentation</vt:lpstr>
      <vt:lpstr>3 types of deployment(top of JDK)</vt:lpstr>
      <vt:lpstr>PowerPoint Presentation</vt:lpstr>
      <vt:lpstr>Hadoop Overview</vt:lpstr>
      <vt:lpstr>PowerPoint Presentation</vt:lpstr>
      <vt:lpstr>HDFS(Hadoop Distributed File System)</vt:lpstr>
      <vt:lpstr>PowerPoint Presentation</vt:lpstr>
      <vt:lpstr>PowerPoint Presentation</vt:lpstr>
      <vt:lpstr>Difference between small file system and large file system</vt:lpstr>
      <vt:lpstr>HDFS Architecture</vt:lpstr>
      <vt:lpstr>HDFS Architecture</vt:lpstr>
      <vt:lpstr>HDFS Architecture</vt:lpstr>
      <vt:lpstr>MapReduce</vt:lpstr>
      <vt:lpstr>PowerPoint Presentation</vt:lpstr>
      <vt:lpstr>MapReduce</vt:lpstr>
      <vt:lpstr>PowerPoint Presentation</vt:lpstr>
      <vt:lpstr>MapReduce Operation</vt:lpstr>
      <vt:lpstr>MapReduce -&gt; Logical View</vt:lpstr>
      <vt:lpstr>MapReduce -&gt; Physical View</vt:lpstr>
      <vt:lpstr>MapReduce -&gt; Physical View</vt:lpstr>
      <vt:lpstr>MapReduce -&gt; Physical View</vt:lpstr>
      <vt:lpstr>PowerPoint Presentation</vt:lpstr>
      <vt:lpstr>PowerPoint Presentation</vt:lpstr>
      <vt:lpstr>PowerPoint Presentation</vt:lpstr>
      <vt:lpstr>YARN(Yet another Resource Negotiator)</vt:lpstr>
      <vt:lpstr>YARN(Yet another Resource Negotiator)</vt:lpstr>
      <vt:lpstr>YARN</vt:lpstr>
      <vt:lpstr>PowerPoint Presentation</vt:lpstr>
      <vt:lpstr>PowerPoint Presentation</vt:lpstr>
      <vt:lpstr>PowerPoint Presentation</vt:lpstr>
      <vt:lpstr>Break -&gt; 04.30</vt:lpstr>
      <vt:lpstr>Sqoop Handson -&gt; 04.00</vt:lpstr>
      <vt:lpstr>Hive -06.00</vt:lpstr>
      <vt:lpstr>Purpose of Secondary Name node in Hadoop</vt:lpstr>
      <vt:lpstr> Components of metadata in Hadoop :</vt:lpstr>
      <vt:lpstr> Benefits of Secondary namenode :</vt:lpstr>
      <vt:lpstr>PowerPoint Presentation</vt:lpstr>
      <vt:lpstr>Formats for Hadoop</vt:lpstr>
      <vt:lpstr>PowerPoint Presentation</vt:lpstr>
      <vt:lpstr>PowerPoint Presentation</vt:lpstr>
      <vt:lpstr>Sequential File Format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23</cp:revision>
  <dcterms:created xsi:type="dcterms:W3CDTF">2022-01-03T09:03:36Z</dcterms:created>
  <dcterms:modified xsi:type="dcterms:W3CDTF">2022-05-02T12:19:59Z</dcterms:modified>
</cp:coreProperties>
</file>