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9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7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84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1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5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5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8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9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4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0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9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6A9782-DDD8-4320-9083-74C1B0D6F4EC}" type="datetimeFigureOut">
              <a:rPr lang="en-IN" smtClean="0"/>
              <a:t>2020/07/14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4C4B-494C-4345-98AD-060CF3C50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70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AFD3-E856-4C3B-A362-93CA385E1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0A5C-23E0-419C-A891-0F050FD72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26B-7E36-4E23-A17C-5535643A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B3BC-9F7A-466C-9566-11E51BCF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arrangements of information to be process by the computer</a:t>
            </a:r>
          </a:p>
          <a:p>
            <a:r>
              <a:rPr lang="en-IN" dirty="0"/>
              <a:t>Set of information's in binary format</a:t>
            </a:r>
          </a:p>
          <a:p>
            <a:r>
              <a:rPr lang="en-US" dirty="0"/>
              <a:t>facts that can be analyzed or used in an effort to gain knowledge or making decisions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684-1017-4B1A-9C43-512C49C7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2EB4-23F1-4FC4-B1D1-5AF8ED4A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8080 – 8 bit </a:t>
            </a:r>
          </a:p>
          <a:p>
            <a:r>
              <a:rPr lang="en-IN" dirty="0"/>
              <a:t>8086 -16bit</a:t>
            </a:r>
          </a:p>
          <a:p>
            <a:r>
              <a:rPr lang="en-IN" dirty="0"/>
              <a:t>32 bit</a:t>
            </a:r>
          </a:p>
          <a:p>
            <a:r>
              <a:rPr lang="en-IN" dirty="0"/>
              <a:t>64 bit </a:t>
            </a:r>
          </a:p>
          <a:p>
            <a:r>
              <a:rPr lang="en-IN" dirty="0"/>
              <a:t>X86 –family 32+64 = 82</a:t>
            </a:r>
          </a:p>
          <a:p>
            <a:r>
              <a:rPr lang="en-IN" dirty="0"/>
              <a:t>64 – 32bit application and 64 bit application</a:t>
            </a:r>
          </a:p>
          <a:p>
            <a:r>
              <a:rPr lang="en-IN" dirty="0"/>
              <a:t>32 bit – 32 bit application</a:t>
            </a:r>
          </a:p>
          <a:p>
            <a:r>
              <a:rPr lang="en-IN" dirty="0"/>
              <a:t>2012 -&gt; 128bit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6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7E67-C357-4260-9D5B-1A91DCBE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E541-75C1-43D4-8FCC-D07D28BF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Punch card – 80 character</a:t>
            </a:r>
          </a:p>
          <a:p>
            <a:r>
              <a:rPr lang="en-IN" dirty="0"/>
              <a:t>Magnetic tapes – Expensive storage device</a:t>
            </a:r>
          </a:p>
          <a:p>
            <a:r>
              <a:rPr lang="en-IN" dirty="0"/>
              <a:t>Floppy drive -1.8 mb </a:t>
            </a:r>
          </a:p>
          <a:p>
            <a:r>
              <a:rPr lang="en-IN" dirty="0"/>
              <a:t>Flash storages - </a:t>
            </a:r>
          </a:p>
          <a:p>
            <a:r>
              <a:rPr lang="en-IN" dirty="0"/>
              <a:t>CD/DVD Drives 700- 800 4-16</a:t>
            </a:r>
          </a:p>
          <a:p>
            <a:r>
              <a:rPr lang="en-IN" dirty="0"/>
              <a:t>Magnetic Drive </a:t>
            </a:r>
          </a:p>
          <a:p>
            <a:r>
              <a:rPr lang="en-IN" dirty="0"/>
              <a:t>SSD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1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C22-89AD-479B-B501-D351A1F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FD7A-E678-4279-B9C2-3912FA64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Structured – Data's will be aligned in row and column format, instead of using processor for searching mechanism they came up with database engine </a:t>
            </a:r>
          </a:p>
          <a:p>
            <a:pPr lvl="1"/>
            <a:r>
              <a:rPr lang="en-IN" dirty="0"/>
              <a:t>Ex: Database</a:t>
            </a:r>
          </a:p>
          <a:p>
            <a:r>
              <a:rPr lang="en-IN" dirty="0"/>
              <a:t>Unstructured -&gt; it doesn’t have any specified  for to align , Unsorted searching, priority folder and files </a:t>
            </a:r>
          </a:p>
          <a:p>
            <a:r>
              <a:rPr lang="en-IN" dirty="0"/>
              <a:t>Semi-Structured -&gt; Data's will be aligned in row and column format</a:t>
            </a:r>
          </a:p>
          <a:p>
            <a:pPr lvl="1"/>
            <a:r>
              <a:rPr lang="en-IN" dirty="0"/>
              <a:t>Ex: Excel, XML, Json</a:t>
            </a:r>
          </a:p>
        </p:txBody>
      </p:sp>
    </p:spTree>
    <p:extLst>
      <p:ext uri="{BB962C8B-B14F-4D97-AF65-F5344CB8AC3E}">
        <p14:creationId xmlns:p14="http://schemas.microsoft.com/office/powerpoint/2010/main" val="28902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27B-78AE-4331-92AF-BA845E7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19F95-FE62-4B9B-B4FC-E92E07D8E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2868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84699891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23568673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1355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9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4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27B-78AE-4331-92AF-BA845E7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Semi-Structured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19F95-FE62-4B9B-B4FC-E92E07D8E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84699891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23568673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1355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9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4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2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200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DATAs</vt:lpstr>
      <vt:lpstr>Processors</vt:lpstr>
      <vt:lpstr>Storage Devices</vt:lpstr>
      <vt:lpstr>Types of data</vt:lpstr>
      <vt:lpstr>Structured Data</vt:lpstr>
      <vt:lpstr>Semi-Structured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5</cp:revision>
  <dcterms:created xsi:type="dcterms:W3CDTF">2020-07-14T04:22:46Z</dcterms:created>
  <dcterms:modified xsi:type="dcterms:W3CDTF">2020-07-14T05:21:01Z</dcterms:modified>
</cp:coreProperties>
</file>