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40D0-5F3B-4D33-9354-D7CB262FC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9A79-1810-490E-872E-D5845AE89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2EBF-C5AC-49C7-857D-A053865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9E16-3B38-436D-84BF-00FD5517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9DB7-01D7-491E-8A76-0A9B72B5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00A7-3D08-4CA6-8640-701F5604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E464A-547A-42D0-A1A5-28FB78DED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1BEB-8879-42AD-ADDA-25C7B3EE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40E3-A00E-4D1A-B562-A9F4DCC7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AD26-786C-4292-9A0B-B9993C57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3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573C0-3A15-42C6-9FFF-65A662308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9E51E-4A5D-4533-B8FC-3DEBECF76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8243-5ED9-45E0-B9B8-2FBBA9ED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D2F0-7C70-4234-AD41-4B004D8F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D4E4-17C8-4719-A750-8C549B3F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46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7FFB-EBB9-4EE1-8F54-43C67E53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2901-51E0-436C-83A0-4872B400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220D0-B4CE-49B8-B87F-331FB62E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EF8E-DFFE-4A64-B5E8-9182A7C3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99FF-DEB0-4CB4-AC41-3296BA82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85F7-954C-45D0-A57D-22F2CE0F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0FEB-7BB8-497D-A70B-122925434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1509-AE93-4FB6-874A-8E39C2F0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6009-DCBA-41A3-A054-FC2BDB8F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8703-DA29-4047-958D-19234017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86DD-AC31-40A8-9CB7-B537668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6E63-38A0-424D-9B90-D4FA90C50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5E1F-7B92-47C7-816B-39DB73E9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F9A86-CB9F-4F41-8863-0ADFDB74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A5EBC-F8A7-42CA-B77E-1AF00ECB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A9CB-8378-4076-AA7F-AA16CF90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0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C9EC-7FC8-4627-8EC2-750B761C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73C9C-160E-4811-A7D0-D59DC254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1C9B-09E3-4ADF-A025-94D67C6B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4A100-6147-447F-BD0F-9B332E4D2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E8887-E5BD-42F8-9151-7DF9465FE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66704-532C-4C57-B97E-FBF2D4B7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9F714-5AD9-42F8-9AD2-231E9962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33E4E-EAD5-4C38-B150-21FDB060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9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D78-FC43-4273-A4B2-F2E1CCC5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5A23B-F24F-4751-9EE5-FAD98579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4FD0F-6AAA-408F-8DE6-388695C3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EEFB9-B328-483E-B56B-775FB8E4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9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8DE06-D41A-4D6F-AF74-6B62B41F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BA541-DD01-4F70-9E92-8FBF9123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B73F-2DD1-41BF-A9CE-799F7138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4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FBAE-EDE1-4027-93B0-3C2B66F7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06B9-ED8F-47BD-9301-B68F6CF4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6F39F-AACA-4C3F-A9DA-BE193F34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7EA6-E7CF-413B-89A4-000EDA1C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3AD3B-9C8D-4CD6-857E-86B5A2D3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5F06-1708-4C81-AA61-8B930F8E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3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D261-BF1F-40B0-8B36-122CD29E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A2DB8-933A-40B4-896D-999888FB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39AEF-21C9-4CDA-9BE2-A4AAF7BD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9F6F7-D588-4050-975F-2BEB24F7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6403-3CDC-47C7-ACD5-221EB61C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E4989-46CE-46F0-BD54-75E474C1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0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3CA1C-DE34-4851-8C85-7885B232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C4D8F-41DC-4A52-879B-2A562691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F2E7-387F-41ED-A5F7-A258F592A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2733-0CE4-415A-87C1-7BC5E02C2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07AC-7FFD-4891-A4A6-34182EDC4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8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AFD3-E856-4C3B-A362-93CA385E1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00A5C-23E0-419C-A891-0F050FD72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3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726B-7E36-4E23-A17C-5535643A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B3BC-9F7A-466C-9566-11E51BCF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arrangements of information to be process by the computer</a:t>
            </a:r>
          </a:p>
          <a:p>
            <a:r>
              <a:rPr lang="en-IN" dirty="0"/>
              <a:t>Set of information's in binary format</a:t>
            </a:r>
          </a:p>
          <a:p>
            <a:r>
              <a:rPr lang="en-US" dirty="0"/>
              <a:t>facts that can be analyzed or used in an effort to gain knowledge or making decisions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18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4684-1017-4B1A-9C43-512C49C7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2EB4-23F1-4FC4-B1D1-5AF8ED4A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8080 – 8 bit </a:t>
            </a:r>
          </a:p>
          <a:p>
            <a:r>
              <a:rPr lang="en-IN" dirty="0"/>
              <a:t>8086 -16bit</a:t>
            </a:r>
          </a:p>
          <a:p>
            <a:r>
              <a:rPr lang="en-IN" dirty="0"/>
              <a:t>32 bit</a:t>
            </a:r>
          </a:p>
          <a:p>
            <a:r>
              <a:rPr lang="en-IN" dirty="0"/>
              <a:t>64 bit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63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7E67-C357-4260-9D5B-1A91DCBE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E541-75C1-43D4-8FCC-D07D28BF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Punch card – 80 character</a:t>
            </a:r>
          </a:p>
          <a:p>
            <a:r>
              <a:rPr lang="en-IN" dirty="0"/>
              <a:t>Magnetic tapes – Expensive storage device</a:t>
            </a:r>
          </a:p>
          <a:p>
            <a:r>
              <a:rPr lang="en-IN" dirty="0"/>
              <a:t>Floppy drive -1.8 mb </a:t>
            </a:r>
          </a:p>
          <a:p>
            <a:r>
              <a:rPr lang="en-IN" dirty="0"/>
              <a:t>Flash storages - </a:t>
            </a:r>
          </a:p>
          <a:p>
            <a:r>
              <a:rPr lang="en-IN" dirty="0"/>
              <a:t>CD/DVD Drives 700- 800 4-16</a:t>
            </a:r>
          </a:p>
          <a:p>
            <a:r>
              <a:rPr lang="en-IN" dirty="0"/>
              <a:t>Magnetic Drive </a:t>
            </a:r>
          </a:p>
          <a:p>
            <a:r>
              <a:rPr lang="en-IN" dirty="0"/>
              <a:t>SSD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12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DATAs</vt:lpstr>
      <vt:lpstr>Processors</vt:lpstr>
      <vt:lpstr>Storage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2</cp:revision>
  <dcterms:created xsi:type="dcterms:W3CDTF">2020-07-14T04:22:46Z</dcterms:created>
  <dcterms:modified xsi:type="dcterms:W3CDTF">2020-07-14T04:38:29Z</dcterms:modified>
</cp:coreProperties>
</file>