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F933-7F24-4305-94B4-37ABF1325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9FBAA-9E54-4D2F-9D50-3809407BF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B27B7-28D3-41F9-9130-BA06CC24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AB7E-87CE-4803-AA39-035F479DBAF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D74E0-15AB-4B8C-A91E-45F656E8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512F-C9BF-4D97-8B7B-829AA938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71B-D266-494E-A559-FD17786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3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5F73-B149-4272-997E-6F3B2891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5670F-1200-4FCC-96FC-AE2D137C9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7205-2422-4898-B5AA-9BFE2A5C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AB7E-87CE-4803-AA39-035F479DBAF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D3CE9-3DB5-4594-BD1D-8D0ACDBA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DDEB-751B-4F74-930C-A18AB43E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71B-D266-494E-A559-FD17786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0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159E5-B9DB-44B2-AC16-F08A5E5D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2903-3830-4E7F-88A3-6B3AFE02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1887-6430-434A-829E-F6DFF88C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AB7E-87CE-4803-AA39-035F479DBAF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467F6-E29C-476C-B57F-0C28A784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2F58-585B-4B1A-B058-57EB9C8E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71B-D266-494E-A559-FD17786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16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CB19-67C5-4C0F-AC37-7675B560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A50D-D46A-4161-AB8B-5D4B889F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4599-7D3E-45A9-8AC9-B9A4C005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AB7E-87CE-4803-AA39-035F479DBAF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8FA8-4AE4-422C-9FE3-531DBD64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F831-137A-475B-81FC-3B4D699F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71B-D266-494E-A559-FD17786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2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DFFD-3257-46B2-9F78-36318983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4A6F5-F2F8-4488-B775-62EBEDFDA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2C6A-9BDC-4E66-836F-5EEE8051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AB7E-87CE-4803-AA39-035F479DBAF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FA94F-219C-48F2-9D29-B4CF25FC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86F3-54C2-4DA3-A002-B1D91441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71B-D266-494E-A559-FD17786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6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8E7F-9526-4577-A89D-6664FE5A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24B5-B5F8-4DDC-912E-D3C8967D7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08155-8335-4EEB-9EE0-C94D77181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E83D3-6B1F-4445-9337-EC383123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AB7E-87CE-4803-AA39-035F479DBAF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D2273-2059-4B70-8672-2B46BD97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6E7DC-28CA-450F-AF5D-7ACDE43F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71B-D266-494E-A559-FD17786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4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14D8-41AF-48BE-BFE7-32F98EB1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5A38-C43D-4826-AA9B-73A08049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E6D20-98AB-4727-9BF0-39ECF3204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899AA-5375-4938-8713-526412CEA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72CF3-54F3-453E-8C57-F7B66A7A0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FA8F2-0AAF-4DA3-97CE-CA4B18BA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AB7E-87CE-4803-AA39-035F479DBAF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0908F-411C-45A6-B37D-742BB893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F7203-4E8A-4C59-A23C-5ACA3D1A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71B-D266-494E-A559-FD17786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95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114A-1B8B-4D37-B8DD-8F03012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979B6-77F5-4232-B972-8B8A5959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AB7E-87CE-4803-AA39-035F479DBAF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4392A-219E-49B0-8ED2-5DFDD907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A85C3-5FD7-4683-9FA6-A698753F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71B-D266-494E-A559-FD17786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2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D80A6-BAEC-4438-B1B2-4A9648CB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AB7E-87CE-4803-AA39-035F479DBAF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18C95-BBF9-4A7C-BE90-12B472B8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A3127-A6FF-4971-8F7F-C7C9DDF5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71B-D266-494E-A559-FD17786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5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259C-C3F3-4F28-AEAF-D6EB1360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86B2-5EB3-49A5-93A3-65D8FD652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A385-6E1D-4349-BC42-3BE18722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4D2AF-5906-4DEA-8DD2-33B8DC8B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AB7E-87CE-4803-AA39-035F479DBAF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DBF93-001A-4C38-9590-F17DBFE0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DD7F1-63F4-4DB9-B500-926217BC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71B-D266-494E-A559-FD17786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2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8799-8470-4CD4-9473-2566E40B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DFD7B-EC53-45DF-AB1D-5C4B3E347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E51D5-43C5-4C28-BB84-EAA4DFCF1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46C6D-7E37-4523-9202-D1C99BA5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AB7E-87CE-4803-AA39-035F479DBAF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10317-D6F7-4BCE-BED5-F9882B0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BFC5D-FE38-425A-9885-64558D92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671B-D266-494E-A559-FD17786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83E60-20FC-466D-9AED-8094AEC4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6839-FBA4-493A-A6B4-492CB5D2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69A8-9FE9-4921-B1BC-5B7C05722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4AB7E-87CE-4803-AA39-035F479DBAF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6FA-D33C-4CF8-8679-551E5ACDE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2172B-8D99-40AF-B037-825A9FDDA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671B-D266-494E-A559-FD177864E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57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A3B3-B219-4A22-9E45-E53C87042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CC2C0-712C-40E1-A983-6BDF0D4C2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9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25D1-A06C-4D11-ABAC-5518AE47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Redshift – Step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F9376-FA8A-4940-8020-F05357E2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cluster with free trail in your aws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0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F9C1-0E35-4A58-A95C-FDAFC032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3780D5C9-53E0-4B9B-9173-F4904A238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4434" y="2971800"/>
            <a:ext cx="1676400" cy="167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691DB-55AF-4A65-9F7C-0FA49878FD0D}"/>
              </a:ext>
            </a:extLst>
          </p:cNvPr>
          <p:cNvSpPr txBox="1"/>
          <p:nvPr/>
        </p:nvSpPr>
        <p:spPr>
          <a:xfrm>
            <a:off x="8908869" y="492034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MySQL</a:t>
            </a:r>
            <a:endParaRPr lang="en-IN" dirty="0"/>
          </a:p>
        </p:txBody>
      </p: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CC45C25B-661D-44D0-8B6E-0A4056499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485" y="2354887"/>
            <a:ext cx="2499360" cy="249936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D9A9CC1-8490-4943-A766-A936630470E2}"/>
              </a:ext>
            </a:extLst>
          </p:cNvPr>
          <p:cNvSpPr/>
          <p:nvPr/>
        </p:nvSpPr>
        <p:spPr>
          <a:xfrm>
            <a:off x="3823062" y="3135086"/>
            <a:ext cx="3753395" cy="1132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2525B-BA3E-4F17-B222-707C028D8AD7}"/>
              </a:ext>
            </a:extLst>
          </p:cNvPr>
          <p:cNvSpPr txBox="1"/>
          <p:nvPr/>
        </p:nvSpPr>
        <p:spPr>
          <a:xfrm>
            <a:off x="1417748" y="4551011"/>
            <a:ext cx="204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MYSQL Workbench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66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F9C1-0E35-4A58-A95C-FDAFC032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3780D5C9-53E0-4B9B-9173-F4904A238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4434" y="2971800"/>
            <a:ext cx="1676400" cy="167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691DB-55AF-4A65-9F7C-0FA49878FD0D}"/>
              </a:ext>
            </a:extLst>
          </p:cNvPr>
          <p:cNvSpPr txBox="1"/>
          <p:nvPr/>
        </p:nvSpPr>
        <p:spPr>
          <a:xfrm>
            <a:off x="8691157" y="4551011"/>
            <a:ext cx="9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Redshift</a:t>
            </a:r>
            <a:endParaRPr lang="en-IN" dirty="0"/>
          </a:p>
        </p:txBody>
      </p: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CC45C25B-661D-44D0-8B6E-0A4056499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485" y="2354887"/>
            <a:ext cx="2499360" cy="249936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D9A9CC1-8490-4943-A766-A936630470E2}"/>
              </a:ext>
            </a:extLst>
          </p:cNvPr>
          <p:cNvSpPr/>
          <p:nvPr/>
        </p:nvSpPr>
        <p:spPr>
          <a:xfrm>
            <a:off x="3823062" y="3135086"/>
            <a:ext cx="3753395" cy="1132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2525B-BA3E-4F17-B222-707C028D8AD7}"/>
              </a:ext>
            </a:extLst>
          </p:cNvPr>
          <p:cNvSpPr txBox="1"/>
          <p:nvPr/>
        </p:nvSpPr>
        <p:spPr>
          <a:xfrm>
            <a:off x="1198377" y="4484915"/>
            <a:ext cx="21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Postgres SQL - 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8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7E7F-A165-4E00-B639-839AFF18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Redshift via ec2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2AF8-E3BC-423D-BECC-90613A1AA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 ubuntu ec2 machine</a:t>
            </a:r>
          </a:p>
          <a:p>
            <a:r>
              <a:rPr lang="en-GB" dirty="0"/>
              <a:t>Sudo apt-get update -y</a:t>
            </a:r>
          </a:p>
          <a:p>
            <a:r>
              <a:rPr lang="en-GB" dirty="0"/>
              <a:t> sudo apt-get install -y </a:t>
            </a:r>
            <a:r>
              <a:rPr lang="en-GB" dirty="0" err="1"/>
              <a:t>postgresql</a:t>
            </a:r>
            <a:r>
              <a:rPr lang="en-GB" dirty="0"/>
              <a:t>-client</a:t>
            </a:r>
          </a:p>
          <a:p>
            <a:r>
              <a:rPr lang="en-IN" dirty="0" err="1"/>
              <a:t>psql</a:t>
            </a:r>
            <a:r>
              <a:rPr lang="en-IN" dirty="0"/>
              <a:t> -h karthick1808.cluk7ig7vqhm.ap-south-1.redshift.amazonaws.com -U karthick1808 -d karthick -p 5439</a:t>
            </a:r>
          </a:p>
          <a:p>
            <a:endParaRPr lang="en-IN" dirty="0"/>
          </a:p>
          <a:p>
            <a:r>
              <a:rPr lang="en-IN" dirty="0"/>
              <a:t>Key details: Remember to open the </a:t>
            </a:r>
            <a:r>
              <a:rPr lang="en-IN" dirty="0" err="1"/>
              <a:t>vpc</a:t>
            </a:r>
            <a:r>
              <a:rPr lang="en-IN" dirty="0"/>
              <a:t> port for Redshift to anywhere</a:t>
            </a:r>
          </a:p>
        </p:txBody>
      </p:sp>
    </p:spTree>
    <p:extLst>
      <p:ext uri="{BB962C8B-B14F-4D97-AF65-F5344CB8AC3E}">
        <p14:creationId xmlns:p14="http://schemas.microsoft.com/office/powerpoint/2010/main" val="161148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C949-825A-4F99-AC25-860C99CF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 to run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6246-D6C0-48A7-896D-8315F0EE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create database flight;</a:t>
            </a:r>
          </a:p>
          <a:p>
            <a:r>
              <a:rPr lang="en-IN" dirty="0"/>
              <a:t>\l</a:t>
            </a:r>
          </a:p>
          <a:p>
            <a:r>
              <a:rPr lang="en-IN" dirty="0"/>
              <a:t>\c </a:t>
            </a:r>
            <a:r>
              <a:rPr lang="en-IN" dirty="0" err="1"/>
              <a:t>flightdata</a:t>
            </a:r>
            <a:endParaRPr lang="en-IN" dirty="0"/>
          </a:p>
          <a:p>
            <a:r>
              <a:rPr lang="en-IN" dirty="0"/>
              <a:t>create table </a:t>
            </a:r>
            <a:r>
              <a:rPr lang="en-IN" dirty="0" err="1"/>
              <a:t>flightdata</a:t>
            </a:r>
            <a:r>
              <a:rPr lang="en-IN" dirty="0"/>
              <a:t>(Year </a:t>
            </a:r>
            <a:r>
              <a:rPr lang="en-IN" dirty="0" err="1"/>
              <a:t>TEXT,Month</a:t>
            </a:r>
            <a:r>
              <a:rPr lang="en-IN" dirty="0"/>
              <a:t> </a:t>
            </a:r>
            <a:r>
              <a:rPr lang="en-IN" dirty="0" err="1"/>
              <a:t>TEXT,DayofMonth</a:t>
            </a:r>
            <a:r>
              <a:rPr lang="en-IN" dirty="0"/>
              <a:t> </a:t>
            </a:r>
            <a:r>
              <a:rPr lang="en-IN" dirty="0" err="1"/>
              <a:t>TEXT,DayOfWeek</a:t>
            </a:r>
            <a:r>
              <a:rPr lang="en-IN" dirty="0"/>
              <a:t> </a:t>
            </a:r>
            <a:r>
              <a:rPr lang="en-IN" dirty="0" err="1"/>
              <a:t>TEXT,DepTime</a:t>
            </a:r>
            <a:r>
              <a:rPr lang="en-IN" dirty="0"/>
              <a:t> </a:t>
            </a:r>
            <a:r>
              <a:rPr lang="en-IN" dirty="0" err="1"/>
              <a:t>TEXT,CRSDepTime</a:t>
            </a:r>
            <a:r>
              <a:rPr lang="en-IN" dirty="0"/>
              <a:t> </a:t>
            </a:r>
            <a:r>
              <a:rPr lang="en-IN" dirty="0" err="1"/>
              <a:t>TEXT,ArrTime</a:t>
            </a:r>
            <a:r>
              <a:rPr lang="en-IN" dirty="0"/>
              <a:t> </a:t>
            </a:r>
            <a:r>
              <a:rPr lang="en-IN" dirty="0" err="1"/>
              <a:t>TEXT,CRSArrTime</a:t>
            </a:r>
            <a:r>
              <a:rPr lang="en-IN" dirty="0"/>
              <a:t> </a:t>
            </a:r>
            <a:r>
              <a:rPr lang="en-IN" dirty="0" err="1"/>
              <a:t>TEXT,UniqueCarrier</a:t>
            </a:r>
            <a:r>
              <a:rPr lang="en-IN" dirty="0"/>
              <a:t> </a:t>
            </a:r>
            <a:r>
              <a:rPr lang="en-IN" dirty="0" err="1"/>
              <a:t>TEXT,FlightNum</a:t>
            </a:r>
            <a:r>
              <a:rPr lang="en-IN" dirty="0"/>
              <a:t> </a:t>
            </a:r>
            <a:r>
              <a:rPr lang="en-IN" dirty="0" err="1"/>
              <a:t>TEXT,TailNum</a:t>
            </a:r>
            <a:r>
              <a:rPr lang="en-IN" dirty="0"/>
              <a:t> </a:t>
            </a:r>
            <a:r>
              <a:rPr lang="en-IN" dirty="0" err="1"/>
              <a:t>TEXT,ActualElapsedTime</a:t>
            </a:r>
            <a:r>
              <a:rPr lang="en-IN" dirty="0"/>
              <a:t> </a:t>
            </a:r>
            <a:r>
              <a:rPr lang="en-IN" dirty="0" err="1"/>
              <a:t>TEXT,CRSElapsedTime</a:t>
            </a:r>
            <a:r>
              <a:rPr lang="en-IN" dirty="0"/>
              <a:t> </a:t>
            </a:r>
            <a:r>
              <a:rPr lang="en-IN" dirty="0" err="1"/>
              <a:t>TEXT,AirTime</a:t>
            </a:r>
            <a:r>
              <a:rPr lang="en-IN" dirty="0"/>
              <a:t> </a:t>
            </a:r>
            <a:r>
              <a:rPr lang="en-IN" dirty="0" err="1"/>
              <a:t>TEXT,ArrDelay</a:t>
            </a:r>
            <a:r>
              <a:rPr lang="en-IN" dirty="0"/>
              <a:t> </a:t>
            </a:r>
            <a:r>
              <a:rPr lang="en-IN" dirty="0" err="1"/>
              <a:t>TEXT,DepDelay</a:t>
            </a:r>
            <a:r>
              <a:rPr lang="en-IN" dirty="0"/>
              <a:t> </a:t>
            </a:r>
            <a:r>
              <a:rPr lang="en-IN" dirty="0" err="1"/>
              <a:t>TEXT,Origin</a:t>
            </a:r>
            <a:r>
              <a:rPr lang="en-IN" dirty="0"/>
              <a:t> </a:t>
            </a:r>
            <a:r>
              <a:rPr lang="en-IN" dirty="0" err="1"/>
              <a:t>TEXT,Dest</a:t>
            </a:r>
            <a:r>
              <a:rPr lang="en-IN" dirty="0"/>
              <a:t> </a:t>
            </a:r>
            <a:r>
              <a:rPr lang="en-IN" dirty="0" err="1"/>
              <a:t>TEXT,Distance</a:t>
            </a:r>
            <a:r>
              <a:rPr lang="en-IN" dirty="0"/>
              <a:t> </a:t>
            </a:r>
            <a:r>
              <a:rPr lang="en-IN" dirty="0" err="1"/>
              <a:t>TEXT,TaxiIn</a:t>
            </a:r>
            <a:r>
              <a:rPr lang="en-IN" dirty="0"/>
              <a:t> </a:t>
            </a:r>
            <a:r>
              <a:rPr lang="en-IN" dirty="0" err="1"/>
              <a:t>TEXT,TaxiOut</a:t>
            </a:r>
            <a:r>
              <a:rPr lang="en-IN" dirty="0"/>
              <a:t> </a:t>
            </a:r>
            <a:r>
              <a:rPr lang="en-IN" dirty="0" err="1"/>
              <a:t>TEXT,Cancelled</a:t>
            </a:r>
            <a:r>
              <a:rPr lang="en-IN" dirty="0"/>
              <a:t> </a:t>
            </a:r>
            <a:r>
              <a:rPr lang="en-IN" dirty="0" err="1"/>
              <a:t>TEXT,CancellationCode</a:t>
            </a:r>
            <a:r>
              <a:rPr lang="en-IN" dirty="0"/>
              <a:t> </a:t>
            </a:r>
            <a:r>
              <a:rPr lang="en-IN" dirty="0" err="1"/>
              <a:t>TEXT,Diverted</a:t>
            </a:r>
            <a:r>
              <a:rPr lang="en-IN" dirty="0"/>
              <a:t> </a:t>
            </a:r>
            <a:r>
              <a:rPr lang="en-IN" dirty="0" err="1"/>
              <a:t>TEXT,CarrierDelay</a:t>
            </a:r>
            <a:r>
              <a:rPr lang="en-IN" dirty="0"/>
              <a:t> </a:t>
            </a:r>
            <a:r>
              <a:rPr lang="en-IN" dirty="0" err="1"/>
              <a:t>TEXT,WeatherDelay</a:t>
            </a:r>
            <a:r>
              <a:rPr lang="en-IN" dirty="0"/>
              <a:t> </a:t>
            </a:r>
            <a:r>
              <a:rPr lang="en-IN" dirty="0" err="1"/>
              <a:t>TEXT,NASDelay</a:t>
            </a:r>
            <a:r>
              <a:rPr lang="en-IN" dirty="0"/>
              <a:t> </a:t>
            </a:r>
            <a:r>
              <a:rPr lang="en-IN" dirty="0" err="1"/>
              <a:t>TEXT,SecurityDelay</a:t>
            </a:r>
            <a:r>
              <a:rPr lang="en-IN" dirty="0"/>
              <a:t> </a:t>
            </a:r>
            <a:r>
              <a:rPr lang="en-IN" dirty="0" err="1"/>
              <a:t>TEXT,LateAircraftDelay</a:t>
            </a:r>
            <a:r>
              <a:rPr lang="en-IN" dirty="0"/>
              <a:t> TEXT);</a:t>
            </a:r>
          </a:p>
          <a:p>
            <a:r>
              <a:rPr lang="en-IN" dirty="0"/>
              <a:t>\d</a:t>
            </a:r>
          </a:p>
          <a:p>
            <a:r>
              <a:rPr lang="en-IN" dirty="0"/>
              <a:t>copy </a:t>
            </a:r>
            <a:r>
              <a:rPr lang="en-IN" dirty="0" err="1"/>
              <a:t>flightdata</a:t>
            </a:r>
            <a:r>
              <a:rPr lang="en-IN" dirty="0"/>
              <a:t> from 's3://cdb20dw061-flightdata/Flightdata.csv' delimiter ',' region 'ap-south-1' </a:t>
            </a:r>
            <a:r>
              <a:rPr lang="en-IN" dirty="0" err="1"/>
              <a:t>access_key_id</a:t>
            </a:r>
            <a:r>
              <a:rPr lang="en-IN" dirty="0"/>
              <a:t> 'AKIA4AVJ5BVAMECNBNED' </a:t>
            </a:r>
            <a:r>
              <a:rPr lang="en-IN" dirty="0" err="1"/>
              <a:t>secret_access_key</a:t>
            </a:r>
            <a:r>
              <a:rPr lang="en-IN" dirty="0"/>
              <a:t> 'G7O8FfgQVtlQkAeENvlQrTICl3mONT9lVGyCMs9P';</a:t>
            </a:r>
          </a:p>
          <a:p>
            <a:r>
              <a:rPr lang="en-IN" dirty="0"/>
              <a:t>select * from </a:t>
            </a:r>
            <a:r>
              <a:rPr lang="en-IN" dirty="0" err="1"/>
              <a:t>flightdata</a:t>
            </a:r>
            <a:r>
              <a:rPr lang="en-IN" dirty="0"/>
              <a:t> limit 10;</a:t>
            </a:r>
          </a:p>
          <a:p>
            <a:r>
              <a:rPr lang="en-IN" dirty="0"/>
              <a:t>unload ('select </a:t>
            </a:r>
            <a:r>
              <a:rPr lang="en-IN" dirty="0" err="1"/>
              <a:t>deptime</a:t>
            </a:r>
            <a:r>
              <a:rPr lang="en-IN" dirty="0"/>
              <a:t>, </a:t>
            </a:r>
            <a:r>
              <a:rPr lang="en-IN" dirty="0" err="1"/>
              <a:t>arrtime</a:t>
            </a:r>
            <a:r>
              <a:rPr lang="en-IN" dirty="0"/>
              <a:t> from </a:t>
            </a:r>
            <a:r>
              <a:rPr lang="en-IN" dirty="0" err="1"/>
              <a:t>flightdata</a:t>
            </a:r>
            <a:r>
              <a:rPr lang="en-IN" dirty="0"/>
              <a:t>') to 's3://cdb20dw061-flightdata/output12345' </a:t>
            </a:r>
            <a:r>
              <a:rPr lang="en-IN" dirty="0" err="1"/>
              <a:t>access_key_id</a:t>
            </a:r>
            <a:r>
              <a:rPr lang="en-IN" dirty="0"/>
              <a:t> 'AKIA4AVJ5BVAMECNBNED' </a:t>
            </a:r>
            <a:r>
              <a:rPr lang="en-IN" dirty="0" err="1"/>
              <a:t>secret_access_key</a:t>
            </a:r>
            <a:r>
              <a:rPr lang="en-IN" dirty="0"/>
              <a:t> 'G7O8FfgQVtlQkAeENvlQrTICl3mONT9lVGyCMs9P’;</a:t>
            </a:r>
          </a:p>
          <a:p>
            <a:r>
              <a:rPr lang="en-IN" dirty="0"/>
              <a:t>Check your s3 bucket</a:t>
            </a:r>
          </a:p>
        </p:txBody>
      </p:sp>
    </p:spTree>
    <p:extLst>
      <p:ext uri="{BB962C8B-B14F-4D97-AF65-F5344CB8AC3E}">
        <p14:creationId xmlns:p14="http://schemas.microsoft.com/office/powerpoint/2010/main" val="42172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Redshift – Step 1</vt:lpstr>
      <vt:lpstr>PowerPoint Presentation</vt:lpstr>
      <vt:lpstr>PowerPoint Presentation</vt:lpstr>
      <vt:lpstr>Access Redshift via ec2</vt:lpstr>
      <vt:lpstr>Queries to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2</cp:revision>
  <dcterms:created xsi:type="dcterms:W3CDTF">2021-04-17T09:36:54Z</dcterms:created>
  <dcterms:modified xsi:type="dcterms:W3CDTF">2021-04-17T10:07:35Z</dcterms:modified>
</cp:coreProperties>
</file>