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4:26:00.41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3052 13758 0,'-53'-35'0,"106"70"0,-142-70 0,36 17 16,0-17-1,-17 17 1,-54 1 0,36 17-1,35 0 1,18 0-1,17 0 17,-34 35-17,-1 36 1,17-1 0,19 36-1,17-18 1,0-35-1,17 0 1,36 35 0,-35-70-1,0-18 1,17 18 0,0-1-1,-17-17 1,-1-35 31,1 0-47,17-71 15,1 18 1,-1-1 0,0-34-1,0 17 1,-17-35-1,0 18 1,-18-36 0,-18 35-1,-17 36 1,-1 18 0,36 87 109,0 54-125,0 17 15,18 35-15,0-52 16,52 264-1,-34-123 1,34-36 0,-70-141-1,18-35 1,17-35 46,-17 0-46</inkml:trace>
  <inkml:trace contextRef="#ctx0" brushRef="#br0" timeOffset="755.9">3228 13617 0,'-53'18'31,"18"-1"-31,-18 19 16,0-1-16,18 0 16,-1 18-1,1 18 1,35-18-1,0-18 1,0 0 0,71-35-1,-36 0 1,53 0 0,0-35-1,-52-36 1,-19 36-16,-17-18 15,0-70 17,-17 87-17,-1 36 1,18 18 78,0 0-79,18-1-15,-1 19 16,-17-1-16,35-35 16,-17 35-1,0-35 1,17-141 15</inkml:trace>
  <inkml:trace contextRef="#ctx0" brushRef="#br0" timeOffset="1066.02">3387 13300 0,'35'53'32,"0"-18"-17,0 35-15,36 36 16,-18 0-16,18 18 31,-19-1-31,-34-105 31</inkml:trace>
  <inkml:trace contextRef="#ctx0" brushRef="#br0" timeOffset="1378.99">3457 13705 0,'0'-17'16,"18"-1"-1,52-17 1,-17 17-16,36 1 16,-19-19-1,-52 36 1</inkml:trace>
  <inkml:trace contextRef="#ctx0" brushRef="#br0" timeOffset="2072.92">3722 13335 0,'-18'18'31,"1"17"-31,-1-17 16,18 87 0,0-34-1,0-1 1,0-52-1,18-18 17,-1 0-1,-17-18-15,35-34-1,-35 34-15,36-70 16,-1 17-1,-17 18 1,-1 18 0,1 53 62,17 17-63,-17-17-15,-1 17 16,1-18-16,53 19 31,-54-36-15,1 0 0,88-194-1</inkml:trace>
  <inkml:trace contextRef="#ctx0" brushRef="#br0" timeOffset="2670.92">4145 12682 0,'0'53'0,"35"18"16,1-1-16,-36-17 16,53 35-16,0 54 31,-18-19-15,0-70-1,-17-124 48,-18 36-63,17-18 15,-17 18-15,18 0 16,53-54 0,-19 72-1,-16 17 1,17 0-1,0 35 1,-18 18 0,-18 53 15,-17-71-15,0-17-1,0-1 1,-52 1-1,-54-18 1,70 0 0,19 18-1</inkml:trace>
  <inkml:trace contextRef="#ctx0" brushRef="#br0" timeOffset="3704.81">4957 12929 0,'0'0'0,"-36"0"0,1 0 15,17 18-15,-35 0 16,0 34-1,36-34 1,-1 35 0,18 0 15,0-18-15,18 1-1,-18-19 1,17-17-1,1 0 1,0 0 0,35-106-1,-36 53 1,1 18 0,17 35 77,-17 35-77,0-17 0,17-18-16,-35 18 0,17-18 15,1 0 1,17 0-1,18-89 1,-53 1 0,0 0-1,0 70 1,18 36 93,-18 17-93,35-17-16,0 17 16,-17 1-1,17-19 1,-35 18-1,18-17 1,-18 17 0,0-17-1,0 0 1,-18-1 0,1-17-16</inkml:trace>
  <inkml:trace contextRef="#ctx0" brushRef="#br0" timeOffset="4294.64">5592 12876 0,'0'-17'63,"0"-1"-63,0 0 16,0 1-16,0-1 15,-18 1 32,-35 17-47,-35 0 16,35 0 15,53 17 16,0 1-47,0 17 15,0-17 1,70 70 0,-17-35-1,0-18 1,0-35 0,53 0-1,-71 0 1,-17 0-1,-18-18 1,0 1 0,-53 17 15</inkml:trace>
  <inkml:trace contextRef="#ctx0" brushRef="#br0" timeOffset="5966.7">18697 15434 0,'0'-18'47,"0"1"-32,0-1 1,-17 0-16,-1 18 15,-53-35-15,-52 0 16,-124 17 0,0 18-1,-176 53 1,264 0 15,88-18-15,71-17-1,-17 17-15,17-17 16,0 35-16,70 53 16,-52-89-1,88 107 1,17-36 0,-70-70-1,0-18 1,18 0-1,-1 0 1,18-18 0,-52-53 15,17 1-15,-18-18-1,-18-71 1,1 71-1,-18-142 1,-53 54 0,18 53-1,-36-19 1,54 90 0,17 69 62,0 18-63,35 36-15,0 0 16,18 34 0,18 37-1,52 87 1,-70-123-1,18-36-15,-71-35 16,17 1-16,1-1 16,0-70 46,-1 35-46</inkml:trace>
  <inkml:trace contextRef="#ctx0" brushRef="#br0" timeOffset="6753.42">18609 15187 0,'-18'0'47,"1"18"-31,-19 52-16,1-17 15,35 18 1,-17 17 0,17 0-1,0 0 1,17-88 31,1 0-32,-1-53 1,19 18-16,-1 0 16,0-53-1,-35 52 1,0 19-1,36 17 126,-1 35-141,0 0 16,-17 1-16,-1-36 15,1 17 1,-18 1 0,18-71 30,17-159-46</inkml:trace>
  <inkml:trace contextRef="#ctx0" brushRef="#br0" timeOffset="7052.61">18803 14711 0,'0'35'16,"35"18"0,-35-35-16,18 17 15,0-17-15,17 17 16,0 18 0,18 70-1,-35-123 1,17 124-1,-35-71 1,0-18 0,-53-35-1,-70 0 1</inkml:trace>
  <inkml:trace contextRef="#ctx0" brushRef="#br0" timeOffset="7302.32">18662 14993 0,'0'0'0,"35"-18"15,-17 1-15,52 17 16,1-18-16,70-17 15,-70 17 1,-36 18 0,-17 0-1</inkml:trace>
  <inkml:trace contextRef="#ctx0" brushRef="#br0" timeOffset="7935.98">19297 14728 0,'-53'18'31,"35"17"-15,1 36-1,-1-1 1,18-17-1,0-17 1,18-36 15,17 0-31,18 0 16,88-106 0,-141 53-1,0 18 1,0 17-1,18 36 64,-1-18-79,1 17 15,-18 1-15,18 0 16,-1-18-1,19 17 1,-19 1 0,1-18-1,-1 0 1,19 0-16</inkml:trace>
  <inkml:trace contextRef="#ctx0" brushRef="#br0" timeOffset="9300.54">20161 14482 0,'18'17'62,"-18"36"-46,18 0-16,-18-35 16,17 35-16,18 35 15,18-35 1,-17-36 15,-19-17-15,1 0-1,0-88 1,17-53 0,-35 53-1,0 53-15,0 17 16,0 0 0,0 54 30,0-19-30,0 1-16,17-1 16,1 19-1,53-36 1,34 0 0,19 0 15,-36-53-16,-70-35 1,-18 70 0,0-17-1,-18-1-15,-52 1 16,52 17 0,-35-17-1,35 18-15</inkml:trace>
  <inkml:trace contextRef="#ctx0" brushRef="#br0" timeOffset="10025.93">21590 14146 0,'0'0'0,"-141"-17"31,123 17-31,-35 0 31,36 0-15,-36 17-1,17 36 1,19 18 0,-18 35-1,-1-36 1,36-34-16,0-19 16,18-17 30,35 0-30,0-35-16,0-36 16,-36 36-1,-17 0 1,0-18 0,0 35 15,0 1 0,18 34 0,17 1-31,1-1 16,52 36 0,-53-35-1,-35-53 63</inkml:trace>
  <inkml:trace contextRef="#ctx0" brushRef="#br0" timeOffset="10336.28">21625 14199 0,'0'0'0,"36"18"16,-1 17-16,0 0 16,0 18-1,1-17 1,-36-54 15,0-35-15,0 0-16,0-53 15,0 36 1,0 35 15</inkml:trace>
  <inkml:trace contextRef="#ctx0" brushRef="#br0" timeOffset="10934.68">21907 14058 0,'18'0'78,"0"0"-62,52-35-16,-17-18 16,0 18-1,0-36 1,-53 54 15,-53 17 0,18 0-31,-53 0 16,-1 17 0,72-17-1,17 18 1,-18 17-1,18 18 1,0-35-16,0 70 31,0-53-31,18-17 16,17-1 15,-17 1-15,-1-18-1,1 0 1,53-18 0,34-70-1,-16 18 1,16-71-16</inkml:trace>
  <inkml:trace contextRef="#ctx0" brushRef="#br0" timeOffset="11587.27">22190 13106 0,'0'17'16,"17"36"0,1 18-16,17-1 15,18 89 1,18 70 0,-18-17-1,17 0 1,-52-142-1,-18-52 1,0-36 47,0 1-63,0-19 15,0 1 1,0-53-1,0 35-15,0 18 16,35-53 0,71 35-1,-35 35 1,-1 18 0,-17 0-1,-18 18 1,36 52-1,-36-35 1,-17-17 0,-1-18 46,1-18-46</inkml:trace>
  <inkml:trace contextRef="#ctx0" brushRef="#br0" timeOffset="12099.98">23107 13670 0,'0'18'15,"-18"-1"1,18 19-16,0-1 16,0-17-16,0 17 15,0-17-15,36 34 16,-1-16 15,18-36-15,53-18-1,-89-17 1,1 0 0,-18-1-1,-35 1 1,-71-18 0,-53 0-1,-35 53 1,159 0-1,17 0 1,0 18 15,18 17-15,18-17 0,35-1 15,300-17-31</inkml:trace>
  <inkml:trace contextRef="#ctx0" brushRef="#br0" timeOffset="12500.77">23336 13582 0,'18'35'47,"0"-17"-47,17 35 16,-18-53-16,1 17 16,35 19-16,-18-36 15,-35-36 32,0-17-47,-17 1 16,-36-37-1,35 72 1,0 17 0</inkml:trace>
  <inkml:trace contextRef="#ctx0" brushRef="#br0" timeOffset="12911.16">23636 13282 0,'0'0'0,"-53"53"16,53-35 15,0-1-31,0 1 15,18-18-15,35 53 16,35-18 0,-35 36-1,-18-36 1,-35 35 0,0-17 15,-18-35-16,1-18 17</inkml:trace>
  <inkml:trace contextRef="#ctx0" brushRef="#br0" timeOffset="13165.71">24359 13353 0,'0'-18'78,"18"18"-78,-18-18 16,0 1-16,0-1 16</inkml:trace>
  <inkml:trace contextRef="#ctx0" brushRef="#br0" timeOffset="13398.74">23971 13264 0,'-88'53'16,"176"-106"-16,-229 124 0,123-71 15,18 35 1,0 18 0,53-35-1,18 17 1,123 0 0,18-35-1,-18 0 16,-124 0-15</inkml:trace>
  <inkml:trace contextRef="#ctx0" brushRef="#br0" timeOffset="14877.97">2522 16969 0,'53'-36'78,"53"1"-63,18-36-15,17 19 16,-53-1-16,-35 0 16,0 35-1,0-17 1,-53 17-16,17 18 16,36-35-1,212-53 1,52-18-1,-123 18 1,-176 70 0</inkml:trace>
  <inkml:trace contextRef="#ctx0" brushRef="#br0" timeOffset="15417.28">3616 16087 0,'18'0'63,"17"-18"-48,53 18-15,-17 0 16,-18 0-16,-36 0 16,1 0-1,-1 0 1,19 35 0,17 18-1,0 0 1,-36-35-1,-17 17 17,0 36-17,-70 70 1,-36 70 0,35-87-1,54-71 1</inkml:trace>
  <inkml:trace contextRef="#ctx0" brushRef="#br0" timeOffset="16710.27">3722 17551 0,'0'35'47,"0"53"-31,35 18-16,-17 17 15,35-17-15,-36 35 16,36-17 0,-35-106-1,-18-107 32,0 19-47,-53-107 16,35 89 15,18 35-15,0 18-1,0 17 1,18 1 0,52-19-1,72 1 1,-1 18-1,35 17 1,-105 0 0,-18 17-1,-36 18-15,18 36 16,-17 0 0,-18-19-1,0-87 63,0-18-62,0 18 0,0-53-1,0 0 1,0 70-1,18 18 48,-1 0-47,1 18-16,17 17 15,1 0-15,-1 18 16,18 0-1,-36-35 17</inkml:trace>
  <inkml:trace contextRef="#ctx0" brushRef="#br0" timeOffset="17247.75">5045 17621 0,'17'0'15,"-17"-17"16,36 17-15,-36-18 0,35-17-1,0-36 1,-35 53 0,-53 18 15,-70 0-31,-107 106 15,125-35 1,87-18 0,18-36-1,0 1 1,18 0-16,70 35 16,18-18-1,-71-17 1,-17-18 31,-1-18-32,19-17 1,87-124 0,-52 71-1,-54 17 1,1 53-1</inkml:trace>
  <inkml:trace contextRef="#ctx0" brushRef="#br0" timeOffset="17503.24">5186 17462 0,'17'0'15,"19"18"-15,17 35 16,0-18-16,-18 1 16,0-1-1,-17-53 48,17-52-63,-35 52 15,35-35-15,-35 18 16</inkml:trace>
  <inkml:trace contextRef="#ctx0" brushRef="#br0" timeOffset="17948.93">5644 17180 0,'0'0'0,"-105"71"32,69-54-32,19 36 15,-1-17 1,18 17 0,0-1-1,0-16 1,53-1-1,-18-35 1,53 0 15,142-159-15,-142 36 0,-53 88-1</inkml:trace>
  <inkml:trace contextRef="#ctx0" brushRef="#br0" timeOffset="18432.03">6015 16933 0,'0'36'46,"17"-19"-46,1 36 16,0-18 0,52 107-1,-52-107 1,-18-53 31,0 1-32,0-1-15,0 0 16,18 18 93,17 36-109,0-1 16,0-35-16,1 0 16,211 17-1,-159-17 1,88 0-16</inkml:trace>
  <inkml:trace contextRef="#ctx0" brushRef="#br0" timeOffset="19889.66">21625 17092 0,'-17'0'47,"-19"0"-31,-34-18-16,-107 18 16,54 0-16,-71 0 15,-247 0 1,-141 0-1,-459 124 1,283-71 0,370 17-1,352-70 1</inkml:trace>
  <inkml:trace contextRef="#ctx0" brushRef="#br0" timeOffset="20493.48">17533 16986 0,'-18'0'16,"1"0"-16,-1 0 15,-88 71-15,36-1 16,-54 36 0,54-18-1,17-17 1,35-53 0,53-18 15,230 0-16,141 0 1,-71-18 15,-300 18-15</inkml:trace>
  <inkml:trace contextRef="#ctx0" brushRef="#br0" timeOffset="21313.04">19756 18115 0,'-18'0'0,"-35"0"15,-53 0 1,18 0-16,-18 0 16,-53 18-1,1 35 1,87-18 0,18 18-1,18 17 1,17 1-1,18 17 1,0 0 15,71-17-15,-1-1 0,160 36-1,-89-70 1,-35-36-1,-18 0 1,-53-18 0,-17-35-1,17 0 1,-17 0 0</inkml:trace>
  <inkml:trace contextRef="#ctx0" brushRef="#br0" timeOffset="21736.26">19773 18239 0,'0'35'16,"0"18"-16,0-36 15,0 36-15,18 0 16,52 18 0,36 17-1,-18-53 1,-17-17 0,17-18-1,-53-53 1,1-53-1,-19-53 1,-34 71 15,-54 18-15,54 52 0,17 0-1</inkml:trace>
  <inkml:trace contextRef="#ctx0" brushRef="#br0" timeOffset="22278.07">20496 17974 0,'-53'35'0,"1"-17"16,16 0-16,36-1 15,0 1 16,0-1-15,18 1 0,0 0-16,-1-18 15,54 35 1,17-17-16,88-1 16,-87 1-1,-89 0 32,0-1-47,-18 89 16,-17-35 15,17-36-15,0-17-1,1-18 1,-1 0-1,-35-36 1,18 19 0,0-54-16</inkml:trace>
  <inkml:trace contextRef="#ctx0" brushRef="#br0" timeOffset="22636">20920 17692 0,'17'17'15,"19"19"-15,-1-1 16,-17 18-16,34 0 15,-16 0 1,34 35 0,-17 0-1,-35-53 1,-1 18 0,-17-35-1,-52-36 16,-1 1-15,-106-54 0</inkml:trace>
  <inkml:trace contextRef="#ctx0" brushRef="#br0" timeOffset="22863.21">20955 18045 0,'35'-18'0,"18"0"31,-35 18-31,17 0 16,0-17-16,1 17 16,17 0-1,-18 0 1,71 0-1</inkml:trace>
  <inkml:trace contextRef="#ctx0" brushRef="#br0" timeOffset="23364.62">21431 17939 0,'0'17'31,"0"1"-31,0 17 16,0 1-16,0-19 16,18 18-16,0-35 15,-1 18 1,1 0-1,52-18 1,1-18 0,-18-52 15,-53 34-15,0 1-1,-35 17 1,-71-17-1,-71 0 1,71 35 0,89 0-1</inkml:trace>
  <inkml:trace contextRef="#ctx0" brushRef="#br0" timeOffset="24177.05">21872 17745 0,'-53'106'15,"53"-89"-15,0 18 16,0 18 0,0-17-1,0-1 1,0-17-1,0-36 32,0-17-31,-17-54 0,-1 1-1,18 71 1,0-1-1,0 0 1,35 36 31,-17-18-47,17 35 16,36 1-1,-54-19 1,-17 1-1,0-36 95,0 1-110,0-1 15,0 0-15,0 1 16,18-19 0,106-17-1,-54 18 1,-35 35 0,-35 18 30,0-1-30,18-17-16,-18 18 16</inkml:trace>
  <inkml:trace contextRef="#ctx0" brushRef="#br0" timeOffset="24678.1">22348 17709 0,'18'0'16,"0"-17"-16,-1-1 15,19 1-15,-1-19 16,-17 1 0,-18 17-1,0 1 17,-18 17-17,-70-18 1,-36 36-1,89 17 1,17 0 0,-17 36-1,35-36 1,0-17 0,35-1-1,36 1 1,88-18-1,-36-35 1,-123 17 0,0 0-1,0-17 1</inkml:trace>
  <inkml:trace contextRef="#ctx0" brushRef="#br0" timeOffset="24963.78">22525 17568 0,'35'18'47,"0"0"-32,1-1-15,-36 1 16,35-18-16,-17 18 15,-18-54 64,0-17-79,0 36 15,35-54 1</inkml:trace>
  <inkml:trace contextRef="#ctx0" brushRef="#br0" timeOffset="25410.04">22913 17339 0,'0'0'0,"0"35"31,18 1-15,-18-19-1,88 36 1,35 18 0,-52-18-1,-54-53 1,-17 17 0,-35 1-1,0 0 1,-159 17-1,88 0 1,53-17 0</inkml:trace>
  <inkml:trace contextRef="#ctx0" brushRef="#br0" timeOffset="27327.94">24342 15081 0,'0'0'16,"-18"0"-1,0 0-15,1 0 16,-1 0 0,-123 36-1,123-1 1,-35 35-16,18 36 15,35 123 1,0-123 0,0-17-1,88 52 17,-17-106-17,70-17 1,0-18-1,-17-53 1,-36 0 0,-18 0-1,-52 18 1,-18-54 0,-18 1-1,-35 35 1,-88-53-1,53 36 1,-71-18 0,-88-18-1,106 53 17,35 18-17,89 17 1,17 53 46,0-17-62,35 17 16,89 53 0,-36-70-1</inkml:trace>
  <inkml:trace contextRef="#ctx0" brushRef="#br0" timeOffset="27727.98">25047 15028 0,'0'18'31,"0"0"-31,0 52 16,35-17-1,18 35 1,18-17-1,-18-54 1,-35 1 0,17-18-1,-18 0 1,19-53 15,-1 18-15,0 0-16</inkml:trace>
  <inkml:trace contextRef="#ctx0" brushRef="#br0" timeOffset="28293.98">25488 15011 0,'18'106'0,"-1"-36"16,1-17-16,0 18 15,-1-1-15,19 36 16,-36-124 62,0-17-78,0 0 16,-53-89-16,53 54 15,-18 34 1,18-16-16,0-1 16,18-18-1,35 53 1,0 1-1,-18 17 1,53 53 0,-35 17-1,18 18 1,-19 1 15,-34-36-15,-18 35-1,0-53 1,0 0 0,-106 1-1,36-36-15</inkml:trace>
  <inkml:trace contextRef="#ctx0" brushRef="#br0" timeOffset="28526.29">25823 15222 0,'0'0'0,"36"-35"31,-19 17-31,1 18 15,-18-17 1,53 17 0,0-18-16</inkml:trace>
  <inkml:trace contextRef="#ctx0" brushRef="#br0" timeOffset="29143.09">26123 15046 0,'0'0'0,"18"71"15,-18-36-15,53 106 16,-18 0 0,0-18 15,1-87-16,-19-19 1,-17-34 15,-53-107-15,-35-17 0,70 88-1,18 18 1,-17 0-1,17-18 1,17-35 0,36 52-1,88-17 1,54-17 0,-125 52 15,-52 18-16,-18 18 1,0 35 0,-53 70-1,-106 54 1,53-107 0,89-52-1,-1-18 1,-35 0-1,18 0 1</inkml:trace>
  <inkml:trace contextRef="#ctx0" brushRef="#br0" timeOffset="30177.17">20214 12806 0,'-35'0'78,"-36"35"-78,-35 36 15,18-36-15,35-17 16,-70 34-16,-53 19 16,-19 17 15,90-35-16,-1 0 1,0-18 0,35 1-1,-34-1 1,-37 18 0,54 0-1,-35 0 1,105-36-1</inkml:trace>
  <inkml:trace contextRef="#ctx0" brushRef="#br0" timeOffset="30698.9">18521 13317 0,'0'18'32,"-88"53"-17,-1 34-15,-122 54 16,17-18 0,158-70-1,72-71 95,70 0-95,52-53-15,1 18 16,17 17-16,-17-35 15,123-18 1,-229 54 0</inkml:trace>
  <inkml:trace contextRef="#ctx0" brushRef="#br0" timeOffset="33246.17">10495 18344 0,'0'-17'0,"-18"-1"31,18 1-31,-17-19 16,-1 1 15,-52-53-15,-19-18-1,1 35 1,-194-105 0,-35 17-1,123 89-15,-18-1 16,-159-17-1,142 53 1,53-36 0,140 53-1</inkml:trace>
  <inkml:trace contextRef="#ctx0" brushRef="#br0" timeOffset="34102.61">8273 17004 0,'-18'0'0,"-17"0"109,-71-18-93,0 1-16,-17-19 16,70 19-16,0-1 15,-18 0 1,71 1-16,-53-1 16,36 0-1,-54 1 16,53-1-15,18 36 187,36 17-187,17 36-16,35-1 15,-35 18 1,88 54 0,-53-37-1,-53-52 1,-17-53 0</inkml:trace>
  <inkml:trace contextRef="#ctx0" brushRef="#br0" timeOffset="35073.03">8572 18397 0,'0'0'0,"-17"0"16,-1 0-1,1 53-15,-1-17 16,0 87 0,18 18-1,71 36 1,35-72 0,-36-105-16,89 0 15,-71 0 1,-35 0 15,-18 0-15,1-70-1,-1-54 1,-17 18 0,-18 36-1,-36-18 1,1 35-1,0 35 1,17 1 0,0 17-1,1 0 17,-54 0-17,-158 70 1,141-17 15,88-35 0,35-18 1,106 35-32</inkml:trace>
  <inkml:trace contextRef="#ctx0" brushRef="#br0" timeOffset="35441.11">9490 18486 0,'0'35'31,"0"0"-31,17 0 16,1 18-1,0-17 1,17-1 0,-35-18-1,53-17 1,-36 0 15,19 0-31,-1 0 16,71-17-16,0-18 15,-36-1 1,18-17 0</inkml:trace>
  <inkml:trace contextRef="#ctx0" brushRef="#br0" timeOffset="35739.49">10054 18521 0,'18'35'47,"-1"-17"-32,36 35-15,-35-36 16,35 54 0,-35-36-1,-1-35 1,-70-35 31,-17-18-32,-36-88-15</inkml:trace>
  <inkml:trace contextRef="#ctx0" brushRef="#br0" timeOffset="36005.74">9878 18380 0,'0'0'0,"17"0"31,1-18-31,88-17 16,53-18-1,17-18 1,-53 36 0,-105 17-1,0 18 1,-1 0-1</inkml:trace>
  <inkml:trace contextRef="#ctx0" brushRef="#br0" timeOffset="36646.01">10583 18133 0,'0'0'0,"0"35"0,36 53 0,-1-35 16,35 53 0,-17-18-1,0-35 1,-70-88 62,-19-36-62,1 18-16,0-17 15,17 35-15,-17-1 16,17 1-1,18 17 1,0 1 0,0-1-1,106-70 1,123-18 0,-17 53-1,-141 18 1,-54 35 15,1 35-15,-18 0-1,-18 36 1,-17-36 0,-71 36-16,-35-1 15,-18-17 1,89-17-1</inkml:trace>
  <inkml:trace contextRef="#ctx0" brushRef="#br0" timeOffset="46324.25">3563 9066 0,'18'0'63,"-1"0"-63,1 0 47,0 0-32,-1 0 16,54 0-15,-18 0 0,-36 0-16,72 0 15,-37-17 1,-34 17 15,17 0-15,18-18-1,-35 0 1,17 18 0</inkml:trace>
  <inkml:trace contextRef="#ctx0" brushRef="#br0" timeOffset="47263.3">6209 9137 0,'18'0'46,"-1"0"-30,18 0 0,1 0-16,-36-18 15,70 18-15,-52-17 16,88-1 0,-18 0-1,-18 18 1,36-17-1,-17-1 1,69 0 0,-87 1-1,-36 17 1,-17 0 15,-1 0-15,1 0-1,0-18 1</inkml:trace>
  <inkml:trace contextRef="#ctx0" brushRef="#br0" timeOffset="60337.43">6156 7920 0,'-18'-18'16,"1"18"0,17-17-1,-18-1-15,0 18 16,1-18 0,-1 18-16,0-17 15,1 17 141,-1 0-140,-17 0-16,0 17 16,17 1-16,-17-18 15,-1 18 1,1 17 0,-18-18-1,18 1-15,-18 17 16,0-17-1,18 0 1,0 17 15,17-35-15,0 18 0,1-1-1,-19 1 1,1 0-1,17-1 1,-17 18 0,18-17-1,-1 0 1,18-1 0,-35 19-1,17-1 1,0-17-1,1 34 1,-1 1 15,0 0-15,1-35 0,-1 35-1,18-18 1,0-17-1,0 35 1,0-18 0,0 0-1,35 1 1,-17 16 0,0-34-1,-1 35 1,36-18-1,-53 1 1,36-19 0,-19 18 15,36-17-15,-35 0-1,-1-1 1,36 19-1,0-19 1,-17 1 0,16 17-1,-16-35 1,17 18 0,0-1-1,35 1 1,0 0-1,-18-18 1,-17 0 15,0 0-15,-17 0 0,-1 0-1,-17 0 1,-1 17-1,36-17 1,-35 0 0,17 0-1,0 0 1,1 0 0,-1 0-1,35 0 1,19 0-1,-72-17 1,71-1 15,-52 0-15,17 1 0,-18-1-1,0 1 1,36-19-1,-18 1 1,35-36 0,-35 36-1,17-53 1,1 53 0,-36-1-1,18-16 1,-18 16-1,-17 1 1,17 35 15,-17-35-15,-18 17 0,18 18-1,-1-35 1,36-1-1,-35 1 1,35-18 0,-18 18-1,0 0 1,-35-1 0,0 19-1,18 17 1,-18-18 15,-18-17-15,-70-36 15,35 36-15,-35-35-1,-18-19 1,88 72-1,-17-19 1,0 19 0,17-1-1,-17 0 1,0 1 0,17-1-16,0 1 15,1 17 1,-36 0-1,53-18 1,-35 18 15,17-18-15,-53 18 0,1 0-1,35 0 1,-54 0-1,-34 0 1,-36 0 0,53 0-1,53 0 1,-52 0 0,-1 18-1,35 0 1,-70-1-1,70 1 1,54-18 0,17 17 31</inkml:trace>
  <inkml:trace contextRef="#ctx0" brushRef="#br0" timeOffset="63262.12">26317 7091 0,'-17'0'15,"-1"-18"1,0 1 15,1 17 32,-1 0-63,-53 0 15,19 17-15,-37 18 16,-16 36 0,16 0-1,36-1 1,0 36 0,36-53-1,-1 17 1,18-34-1,0-19 1,0 19 0,18-19-1,17 1 1,18 0 15,0-1-15,-35-17-1,-1 0-15,1 0 16,17 0 0,71-70-1,17 17 1,-70 0 0,-35 18-1,17-18 1,-35 17-1,18-34 1,-18 52 0,0-35-1,0 0 17,0 18-17,0-18 1,0 35-1,-18 1 1,1-1 0,-36 18-1,17 0 1,-69 0 0,16 0-1,19 0 1,-18 0-1,-1 18 1,89-1 47,0 1-17,36 17-46,-1-17 16,124 0 0</inkml:trace>
  <inkml:trace contextRef="#ctx0" brushRef="#br0" timeOffset="63861.62">26300 7091 0,'17'0'79,"-17"17"-64,18 36-15,-1-35 16,-17 35-16,53 0 15,-35-18 1,0-35 15,-1 0 1,-17 18-17,18-18 1,0 0-1,-1 0 1,71-18 0,18-35-1,-18 0 1,-35 0 0,0 36-1,-35-1-15,0 0 16,-1 18-1</inkml:trace>
  <inkml:trace contextRef="#ctx0" brushRef="#br0" timeOffset="64671.91">27005 6897 0,'0'35'47,"0"0"-31,0 1-16,0 17 15,0-36-15,0 1 16,0-1 0,0-34 62,-18-1-63,1-17-15,-1-36 16,18 18-16,-17 18 16,-19-53-1,19 53 1,-1-1 0,18 1-1,0 17 1,0-17-1,18 35 1,-18-17 0,17 17-1,1 0 1,17 0 15,36 0-15,-18 52-1,0 1 1,35 36 0,-35-54-1,17 35 1,-52-34 0,0-19-1</inkml:trace>
  <inkml:trace contextRef="#ctx0" brushRef="#br0" timeOffset="65040.96">27093 6897 0,'36'-35'93,"34"-1"-77,-17 19-16,-35-1 16,17 0-16,-17 18 31</inkml:trace>
  <inkml:trace contextRef="#ctx0" brushRef="#br0" timeOffset="65861.35">27534 6562 0,'18'17'31,"17"36"-15,0-18-16,-17 1 15,17 17 1,18 53 0,-35-71-1,0-18 1,-36-34 62,18-1-62,-35 1-16,17-36 15,0 35 1,-35-70-1,1 0 1,34 52 0,0 1-1,1-18 1,17 18 0,17-36-1,36 36 1,0 17-1,0 1 1,-35 17 0,70 17-1,-53 1 1,0 17 0,-35 1 15,18-1-16,-18 0 1,0-17 0,0-1-1,-35 1 1,17-18 0,-17 0-16,-18 18 15,-18-18 1,1 0-1</inkml:trace>
  <inkml:trace contextRef="#ctx0" brushRef="#br0" timeOffset="66833.3">26405 5080 0,'36'71'94,"-1"-1"-94,18 1 16,-35-18-16,17-1 15,18 37 1,0 34-1,0-35 1,-53-35 0,17-17-1,1-19 1,-18 1 0,0 17 15,0 36-16,0-36 1,0-17 0</inkml:trace>
  <inkml:trace contextRef="#ctx0" brushRef="#br0" timeOffset="67342.57">26511 5821 0,'18'17'62,"17"36"-46,18-17-16,18 17 15,-18-18-15,35 53 16,-18-53 15,-70-17-15,18-18 15,0 0-15,-1 0-16,18-35 15,54-18 1,-72 17 0,19 1-1,17-88 1</inkml:trace>
  <inkml:trace contextRef="#ctx0" brushRef="#br0" timeOffset="67754.22">27164 5539 0,'-18'17'47,"1"19"-31,-19 87-16,1-52 15,-18 17-15,18 18 16,-53 35-1,35-53 1,53-70 0</inkml:trace>
  <inkml:trace contextRef="#ctx0" brushRef="#br0" timeOffset="69860.25">27393 7602 0,'0'18'62,"-17"17"-46,-1 1-16,18-1 15,-35 35-15,17 54 16,-17-36 0,-1 18-1,19-53 16,-18 53-15,-1 17 0,1-70-1,-18 70 1,-18 19 0,36-72-1,18 1 1,-19-36-1,19 0 1,17 1 0,-18-19-1,18 18 1,-18-17 0,1 17-1,17-17 1,0 0 15,0-1-15</inkml:trace>
  <inkml:trace contextRef="#ctx0" brushRef="#br0" timeOffset="71922.35">25135 10213 0,'0'18'62,"0"52"-46,18 106-1,-18-87-15,35 105 16,-17-71 0,-18-70-1</inkml:trace>
  <inkml:trace contextRef="#ctx0" brushRef="#br0" timeOffset="72839.08">24871 9948 0,'0'-17'16,"0"34"-16,0-52 0,0 17 15,17 18 17,-17-17-17,36-1 1,17 0 0,0 1-1,-36 17 16,1 0-15,-1 0 15,19 35-31,-1 36 16,36 17 0,17 18-1,-35-36 1,-18-17 15,-17-35-15,-1 35-1,1-36 1,-18 54 0,0-36-1,0 53 1,0-17-1,0-36 1,0 1 0,0-1-1,-35 0 1,-36 53 0,18-70-1,18 17 1,17-17 15</inkml:trace>
  <inkml:trace contextRef="#ctx0" brushRef="#br0" timeOffset="73806.95">25735 10283 0,'-18'0'0,"1"0"94,-18 36-78,17-19-1,18 19-15,0-1 16,0-17 0,0-1-16,0 1 15,0 17 1,18-35-1,-18 18 1,17-18 0,1 0-1,-1 0 1,1 0 0,0 0-1,-18-18 16,17-17-31,19-71 32,-19 106-17,-17-71 1,0 54-16,0-18 16,0-1-1,0 19 1,0 52 78,0 0-94,18 0 0,-18 18 15,18-17-15,-1 17 16,1-1-1,0-52 1,-18 18 0</inkml:trace>
  <inkml:trace contextRef="#ctx0" brushRef="#br0" timeOffset="74173.59">25964 9825 0,'36'35'32,"-19"-17"-17,19 35-15,-19-18 16,36 53 0,35 71-1,-70-89 1,53 36-1,-71-88 1,17-18 0,-34 0 15</inkml:trace>
  <inkml:trace contextRef="#ctx0" brushRef="#br0" timeOffset="74489.27">26106 10195 0,'17'-35'47,"18"17"-47,36 1 16,-36 17-16,36-18 15,-1 0 1,-34 18 0,-19 0-1,1 0 1,17 0-1</inkml:trace>
  <inkml:trace contextRef="#ctx0" brushRef="#br0" timeOffset="75357.3">26635 9895 0,'-18'0'16,"-52"0"-1,-19 71 1,72-36-1,17 18 17,0-35-17,0 17 1,17 0 0,1-35-1,0 0 1,-1 18-1,1-18 1,-18-18 78,0 1-94,0-19 15,0 19 1,0-18 0,0 17-16,0 0 15,0 1 1,18-19 0,-18 19-1,0 52 110,17 0-125,1-17 16,-1 17-16,1 18 15,-18 0-15,35 0 16,1-18 15,-36-52 16</inkml:trace>
  <inkml:trace contextRef="#ctx0" brushRef="#br0" timeOffset="76505.28">27023 9878 0,'0'17'47,"0"1"-47,0 17 15,17-17 1,-17 0-16,18 17 16,35 0-1,18 18 1,-19-53-1,-16-18 17,17-70-17,-53 0 1,0 70 0,0-17-1,0 53 95,17-18-110,-17 17 15,18 1 1,0-18-16,-1 18 15,18-18 1,18 0-16,36 0 31,-54-36-15,-35-34 0,0 17-1,-35 0 1,17 35-1,-17-17 1,17 17 0,-17 18-1,-1 0 1,1 0 0,35 18 46,124 17-62</inkml:trace>
  <inkml:trace contextRef="#ctx0" brushRef="#br0" timeOffset="77221.53">28011 9701 0,'0'-17'16,"-18"17"0,-17 0-1,17 0 1,0 0-16,1 0 15,-1 0 32,0 17-15,18 1-32,-17-18 15,17 35 1,0 1-1,0-19 1,17-17 31,1 0-47,0 0 16,17 0-1,-17-53 1,-18 18-1,0 17-15,0-17 32,0 17-17,0 36 79,53 17-78,-18-17-16,0 0 15,-17-18 1,-1 0-16,19 0 16,-36-18-1,0-105 1</inkml:trace>
  <inkml:trace contextRef="#ctx0" brushRef="#br0" timeOffset="77584.92">28081 9437 0,'35'17'78,"1"1"-78,-36 0 15,53-1-15,-36-17 16,1 36-16,-1-36 16,1 0-1,-18-18 16,0-17-31,0-53 16,-18 70 15</inkml:trace>
  <inkml:trace contextRef="#ctx0" brushRef="#br0" timeOffset="78087.55">28434 9472 0,'106'-18'31,"-53"-17"-31,-18 0 15,18-18 1,-53 35 0,0-17 15,-88 17 16,17 18-32,36 0-15,0 0 16,-1 0 0,36 18-1,0 17 1,18 54 0,52-37-1,1 19 1,17-53-1,0-1 1,1 1 15,-37-36-15,-16-52 0,-19 34-1,1 1-15</inkml:trace>
  <inkml:trace contextRef="#ctx0" brushRef="#br0" timeOffset="79279.48">26229 10901 0,'0'17'62,"18"1"-62,-18 17 16,35 54-16,-17-19 16,-1-17-1,71 265 1,-52-177-16,17 35 16,-18-88-1,-35-52 1,18-36 31,-18-53-16,0 17-31,0 19 16,-18-36-1,18-18 1,0 1-1,0 52-15,35-88 16,0 71 0,54-36 15,34 18-15,-105 53-1,-1 0 1,19 0-1,-1 36 1,0 17 0,0 35-1,-17-53 1,-18-17 0,0-1-1,18-17 1,-1 0 15,160-70 0</inkml:trace>
  <inkml:trace contextRef="#ctx0" brushRef="#br0" timeOffset="79853.2">27252 11289 0,'0'0'0,"-35"0"0,17 18 15,18-1 1,-17 36-1,17 18 1,0-36-16,0 0 16,35-17 15,53 17-15,124-17-1,-124-18 1,-53-18-1,-35-35 1,0-17 0,-35 17-1,0 0 1,-54 35 0,1-17-1,35 35 1,36 0-1,-1 0 48,0 35-47,18 0-1,0 1 1,0-19-1</inkml:trace>
  <inkml:trace contextRef="#ctx0" brushRef="#br0" timeOffset="80780.16">27640 11289 0,'0'18'63,"35"-1"-63,-17 18 0,17-17 16,54 35-1,34-18 1,-35-35-1,-35-17 1,-35-36 0,-18 17-1,-18-34 1,-35 52 0,-17-35-1,-54 36 1,36-1-1,106 18 64,-1 0-79,54-18 15,-1 1-15,19-1 16,16-52-1,-69 34 1,-36-17 0,0 18-1,-18 35 48,0 0-48,1 0 1,17 18 0,0-1-16,0 1 15,0 0 1,0-1 0,0 19-1,70 16 1,-34 1-1,-1-35 1,-35 0 0,0-1 15,-35 1-15,-1 0-1,124-71 48,142-71-48</inkml:trace>
  <inkml:trace contextRef="#ctx0" brushRef="#br0" timeOffset="81324.92">29034 10760 0,'-71'0'16,"53"0"-16,1 17 15,17 1 1,-18-18-16,18-18 94,0 1-94,0-1 31,-18 18-31,-52 0 31,17 0-31,-18 0 16,1 53-1,70-35 1,0 17 0,0 18-1,18-18 1,34 18 0,19-18-1,-18 1 1,17-19-16,1-17 15,-36 0 1,18 0 15,-53-17 1</inkml:trace>
  <inkml:trace contextRef="#ctx0" brushRef="#br0" timeOffset="87385.14">28628 7003 0,'53'17'234,"17"36"-234,1-18 16,35 1-16,-36-1 15,160 53 1,-72-35 0,-52-35-1,-53-1 1,-18 1-1,-17-18 17,0 0-32,-18 18 15,53-18 1,88 17 0,53-17-1,-71 0 16,-88 0-15,18 0 0,0 0-1,141 0 1,-35 18 0,53 17-1,-106-35 1,-71 0-1,-17 0 17</inkml:trace>
  <inkml:trace contextRef="#ctx0" brushRef="#br0" timeOffset="88134.62">30939 8572 0,'0'18'62,"0"35"-62,53 71 16,-18-36-16,-18-53 15,54 141 1,-18-70 0,-18 0-1,-17-71 1,-18-17 0,0-36 62</inkml:trace>
  <inkml:trace contextRef="#ctx0" brushRef="#br0" timeOffset="89591.88">30745 8449 0,'52'0'156,"37"0"-140,-1 0 0,0 0-16,-17 0 15,-54 0-15,19 0 16,-19 0-1,1 0 1,17 0 0,-17 0-1,17 35 1,18 1 0,-35-19-1,-1 1 1,1 17-1,-1-35 1,-17 35 0,18 1-1,-36 34 1,1-34 0,17-19-1,-18 1 16,1-1-31,-36 36 16,17-35 0,54-18 109,0-35-110,-1 17-15,1 18 16,0 0 0,17 0-1,71 0-15,17 0 16,71 18 15,-106-18-15,-70 17-1,0 1 1,-1 17 0,-17 18-1,0 35 1,0-35-1,0-35 1,-53 17 31,36-17-47,-107 35 16,-17-18 15,35-35-31,53 0 31,18 0-15,17 0-1,18-35 157,0-18-156</inkml:trace>
  <inkml:trace contextRef="#ctx0" brushRef="#br0" timeOffset="90090.58">31821 8661 0,'17'0'78,"-17"17"-62,35 54-16,-17-71 15,0 35-15,17 36 16,-17-1-1,-1-52 1,-17-53 47,-17-1-48,-54-158 1</inkml:trace>
  <inkml:trace contextRef="#ctx0" brushRef="#br0" timeOffset="90365.64">31644 8290 0</inkml:trace>
  <inkml:trace contextRef="#ctx0" brushRef="#br0" timeOffset="91530.97">32138 8184 0,'0'0'0,"-88"-17"15,70 17 1,1 0-16,-1 0 16,-17 35-1,35-17 1,0 52 0,0-17-1,0 18 1,0-18 15,0-18-15,53 0-1,-36-17 1,71-18 0,-35 0-1,-35-35 1,17-18-1,-17 35 1,0-17 0,-18-1-1,0 19-15,0-18 16,0 52 93,17-17-93,-17 53-16,35 18 16,-17-18-16,17 35 15,1 18 1,-1 70-1,0-70 1,-35-18 0,0-70-1,-70-18 32,52 0-47,-70-18 31,35-17-31,35 17 32,1 0-17,17-34 1,0 16 0,0-17-1,17-17 1,1-1-1,52 1 1,-17 34 0,18-52-16</inkml:trace>
  <inkml:trace contextRef="#ctx0" brushRef="#br0" timeOffset="92630.9">32720 8255 0,'0'-18'0,"-35"1"31,0 17-16,-1 0-15,19 0 32,-1 0-17,-17 17 1,17 1 0,18 17-1,-18 1 1,18 16-1,0 1 1,18-17-16,0 17 16,17-36-1,18 18 1,-18-17 0,-17-18-1,35-53 1,0 18-1,-18-36 17,0 1-17,-35-1 1,0-52 0,0 35-1,-70-71 1,17 71-1,-71-36 1,107 107 0,17 34 124,17 54-140,1-1 16,17 36-16,0 0 16,1-71-1,17 106 1,0-70-1,-36-71 48,1 0-47,17-18-16,0-17 15,1 17-15,17-52 16,-36 35-1,19-18 1</inkml:trace>
  <inkml:trace contextRef="#ctx0" brushRef="#br0" timeOffset="93298">32967 7779 0,'0'0'0,"-35"0"16,17 0-1,-17 17-15,0 19 16,17-1-1,0 18 17,18 0-17,36 17 1,-1-17 0,53 53-1,0-71 1,-70-35-1,0 0 1,34-176 0,-52 123-1,0 35 1,0 1 0,0-1-1,0 36 79,0 17-63,18-17-31,0-1 16,-18 1-1,17-18 17,1-18-32,17-17 15,1-36 1,16-87-16</inkml:trace>
  <inkml:trace contextRef="#ctx0" brushRef="#br0" timeOffset="93621.33">33179 7302 0,'0'36'0,"0"17"16,0 0-1,35 52 1,-17 1-1,-1-35-15,1-18 16,17 88 0,0-35-1,-17-71 1,0 0 0,-36-70 30,-17 17-30</inkml:trace>
  <inkml:trace contextRef="#ctx0" brushRef="#br0" timeOffset="93913.36">33196 7779 0,'0'-18'32,"36"0"-17,34 1-15,-35 17 16,36-18-16,-36 1 16,18-19-1,0-34 1,-35 52-1,-1 0 1,19 1 0,-19 17-1,1-18-15</inkml:trace>
  <inkml:trace contextRef="#ctx0" brushRef="#br0" timeOffset="94396.53">33673 7444 0,'-36'0'15,"19"0"1,-1 0 0,0 17-1,18 1 1,0 17-16,0 0 15,0 1 1,0-19 15,18-17-15,53 0 0,34-88-1,-52 0 1,-53 70-16,18 18 31,-18 18 0,0 17-31,0 18 16,0 0 0,0-18-1,0 1 1,0-19-1,0 1 17</inkml:trace>
  <inkml:trace contextRef="#ctx0" brushRef="#br1" timeOffset="107448.42">28381 5891 0,'0'0'0,"-53"-35"31,35 17-31,1 18 16,-1 0-1,0-17 1,-34-1-1,16 1 1,1 17 0,-18 0-1,-17 0 1,-72 0 0,-16 0 15,-177 70-16,70-35 1,124-17 0,-36 0-1,1 17 1,70-17 0,-35-1-1,18 1 1,52-18-1,18 17 1,-17 19 0,-19-1-1,19-17 1,-71 70 0,53-53-1,-159 89 16,194-107-15,17-17-16,-122 88 16,105-70-1,17 0 1,19-1 0,-1-17-1,1 36 16,-1-19-15,0 19 0,18-1-1,0-18 1,0 19 0,0-1 15,0 18-16,0-18 1,18 1 0,0-1-1,17 0 1,-18 0 0,1-17-1,17 17 1,-17-17-1,17 17 1,18 0 0,-53-17-1,36 0 1,-1-1 0,-18 1-16,19 35 31,34-18-16,-52-17 1,35 35 0,-18-36-1,-17 1 1,17 0 0,0 17-1,53 0 1,-52 1-1,17-1 1,-18-18 0,-17 1 31,17 0-16,-17-1-16,-1-17 1,1 0 0,-18 18-1,35-18 1,-35 18 0,53-18-1,-35 0 1,17 17-1,-17-17 1,-1 0 0,71 0-1,1 0 1,69 0 0,-105 0-1,53 0 1,88-17-1,-106-1 1,18 0 0,-88 18-1,17 0 1,0-17 0,71-19-1,-18 1 1,-17 18-1,-1-36 1,-17 17 0,-17 19-1,34-19 1,-35 19 0,124-124-1,-71 52 16,-17 1-15,0 18 0,-1-18-1,-17 35 1,18-18 0,-19-17-1,-34 53 1,53-54-1,-18 19 1,-18-18 0,18 17-1,-18-35 1,-17 71 0,-1-89 15,-17 89-16,0 18 1,0-1 0,18 18-1,-18-18 1</inkml:trace>
  <inkml:trace contextRef="#ctx0" brushRef="#br1" timeOffset="112684.37">3528 9066 0,'0'-17'109,"17"17"-15,1 0-79,0 0 1,-1 0 0,1 0-16,0 0 15,35 0 1,70-18 15,-70 18-15,-18-18-1,-17 18-15,-1 0 32,19 0-17,-1 0 1,36 0-1,17 0 1,-71 0 0,19 0-1,-19 0 17,1 0-17,0 0 1,-1 0-16,1 0 31,17 0-15,-17 0-1,35 0 1,-18 0 0,18 0-1,-35 0 1,17 0-1,-18 0 1,1 0 0,17 0-1,-17 0 1,35 0 0,-35 0-1,-1 0 1,18 0 15,-17-17-15,0 17-1,17-18 1,-35 1-16,35 17 16,-17-18 15,0 0-16,-1 18 1,1 0 0,0-17-1,-18-1 17,0 0-17,17 18 1,1-17-1,-18-1 1,17 0 0,1-17-1,0 35-15,-18-17 32,17-1-17,1 0 1,-18 1-1,18-1 1,-1-17 0,1-1 15,-18 19-31,0-1 16,18-17-1,-1 0 16,-17 17-31,0-35 32,0 18-17,0 17 1,0-17 0,0 17-1,0-17 1,-17 0-1,17-1 1,-36 1 0,19 17-1,17 1 1,0-18 0,-18 35-1,0-36 1,1-17 15,-1 36-15,0 17-1,18-18 1,-17 0 0,-1 18-1,1 0 1,-36 0-1,-18-17 1,18-1 0,18 0-1,17 18 1,-17 0 0,35-17-1,-35 17 1,-1 0-1,19 0 17,-1 0-17,-17 0 1,17 0 0,1 0-1,-1 0 1,0 0-1,1 0 1,-19 0 0,-17 0-1,36 0 1,-1 0 0,1 0 15,-1 0-16,0 0-15,-52 17 32,-1-17-17,53 18 1,1-18 0,-1 18 46,1-18-62,-1 0 16,0 0-1,1 0 1,-1 0 31,0 0-32,1 0 1,-1 0 0,-17 17-1,17-17 1,-35 18 0,18-18-1,17 0 1,-17 18-1,0-1 1,17-17 0,-17 18-1,17-18 1,-17 18 0,17-18-1,1 0 1,-1 17 15,0-17-15,18 18 93,-35 0-93,0-18-16,17 17 15,1 1-15,-19-1 16,19-17-16,-19 18 16,19-18-1,-1 18 1,0-1 15,1 19 157,17-19-173,-18 19 1,18 16-16,0-16 31,0-1-31,0-17 16,0 35-1,0-18 1,0-18 0,0 19-1,0-19 1,0 1-1,0 0 1,0 17 0,0-17-1,0 35 1,18-18 0,-1-18-1,1 1-15,0 0 16,-1 17-1,1-17 17,0-1-17,-1 19 1,1-19 0,0 1 62,-1-1-63,1-17 17</inkml:trace>
  <inkml:trace contextRef="#ctx0" brushRef="#br1" timeOffset="117213.42">24977 8908 0,'17'0'172,"-17"-18"-172,18 18 16,0 0-16,-18-18 15,17 1 1,1-1 0,-18 0 31,0 1-32,17 17-15,-17-35 16,0 17-1,0 0 1,0 1 15,0-1 1,0 0-32,0 1 15,-17-19 1,-1 19-1,1 17 1,17-18 0,-18 0-1,-17 18 1,-18 0 0,-18 0-1,-17 0 1,17 0-1,36 0 1,-18 0-16,0 0 16,-70 36 15,52-1-15,36-17-1,17-18 16,1 17-15,-1 1 0,0 17-1,1 1 1,17-1 0,-18-18-1,18 1 1,-17-18-1,17 18 1,0-1-16,0 1 31,0 17-15,17 1 0,1-19-1,-1 1 1,1 17-1,17-35 1,1 18 0,-19 17-1,1-35 1,0 0 46,-1 0-30,1 0-17,-1 0 1,1 0 0,0 0-1,-1 18 1,19-18-1,-1 0 1,0 0 0,-17 0-1,0 0 1,17 0 0,-18 0-1,36 0 1,18 0-1,-18 0 1,-36 0 15,1 0-15,35 0 0,-18 0-1,1 0 1,-19-18-1,18-17 48,1-18-47,17 18-16,0-1 15,0-17 1</inkml:trace>
  <inkml:trace contextRef="#ctx0" brushRef="#br1" timeOffset="117848.01">25329 8273 0,'18'0'79,"17"35"-48,-17-35-16,-18 35-15,35 36 16,-17-36-16,0-17 16,34 70-1,-34-53 1,0 0 0,-1-17-1,-17 17 1,18 18-1,17 35 1,-35-17 0,-35-71 62</inkml:trace>
  <inkml:trace contextRef="#ctx0" brushRef="#br1" timeOffset="118472.21">25365 8714 0,'0'-18'62,"0"0"-46,0 1-16,17 17 15,1-18 1,-18 0 0,35 18-1,-17 0-15,35-35 16,-18 17-1,0 18 1,-35-17 0,18-1 31,0 1-32,-1 17 1,89-89-1,-18 36 1,-70 36 0,-18-1 31,0-17-16</inkml:trace>
  <inkml:trace contextRef="#ctx0" brushRef="#br1" timeOffset="118987.16">25823 8008 0,'18'18'78,"0"17"-62,17 18-16,0 17 15,-17-34-15,35 52 16,-18 18 0,-17-36-1,-18-17 17,0 0-17</inkml:trace>
  <inkml:trace contextRef="#ctx0" brushRef="#br1" timeOffset="121371.9">24536 6809 0,'-18'0'16,"-17"0"15,-18 0-15,0 17-16,-18 19 15,-34-1 1,-37 18 0,1 0-1,-35 17 1,70-17-1,-17 35 1,34-35 0,54 0-1,-18 0 1,36 0 15,-1 0-15,0-18-1,1 18 1,17-18 0,-18 36-1,18-18-15,0 0 16,-18 17 0,18-17-1,0 0 1,0 0-1,0-35 1,0-1 0</inkml:trace>
  <inkml:trace contextRef="#ctx0" brushRef="#br1" timeOffset="123183.8">24642 10513 0,'-18'17'63,"0"36"-63,1-17 15,17-19-15,0 19 16,0-19-16,-18 36 15,18-18 1,-18 18 0,18 35-1,0-52 17,0-19-32,0 19 31,0-1-16,0 0 1,18 18 0,0 0-1,17-18 1,-17 1 0,-1 17-1,18-18 1,-17-18-1,17 19 1,-17-1 0,0-35-16,-1 35 15,1-17 1,17 17 15,18 0 0,-18-17-15,-17 0 0,17 17-1,-17-35 1,0 0 0,-1 0-1,1 0 1,35 0-1,17 0 1,-17 0 0,-35-18 124,0 18-140,-18-17 47,17 17-47,-17-18 16,0 0-1,18 18-15,-18-17 16,0-1 62,17 1-78,-17-1 16,0 0-1,0 1 17,0-1-32,-17 0 15,17 1 1</inkml:trace>
  <inkml:trace contextRef="#ctx0" brushRef="#br1" timeOffset="123827.12">25206 11271 0,'35'18'125,"1"17"-125,-1 0 16,18 1-16,-18-19 16,0 36-1,-17-35 1,-18 0 31,0-1-32,0 1 1,0-1-16,-35 54 16,-124 35-1,71-18 1,17-53 0,71-17 15</inkml:trace>
  <inkml:trace contextRef="#ctx0" brushRef="#br1" timeOffset="130849">29527 5168 0,'0'0'0,"36"-88"16,-36 70-1,17-35 1,1 36-1,-18-1 1,0 1 0,-35 34 187,-18 36-188,0 35-15,0-17 16,18-18-16,-1 0 16,19 17-1,17-52 1,0 17 0,17-35 77,19 18-77,-1-18-16,-17 0 16,-1 0-16,19 17 15,87 1 1,-88 0-1,1-1 1,-19-17 0,19 36-1,-36-19-15,17-17 16,1 18 0,-18 0-1,17 34 32,-17 1-47,0-17 31,-52-1-15,34 0 0,-35-17-1,35-18 1,-17 0-1,0 0 1,-1-18 0,1-17-1,0 17 1,35 1-16,0-1 16,0 0-1</inkml:trace>
  <inkml:trace contextRef="#ctx0" brushRef="#br1" timeOffset="131672.72">29933 5062 0,'18'0'31,"-1"36"-31,19 34 16,-1-52-1,53 158 1,-35-105 0,-18 35-1,-17-71 1,0-17-16,-36-18 47,-17 0-47,-1-36 15,1-34 1,0 52 0,35-35-1,0 35 48,0 1-1,0-1-31,18 18-15,-18-17-16,17 17 16,1-18-1,-1 18-15,1 0 32,0 0-32,35-35 15,-36 17 1,1 18-1</inkml:trace>
  <inkml:trace contextRef="#ctx0" brushRef="#br1" timeOffset="132942.54">30127 6421 0,'0'0'0,"0"-18"15,0 0 48,0 1-63,0-1 16,18 18 109,-1 0-110,1 0 1,0 0-16,-1 0 15,1 0-15,0 0 16,17-18 15,-17 1-15,17-1 0,-35-17-1,0 17 1,0 1-1,0-1 32,0 0-47,18 1 16,-1-19 0,-17 19-1,35-19 1,-17 36 15,-18-17-15,0-1-1,18 18 1,-1-18 0</inkml:trace>
  <inkml:trace contextRef="#ctx0" brushRef="#br1" timeOffset="133663.94">30603 6914 0,'18'0'0,"0"0"16,-1 0 0,1 0-1,0 0 1,70 0-1,0 0 1,-35 0 15,0-17-15,0-18 156,0-1-172,17 1 15,-34 0-15,-1 35 16,0-36-16,-17 19 31,17-1-31</inkml:trace>
  <inkml:trace contextRef="#ctx0" brushRef="#br1" timeOffset="135597.74">28116 5697 0,'-17'-17'47,"17"-36"-32,0 18-15,-18-1 16,18 19-16,0-36 16,0 0-1,0-35 1,0 35-1,18 0 1,17-53 0,18-18 15,0 36-15,-18 53-1,18-53-15,35-36 16,-17 1-1,52-54 1,1 54 0,34-18-1,89-53 1,-35 53 0,-71 70-1,-35 1 1,88-1-1,-141 71 1,317-53 15,-228 53-15,87 0 0,-88 0-1,-35 18 1,-18 17-1,88 71 1,-17-18 0,17 36-1,-17-19 1,-35-16 0,-54-37-1,-34 19 1,52 35-1,-18 53 1,-17-71 0,35 159 15,-35-106-15,36 141-1,-19-17 1,-17-124-1,-18 0 1,53 123 0,-70-175-1,17 34 1,-35-52 0,0-18-1,18 17 1,17 71-1,-17-105 1,0 16 0,-18-16 15,0 17-15,0 0-1,17 35 1,-17-18-1,0-52 1</inkml:trace>
  <inkml:trace contextRef="#ctx0" brushRef="#br1" timeOffset="136198.29">32456 6862 0,'0'35'94,"17"-18"-78,1 1-16,-18 0 15,35 17-15,-35-17 16,18 17-1,17 18 1,-35-36 0,18 1-16,17 35 15,0-35 1,-35-1 15,0-34 94</inkml:trace>
  <inkml:trace contextRef="#ctx0" brushRef="#br1" timeOffset="136738.01">32932 6756 0,'0'17'109,"0"19"-93,-35 17-16,-1-1 15,1 19-15,0-18 16,-54 88 0,1-18-1,0-17 1,35-53 0,18-17-1</inkml:trace>
  <inkml:trace contextRef="#ctx0" brushRef="#br1" timeOffset="139207.93">31697 10213 0,'-35'35'94,"0"36"-94,-36 17 16,0 18-16,-34 0 15,-1 17-15,-124 71 16,-17 53 0,18 0-1,0-35 1,35 17 15,53-53-15,-36 89-1,36-53 1,18 17 0,-36 0-1,53-17 1,106-177-16,-106 124 16,53-53-1,1 17 1,52-105-1</inkml:trace>
  <inkml:trace contextRef="#ctx0" brushRef="#br1" timeOffset="140838.29">31609 10266 0,'18'0'63,"34"17"-63,-34 19 15,35-1 1,0 18-16,-18 17 15,53 54 1,1 35 0,-1 35-1,-53-36 1,0 19 0,1-54-1,17 18 1,-1-17-1,-34-71 1,17 53 0,-17-18-1,-18-53-15,18 36 32,-1 52-17,-17-52 1,0-1-1,0 18 1,0 18 0,0 18-1,0-1 1,0-52 0,0 35-1,36-18 1,-36-35-1,0-36 1,17 19 0,1 17-1,-18 0 1</inkml:trace>
  <inkml:trace contextRef="#ctx0" brushRef="#br1" timeOffset="142680.2">27411 13511 0,'0'18'78,"0"70"-62,17-17-16,1-1 15,-18 54 1,18-54-16,17 89 16,0 35-1,-17-53 1,17 0 0,-17-88-1,-18-17 16,17-36 48,1 17-48,0 1 0,-18-1-15,0 1-1,17 0-15,-17-1 16,18-17 0,-18 18 30,18 0-30,-18 17 0,35 18-1,-35-36 1,0-34 125,0-1-141,0-35 15,0-17-15,0 17 16,0-35-1,0 17 1,0-17 0,18 70-1,-1-17-15,54-36 16,-18 36 0,-18 17-1,-35 1 1,18 17 15,17 0-15,-17 0-1,17 0 1,0 17 0,0 1 15,-17 17-16,0-35-15,17 71 16,-17-18 0,-1 0-1,18 0 1,-17-18 0</inkml:trace>
  <inkml:trace contextRef="#ctx0" brushRef="#br1" timeOffset="143858.04">28540 14411 0,'0'0'0,"-36"0"0,1-35 16,18 17-1,-1 0 1,0 18 0,18 36 187,0 34-203,0-34 15,0 16-15,18-16 16,0-1 0,-1-17-1,1 17 1,-18-88 124,0 18-124,0-18-16,0 35 16,-18-52-1,1 34 1,17 19 0,0 34 109,35 1-110,-18 0-15,-17-1 16,36 1-16,-36 0 15,17-1 1,1 1 0,0-18-1,-1 0 1,1 17 0,0-17-1,-1 0 1</inkml:trace>
  <inkml:trace contextRef="#ctx0" brushRef="#br1" timeOffset="144817.9">28840 14270 0,'0'-18'31,"0"53"48,0 36-79,-18-18 15,18-35-15,0 35 16,0-36-1,18 36 1,17-18 0,0 1-1,-17-36 1,-18-18 78,17-53-94,-17 1 15,0 35-15,0-36 16,0 0-16,-53-70 16,-35-53-1,53 53 16,17 35-15,1 53 0,-1 18-1,18 53 79,18 35-78,-1 0-16,1 0 15,0 0-15,52 105 16,1 19 0,-18-36-1,-36-53 16,19-17-15,-36-54 0</inkml:trace>
  <inkml:trace contextRef="#ctx0" brushRef="#br1" timeOffset="146195.99">29104 14111 0,'0'18'62,"18"52"-62,-18-52 16,0 35-16,17 0 15,36 35 1,-17 0 0,-19-70-1,1 17 1,0-70 62,-1-18-78,1 0 16,-1 0-16,-17-18 15,0 36 1,-35-53 0,18 53-16,-1 17 15,0 0 1,18 36 156,0 0-157,0-1 1,36 1 0,-1-18-1,-18 18-15,36-18 16,-17 0-1,-1 0 1,-35-18 0,0 0-1,18-17 1,-18 17 0,0 1 15,0 52 94,17 18-125,1-53 15,-1 71-15,1-54 16,17 54 0,-17-54-1,0 1 1,-18-53 46,0-1-46,17 19-16,-17-36 16,0-18-1,0 18 1,0 18 0</inkml:trace>
  <inkml:trace contextRef="#ctx0" brushRef="#br1" timeOffset="147012.74">29633 13952 0,'18'18'31,"17"53"-31,-17-19 16,35 54-16,0 53 16,17 17-1,-52-87 1,-18-36 15,18-1-15,-36-87 77,0-18-77,-52-53-16,34 36 16,-16-89-16,-37-35 15,54 35 1,17 71 0,18 35-1,0 36 1,18-36 15,70 17-15,-17-17-1,17 53 1,-88-17 0,18 17-1,17 53 1,18 123-1,-53-141 1,0 1-16,-18 70 16,-52-36-1,17-17 1,-35 0 0,70-53 15</inkml:trace>
  <inkml:trace contextRef="#ctx0" brushRef="#br1" timeOffset="148656.25">31591 13635 0,'-17'0'94,"17"-35"-79,-36 17 1,19-17-16,-72-18 16,54 35-16,-35-17 15,-89 0 1,124 35 0,35 35 77,0 18-93,17 17 16,19-34 0,-36-1-16,52 18 15,-16-18 1,-1-17-1,0-18 1,18 17 0,18 1-1,-36 17 1,0-17 0,1 17-1,-19 0 1,1-17-1,0 17 1,-18-17 15,0 0-15,-36-1 0,-17 19-1,-53-19 1,36 1-1,-1-18 1,36 0 0,17 0-1,-17-53 1,-18-35 0,36 70-1,34 18 48,213-53-63</inkml:trace>
  <inkml:trace contextRef="#ctx0" brushRef="#br1" timeOffset="149589.13">32067 13688 0,'0'17'46,"0"19"-46,0-1 16,-17 18 0,17-35-16,0 70 15,0-18 1,0 36 0,0 0-1,0-53 1,0-36-1,-53-52 48,-18-35-47,18-19-16,1 37 15,16 34 1,-52-123-1,70 70 1,-17-17 0,18 53-1,17 17 1,0-17 0,88-18-1,18 18 1,70-1-1,-35-17 17,-106 53-17,-35 18 32,0 35-31,0-18-16,0 36 15,-35 35 1,-18-18 0,0-53-1,36-17 1,-1-18 31,0 0-32,1 0 17,17-18 15,70 1-47,-35-1 15</inkml:trace>
  <inkml:trace contextRef="#ctx0" brushRef="#br1" timeOffset="150403.12">32420 13652 0,'-35'0'78,"17"0"-78,1 0 16,-1 18-1,0 17 1,18-17-16,-17 17 16,-1 1-1,18 17 1,0-36-1,0 18 17,0 1-17,18-36 1,17 0 31,-17-18-47,-1-17 15,36 0 1,-35-1 0,-18 1-1,0 17 1,18 18 109,17 36-109,-18-19-1,1-17-15,-18 18 16,0-71 31,35-88-32</inkml:trace>
  <inkml:trace contextRef="#ctx0" brushRef="#br1" timeOffset="150774.81">32579 13564 0,'0'18'31,"18"17"-15,-1-17-16,1 17 15,0 18 1,-1-35-1,-17-54 79,0-17-78,0 1-16,18 34 15,-18-35-15,17 0 16,1 35 0</inkml:trace>
  <inkml:trace contextRef="#ctx0" brushRef="#br1" timeOffset="151570.31">32826 13282 0,'0'53'15,"0"-18"1,0 36-16,0-18 15,0-36-15,0 19 16,0-19-16,0 19 31,18-36 47,35-89-78,-1 19 16,-16 17-16,-1 18 16,-17-18-1,-18 35 1,0 36 93,0-1-93,-18 1-16,18 0 16,-18-1-16,1-17 15,17 18 1,0 0 46,0 17-62,17-18 16,1 19-16,0-1 16,35 36-1,17-1 1,-52-52-1,-1-18 48,-17-18-47</inkml:trace>
  <inkml:trace contextRef="#ctx0" brushRef="#br1" timeOffset="152364.64">27693 15363 0,'35'0'78,"54"0"-78,87 0 16,-53 0-1,54-35-15,-1 35 16,-17-17-16,-36-1 16,-52 18-1,-53 0 1,17 0-1,106-35 1,-35 17 15,-89 18-15</inkml:trace>
  <inkml:trace contextRef="#ctx0" brushRef="#br1" timeOffset="153944.64">31415 14781 0,'88'0'172,"71"-17"-172,17 17 16,53-18-16,-34 0 15,34-17-15,18 0 16,-159 17-1,-70 18 142,-1-17-142,36 17-15,141-36 16,-106 36-16,265-35 16,-53-35-1,-300 52 1,0 0-1</inkml:trace>
  <inkml:trace contextRef="#ctx0" brushRef="#br1" timeOffset="-185284.81">28416 1676 0,'0'-18'78,"-17"-17"-62,-1-1-16,0 19 16,-17-1-16,35-17 15,-53 17 1,18-35-1,17 36 1,-35-19 0,36 36 15,-1 0 47,0 36-78,-17 34 16,0-17-1,35-35 1,-18 52 0,1 1-1,17-36 1,0 18-1,17-35 1,-17 17 0,18 0-1,-1-17 1,1-18 0,35 53-1,18-35 1,-71-1-16,52-17 31,-16 0-15,-19 0-1,1-17 1,17 17 0,36-53-1,70-18 1,-70 18-1,-19 36 1,-34-1 0,35-53-1,0-35 1,-35-17 0,-1 52-1,-34 36 1,-54-18-1,36 53 17,17 0-17,-17 0 1,0-17 0,-1 17-1,-17-18 1,0 18-1,-35 0 1,18 0 0,-36 18-1,18 17 1,17-35 0,71 18 93,18-1-62</inkml:trace>
  <inkml:trace contextRef="#ctx0" brushRef="#br1" timeOffset="-184095.67">29281 1217 0,'0'35'78,"0"1"-78,0 17 15,0-18-15,0 53 16,0-53-16,0 89 16,0-71 15,0 35-15,0-53-1,0 0 1,-18-70 109,0-35-125,-17-1 15,0-35-15,-1 36 16,-16-36-16,-1-35 31,35 70-15,18 36-16,0-18 16,0 18-1,0-18 1,194-71-1,176 1 1,-87 70 0,-178 18-1,-87 35 1,-18 17 0,-18 19-1,-34 69 1,-37 36-1,-16 1 1,-1-72 15,35-17-15,-17-18 0,70-35 15,1 0-16,17 18-15,-53-18 16,0 35 0,-18-17-1,54 17 1,52-35 62,18 0-62,70 0-1</inkml:trace>
  <inkml:trace contextRef="#ctx0" brushRef="#br1" timeOffset="-182789.22">30039 1358 0,'0'18'0,"0"-1"15,0 1 1,-53-36 187,-70 1-187,17 17-16,18 0 15,-1 0-15,-16 0 16,52 17 0,35-17-1,18 18 1,-18 17-1,18 1 1,0 17 0,36 17 15,17-35-15,-36-17-1,1-18 1,-1 0-1,54 0 1,17-53 0,-35 53-16,141-70 15,-70 17 1,17-18 0,-71 36-1,-52 17 1,35-35-1,-35 0 1,-18 36 15,0 70 47,0-18-62,-18 18-16,18 0 16,0-36-16,0 19 15,0 34 1,-18-70 0,18-35 30,0-36-30,0 36 0,0-18-1,0 0 1,0 18 0,0 17-1,53-17 1,0 0-1,0 17 1,-53 1 0,18 17-1,35 52 1,-1 1 0,-34 18-1,0-53 1,-18-1-1,17-17 64,72 0-64,263-106-15</inkml:trace>
  <inkml:trace contextRef="#ctx0" brushRef="#br1" timeOffset="-182067.34">31256 547 0,'0'0'0,"-35"0"16,0 17-16,17 1 31,0-18-15,18 18-16,0 17 16,0-17-1,0 17 1,53 18-1,35 17 1,-17-17 0,52 0 15,-70-18-15,-35 18-1,0 0 1,-18-17-1,-18 17 1,-17-36 0,17-17-1,-17 0 1,-1 0 0,1-35-1,0 0 1,17 17-1,18 0 1,0 1 31</inkml:trace>
  <inkml:trace contextRef="#ctx0" brushRef="#br1" timeOffset="-181301.43">31609 741 0,'0'0'0,"-35"17"15,35 1 1,-36 17 0,36 1-1,0 17 1,0-1-1,0-34 1,36 17 0,-1-17-1,-17 0 1,17-18 0,-18 0-1,1 0 1,17-18-1,-17-35 1,-18 18 0,18-53 15,-18 35-15,0-35-1,0 52 1,0 19-1,-36-1 1,19 0 0,-36 18-1,53 18 48,-18 0-63,18 17 15,0 0-15,53 18 16,35 0 0,36-18-1,-54-35 17,-52 0-32</inkml:trace>
  <inkml:trace contextRef="#ctx0" brushRef="#br1" timeOffset="-180856.19">32050 617 0,'-35'36'47,"17"17"-47,18-36 15,0 1-15,0 70 16,0-53 0,18 1-1,-1-19 17,36 1-17,-35-18 1,-1 0-1,1-18 1,0-52-16,-1 34 16,-17-17-16,0-35 15,0 18 1,0 52 0,0 0-1</inkml:trace>
  <inkml:trace contextRef="#ctx0" brushRef="#br1" timeOffset="-180317.9">32332 564 0,'0'18'32,"18"17"-17,17 18 17,18 53-17,-53-35 1,0-18-1,0-18 1,0-88 47,0 18-48,0-1-15,0-17 16,0 18-16,0-53 15,18 53 1,-1-1 0,1 36 15</inkml:trace>
  <inkml:trace contextRef="#ctx0" brushRef="#br1" timeOffset="-179413.67">32791 441 0,'0'0'0,"-36"35"16,19 36-1,-1 17 1,0-17 0,1-36-1,17 35 1,0-52 0,17 17-1,19-17 1,17-18-1,53-18 1,17-70 0,-52 0-1,-19-18 1,-52 88 15,0 1-15,0-1-1,-70 18 1,35 0 0,-1 18-1,1 35 1,35 0 0,0-18-1,-18 0 1,18 18-1,0-35 1,18-1 0,35 1-1,0-18 17,35 0-17,18-35 1,-71-1-1,-35 19 32,18 17-31,17-35 0</inkml:trace>
  <inkml:trace contextRef="#ctx0" brushRef="#br1" timeOffset="-177096.79">32244 1905 0,'18'53'125,"-1"0"-110,18-18-15,-17 18 16,0 0-16,17 17 16,-35-34-1,53 34 1,-53-34-16</inkml:trace>
  <inkml:trace contextRef="#ctx0" brushRef="#br1" timeOffset="-176298.69">31979 2417 0,'18'0'31,"0"0"-15,-1 0-16,1 0 15,70 52 1,-35-16 0,0 17-1,-18-36 1,18 1 0,-18 0-1,-17-1 1</inkml:trace>
  <inkml:trace contextRef="#ctx0" brushRef="#br1" timeOffset="-175771.33">32667 2028 0,'0'53'16,"0"18"-1,-17 17-15,-19 0 16,1 1 0,0 16-1,-1-34 1,19-1-1,17-34 1</inkml:trace>
  <inkml:trace contextRef="#ctx0" brushRef="#br1" timeOffset="-174977.79">31873 3457 0,'0'53'78,"0"0"-78,0 0 16,18 0-16,-18-18 15,18 53 1,-1 1-1,19-1 1,-36-53 0,17 0-1,1-17 1,-18-36 62,0-35-62,0-35-16</inkml:trace>
  <inkml:trace contextRef="#ctx0" brushRef="#br1" timeOffset="-174551.98">32191 3210 0,'18'0'32,"-1"36"-32,19 34 15,-1 54 1,18 17 0,-18-35-1,-17-1 1,-1-52-1,-17-17 1,0-19 0</inkml:trace>
  <inkml:trace contextRef="#ctx0" brushRef="#br1" timeOffset="-173937.27">32156 3863 0,'0'-18'16,"17"18"30,1 0 1,0-17 16,-1-1-48,1 18-15,17-35 16,18-1-16,0 19 16,-35-1-1,70-17 1</inkml:trace>
  <inkml:trace contextRef="#ctx0" brushRef="#br1" timeOffset="-172988.8">32667 3510 0,'0'35'78,"0"-17"-62,0 0-16,-17-1 15,17 1-15,-18 0 16,18-1 0,0 1-1,18-18 48,-1 0-48,-17-35 79,18-1-94,-18 19 16,0-19-1,0 19 1,0-1 0,17 18 109,1 0-110,-18 18-15,18-18 16,-18 17-16,35 1 16,-35-36 46,35-52-46</inkml:trace>
  <inkml:trace contextRef="#ctx0" brushRef="#br1" timeOffset="-172626.05">32826 3440 0,'0'0'0,"0"-36"15,0 19 1,0-1-1,18 18 79,-1 18-78,-17 17-1,36 0-15,-19 0 16,1 1 0,-18-54 46,0 0-46,0-17-16,0 0 15,0 17 1</inkml:trace>
  <inkml:trace contextRef="#ctx0" brushRef="#br1" timeOffset="-172048.87">33249 3228 0,'0'0'0,"-35"35"78,0-17-78,17 17 15,18 0-15,-18-17 16,18 0 0,0-1-1,0 1 1,0 17 0,36-52 77,-1-72-93,18 1 16,17-35-16,-34 17 16,17-106-1</inkml:trace>
  <inkml:trace contextRef="#ctx0" brushRef="#br1" timeOffset="-171884.81">33426 2787 0,'17'0'78,"-17"18"-47,36 34-31</inkml:trace>
  <inkml:trace contextRef="#ctx0" brushRef="#br1" timeOffset="-170756.22">30780 7849 0,'0'0'0,"-124"159"31,89-106-15,-35 88-16,-1 18 16,36 35-1,17 0 1,18-18 15,0-105-31,0 70 16,0 18-1,0-89 1,0 54 0,0 34-1,18-87 1,17-18-1,-35-18 1,18-35 0,-1 35-1,19-17 1,-19-18 0,1 0 15</inkml:trace>
  <inkml:trace contextRef="#ctx0" brushRef="#br1" timeOffset="-169549.54">33302 6597 0,'18'0'31,"17"18"-31,-35-1 16,53 18-16,0 36 16,0 0-1,0 17 1,0 18 15,0 52-15,0 54-1,-36-53 1,1-53 0,-18-1-1,0-34 1,17-18-1,-17 0 1,0 0-16,-17 53 16,-18-1-1,-18 37 1,35-54 0,0 0-1,1 18 1,-19 17 15,1-52-15,35-54-1,0 1 1</inkml:trace>
  <inkml:trace contextRef="#ctx0" brushRef="#br1" timeOffset="-165199.55">25135 2364 0,'18'0'47,"17"0"-32,-17 0-15,0 0 16,-1 0 0,1 0-16,0 0 31,-1 0-31,18 0 15,36-18 1,-18 0 15,0 18-15,-36 0 0,19-17-1,-19 17-15,1-18 16,70 0-1,142-35 1,87-17 0,-17-18-1,-124 52 1,-140 19 0</inkml:trace>
  <inkml:trace contextRef="#ctx0" brushRef="#br1" timeOffset="-164670.98">26582 1517 0,'88'35'16,"-17"-17"-16,70 52 15,-71-34 1,107 52-1,-54 71 1,-52-89 0,-18 107-1,-53-72 1,0 54 0,-36-88-16,-87 105 15,-36-35 1,-35-17-1,53-71 1,70-36 15,71 1-15</inkml:trace>
  <inkml:trace contextRef="#ctx0" brushRef="#br1" timeOffset="-158706.41">29316 2469 0,'35'0'219,"-17"0"-204,17 0-15,18 0 16,-18 0-16,18 0 15,0 0 1,71 0 0,-36 0-1,-35 0 1,0 0 0,-18 0-16,35 0 15,1 18 1,17 17-1,-53-35 1,1 18 0,-19-18-1,36 18 17,35 17-17,-17 0 1,-18-17-1,35 17 1,-17 0 0,52 18-1,-105-53 1,17 0 0,36 36-1,-36-19 1,18 1-1,-36-1 1,19 1 0,-1 0-1,0-1 1,-17 1 15,0-18-15,17 18-1,0 17 1,-17-35 0,35 35-1,-18 1 1,-17-19 0,17 1-1,-35-1 1</inkml:trace>
  <inkml:trace contextRef="#ctx0" brushRef="#br1" timeOffset="-157902.22">31203 3122 0,'0'18'63,"18"-1"-47,17 1-1,-17 0-15,-1-1 16,19 1-1,-36 17 1,35-35 0,-17 18-1,17-1 1,-18 1 0,19 0-1</inkml:trace>
  <inkml:trace contextRef="#ctx0" brushRef="#br1" timeOffset="-157330.92">31609 2611 0,'-18'35'47,"1"0"-47,-19 36 16,1 52-16,0-35 15,-71 142 1,-18 140 0,89-211-1,0-106 1,17-18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6:56:25.128"/>
    </inkml:context>
    <inkml:brush xml:id="br0">
      <inkml:brushProperty name="width" value="0.05292" units="cm"/>
      <inkml:brushProperty name="height" value="0.05292" units="cm"/>
      <inkml:brushProperty name="color" value="#FF0000"/>
    </inkml:brush>
  </inkml:definitions>
  <inkml:trace contextRef="#ctx0" brushRef="#br0">4833 10619 0,'71'0'125,"105"-53"-125,18 35 16,35-35-16,-35 0 15,0 18 1,53-36 0,-211 71-1</inkml:trace>
  <inkml:trace contextRef="#ctx0" brushRef="#br0" timeOffset="488.22">5786 9878 0,'52'35'46,"19"0"-30,52 36 0,-87-53-16,-19 17 15,1-18 1,-18 1 46,0 0-46,-18 17-16,-17 18 16,-53 35-1,17-35 1,54-35 0,-1-1-16</inkml:trace>
  <inkml:trace contextRef="#ctx0" brushRef="#br0" timeOffset="1230.83">4904 11412 0,'17'0'15,"1"-17"-15,17 17 16,18-36-1,0 19-15,35-18 16,18-18 0,-71 35-1,-17 18 1,0 0 15,52-35-15,36-1-1,0 1 1,-71 17 0</inkml:trace>
  <inkml:trace contextRef="#ctx0" brushRef="#br0" timeOffset="1737.85">5486 11042 0,'17'0'16,"89"0"-1,18 0-15,34 0 16,-69 18-1,-89 34 64,-36 19-64,-34 0-15,34-36 16,19 18-1,-18-18 1,17-17 0,18-1-1</inkml:trace>
  <inkml:trace contextRef="#ctx0" brushRef="#br0" timeOffset="3122.57">5045 12083 0,'141'-71'141,"141"-17"-141,-53-18 16,-35 35-16,-35 19 15,35-19 1,-159 53 0</inkml:trace>
  <inkml:trace contextRef="#ctx0" brushRef="#br0" timeOffset="3636.74">5644 11695 0,'89'0'0,"-19"0"16,36 0-16,-35 0 16,52 17-1,-88-17 1,-17 35 0,0 18-1,-18 18 1,-71 70-1,-88 71 1,18-71 0,88-88-1,36-18 1</inkml:trace>
  <inkml:trace contextRef="#ctx0" brushRef="#br0" timeOffset="7701.57">9490 2910 0,'0'36'15,"17"-1"1,72 106-16,-37 18 16,107 158-1,18 54 1,-124-265-16,52 88 16,-52-89-1,-17-34 1,-1-36 15,-18-35-15,-17 18-1</inkml:trace>
  <inkml:trace contextRef="#ctx0" brushRef="#br0" timeOffset="8143.67">10883 3545 0,'-17'36'16,"-1"-1"-1,0 71-15,-35-36 0,36 1 16,-19-1 0,1 36-1,-18 71 1,36-89-1,-1-53 1,18-105 93</inkml:trace>
  <inkml:trace contextRef="#ctx0" brushRef="#br0" timeOffset="8484.2">11024 3492 0,'18'0'16,"35"53"0,0 0-16,17 0 15,-17 0-15,53 53 16,0 0-1,-71-71 17,-17-35-17</inkml:trace>
  <inkml:trace contextRef="#ctx0" brushRef="#br0" timeOffset="8902.44">11007 1870 0,'88'176'16,"-35"-70"-16,17 0 16,36 123-1,18 0 1,-19 1-1,-34-107 1,-36-17 0,1-35-16,16-1 15,-16-17 1,17 35 0,-36-53-16,19 18 15,-19-53 16,54 71-15</inkml:trace>
  <inkml:trace contextRef="#ctx0" brushRef="#br0" timeOffset="9618">12382 3175 0,'-17'18'32,"17"35"-32,-18-1 0,18-34 15,0 0 1,0 35 0,18-18-1,52 0 1,-17-35-1,36 18 1,-1-18 0,-53 0-1,-17 0 1,-18-18 15,17-35-15,1 18-16,-18-71 15,-18 18 17,-52-35-17,-1 70 1,18 17 0,18 36-1,-18-17 1,71 52 78,35 18-94,-18 17 15</inkml:trace>
  <inkml:trace contextRef="#ctx0" brushRef="#br0" timeOffset="10067.79">12947 3069 0,'35'0'63,"0"35"-48,1 1-15,-1-19 16,0 36 0,-17-35-1,-53-89 48,35 18-48,-18 1-15,18 34 16,0 0-16,0 1 16,18-19-1</inkml:trace>
  <inkml:trace contextRef="#ctx0" brushRef="#br0" timeOffset="11317.12">13617 2663 0,'0'0'0,"-17"0"47,17 18-31,-18 17-1,18-17 1,0 0-16,0 17 16,0 71-1,53 0 1,0-18 0,17-53-1,1 36 1,-36-71-1,-17 0 1,17 0 0,18-18-1,-53 0 1,0 1 62,0-54-62,-18 18-16,1 0 15,-36-88 1,18 71 0,-18-19-1,0 37 1,0-72-1,0 1 1,-18 17 0,54 70-1,-1 36 1,18-17 0,-18-1 15,18 1-31,-35-54 15,0-17 17,17 70-32,18-17 15,0 53 95,0-1-110,18 36 15,35 71-15,-36-107 16,1 89-16,35-18 16,0 142-1,-18-107-15,0 18 16,-17-53-1,0 1 17,-1-19-17,-17-52 32,0-1-16,0 1-31,0 0 16,0-1 0</inkml:trace>
  <inkml:trace contextRef="#ctx0" brushRef="#br0" timeOffset="12433.97">15681 1852 0,'0'0'0,"-18"0"78,-17 71-62,-36 17-1,36-18-15,-35 89 16,52-53-1,-17-35 1,35-36 15,0-18-15,0 19 0,17-1-1,1 0 1,35 1-1,35 16 1,18-34 0,229 0-1,-70-54 1,35-87 0,-106 35-1,-142 35 1,-52 35-1,0-17 1,0 0 0</inkml:trace>
  <inkml:trace contextRef="#ctx0" brushRef="#br0" timeOffset="13065.65">16810 1940 0,'0'0'15,"-106"53"-15,71-35 0,-36 35 16,36 35 0,0-35-1,17 53 1,18-36-1,18-17 17,17 53-17,18-71 1,17-35 0,-34 0-16,52 0 15,194-70 1,-141-54-1,-106 18 1,-35 36 0,-17 35-1,17 17 1,-35-17 0,-1 17-1,-17-17 1,-52-1-1,16 19 1,36 17 15,36 0 32,17 35-32,0 0-15,17-17-1</inkml:trace>
  <inkml:trace contextRef="#ctx0" brushRef="#br0" timeOffset="13507.97">17480 1782 0,'0'35'32,"0"-18"-32,-18 19 15,18-19-15,0 19 16,0-1-1,53 53 1,0-53 0,36 18-1,-54-35 1,-35-36 31,0-35-47,0 0 15,0 1 1,0-1 15,-18 17-31,-35 1 16,36 17 0</inkml:trace>
  <inkml:trace contextRef="#ctx0" brushRef="#br0" timeOffset="14105.59">17939 1852 0,'0'18'31,"-18"52"-31,18-34 16,0 16-16,0 1 16,0 18-1,0-53 1,0-54 46,-18-52-46,1-35 0,17 34-16,-18 19 15,18-1-15,0 36 16,0 0-1,0-1 1,71 36 15,-36 0-31,0 0 16,106 0 0,-88 53-1,0 53 1,-17-53-1,16 35 1,-52-52 0,0-54 15,0-35 0</inkml:trace>
  <inkml:trace contextRef="#ctx0" brushRef="#br0" timeOffset="14605.75">18750 1217 0,'0'35'31,"0"18"-31,0-35 16,0 105-1,0-52 1,0 17 0,-18 18-1,18-88 1,0-1 0,-52-34-1,16-19 1,-17-17-1,36 36 1,17-1 0,0 0 15,0 1-15,0-18-1,70-1 1,1-17-1,-54 36 1</inkml:trace>
  <inkml:trace contextRef="#ctx0" brushRef="#br0" timeOffset="18830.3">9172 16528 0,'0'53'31,"18"35"-15,-18-18-16,0 18 15,17-17-15,-17 105 16,36 54 0,-36-54-1,17-52 17,-17-36-17,0-71 1,0 19-1,18-19 1,-18 1 0,18 0-1</inkml:trace>
  <inkml:trace contextRef="#ctx0" brushRef="#br0" timeOffset="19671.95">13300 17621 0,'0'0'0,"-36"265"16,36-124-1,0 71 1,18 70 0,-18-71-1,0 89 1</inkml:trace>
  <inkml:trace contextRef="#ctx0" brushRef="#br0" timeOffset="20580.87">16475 17339 0,'0'71'16,"0"105"0,0-35-16,0 247 15,0-53 1,0-70 15,0-53-15,-18-124-1,18-71 1</inkml:trace>
  <inkml:trace contextRef="#ctx0" brushRef="#br0" timeOffset="21652.98">20567 16810 0,'0'194'62,"35"70"-46,-17 1-16,70 0 16,-53-54-16,18-34 15,0 87 1,-35-211 0</inkml:trace>
  <inkml:trace contextRef="#ctx0" brushRef="#br0" timeOffset="22661.88">24183 17286 0,'0'35'15,"0"1"-15,18 34 16,-1 36-1,-17-88 1,18 35-16,-1 17 16,36 248-1,-17-71 1,-1-142 0,-35-87-1</inkml:trace>
  <inkml:trace contextRef="#ctx0" brushRef="#br0" timeOffset="28872.77">11518 7161 0,'0'18'32,"0"17"-32,0 36 15,0-36-15,0 53 31,0-52-15,0-1 0,0 0-1,0 36 1,0-1 0,0 1-1,0-1 1,0-17-1,0 0 1,0-35 0,0 35-1,-17 35 1,17 35 0,-18 71-1,18-88 1,-18 0-16,1-18 31,17-17-15,0-36-1,-18-17 1,18 35 0,0-36-1,0 1 16,0 0 79,0 35-95,0-36 1,0 1-16,0-1 16,0 1-1</inkml:trace>
  <inkml:trace contextRef="#ctx0" brushRef="#br0" timeOffset="29814.6">11218 8855 0,'18'0'79,"0"0"-64,-1 17-15,1-17 16,0 18-16,17 17 15,-18 1 17,1-19-17,0 1 1,-18-1 93,17 1-93,-17 0-16,0-1 16,18-17-16,0 0 15,-18 18-15,0 0 16</inkml:trace>
  <inkml:trace contextRef="#ctx0" brushRef="#br0" timeOffset="30521.1">11924 8555 0,'-18'35'141,"-70"36"-141,-18 17 15,0 0-15,-35 18 16,71-36 0,-89 89-1,124-141-15,-1 17 16,36 0 0</inkml:trace>
  <inkml:trace contextRef="#ctx0" brushRef="#br0" timeOffset="31466.27">9825 10072 0,'0'-35'16,"35"17"0,18-35-16,-18 18 15,1 17-15,52-70 16,35 0-1,1-1 17,52-16-17,53 16 1,-105 19 0,-89 35-1</inkml:trace>
  <inkml:trace contextRef="#ctx0" brushRef="#br0" timeOffset="32842.71">10089 11765 0,'0'0'0,"53"-53"0,212-211 31,-124 158-15,-35 18-16,-36-18 15,89-35 1,-53 35 0,-53 53-1,-18 0 1,18 35-1,18-52 1,52-36 0,1 18-1,-19 17 1,-16-17 0,-54 88-1</inkml:trace>
  <inkml:trace contextRef="#ctx0" brushRef="#br0" timeOffset="33766.96">10283 12471 0,'36'-18'93,"17"-17"-77,-18-1-16,53-16 16,71-37-1,70-69 1,-17 52-1,-159 71 1,-36 17 0,1 18 46,0 0-46,-1-18-1,1 18-15,17-17 16,18-1 0</inkml:trace>
  <inkml:trace contextRef="#ctx0" brushRef="#br0" timeOffset="39144.15">9490 9719 0,'0'-18'31,"35"-17"-31,-17 17 15,-18 1-15,35-18 16,18-1 0,0-34-1,-18 17 1,-17 35 15,17-17-15,0-18-1,53-53 1,-17 53 0,0-17-1,-36 34 1,0 1 0,-17 35-1,-18-18 1,17 18-16,-17-17 31</inkml:trace>
  <inkml:trace contextRef="#ctx0" brushRef="#br0" timeOffset="40825.44">9631 11289 0,'17'0'62,"-17"-18"-62,36-17 16,-1 17 0,-17 1-16,17-19 15,-17 1-15,17 0 16,71-71 15,-36 35-15,1 19-16,-71 34 15,88-70 1,-53 52 0,-17 36-1</inkml:trace>
  <inkml:trace contextRef="#ctx0" brushRef="#br0" timeOffset="43268.11">9384 12541 0,'18'0'94,"-18"-17"-78,17 17-16,1 0 15,17-18-15,0 0 16,-17-17 0,70 0-1,-17-1 1,-18 1-16,35-35 16,35-19-1,-70 72 1,-35-18-1,0 35 1</inkml:trace>
  <inkml:trace contextRef="#ctx0" brushRef="#br0" timeOffset="49834.88">9155 16422 0,'0'17'110,"-18"1"-95,-17 35-15,-1 0 16,1 35-16,-88 124 31,70-89-15,0-35 0,35-52-1,1-36 1</inkml:trace>
  <inkml:trace contextRef="#ctx0" brushRef="#br0" timeOffset="50555.49">9243 16298 0,'17'0'93,"72"53"-77,-36 0-16,17 0 16,1 18-16,-36-36 15,88 124 1,-70-106 0,18 17-1,-71-52 1</inkml:trace>
  <inkml:trace contextRef="#ctx0" brushRef="#br0" timeOffset="53338.3">3916 7973 0,'0'17'46,"35"36"-46,-17 36 16,17-19-16,-35-17 16,35 35-16,1 124 31,34 105-15,-35-176-1,-17-70 1,-18-18-1</inkml:trace>
  <inkml:trace contextRef="#ctx0" brushRef="#br0" timeOffset="53747.83">4339 7497 0,'0'105'31,"18"-69"-31,-1 34 16,54 107-1,-18 17 1,-35-106-16,34 141 15,-16-88 1,-19-53 0,1-17 15,-18-36-15,0-17-1</inkml:trace>
  <inkml:trace contextRef="#ctx0" brushRef="#br0" timeOffset="54164.75">4127 8643 0,'0'0'0,"18"-18"16,17 1 0,-17-1-16,0 18 15,229-141 1,-106 88-16,53-53 16,-35 18-1,-71 18 1,-88 52-1</inkml:trace>
  <inkml:trace contextRef="#ctx0" brushRef="#br0" timeOffset="54897.07">5009 7832 0,'0'88'15,"0"-18"-15,18 19 16,-18-19-16,35 71 15,1-17 1,-19-18 0,-17-71-1,0-53 48,0-17-63,-35-18 15,35 18 1,-35-53 0,17-18-1,0-18 1,18 54-16,0-19 16,0 37-1,36-1 1,17 35-1,52 0 1,1 18 0,-88 0 15,35 71-15,0 35-1,-53-18 1,17 35-1,-34 36 1,-54-35 0,54-89-1,-54 71 1,36-106 31,-18-36-47,18 1 15</inkml:trace>
  <inkml:trace contextRef="#ctx0" brushRef="#br0" timeOffset="55513.45">5874 7867 0,'0'53'15,"-18"0"1,18-18-16,-18 18 15,18 0-15,0-35 16,0 87 0,0-52-1,0-35 1,0 0 0,-17-36 46,-18-70-62,-1-18 16,-17-88-1,-17 0 1,52 35 0,1 0-1,17 36 1,0 88-1,0 17 1,17 18 15,36-18-15,88 18 0,-70 0-1</inkml:trace>
  <inkml:trace contextRef="#ctx0" brushRef="#br0" timeOffset="55914.45">5750 8061 0,'18'0'16,"-18"-35"0,18 35-16,-1 0 15,18-36 1,1 19 0,-1-1-1,0 0 1,36 1-1,-36-1-15</inkml:trace>
  <inkml:trace contextRef="#ctx0" brushRef="#br0" timeOffset="56413.15">6174 7602 0,'0'0'0,"-89"0"16,72 36-1,-36 17 1,53-18-1,0 0 1,0 0 0,88 18-1,53 0 17,-88-35-17,-18 17 1,-17-17-1,-18 35 1,0-36-16,0 36 16,-18 18-1,-52-36 1,-18 36 0,-18-18-1,70-36 1,1 1-1</inkml:trace>
  <inkml:trace contextRef="#ctx0" brushRef="#br0" timeOffset="59053.84">10495 8714 0,'18'0'93,"-1"0"-77,19 17 0,34 36-16,-17-18 15,53 18 1,-35-17-1,-1 17 1,-35-36 0,-17 18-1,17-17 1,-17 0 93,17-1-109,-17-17 16,17 18 62,124-18-62</inkml:trace>
  <inkml:trace contextRef="#ctx0" brushRef="#br0" timeOffset="59550.39">12012 8502 0,'0'18'0,"-35"-1"0,0 36 16,-18-18-1,-18 36-15,-17-18 16,17 35-16,-87 36 15,-1 34 1,71-34 0,17-54-1,53-52 1,18 0 31,0-1-32,-17-17 1</inkml:trace>
  <inkml:trace contextRef="#ctx0" brushRef="#br0" timeOffset="65459.77">14199 6632 0,'18'0'79,"-18"35"-64,0-17 1,0 17-16,0-17 15,0 17 1,0 1 0,0 34-1,0 1 1,0 17 0,18-18-1,-18-17 1,0-17-1,0-19 17,17 1-32,-17 0 15,0-1 1,0 1 0,0 17-1,0-17 16,0-1 1,0 1-17,0 0 1,18-1-16,-18 36 16,0-35-1,0 17 1,0-17-1,0 17 1,0-17 0,0-1-1</inkml:trace>
  <inkml:trace contextRef="#ctx0" brushRef="#br0" timeOffset="66113.92">14164 7655 0,'0'0'0,"123"71"15,-105-54-15,17 1 16,1 0 0</inkml:trace>
  <inkml:trace contextRef="#ctx0" brushRef="#br0" timeOffset="67624.28">13794 7250 0,'17'0'31,"36"35"-31,-18 18 16,18-18-16,-17 0 15,52 54 1,-53-1 0,53 0-1,-17-18 1,-54-34 0,1-36-1,-18 17 1</inkml:trace>
  <inkml:trace contextRef="#ctx0" brushRef="#br0" timeOffset="68510.67">14887 7232 0,'-35'0'16,"-18"35"-1,-35 0-15,53 1 16,-36 17 0,18 0-1,-17 0 1,-1-1 0,-17 19-1,35 0 1,18-54-1,35 1 189</inkml:trace>
  <inkml:trace contextRef="#ctx0" brushRef="#br0" timeOffset="70634.03">13794 8431 0,'0'-17'31,"17"-1"0,1-17-15,-18 17 0,35-35-16,0 36 15,-17-19 1,17 1-1,18 17 1,-17-17 0,-1 18 15,71-19-15,-53 1-1,-18 17 1,-18 18 140,36 36-156,-17-1 16,17-17-16,0-1 15,-18 1 1,0 17 0,0-17-1,-35-1 16,18-17-15,0 36 0,-1 17-1,19-36 1,-36 1 0</inkml:trace>
  <inkml:trace contextRef="#ctx0" brushRef="#br0" timeOffset="71398.48">13811 5186 0,'0'35'94,"36"53"-94,16-17 15,-34-18-15,35 35 16,-35-70 15,-18-1-15</inkml:trace>
  <inkml:trace contextRef="#ctx0" brushRef="#br0" timeOffset="72204.78">14182 4815 0,'0'18'78,"-36"88"-78,1-18 16,0-17-16,0-18 16,17-1-16,-17 1 31,35-35-15,0 0 155,105-1-171,54 1 16,-53-18-16,53 18 16,-106-1-1,0 1 1,-18-1 0,-17 36-1,-1-53-15,1 36 16,-18-19-1</inkml:trace>
  <inkml:trace contextRef="#ctx0" brushRef="#br0" timeOffset="72533.53">14711 5256 0,'0'36'62,"17"-19"-62,1 1 16,-18 0 0,18-36 30,-1-70-30</inkml:trace>
  <inkml:trace contextRef="#ctx0" brushRef="#br0" timeOffset="72922.32">14852 4815 0,'35'18'78,"0"35"-78,-17-18 16,17-17-16,36 35 15,-53-36 1,-1 1-1,1-18 1,0-70 15,-1 34-15,-17-17 0,0 0-1,0-35 1,-17 35-1,17 36 1</inkml:trace>
  <inkml:trace contextRef="#ctx0" brushRef="#br0" timeOffset="73523.3">13635 4568 0,'0'0'16,"-88"212"-16,52-141 0,-17 35 15,-17 35 1,35-36 0,17 19 15,0-71-31,18 17 16,0 1-1,18 17 1,17-35-1,89 53 1,17-18 0,18-17-1,-36-54 1,53-34 0,177-195-1,-71 71 1,495-353-1</inkml:trace>
  <inkml:trace contextRef="#ctx0" brushRef="#br0" timeOffset="73956.42">16281 3334 0,'0'0'0,"158"88"16,-122-70-16,34 105 16,-17 53-1,0 89 17,-53 0-17,0-71 1,-18-124-1,1-17 1,-1-35 0,18-1-16,-17-17 15,-36 36 1</inkml:trace>
  <inkml:trace contextRef="#ctx0" brushRef="#br0" timeOffset="75679.64">14164 8872 0,'18'0'125,"35"-17"-109,35 17-16,18-18 16,-53 18-16,88-35 15,-71 17 17,-35 18-17,-70 0 251,18 0-251,-19 18-15,19-18 16,-1 17-16</inkml:trace>
  <inkml:trace contextRef="#ctx0" brushRef="#br0" timeOffset="76582.07">14199 9296 0,'18'0'31,"17"-18"47,36 0-78,-1 1 16,1-19-16,-18 19 15,-36 17 1</inkml:trace>
  <inkml:trace contextRef="#ctx0" brushRef="#br0" timeOffset="77261.02">14093 9807 0,'18'0'62,"0"0"-46,-1 0 0,1 0-16,17-17 15,89-19 1,-1 1-1,-52 17 1,-54 18 0,1 0 46</inkml:trace>
  <inkml:trace contextRef="#ctx0" brushRef="#br0" timeOffset="78286.63">14499 10971 0,'18'0'78,"-1"0"-62,1 0 0,0 0-16,-1 0 15,124-35 1,1 0 0,-90 17-1,-16 1 1</inkml:trace>
  <inkml:trace contextRef="#ctx0" brushRef="#br0" timeOffset="79152.25">14340 11324 0,'0'-17'0,"0"-1"78,18 0-62,0 18 0,35 0-1,-18-17-15,18-1 16,35 0 0,-53 1-1,-17-1 1,0 18-1,17 0 1,18 0 0,-36 0 15</inkml:trace>
  <inkml:trace contextRef="#ctx0" brushRef="#br0" timeOffset="79732.14">14252 11924 0,'71'-18'78,"-54"18"-78,72-35 15,-36 17-15,-18 18 16,0-17-16,-17 17 16,-1-18-1,1 18 1,88-35-1,-89 17 1,1 18 0</inkml:trace>
  <inkml:trace contextRef="#ctx0" brushRef="#br0" timeOffset="81970.92">9278 7338 0,'0'17'31,"0"72"-31,0 34 15,0 1-15,0 140 16,0 71 0,-35 71-1,-18 17 1,0 106 0,53-140-1,-18-72 16,1-88-15,17-88 0,-18-88-16,18 53 15,0 53 1,0 106 0,0-19-1,0-52 1,0 106-1,18-88 1,-18 35 0,35 70-1,-17-123 1,-1 89 0,1-72-1,-1 1 16,-17 17-15,18 18 0,0 71-1,-18-212 1,17 88 0,1-71-1,-18-35 1,18 1-1,-18-19 1,17 71 0,-17-35-1,0-35 1,18-36 0,0-70 109</inkml:trace>
  <inkml:trace contextRef="#ctx0" brushRef="#br0" timeOffset="83479.82">12418 6932 0,'0'159'31,"0"-71"-31,35 71 16,-17 17 0,-1 212-1,-17 53 1,0 53 0,0-88-1,0-36 1,0 124-1,0-88 1,0-230-16,0 1 16,-17 440-1,-19-247 1,19-17 0,-36 70-1,53 36 16,-18-71-15,1 106 0,17-159-1,0-17 1,-18 123 0,18-212-1,0-53 1,-18-17-1,18-35 1,0-54 0,0-52-1,0-1 79,0 1-78,0 0-1,0-1 1,0 1 46</inkml:trace>
  <inkml:trace contextRef="#ctx0" brushRef="#br0" timeOffset="88329.76">10530 14182 0,'0'17'141,"18"71"-141,0-52 15,-18-19-15,0 19 16,17-1 0,1-17-16,0 52 15,-1-52 1,36 70 0,-18 0-1,1-35 1,-36-18-1,17-17 1,19 17 0,17 18-1,-1 18 1,19-1 0,-18-34-1,-18-1 1,-17-35-1,-18 18 17,17-18-1,19 0-15,17 35-1,0-18 1,0 1-1,-1-18 1,-16 0 0,-19 0-1,1 0 1,0 0 0,17 0-1,18 0 1,70 0-1,-87 0 17,52-18-17,-71 1 1,19 17 0,34-18-1,-52 18 1,17 0-1,0 0 1,36 0 0,-18-17-1,-18 17 1,18 0 0,-35 0-1,17 0 1,18 0-1,17-18 17,-52 18-32,53-18 15,-54 18 1,19-17 0,17-1-1,-36 18 1,1 0-1,35-18 1,-18-17 0,0 35-1,1-18 1,-1 1 0,-18-1-1,1 18 1,0-18-1,-1 1 17,36-18-17,-17-1 1,-1 1 0,-35 17-1,17 1 1,-17-1 93,0-52-93,-17 34-16,17 19 15,-18 17-15,1-36 16,-1 19-16,0 17 31,18-18-15,0 0 0,71 36 187,-36 17-188,-17-35-15,-1 0 16,-17 18-16,18-18 16,-18 18-1,18-1 1,-1 19-1,-17 34 1,0-52 0,0 35-1,-35-18 1,0 18 0,-1-18-1,1 0 1,35-17-16,-17 0 15</inkml:trace>
  <inkml:trace contextRef="#ctx0" brushRef="#br0" timeOffset="97011.64">16757 5503 0,'0'0'0,"-18"-17"31,1-1-31,-19-17 16,19 17 0,-54-35-1,-70 18 1,0 17 0,-159 1 15,88 17-16,54 0 1,87 0 0,71 17 31,35 36-1,36 0-46,0-18 16,34 1-16,89 52 16,-17-18-1,17 19 1,-35-36 15,-18 17-15,-18-17-1,-70-35 1,-53 17 0,18 18-1,-1 17 1,-17 1 0,0-53-1,-53 17 1,-141 35-1,-35 19 1,70-36 0,53-53-1,71-89 48,106-193-63</inkml:trace>
  <inkml:trace contextRef="#ctx0" brushRef="#br0" timeOffset="97791.66">17268 4692 0,'0'123'47,"0"-52"-47,0-18 15,18 53-15,-18-18 16,18-18 0,-1 19-16,19 34 15,-19-52 1,1 17-1,0-88 1,-18-53 93,0-35-109,0 0 16,17 17-16,1-17 16,17 17-1,-17 18 1,35 36 0,-18-1-1,36 36 1,34 70-1,-52 0 1,-35 18 0,-18-36-1,0-17 1,0-17 0,0-54 46</inkml:trace>
  <inkml:trace contextRef="#ctx0" brushRef="#br0" timeOffset="98161.82">18009 5080 0,'0'35'31,"0"-17"-15,18 35-16,-18-36 16,18 1-16,34 17 15,-52-17 16,18-18 1,0-35-17,-1-89 1,-17 89 0,0-36-16,0-17 15,-17 53 1,-1-89-1</inkml:trace>
  <inkml:trace contextRef="#ctx0" brushRef="#br0" timeOffset="98679.35">18415 4798 0,'0'0'0,"18"0"32,-18-36-1,0 19-31,0-18 16,17-36-1,-17-123 1,0 88-1,0 36 1,0 52 0,0 0-1,-17 18 32,-1 18-47,-53 70 31,54 36-15,17 34 0,0-87-1,0-53-15,0 52 16,35 18 0,0 71-1,1-71 1,-19 0-1,-17-70 1</inkml:trace>
  <inkml:trace contextRef="#ctx0" brushRef="#br0" timeOffset="99460.72">18821 4480 0,'-18'0'140,"0"-17"-124,1-19-16,-1 36 15,0 0 1,1-17-16,17-1 16,0 36 77,0-1-77,0 72-16,0-37 16,0 1-16,17-17 15,1 87 1,17-17 0,1 17-1,-19-52 1,1-18-1,0-18 1</inkml:trace>
  <inkml:trace contextRef="#ctx0" brushRef="#br0" timeOffset="99677.98">18856 4868 0,'18'0'31,"-1"0"-15,-17-17-1,18 17-15,35-18 16,0-35 0</inkml:trace>
  <inkml:trace contextRef="#ctx0" brushRef="#br0" timeOffset="99928.69">19279 4410 0,'0'35'16,"0"-17"-16,0-1 16,0 1-1,0 0 1,18 17 0,-18-18-1,18 1 1,-18 17-1,17-17 1</inkml:trace>
  <inkml:trace contextRef="#ctx0" brushRef="#br0" timeOffset="100426.7">19614 4533 0,'18'0'16,"0"0"31,-18-17-47,17 17 16,-17-18-1,53-35 1,-35 18-1,-18 17 1,0 0 0,-18 18-1,-88 36 1,89-1 0,-18-17-1,35 17 16,0 0-15,0 0 0,0-17-1,17 0 1,-17-1 0,53-17-1,-35 0 1,-1 0-1,-17-17 1</inkml:trace>
  <inkml:trace contextRef="#ctx0" brushRef="#br0" timeOffset="101294.46">18680 5486 0,'0'-18'63,"0"0"-48,17 18 1,36-17-16,18-1 15,-54 18 1,19 0 0,-36 18 31,0 35-47,-36-36 15,-52 89 1,70-71-16,1-17 15,34-18 48,19-53-47,105-17-16,-71-19 15,-70 72 1,0-1 15,-17 18 16,-18 0-47,17 18 16,0-18-1,18 17 1,0 1-16,-17 0 15,17-1 17,0 1-32,0 35 31,35-18-15,-17-17-1,-1 35 16,1-18-15,17 36-16</inkml:trace>
  <inkml:trace contextRef="#ctx0" brushRef="#br0" timeOffset="101693.05">19050 5786 0,'-88'17'0,"17"36"15,18-18-15,0 18 16,18-35-16,17 52 31,18-34-15,0-1-1,18-17 1,0 17 0,-1-17-1,1-18 1,-18 17-1,0 1 1,0 52 0,-53-17-1</inkml:trace>
  <inkml:trace contextRef="#ctx0" brushRef="#br0" timeOffset="103644.57">16034 17286 0,'0'18'110,"0"52"-110,0 1 15,0 17-15,0 18 16,0 0 0,0 35-16,0 106 15,0 17 1,0-105-1,0-106 1,0-35 31,0-54 0,-53-69-32,35-19 1,1-176 0,-1 71-1,18 123 1,0 53 0,0 71 93,0 70-109,0 0 16,0 36-16,0-36 15,0 71-15,0 52 16,-35 36-1,17-123 17,18-89-17,0-123 32,0-53-31,0-53-16,0 17 15,71-87 1,-1 105 0,-35 71-1,-35 158 63,0 36-78,0 0 16,0 0-16,0-18 16,0 35-1,0 19 1,0-72 0</inkml:trace>
  <inkml:trace contextRef="#ctx0" brushRef="#br0" timeOffset="105049.45">16827 8008 0,'0'-18'16,"36"18"-1,87-35 16,-70 17-31,18 1 16,35-18 0,-54-18-1,-16 53 1,-19-18 0,19 18 62</inkml:trace>
  <inkml:trace contextRef="#ctx0" brushRef="#br0" timeOffset="105576.86">16916 8890 0,'17'-18'31,"1"1"-31,35-19 16,53-34-16,-36 17 15,71-35 1,-52 35 0,-89 35-1</inkml:trace>
  <inkml:trace contextRef="#ctx0" brushRef="#br0" timeOffset="106248.25">16933 9543 0,'18'0'94,"0"0"-78,105-36-16,18 1 15,53 0-15,-70 17 16,123-52 0,-177 52-1,-70 36 32</inkml:trace>
  <inkml:trace contextRef="#ctx0" brushRef="#br0" timeOffset="106749.76">17074 10724 0,'0'0'15,"124"-70"1,-36 17-16,-70 35 16,70-35-1,-35 36 1,0-19-1,-36 36 1,-17 18 47,-35 35-48,-88 88 1</inkml:trace>
  <inkml:trace contextRef="#ctx0" brushRef="#br0" timeOffset="107272.4">16686 11924 0,'36'-18'31,"34"-17"-15,36-18-16,88-35 15,-70 17 1,175-105-1,-105 35 1,-176 123 0,-18 36 46,-18 35-46,-34 0-16,-1 0 15</inkml:trace>
  <inkml:trace contextRef="#ctx0" brushRef="#br0" timeOffset="107756.8">17039 12382 0,'0'0'0,"0"36"15,35-36 64,-17 0-64,35 0-15,53-36 16,0-34-16,-18 35 15,176-124 1,-140 71 0,-89 70-1</inkml:trace>
  <inkml:trace contextRef="#ctx0" brushRef="#br0" timeOffset="108341.54">17251 13458 0,'0'0'0,"88"-70"31,-70 52-31,105-35 16,-17 0-1,123-52 1,-70 16 0,-159 72-1,0 70 32,-53-18-31,-35 71-16,17-36 31,-70 36-31</inkml:trace>
  <inkml:trace contextRef="#ctx0" brushRef="#br0" timeOffset="108734.79">16616 14340 0,'-141'177'15,"282"-354"-15,-353 424 16,195-194 0,17-17-1,0-54 79,52-17-94,19-1 16,35-34-16,17-1 15,-35 36 1,89-71 0,-107 88-1,1-34 1,-36 34-1,-17 0 1</inkml:trace>
  <inkml:trace contextRef="#ctx0" brushRef="#br0" timeOffset="110071.95">14376 15222 0,'0'18'78,"17"17"-62,36 36-16,0-18 16,35 17-16,89 71 15,-142-105 1,141 52-1,-140-70-15,158 17 16,106 0 0,-71-35 15,71-35-15,-159-18-1,-35-18 1,52-70-1,-34 18 1,-18 35 0,-36 17-1,-52 71 1</inkml:trace>
  <inkml:trace contextRef="#ctx0" brushRef="#br0" timeOffset="110598.3">16439 15117 0,'0'-18'16,"18"18"30,17 0-46,36 0 0,-36 0 16,18 0-16,-18 18 16,1-18 15,-19 52-15,-17-16-1,0 17 1,-17 0-16,-72 88 15,-87 88 1,88-106 0,53-34-1,17-72 1</inkml:trace>
  <inkml:trace contextRef="#ctx0" brushRef="#br0" timeOffset="113946.36">18715 14799 0,'53'35'157,"0"-17"-157,88 88 15,0-18-15,35 18 16,18-36-16,0 19 31,-70-54-15,-54-18-1,54-17 1,246-141 0,-88 0-1,-35 0 1,-70-35 0,-36 52-1,-71 18 1,-34 71-1,-19 18 1,-17-1 0</inkml:trace>
  <inkml:trace contextRef="#ctx0" brushRef="#br0" timeOffset="114461.85">21396 14164 0,'0'0'0,"106"-71"32,-89 71-32,1 18 15,17 35 1,-17 35-1,-18 18 1,-35-18 0,-1-17-1,1-36 1,-18 18 0,18 0 15,0-18-16,-1 18 1,19-18 0,17-17-1</inkml:trace>
  <inkml:trace contextRef="#ctx0" brushRef="#br0" timeOffset="133038.94">24518 6950 0,'0'70'79,"35"107"-79,1-54 15,34 36-15,-35-53 16,1 0-16,34 52 15,-52-70 1,0-70 0,-1-18 46</inkml:trace>
  <inkml:trace contextRef="#ctx0" brushRef="#br0" timeOffset="133535.5">24871 6791 0,'0'35'63,"35"89"-63,0-89 15,1 71-15,-1-18 16,18 0-16,0 0 15,17 89 1,-17-71-16,-17-1 16,-1-87-1,-35 0 17</inkml:trace>
  <inkml:trace contextRef="#ctx0" brushRef="#br0" timeOffset="134046.41">24977 7479 0,'0'-18'156,"0"1"-156,17-1 16,107-53-16,35-17 15,-54 53 1,54-53-1,-141 88 1,-18-18-16</inkml:trace>
  <inkml:trace contextRef="#ctx0" brushRef="#br0" timeOffset="135011.47">25647 6862 0,'0'52'31,"0"-16"-15,0 34-16,18 1 15,17 35 1,0 70 0,-17-52-1,17-19 1,-35-34-16,18-18 15,-18-36 1,0-52 47,-36-18-63,1-70 31,0-1-16,17 36 1,1 18 0,17 17-1,0 35 1,0-17 0,0-18-1,17 18 1,-17 17-16,35 0 15,36-17 1,35 17 0,17 18-1,-52 18 17,-1 35-32,-52 17 31,0 1-16,17 88 1,-35-71 0,0-35-1,-18-53 79,1 0-78,17-18-1,0 1 1,-18-19 0,18-17-1,0 0-15,71-88 16</inkml:trace>
  <inkml:trace contextRef="#ctx0" brushRef="#br0" timeOffset="135694.81">26547 6579 0,'0'53'47,"0"0"-47,0 0 16,0-18-16,17 71 15,1 0 1,-1 17 0,1-34 15,0-1-16,-18-71 1,0-34 47,-53-71-48,18-18 1,-18 18-16,17 17 15,19-35-15,-1-70 16,18 52 0,0 36-1,18 53 1,-1-18 0,72 0 15,-1 18-16,35 0 1,-88 35 0,-17 17-1,0 71 1,-18-17 0,-18 35-1,0-53 1,1-18-1,17-17 1,0-1 0</inkml:trace>
  <inkml:trace contextRef="#ctx0" brushRef="#br0" timeOffset="135992.41">26705 6703 0,'194'-88'157,"0"-1"-142,247-122-15</inkml:trace>
  <inkml:trace contextRef="#ctx0" brushRef="#br0" timeOffset="136394.56">27605 6174 0,'-106'-53'16,"35"53"-1,-34 0-15,69 35 16,19-17-1,-1-1 1,18 36 0,0 0-1,35 35 1,18-35 0,35 71 15,-17-71-16,-53-18 1,-18 18 0,0-18-1,0 0 1,-53 1 0,-18-1-1,54-35-15,-19 0 16,19 0-1</inkml:trace>
  <inkml:trace contextRef="#ctx0" brushRef="#br0" timeOffset="138674.84">10283 17886 0,'0'0'0,"0"17"0,0 36 31,0-35-31,0 0 16</inkml:trace>
  <inkml:trace contextRef="#ctx0" brushRef="#br0" timeOffset="139242.49">13053 17533 0,'0'0'0,"-18"124"0,18-89 16,0 18-16,0-18 15,0-17 1,0-1 0,0 1-1,0 0 1</inkml:trace>
  <inkml:trace contextRef="#ctx0" brushRef="#br0" timeOffset="139698.09">15099 17551 0,'18'70'16,"-18"1"-16,17-1 16,1 1-16,-1-1 15,19 89 1,-19-35-1,1-89 1</inkml:trace>
  <inkml:trace contextRef="#ctx0" brushRef="#br0" timeOffset="140260.79">19861 18027 0,'0'0'0,"36"141"31,-36-123-31,0-1 0</inkml:trace>
  <inkml:trace contextRef="#ctx0" brushRef="#br0" timeOffset="140698.72">24730 17304 0,'0'0'0,"17"70"15,1-34-15,0-1 16,17 71 0,-35-36-1,35 18 1,-35-70-1</inkml:trace>
  <inkml:trace contextRef="#ctx0" brushRef="#br0" timeOffset="143231.12">24571 1799 0,'18'0'93,"-18"35"-93,17 54 16,-17-36-16,0-1 16,18 19-1,0 70 1,-18-70-16,17 17 16,-17-18-1,0-34 1,0-19-1</inkml:trace>
  <inkml:trace contextRef="#ctx0" brushRef="#br0" timeOffset="144301.56">23936 970 0,'0'18'63,"0"52"-63,18-34 15,-1-1-15,1-17 16,0 34 0,-1-34-1,18 0 1,-17-18-1,0 0 64,35-53-64,17 0 1,18 0-16,-52 18 0,-1-1 15,0 1 17,-35 17-1,0 1-15,0-1 15,0 1-16,-17-1 1,-19-35 0,19 53-1,-1 0 126,-17 0-141,-1 18 16,-105 105-1,71-70 1,70-18-1,-18-17 1,18 17 0,-17 18-1,17-18 1,0-17 0,264-18 62</inkml:trace>
  <inkml:trace contextRef="#ctx0" brushRef="#br0" timeOffset="145659.84">25277 1729 0,'0'0'0,"-18"17"0,18 1 16,-18 17 0,-17 0-1,35 1 1,0 17-1,0 0 1,0-18 0,0 0-1,0-17 1,0-1 234,0 19-234,0-1-16,18 0 15,-18 0 1,0-17-1,17 17-15,-17-52 157,0-71-157,0 17 15,0 36-15,0-18 16,0 18-16,0-36 16,0 18-1,0-17 1,18 52-1,0 0 1,-1-17 15,1 35 47,-1 0-62,1 18-16,35 17 16,-35-35-16,-1 35 15,54 36 1,-54-36 0,1 0-1,0 1 1,-1-1-1,-17-18 1,18 1 15,-18-36 47,88-176-62</inkml:trace>
  <inkml:trace contextRef="#ctx0" brushRef="#br0" timeOffset="147356.49">25735 1252 0,'0'36'47,"0"17"-32,18 17-15,-1-35 16,1 106 0,-18-52-1,18-1 1,-18-35 0,0-36-1,-36-17 79,1 0-94,0-17 16,0 17-1,35-18-15,-18 18 16,-17-17-1,35-1 48,0 0-16,17 18 0,1 0-32,0 0 1,-1 0 0,36-17-1,-18 17 1,54-18-16,-19-35 15,-52 53-15,-1 0 16,19-18 0,-19 18 77,1 0-77,-18-17 0,71-1-1,-36 0-15,35-17 16,-52 0-16,17 0 16,-17-1-1,-53 36 79,-1 36-94,36-19 16,-17-17-1,-1 18-15,18 0 16,-18 34-1,18-34 1,0 0 0,0-1 15,0 1-15,18 0-1,0-18 1,-1 0 31,89-71-32,-35 36-15,123-89 16,53-70 0,-230 194 124,-17 18-124,0 17-16,18 1 15,-18-19 1,18 54 0,-18-36-1,17-35 1,-17-35 46,0-53-62,18 17 16,0 0-16,-1 19 16,1 16 15</inkml:trace>
  <inkml:trace contextRef="#ctx0" brushRef="#br0" timeOffset="149122.91">27587 1235 0,'0'88'78,"0"-35"-62,18 0-16,-1 17 15,1 1-15,0-1 16,-1 1-1,-17-106 79,0-54-94,-17 19 16,-19-18-16,36 35 15,0 18 1,0-71 0,0 18-1,0 17 1,36 71 78,-1 35-79,18 18-15,-18 0 16,18 0 0,18 35-1,-18 0 1,-36-52-1,1-36 1,-18-18 78,0-17-79,0-53-15,0 17 16,0 18-16,18-17 16,-1-1-1,-17 53 17,18 1-17,-1 17 16,1 0-15,0 53 0,70 35-1,-35 35 1,-18-52 0,0-36-1,-35-17 1,18-18 31,-18 17-16,53-17-15,70 0-1,1 0-15</inkml:trace>
  <inkml:trace contextRef="#ctx0" brushRef="#br0" timeOffset="149771.6">28769 1358 0,'0'-17'15,"18"17"32,-18-18 0,0-35-31,0 0-16,17 35 15,-17-17-15,0 18 16,-53 34 93,18 1-109,17-1 16,1-17-1,17 36 1,0-19 0,0 1-16,0 17 15,0 1 17,17-19-17,-17 1 1,0-1-1,36 1 1,17-36 47,0 1-63,105-54 15,36-35-15,-17 36 16,-19-18-1</inkml:trace>
  <inkml:trace contextRef="#ctx0" brushRef="#br0" timeOffset="150521.7">29122 988 0,'0'0'0,"-88"106"15,70-53 1,0-53-16,18 52 16,0 19-1,0-36 1,0 18-1,0-18 1,36 1 0,-1-19-1,0-17 17,0-53-1,54-35-16,-19 18 1,-17-89 0,-35 53-1,-18 18 1,0 35 0,-18 18-1,0 17 1,18 53 93,18 36-93,0-18-16,17 35 15,-17-35-15,17 53 16,-17-36 0,17 1-1,-18-53 1,-17-54 15,89-52-15,17-18-1</inkml:trace>
  <inkml:trace contextRef="#ctx0" brushRef="#br0" timeOffset="150782.69">29810 935 0,'17'17'47,"-17"19"-47,0-19 16,0 1-16,18 17 15,-18-17 1,0 0 0</inkml:trace>
  <inkml:trace contextRef="#ctx0" brushRef="#br0" timeOffset="151054.84">29774 670 0,'0'18'63,"18"17"-63,0 0 15,17 1-15,0-19 16,-17 19-16,17 17 15,-17-18 1,17 0-16</inkml:trace>
  <inkml:trace contextRef="#ctx0" brushRef="#br0" timeOffset="151688.47">30127 1005 0,'-17'0'78,"-36"18"-62,35 0-16,18-1 15,-18 1-15,1 17 32,17-17-17,0 17 1,0-17-1,17-18 17,1-35-17,53-18-15,-36 17 16,-35 1 0,0 17-1,17 18 48,-17 18-48,18-18 1,-18 18 0,0-1-1,18-17 1,-18 18-1,0-36 1,35-35 0,194-176-1</inkml:trace>
  <inkml:trace contextRef="#ctx0" brushRef="#br0" timeOffset="151921.6">30639 582 0,'0'18'0,"0"35"15,-18 0 1,18-1 0,0 1-1,0-17 1,0-19 0,0 19 15,0-19-16,-18-17 1</inkml:trace>
  <inkml:trace contextRef="#ctx0" brushRef="#br0" timeOffset="152720.54">30498 794 0,'0'-18'16,"17"18"0,1 0-1,0 0 1,-1 0-1,18 18 1,-17-18 0,35 0-1,18 0 1,-36-36 0,-35 19 15,-35 34 63,35 19-79,-18 17-15,18-18 16,0-17-1,18-18 48,34 0-63,-16 0 16,17-36-16,-18-17 15,-17 18 1,-54 35 31,19 0-47,-1 35 15,0 1 1,18-19 15,0 1-15,0 0-1,18 34 1,-18-16 0,-53 17-1,0 0 1,-70 35-16</inkml:trace>
  <inkml:trace contextRef="#ctx0" brushRef="#br0" timeOffset="153414.31">24059 3175 0,'0'-18'78,"36"1"-78,17-19 16,17 1-16,142-71 15,105-17 1,1359-353-1,-371 140 1,1 54 0,-477 71-1,-635 158 1,-159 35 0,-17 18-1,70 0 1,53 0-1,53-35 1,-141-1 0</inkml:trace>
  <inkml:trace contextRef="#ctx0" brushRef="#br0" timeOffset="-205655.09">20267 7302 0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4:38:02.93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7030A0"/>
    </inkml:brush>
  </inkml:definitions>
  <inkml:trace contextRef="#ctx0" brushRef="#br0">5503 9119 0,'0'53'94,"0"0"-94,0 18 16,0-1-16,36 54 15,-36-36 1,88 247 0,-35 0-1,35-35 1,-70-176-16,70 158 16,0-53-1,-53 0 1,18-88-1,-18-52 1,1-1 0</inkml:trace>
  <inkml:trace contextRef="#ctx0" brushRef="#br0" timeOffset="1543.16">7567 8678 0,'18'53'62,"-18"0"-46,17 0-16,36 53 16,-17 0-16,16 88 15,19 106 1,-18-106 15,70 141-15,-34-159-1,-54-17 1,18-53 0,-36-18-1,72 53 1,-36 0 0,-18-53-1,-18 1 1,19-19-1,-19 1 1,-17-36 0,18-17-1,0-18 17,-1 0 30</inkml:trace>
  <inkml:trace contextRef="#ctx0" brushRef="#br0" timeOffset="2487.27">6227 11783 0,'17'0'94</inkml:trace>
  <inkml:trace contextRef="#ctx0" brushRef="#br0" timeOffset="2827.97">6421 11747 0,'123'-17'32,"-246"34"-32,334-52 0,-87 35 15,34-17 1,72-36 0,-72 35-1,19 0 1,-1-52-1,-17 35 1,70-18 0,-158 35-1,-1 18 1,19-18 0,-36 18 15,17-35-16,-17 35 1,-18 0 0,1-18-1,-1 18 1</inkml:trace>
  <inkml:trace contextRef="#ctx0" brushRef="#br0" timeOffset="3844.65">8608 11359 0,'0'0'0,"17"0"0,19 0 31,-72 0 188,19 0-219,-1 0 16,-17 0-1,0 0 1,-1 18 0,1 0-1,0-1 1,-1-17-16,1 36 16,-53-1 15,0 18-16,-106 17 1,35 1 0,18-18-1,35 0 1,0-18 0,-35 0-1,35 1 1,0-19-1,-17 36 1,17-53 0,18 0-1,-36 18 1,72-18 15,34 0-31,-17 0 16,-18 0-1,-18 0 1,36 0 0,0 0-1,17 0 1,-17-35 0,-36 35-1,54-18 1,-19 18-1,1-18 1,35 1 0,-53-1-1,35 18 1,18-18 31,0 1-32,0-1 1,0 0 0,18-70-1,70-18 1,0 1 0</inkml:trace>
  <inkml:trace contextRef="#ctx0" brushRef="#br0" timeOffset="5660.39">5503 9190 0,'0'-18'47,"0"1"-32,0-1 16,53-17-31,-53 17 16,159-17 0,70-18-1,18-35 1,0 70 0,53-53-1,-106 36 1,-70 35-16,-54-17 15,106-1 1,-70-53 0,-35 71-1,-1 0 1,1 0 15,-36 0-15,18 18-1,-18 0 1,1-1 0,-36 1-1,35 0 1,-17-1 0,-18 18-1,0-17 1,0 0-1,0 17 1,0-17 0,0 52-1,-106-17 1,-35 0 0,-71 18 15,-17-1-16,52-35 1,1-17 0,-36 35-1,-17-35 1,17-1 0,89 19-1,52-19 1,18-17-1,36 0 17,-36 0-17,35 0 17,1 0-32,-1-17 15,0 17 16,1-36-15,-19-17 0,19 18-1,17 17 1,0-17 0,0 17 15,0-17-16,0-18-15</inkml:trace>
  <inkml:trace contextRef="#ctx0" brushRef="#br0" timeOffset="6561.41">6720 15363 0,'0'36'31,"18"52"-31,53 71 16,70 123-1,70 212 1,-52-71 0,70 89-1,-87-71 1,-37-212 0,-52-123 15,-35-106-16,17 0 1,-17-36 0,-36-281-1</inkml:trace>
  <inkml:trace contextRef="#ctx0" brushRef="#br0" timeOffset="7264.83">8608 14499 0,'53'35'32,"0"36"-17,0 17-15,158 194 16,-34 106 0,70 36-1,-53-1 16,-53-52-15,-36-142 0,-34-17-1,-36-160 1,1-16 0,-19-36-1</inkml:trace>
  <inkml:trace contextRef="#ctx0" brushRef="#br0" timeOffset="8925.41">7743 18045 0,'0'-18'15,"0"0"-15,18-17 32,35-18-17,-35 35-15,105-34 16,1-19-1,17-17 1,0 35 0,123-53-1,-87 18 1,-36 35 0,0 18-1,-53 17 1,-35-17 15,53 17-15,-53 18-1,17-53 1,1 53 0,35-17-1,-53 17 1,-18 0-1,0 0 1,-17 0 0,17 0-1,18 0 1,-18 0 0,-17 0-1,17 0 16,-35 17 48,0 18-64,0-17 1,0 53-1,0-54-15,-17 19 16,-142 105 0,-53-35-1,1-36 1,-125 1 0,213-71-16,-124 53 31,53-53-31,88 0 31,0 0-15,71 0-1,17-18 1,1 18 46,-1 0-46</inkml:trace>
  <inkml:trace contextRef="#ctx0" brushRef="#br0" timeOffset="10608.28">6632 15258 0,'0'0'0,"18"-18"31,17 18-15,0 0 0,54-35-1,16-1 1,37-34 0,16 35-1,54-54 1,-106 36-1,70-35 1,-17 53 0,-53 35-1,70-88 1,1 35 0,-89 35-16,-35 1 15,70-19 16,-88 19-15,-17 17 15,0 0-15,17 0 0,36 0-1,-54 17 1,36 19-1,-18-19 1,18 36 0,-35-35-1,-18 35 1,0-18 0,0 18-1,-141 70 1,-71 19 15,53-54-15,36-18-1,-18 1 1,17-18 0,-70-18-1,0 18 1,71-18-1,52-17-15,-35-18 16,53 0 0,18 35-1,0-35 1,17 0 0,1 0-1,-36 0 1,0 0 15,18 18-15,-1-18-1,1 0 1,-36 17 0,-52-17-1,70 0 1,18 0-1,-1 0 64,36-17-48,0-1-16,0-35-15,0 18 16,0-18 0,0-18-16,36-34 15,70-1 1,-18 18 0,88-18-1</inkml:trace>
  <inkml:trace contextRef="#ctx0" brushRef="#br0" timeOffset="11774.56">19121 5521 0,'0'35'31,"0"53"-16,17 36-15,18 17 16,89 265 0,17 70-1,0 106 1,106 212 0,-71-106-1,54 105 1,-19-16 15,72 69-15,17 248-1,-159-530 1,70 107 0,-87-107-1,-1-211 1,-70-124-1,-18-158 1,-35-54 0,36-17 15,-19 0 0,1 0-15,0 0-1,-18-35-15</inkml:trace>
  <inkml:trace contextRef="#ctx0" brushRef="#br0" timeOffset="13295.75">25030 3140 0,'0'53'32,"17"-53"-17,-17 35-15,18 0 16,35 18-1,-18 35 1,18 0 0,0 54-1,70 87 1,1 71 0,-1-53-1,71 105 1,53 89-1,-176-229 1,123 159 0,-35 105-1,70 18 1,-35 88 0,-18-124-1,-35-70 1,18-17-1,-88-54 1,17-34 0,0 52-1,0-53 1,-35-17 0,35 34-1,-35-175 1,0 70-1,18 0 17,17 70-17,-35 1 1,35 17 0,-17-70-1,-36-71 1,0-53-1,1-35 1,-1 0 0,-18-18-1</inkml:trace>
  <inkml:trace contextRef="#ctx0" brushRef="#br0" timeOffset="16522.3">21749 14887 0,'0'0'16,"17"-17"-16,19-19 31,-19 1-15,19 17-16,-19 1 31,1-1-31,-1 18 16,19-18-1,17-17-15,35-18 16,35-35 0,1-18-1,-1-17 1,36-18-1,17-18 1,1 53 15,17-35-15,-53 70 0,0 1-1,0-18 1,71-36-1,123-17 1,-106 53 0,-35-18-1,-35 35 1,-18-17 0,53-18-1,-17 36 1,-36 35-1,17-36 17,19-17-17,-18 53 1,35-18 0,-124 17-1,36 1 1,-53 17-1,53 18 1,0-35 0,-36 0-1,36 17 1,-18-35 0,-17 36-1,52-1 1,-52 18-1,70-53 1,35 36 15,-105 17-15,-54 0 0,19 0-1,-1 0 1,18-18-1,0 18 1,0-35 0,-36 35-1,54 0 1,-18-18 0,35 0-1,-17 18 1,-54 0-1,1 0 1,17 0 15,0 0-15,18 0 0,-17 0 15,-1 0 0,-17 0-15,-1 0-16,1 0 15,17 0 1,-17 0-16,-1 0 16,1 0-1,17 0 16,18 0-15,-35 0 15,17 18-15,-35 0 0,18 35 46,-1-36-62,-17 18 31,0 1-15,18-19 0,-18 19-1,-35-1 1,-18 35-1,-53 1 1,-53 17 0,-17 0 15,35 1-15,35-1-16,-18 0 15,-52 35 1,-36 1-1,-17-1 1,0 36 0,-71 35-1,35-53 1,1-17 0,17-18-1,-53 70 1,71-53-1,-1-17 17,160-70-32,-195 122 15,54-34 1,-89 17 0,-18 0-1,-87 35 1,69-87-1,54-19 1,141-17 0,-35-18-1,35 1 1,-18-1 0,0-35-1,18 0 1,-35 18-1,105-18 17,36 0-17,17 0 1,0 0 0,1 0-1,-36-18 1,53 0-1,0-35 1,-18 36 0,18-19-1,-35-34 1,35 35 0,0-1-1,0 19 1,0-36-1,0 35 1,0-35 0,0 18 15,0 17-15,0 1-1,0-19 1,0 19-1,18-36 1,-1 0 0,-17 18-1,36-1 1,34-17 0,1 1-1,-36-1 1,-17 0-1</inkml:trace>
  <inkml:trace contextRef="#ctx0" brushRef="#br0" timeOffset="19554.57">19173 5680 0,'0'0'0,"0"-88"32,0 70-32,0-35 15,0 35-15,0-70 32,53 18-17,53-54 1,-53 71-1,18-17-15,17-19 16,106-34 0,18-1-1,17 1 1,71-36 0,-36 36-1,36-1 1,-35 1-1,17 17 1,-17 0 0,70-17 15,35 17-15,-193 18-1,-54 17 1,-17 36-1,0 0 1,17 35 0,-35-18-1,18 18 1,0-18 0,-18 18-1,18-53 1,-18 53-1,36 0 1,-71-17 0,52 17 15,19 0-15,-1 0-1,-52 0 1,-1 0-1,-52 0 1,17 0 0,18 0-1,-17 0 1,-1 0 0,0 0-1,0 0 1,1-18-1,-19 18 1,1 0 0,0 0 31,17 0-16,0 0-16,-35 18 1,18-18 0,-18 17-1,17 1-15,1 0 47,0 17-31,-1-17 15,-17-1-31,0 1 16,18-1-1,-18 19 17,0-19-17,0 54 1,0-53-1,0 35-15,-53 17 16,-35 18 0,-88 53-1,-36 36 1,53-71 0,0 17-1,-35-35 1,-17 18-1,-72-35 1,1 34 0,-18-16 15,-17-19-15,-89 36-1,177-35 1,35-1-1,35-35 1,18 18 0,-18-17-1,-35 34 1,-17 18 0,16 18-1,54-53 1,18 0-1,-36 0 1,36 0 0,17 0-1,35-36 17,-35 1-17,18-18 1,0 35-1,-53-17 1,17-18 0,19 0-1,52 0 1,-18 0 0,36 0-1,17 0 1,1 0-1,-19-35 17,36 17-17,0-17 1,0 17 15,0-17-15,0 0-1,0 17 1,0-35 0,0 35-1,18 1 1,0-18-16,17-36 16,0 53-1,-17 1 1,17-19-1,-35 19 1,53 17 0</inkml:trace>
  <inkml:trace contextRef="#ctx0" brushRef="#br1" timeOffset="26617.74">3175 9507 0,'-18'0'16,"1"-35"-1,17 17-15,-18 18 16,-17-35-1,0 18 1,17-1 0,-17 0 15,17 18-31,0 0 16,-17 0 15,0 0-16,-1 0 1,19 0 0,-54 18-1,36 70 1,0 0 0,-1 18-1,-16-18 1,34-35-1,18 0 1,0-18 0,0 18-1,0-17-15,0 34 16,35-17 0,-17 18-1,52-18 16,1-1-15,-1-16 0,1-36-1,-53 0 1,17 0 15,0 0-15,71-18-1,-35 0 1,-18-17 0,-1 18-1,-16-1 1,-36-17 0,17 35-1</inkml:trace>
  <inkml:trace contextRef="#ctx0" brushRef="#br1" timeOffset="26935.92">3351 9790 0</inkml:trace>
  <inkml:trace contextRef="#ctx0" brushRef="#br1" timeOffset="27688.38">3351 9790 0,'0'17'32,"0"1"-17,0 35-15,36-18 16,-1-17-1,35-1 1,-34 1 0,-19-18 109,-17-18-125,0 1 15,18-1-15,0 0 16,-18 1 0,0-19-1,0 1 1,0 18-1,-18-1 1,18 0 0,-18-17-1,1 17 1,-1 18-16,0-35 16,-17 17-1,18 1 32,-19 17-31,19 0 15,-1 0 0,18 17 47,0 1-31,0 0-16</inkml:trace>
  <inkml:trace contextRef="#ctx0" brushRef="#br1" timeOffset="28283.99">3810 9490 0,'-35'0'31,"-1"-18"-15,36 0-1,-35 1 1,18 17 15,-1 0-31,0 0 16,1 0-1,-1 0 1</inkml:trace>
  <inkml:trace contextRef="#ctx0" brushRef="#br1" timeOffset="28316.36">3598 9437 0,'-17'0'15</inkml:trace>
  <inkml:trace contextRef="#ctx0" brushRef="#br1" timeOffset="28696.27">3563 9454 0,'-35'18'16,"-1"0"-16,36-1 15,71-70-15,-142 124 16,71-18 15,0-18-15,36 0-1,-19-35 1,1 0 0,17 0-1,-17 0 1,0 0-1,-1 0 17,19-35-17,-36 0 1,0 17 0,0-17-16,0 17 15,0-35 1</inkml:trace>
  <inkml:trace contextRef="#ctx0" brushRef="#br1" timeOffset="29199.41">3687 9454 0,'35'0'31,"0"53"-15,0-35-1,18 53 1,-17-1 0,16 18-1,19 36 1,-18-18 0,-35-1-1,-1-34 1,-17-36 15,0-17-15,0 0 15,-17-18-15,-89-36-1,-18-52 1,71 18-1,0 34 1,53 19 0,0-1-1,0-17 1,0 17 0,0 0-1,0-17 1,0 17 15,0 1-31,36-18 16,-36 17-1</inkml:trace>
  <inkml:trace contextRef="#ctx0" brushRef="#br1" timeOffset="30071.84">3863 9349 0,'0'0'0,"0"17"62,18 19-62,-18-19 16,17 18-16,1 1 16,-1-1-16,-17-17 15,18-1 1,-18-34 78,0-1-79,0 0-15,0-52 16,0 52-16,-18-17 16,18 17-1,0-35 1,0 36-1,0-19 1,0 19 0,36-1-1,17 18 17,-36 0-32,71 0 15,-17 0 1,0 0-1,-18 0 17,35 18-17,-88-1 1,35 1-16,-17 0 16,-1-1-1</inkml:trace>
  <inkml:trace contextRef="#ctx0" brushRef="#br1" timeOffset="30447.31">4445 8961 0,'0'17'79,"18"1"-79,-18-1 15,0 1-15,17-18 16,1 18-1,17 17 1</inkml:trace>
  <inkml:trace contextRef="#ctx0" brushRef="#br1" timeOffset="30680.04">4145 8661 0</inkml:trace>
  <inkml:trace contextRef="#ctx0" brushRef="#br1" timeOffset="31915.19">4498 8661 0,'0'0'0,"18"17"16,-1 19-16,18-1 31,1 18-31,-19-18 31,1-17-15,-18-54 46,0 19-46,0-18-16,-35-18 16,17 17-16,18 19 15,-18-1 1,18 0 0,18 18 77,17-35-77,-17 17-16,0 18 16,17 0 93,-17 36-93,17-1-16,-18 0 15,-17 1 1,18-36-16,0 17 15,-1-17 32,1-17-15,0 17-17,-1-53-15,1 35 31,0 18-15,-1 0-16,19 18 16,-1 17-1,0 0-15,0-17 16,54 141 0,-72-71-1,-17 35 1,0-52-1,0-36 1,-53-35 15,-35 0-15,-18 0 0,53-53-1,0 0 1,36 18-1,-1 0 1,18-1 0,0 1-1,53-35 1,53 34 0,-53 1-1,0 17 1,-36 18-1,36-17 1</inkml:trace>
  <inkml:trace contextRef="#ctx0" brushRef="#br1" timeOffset="32671.12">5203 8467 0,'0'0'0,"-17"-18"16,-1 18 47,1 0-48,17 18 1,0-1-16,0 1 15,0 35 1,0-18 0,0 18-1,35-35 1,-18-1 0,1-17 15,17-70-16,-17 17 17,-18-18-17,0 36 1,0 17 0,0 36 77,18-18-77,-1 35-16,1-17 16,0 0-1,-1-18 1,1 0-1,17 35 1</inkml:trace>
  <inkml:trace contextRef="#ctx0" brushRef="#br1" timeOffset="33338.17">5415 8361 0,'0'35'62,"0"-17"-62,0-1 16,18 19-16,17-1 15,-17 0 1,-1-35 31,-17-35 15,0 17-62,-17-35 16,17 36-16,0-1 16,-18-17-1,18 17 1,0 1 15,0-1-15,18 18 15,17 0-31,-17 0 31,52 0-15,-52 0-16,52 35 16,1 0-1,-53-17 1,-1-18-1,1 0 48,-18-35-63</inkml:trace>
  <inkml:trace contextRef="#ctx0" brushRef="#br1" timeOffset="33731.04">5821 7832 0,'17'17'62,"19"-17"-62,17 53 16,0-18 0,17 18-16,1 18 15,-36-36 1,0 1-1,1-1 1,-36-18 15,17 1-15,-34-18 0</inkml:trace>
  <inkml:trace contextRef="#ctx0" brushRef="#br1" timeOffset="34113.36">5838 8008 0,'18'0'94,"17"0"-79,1 0-15,-19-18 16,1 18-16,17 0 15,0-35 1,-17 35 15,0 0-15</inkml:trace>
  <inkml:trace contextRef="#ctx0" brushRef="#br1" timeOffset="36079.51">3404 16704 0,'0'88'63,"0"-35"-63,0 35 16,36 1-16,-19-54 15,1 88 1,-1-105-1,-17 0 1,0-54 78,0-158-79,-35 124-15,0-19 16,35 19-16,0-18 16,0 0-1,0 35 17,0 35-17,0-17 1,0-1-1,18 36 17,17 0-1,0 18-31,0 0 16,18 35-1,18 17 1,-1 1-1,-17 52 1,-17-35 0,17 54 15,-18-72-15,-18-52-1,1-1 1</inkml:trace>
  <inkml:trace contextRef="#ctx0" brushRef="#br1" timeOffset="36536.78">3369 16951 0,'0'-18'15,"18"18"1,-18-17-16,17-1 15,1 18 1,0-18 0,17 18-1,0 0 1,36-35 0,-1 17-1,-34-17 1,-19 18 15,18-1-31</inkml:trace>
  <inkml:trace contextRef="#ctx0" brushRef="#br1" timeOffset="37162.51">4110 16492 0,'-18'0'16,"1"0"-16,-19 0 16,-17 0-16,18 0 15,-18 18 1,-17 35-1,70-35 1,0 17 0,0-18-1,0 19 17,0-19-17,0 1 1,0 0-1,0 17 1,17-17-16,54-18 16,-1 0-1,-17 0 1,35-18 0,-88 0-1,18 1 1,0-19-1,-18 19 1</inkml:trace>
  <inkml:trace contextRef="#ctx0" brushRef="#br1" timeOffset="37595.58">4127 16263 0,'-17'0'16,"-1"0"-16,1 0 15,-1 0 1,18 18-16,0-1 15,0 1 1,0 35 0,0 0-1,88-18 17,18-17-17,-18-18 1,-35 0-1,0 0 1,-35 0 0,-18-18-1,0 0 1</inkml:trace>
  <inkml:trace contextRef="#ctx0" brushRef="#br1" timeOffset="37897.65">4533 16334 0,'0'-18'31,"18"18"0,-1-18 0,-17 1-15,0-1-16,18-53 16,-18 19-1,0-37 1,-35 1-1</inkml:trace>
  <inkml:trace contextRef="#ctx0" brushRef="#br1" timeOffset="38230.01">4480 15928 0,'0'0'0,"0"18"47,0-1-31,0 1-1,0 35 1,0-36-16,18 19 16,17 17-1,36-36 1,-18-17 0,0 0-1,-1 0 1,-16 0-1,17 0 1,-36 0 0,1 0-1,-18-70 17,0-1-32</inkml:trace>
  <inkml:trace contextRef="#ctx0" brushRef="#br1" timeOffset="38778.44">4833 15804 0,'0'36'32,"18"-19"-17,-1-17 1,-17 36-16,36 17 15,-1-18 1,-17 0 0,17 36-1,-18-36 1,1-17 0,-18-71 46,0-36-62,0 54 16,-35-88-1,35 105 1,0 0 0,0-17-1,17 35 1,1 0-1,35 0-15,-18 18 16,36 52 0,-18-34-1,0 17 17,-36-36-17,1-17 1</inkml:trace>
  <inkml:trace contextRef="#ctx0" brushRef="#br1" timeOffset="39112.36">5168 15399 0,'35'53'47,"-17"-18"-47,35 0 15,-35 0-15,17 36 16,0-18-1,18 35 1,-18 0 0,-35-70-16,0 0 15,-17-1 17,-36-17-17</inkml:trace>
  <inkml:trace contextRef="#ctx0" brushRef="#br1" timeOffset="39362.48">5151 15628 0,'17'0'47,"1"0"-32,-1 0 1,36 0 0,0 0-1,18 0 1,-1 0 0,-34 0-1</inkml:trace>
  <inkml:trace contextRef="#ctx0" brushRef="#br1" timeOffset="39745.53">5521 15522 0,'-18'0'47,"18"18"-32,0-1-15,18 19 16,17-1 0,-17-17-16,0-18 31,-1 0 0,-17-18-15,0-35-16,0-17 15,0-19 1,-17 89 15</inkml:trace>
  <inkml:trace contextRef="#ctx0" brushRef="#br1" timeOffset="40194.94">5697 15434 0,'0'18'110,"18"17"-95,0-17-15,17-1 16,-35 1-16,35 17 16,-17-35-1,-18-18 32,0-70-47,0-70 16,0 122-1</inkml:trace>
  <inkml:trace contextRef="#ctx0" brushRef="#br1" timeOffset="40710.87">5962 15293 0,'18'0'31,"-1"0"16,1-18-47,-1 1 16,-17-1-16,0 0 15,0-70 1,0 35 0,0 18-1,-35 35 1,-18 0 15,18 0-15,35 53-1,0-18 1,0-17 0,18 35-1,17-36 1,0 1 0,0 0-1,18-18 1,36 0-1,-36 0 1,-18-36 0,-35 19-16,0-19 15,0 19 1</inkml:trace>
  <inkml:trace contextRef="#ctx0" brushRef="#br1" timeOffset="44625.09">19861 2558 0,'0'-18'63,"36"18"-63,52 35 15,53 71-15,-18 0 16,19-18-1,-19 18-15,124 17 16,-159-70 0,-53-35-1,-17-18 48</inkml:trace>
  <inkml:trace contextRef="#ctx0" brushRef="#br1" timeOffset="45071.75">20585 2134 0,'-18'0'0,"0"53"16,1-35-16,-1 52 15,-35 72 1,35-19-1,-17 53 1,35 1 0,-35-36-1,35-88 1,0-18 0,0-17 77</inkml:trace>
  <inkml:trace contextRef="#ctx0" brushRef="#br1" timeOffset="45993.28">20832 2558 0,'0'17'31,"0"36"-15,0-35-1,0 17-15,52 18 16,19 0 0,-18-35-1,0-18 1,-36 0 0,72-18-1,-72-123 1,36-71 15,-53 124-15,0 17-1,-17 71 1,17 36 62,0 34-78,52-34 16,-16 52-16,17-35 15,17 17-15,-34-17 16,69 88 0,-87-106-16,17 89 15,-17-36 16,-18-17-15,0-18 0,0-36-1,-18 1 1,-35-18 0,-52-53-1,34-18 1,36 19-1,-18-1-15,53 35 16,0 0 0,0-52-1,0 17 1,35-35 0,36 35-1</inkml:trace>
  <inkml:trace contextRef="#ctx0" brushRef="#br1" timeOffset="46342.13">21661 2328 0,'17'-17'47,"18"-1"-31,1 18-16,-19 0 15,54-18-15,-53 1 16</inkml:trace>
  <inkml:trace contextRef="#ctx0" brushRef="#br1" timeOffset="46807.6">21907 2258 0,'18'0'15,"-36"0"-15,54 17 31,-36 1-15,0 0 0,0 35-1,0 17 1,-18 36 0,0-53-1,18-35 1,0-1 15,0 1 32,53-18-48,-17 0 1,34-35-16,-17 17 15,18-17-15,-1-18 16,1 17 0,-71 19-1</inkml:trace>
  <inkml:trace contextRef="#ctx0" brushRef="#br1" timeOffset="50097.75">10918 5133 0,'0'35'141,"18"-35"-141,0 53 15,17 0-15,-17-35 16,70 140 0,-18-69-1,-34 16 1,34-34 0,-52-53-1,-18-1 16</inkml:trace>
  <inkml:trace contextRef="#ctx0" brushRef="#br1" timeOffset="50968.23">10689 4939 0,'0'-18'15,"0"1"32,0-1-31,18 0-1,-18 1 1,17 17-16,1 0 16,0 0-16,52 0 15,18 0 1,36 0-1,-18 0 1,88 35 15,-177-17-31,125 17 16,-72 0 0,36 18-1,-18 18 1,-53-36-1,-17-17 1,0 34 0,-18 1-1,0 36 1,0-19 0,0-35-1,0 18 1,-36-17-1,-87 17 17,52-36-17,36 1 1,17-18 0,1 0-1,-1 0 1,1 0 46</inkml:trace>
  <inkml:trace contextRef="#ctx0" brushRef="#br1" timeOffset="51856.7">12188 5098 0,'0'0'0,"-35"-18"16,-18 18-16,18-18 15,-18 18 1,35 0 0,-34 0-1,-1 0 1,0 18-16,17 17 15,19 1 1,17-1 0,-18 18-1,18 17 1,0-17 0,71 0-1,35 0 1,-36-53-1,-35 0 1,1 0 15,-1 0-15,-17-88 0,-18-71-1,-36 36 1,19 87-1,-1 19 1,18 34 78,18 19-79,-1-36-15,36 35 16,-18-17-16,1 17 0,17 0 31,-18-17-15,35-18 0,-17 0-1</inkml:trace>
  <inkml:trace contextRef="#ctx0" brushRef="#br1" timeOffset="52208.25">12100 4533 0,'18'53'32,"17"-18"-32,18 1 15,0 17 1,106 105 0,-53-34-1,-36-36 1,1 0-1,-71-70 1,0-1 0,-18-17-1,-88-35 1</inkml:trace>
  <inkml:trace contextRef="#ctx0" brushRef="#br1" timeOffset="52489.27">12312 4974 0,'0'-17'63,"35"-1"-48,0 18-15,1-18 16,-1 18-16,36-35 16,-1 17-1,-17 18 1,0-17 0,-18 17-1</inkml:trace>
  <inkml:trace contextRef="#ctx0" brushRef="#br1" timeOffset="53339.83">13053 4604 0,'0'0'0,"-36"0"31,1 0-31,18 0 16,-36 0 0,17 0-1,1 0 1,17 17-1,18 36 1,0-35 0,0 35-1,0-36 17,0 19-32,18-36 15,17 35 1,-17-17-16,35-18 15,0 0 1,0 0 15,0-18-15,-53-17 0,0-36-1,0 36 1,0 17 15,17 18 63,-17 18-79,18 0-15,0 17 16,-1-18-16,19 36 31,-19-35-15</inkml:trace>
  <inkml:trace contextRef="#ctx0" brushRef="#br1" timeOffset="54273.02">12771 5397 0,'-18'0'47,"18"71"-31,18-18-16,-18 35 15,35-17 1,0-18-16,-17 35 15,17 0 1,-17-70 15,-1-18 16,-17-18-31,0 0-16,0-35 15,-53-35 1,-17-70 0,52 87-1,18 18 1,0 18 0,0-18-1,0 35 1,0 1-16,18 17 15,52 0 1,1 0 15,-1 0-15,1 52 0,0 19-1,-1 0 1,-52-36-1,35 35 1,-36-70 0,-17 53-1,18-53 1,0 18 31,-36-18-32</inkml:trace>
  <inkml:trace contextRef="#ctx0" brushRef="#br1" timeOffset="54608.6">12947 5715 0,'18'0'63,"-18"-18"-48,17 1 1,1 17-16,35-18 15,53 18 1,-1-53 0,1 18 15,-18-36-15,-52 36-1</inkml:trace>
  <inkml:trace contextRef="#ctx0" brushRef="#br1" timeOffset="54870.87">13494 5397 0,'0'0'31</inkml:trace>
  <inkml:trace contextRef="#ctx0" brushRef="#br1" timeOffset="57034">13494 5433 0,'17'35'63,"1"0"-47,0-17-16,-1 35 15,-17-35-15,36 52 16,-36-35-1,17-17 1,-17-36 47,0-17-48,0 0-15,0 0 16,-17-18-1,17 17-15,-36-17 16,36 18 0,0 0 15,0 17-15,0 1-1,0-19 1,0 1-1,18 35 32,35 0-31,-18 0 0,18 35-1,53 18 1,-71-18-1,-17-17 1,-1 17 0,1-35 77,0-17-77</inkml:trace>
  <inkml:trace contextRef="#ctx0" brushRef="#br1" timeOffset="57787.12">14076 5045 0,'0'0'0,"-53"0"31,0 0-15,35 17-16,-17 19 16,17-1-1,18-17 1,0 17 15,0 18-15,0 0-1,0-36 1,0 1 0,36 17-1,-19-35-15,1 0 16,70 0 0,-35 0-1,0 0 1,-35-53-1,-18-35 1,0 35 0,0 18-1,17 53 95,-17-1-95,18-17-15,17 53 16,18-35 0,-35-1-16,-1-17 15</inkml:trace>
  <inkml:trace contextRef="#ctx0" brushRef="#br1" timeOffset="58104.16">14340 4798 0,'18'17'63,"17"19"-63,1-1 15,-36-17-15,35-1 16,0 19-16,-17-1 15,35 0 1,-18-17 0,-17-18-1,-1-18 1,1-35 0</inkml:trace>
  <inkml:trace contextRef="#ctx0" brushRef="#br1" timeOffset="58803.04">14658 4639 0,'0'53'47,"18"-18"-47,17 0 15,35 18 1,-17-35 0,-17-18-1,-19 0 1,1-18 15,-1-105-15,-17-1-1,0 89 1,0 53 62,0 35-78,0-36 16,71 54-16,-71-36 15,18 18-15,17 0 16,0 18 0,-17 52-1,-18-52 1,0 17 15,0-53-15,-18-35-1,1 0 1,-19 0 0,1 0-16,17-35 15,1-36 1,17 54 0,0-19-1,0-17 1,17-17-1,36-1 1,-17 54 0</inkml:trace>
  <inkml:trace contextRef="#ctx0" brushRef="#br1" timeOffset="59186.2">15134 4163 0,'0'17'46,"18"1"-46,17 0 16,0 17-16,18 0 16,18 36-1,-18-18-15,-18 0 32,18 35-17,-35-18 1,-18-52-1,-36 0 17,-52-36-32</inkml:trace>
  <inkml:trace contextRef="#ctx0" brushRef="#br1" timeOffset="59436.55">15222 4463 0,'0'-18'32,"18"0"-17,17 18 1,-17-17 0,35 17-1,35-36 1,-17 1-1,-36 18 1,18-1 0,-18-17-16</inkml:trace>
  <inkml:trace contextRef="#ctx0" brushRef="#br1" timeOffset="59654.8">15628 4233 0,'0'18'94,"0"0"-78,18-1-16,17 19 15,-35-19 1</inkml:trace>
  <inkml:trace contextRef="#ctx0" brushRef="#br1" timeOffset="59887.58">15363 3898 0,'0'-17'94,"124"17"-78,-71 17-16,53 1 15</inkml:trace>
  <inkml:trace contextRef="#ctx0" brushRef="#br1" timeOffset="60370.28">15946 3969 0,'17'0'15,"-52"0"1,17 0-16,-17 0 16,0 0-1,17 17 1,-35 19-1,53-1 1,-17 35 0,17-17-1,0-17 1,0-19 0,0 36-1,52-17 1,1-36-1,0 0-15,18 0 16,-18 0 0,0 0-1,-18-89 1,-17 54 0,-1 0-1</inkml:trace>
  <inkml:trace contextRef="#ctx0" brushRef="#br1" timeOffset="60904.21">16122 3969 0,'0'0'0,"-18"0"15,-17 0 1,17 0-16,1 0 31,-1 0-31,18 17 16,0 19-1,0-1 1,0 18 0,18-18 15,-1-35-16,1 0 1,0 0 0,35-18-1,-53-70 1,0 35 0,17 71 93,1 0-93,-1-1-16,19-17 15,17 0 1,-36 0-16,36 0 15,-17-17 1</inkml:trace>
  <inkml:trace contextRef="#ctx0" brushRef="#br1" timeOffset="61218.36">16351 3598 0,'18'53'63,"-18"-35"-63,18-18 16,-1 35-1,1-17-15,-1-18 16,1 35-1,0-17 1,-1-1 0,1 1-1,0 17 1</inkml:trace>
  <inkml:trace contextRef="#ctx0" brushRef="#br1" timeOffset="63875.37">7144 10425 0,'-18'0'78,"36"-36"-62,17 19 0,0 17-16,36-18 15,-18 0-15,35-17 16,-35 35-16,106-53 16,70 0 15,71-35-16,70-35 1,36 17 0,-18-18-1,194 1 1,-335 70 0,-18-35-1,18 17 1,0 18-1,35-17 1,1-19 0,-36 37-1,-18-19 1,-123 36 0,88-18-1,70-35 16,-17 35-15,-35-18-16,264-35 16,53-17-1,36 52 1,-107-87 0,-70 34-1,-158 89 1,-36-53-1,-35 52 1,17 1 0,36-18-1,70-17 1,-71 34 0,266-87 15,-177 17-16,-124 53 1,-70 18 0,0-18-1,-36 35 1,18 18 0,1-35-1,-19 0 1,-17 17-1,-18-17 1,1 35 0,17 0-1,-18-18-15,35 0 16,1-17 0,-18 18 15,-18 17-16,-17-18 1,17 18 0,0 0 15,1-35-15,-1 17-1,0 0 1,0 18-1,-17-17-15,35-1 16,-18 0 0,36 1-1,-18-1 1,-18-17 0,-17 35-1,17-18 16,-17 1 48,-1 17-64,1 0 63,-18-18-31,0 0-31</inkml:trace>
  <inkml:trace contextRef="#ctx0" brushRef="#br1" timeOffset="65070.9">19226 6667 0,'36'0'266,"-1"0"-250,18 36-1,-18-1-15,53 18 16,-52-18-16,34 18 16,-17 18-1,18-36 1,-54-35-1,-52 35 204,17 1-203,1 16-1,-19 1 1,19-35-16,-18 53 16,-1-36-16,-17 53 15,18-70 1,0 17 0,-1 0-1,19 1 16,-1-19 1</inkml:trace>
  <inkml:trace contextRef="#ctx0" brushRef="#br1" timeOffset="67912.42">7920 16563 0,'35'0'156,"-17"0"-140,35-18-16,0 18 15,17-17 1,142-54 0,105-17-1,-140 53-15,-19-54 16,301-34 0,-141 35-1,-19 17 1,54-35-1,-18 1 1,53-1 0,-17-18-1,-54 36 1,-87 17 0,-54 19-1,106 16 1,18-34 15,282-36-15,-158-35-1,-1 35 1,18 18 0,70-36-1,1 54 1,-1-107-1,-87 71 1,-89 18 0,-106 18-1,-70 17 1,53 35 0,-1-17-16,124-18 15,36-70 1,-36 34 15,71-34-15,-159-1-1,-18 36 1,-53 53 0,18-18-1,-105 18 1,-37 17-1,72-17 1,-71 17 0,194-52-1,-71 52 1,-35-35 0,-17 35-1,-54 1 1,1-1-1,-54 18 17,19-35-17,-19 35 1,1 0 0</inkml:trace>
  <inkml:trace contextRef="#ctx0" brushRef="#br1" timeOffset="69398.98">20585 12559 0,'17'35'140,"1"-35"-140,35 0 16,-18 18-16,89 52 16,17-52-1,-53 35 1,53-18-1,-18-17 17,-52 17-17,-36-35 1,-17 0 0,17 0-1,18 0 1,35 18-1,-35-18 1,-35 17 0,-1 19 202,-17-19-202,-17 54-16,17-54 16,-18 54-16,1-36 15,-19 71 1,-34-35 0,17 17-1,-18-18 1,1 36-1,52-35 1,0-54 0,1 36-1,-1-35 1,0-18 0</inkml:trace>
  <inkml:trace contextRef="#ctx0" brushRef="#br2" timeOffset="80584.25">1446 13476 0,'18'0'15,"0"0"48,-1 0-16,-17-35-16,0 17-15,0-52-1,18 52 1,-18 0-1,0 1-15,0-1 16,18-70 0,17 35-1,-18 0 1,-17-35 0,53 17-1,-17 1 1,-19 17-1,19 18 1,-36 17 0,17-17-1,19-1 1,-19 19 15,36-54-15,-35 54-1,17-36 1,0 17 0,-17-17-1,17 36 1,-17-19 0,35-34-1,-36 52 1,19-52-1,-1 34 1,18-16 0,17-37-1,-34 72 1,-1-19 15,-17 19-15,17-18-1,18 17 1,0-17 0,-36 17-1,36 0 1,0-35 0,-18 36-1,18-19 1,-17 19-1,17-1 1,-18 1 0,35-1-1,-17-17 1,36 17 0,-19-35 15,1 35-16,-1-17 1,-35 18 0,18-1-1,0 0 1,0 1 0,-18 17-1,36-18 1,-53 0-1,35 18 1,0 0 0,-36 0-1,36-17 1,-18 17 15,1 0 0,-1-18-15,-17 18-16,17 0 31,0 0-15,-17 0 0,-1-18-1,1 18 1,0 0-1,-1 0 17,1-17 61</inkml:trace>
  <inkml:trace contextRef="#ctx0" brushRef="#br2" timeOffset="82071.1">3898 11060 0,'71'35'234,"-54"-35"-218,19 17-16,-19 1 15,36 17-15,0-17 16,0 0 0,0 35 15,0-36-16,-18 1 1,-17 0 0,-1-1-1,1-17 1,0 0 0,-1 18 93,-17-1-15,0 1-79,-35-18 1,17 18-16,18 17 16,-52-17-1,34-1-15,0 19 16,-17 34-1,-18 1 1,18-36 0,-1 35-1,19-70 1,-1 18 15,18 0 0</inkml:trace>
  <inkml:trace contextRef="#ctx0" brushRef="#br2" timeOffset="84641.77">11236 4075 0,'-18'0'47,"1"-18"-47,17 0 31,-18-17-16,0 35-15,1-71 16,17 36 0,-18-53-1,18 35 1,0 0 0,0-17-1,0-1 1,0 18 15,0-53-15,53 18-1,35-18 1,-35 53-16,53-105 16,35 34-1,-53 54 1,89-19-1,-1-16 1,-35 52 0,0 0-1,-17 0 1,-71 18 0,-36 35-1,1 0 16,0-18 1,-1 18-17,1 0 17,0-18-17,-1 18 1,1-17-1</inkml:trace>
  <inkml:trace contextRef="#ctx0" brushRef="#br2" timeOffset="85424.31">13123 1870 0,'0'17'63,"0"1"-63,0 35 16,0 0-1,18 0 1,0-18-16,35 71 31,-1-18-15,19 0-1,-53 0 1,17-70 0,-35 0-16,18-1 31</inkml:trace>
  <inkml:trace contextRef="#ctx0" brushRef="#br2" timeOffset="86561.19">12965 1887 0,'0'0'0,"0"-17"16,0-1 0,0 0-1,0-17 1,0 18 15,0-1 16,70-35-31,36 18-1,-71-1 1,1 19 0,-1 17-1,-18 0 1,19 0-1,-1 0 1,-17 0 0,70 0-1,-71 17 1,1-17-16,17 18 16,1 0-1,-19 35 1,-17 0 15,0 35-15,0 0-1,-35-53 1,17 0 0,1-35 15,-1 0-31,-17 0 31,17 0-15,71 0 140,18 36-140,52-19-16,-52 1 15,35 53-15,-36-36 16,36-18-1,-88 19 1,-1-36 78</inkml:trace>
  <inkml:trace contextRef="#ctx0" brushRef="#br2" timeOffset="87241.24">14093 2117 0,'0'0'0,"18"-18"15,0 18 32,-1-18-31,1 1 31,-18-1-16,0-35-15,-53-35-1,18 70 1,0-17-1,-36 35 1,18 0 0,0 0-1,36 0 1,-1 0-16,0 18 16,1 52-1,17 1 1,53 52 15,141 18-15,-36-70-1,-17-36 1,-35-17 0,-53-18-1,-18 0 1,18-18-1,0-35 1,0-53 0,-35 1-1,-18-1 1,0 35 0,0 36-1</inkml:trace>
  <inkml:trace contextRef="#ctx0" brushRef="#br2" timeOffset="88224.42">14482 1623 0,'0'17'16,"17"36"-1,36 0-15,-35 0 16,35 35 0,-18-35-16,53 53 15,-17 18 1,-36-36-1,-17-35 1,-1-18 15,1-17-31,-18-36 125,0-53-109,-124-52 0,54 52-16,-18-34 15,-36-37 1,54 37-1,34-19 17,36 106-17,0 1 17,0-1-17,0 1 16,18 17-31,35 0 16,-18-36 0,0 36-1,18 0 1,36 0 0,-37 18-16,37 52 15,-19-34 1,-70-1-1,35 36 1,-35-54 15,0 54-15,-17-18 0,-36 0-1,0 0 1,0-53 15,35 0 32</inkml:trace>
  <inkml:trace contextRef="#ctx0" brushRef="#br2" timeOffset="88983.75">15117 1658 0,'0'0'0,"-36"-18"0,1 18 16,17 0-1,1 0-15,-1 0 16,0 0-1,1 0 1,17 36 15,0 17-31,0-36 16,0 54 0,53-18-1,-36-36 1,36 1-1,-17-18 1,-19 35 0,-17-52 46,0-1-62,0 0 16,0-35-1,0-17 17,0 52-17,-35-70 1,17 70 0,-17 1-1,35 70 110</inkml:trace>
  <inkml:trace contextRef="#ctx0" brushRef="#br2" timeOffset="89440.15">15258 1658 0,'0'-18'63,"17"18"-47,19 0-1,-1 0-15,0 36 16,-35-19-16,88 1 15,-52 35 17,-19-35-17,-34-36 48,-36-35-63,35 0 15,-35-35-15,53 17 16,-18 18 0,18 18-1</inkml:trace>
  <inkml:trace contextRef="#ctx0" brushRef="#br2" timeOffset="89857.79">15452 1288 0,'0'-18'31,"17"18"-31,1 0 16,17 35-1,18 36 1,0-1 0,18-17-1,-36 18 1,-17-54-1,17 36 1,-18 0 0,1-35-1,-18 17 1,0 18 0,-70-18-1</inkml:trace>
  <inkml:trace contextRef="#ctx0" brushRef="#br2" timeOffset="90790.1">15452 1605 0,'0'0'0,"17"-35"0,19 35 16,-1 0-1,0 0 1,0 0 15,1 0-15,-19 0 0,36-18-1,18-35 1,-18 36-1,17-36 1,-17 17 0,0-16-1,-35-1 1,-1 53 0,-17-18-1,0-17 16,36 17-31,-36 0 32,0-17-17,0 18 17,0-1 46,0 36-16,0-1-46,0 18-1,17-17-15,19 17 16,-19 1 0,1-36-1,-18 17-15,17 1 16,19 17 0,-19 0-1,-17 18 16,18 18-15,-18-18 0,-18 35-1,-52-70 1,-36-18 0,35 0-1,1 0 1,-1 0-1,1 35 1</inkml:trace>
  <inkml:trace contextRef="#ctx0" brushRef="#br2" timeOffset="93064.17">1094 2152 0,'0'53'109,"0"0"-93,0-36-16,17 19 16,-17 34-16,0-52 15,53 70 1,-18-17-1,18 34 1,-35-69 0,-18-1 15,18-17-15,-18-1-1,17 1 1,-17 0-1,18-1 1,0 1 15,-1-1 32</inkml:trace>
  <inkml:trace contextRef="#ctx0" brushRef="#br2" timeOffset="93622.04">1464 2311 0,'-18'0'62,"-17"0"-46,35 17 0</inkml:trace>
  <inkml:trace contextRef="#ctx0" brushRef="#br2" timeOffset="94588.98">1411 2381 0,'0'0'15,"0"36"-15,18 16 16,35 19 0,-36 0-1,36-1 1,-35-17 0,-1-18-1,36 18 1,-35-53-1,0 18 17,-1-18 30,-17-53-46,-17-35-1,17 52 1,-18-16 0,-17-1-1,17 17 1,18 19 0,-18-1-1,18 0 1,-35-17-1,35 18-15,0-19 47,0 54 63,0 0-95,18-1 1,-1 1-16,1 17 16,0 0-16,-1-17 15,36 35 1,0-18-1,-35-35 1,17 18 0,-17-18-1,-1 0 17,36 0-1,-53-53-16,0-18 1,0 18 0,-17 18-16,-1 0 15,-17 0 1,35 17 15,-18 0 16,18 18-31</inkml:trace>
  <inkml:trace contextRef="#ctx0" brushRef="#br2" timeOffset="103700.27">4851 2328 0,'-18'0'78,"-17"0"-62,17 0-16,0 0 15,-34 0 1,34 0-16,-17 0 15,-1 0 1,1 0 0,-18 0-1,0 0 1,18 0-16,-53 53 16,17-17-1,18 34 16,36-17-15,-1 18 0,18 70-1,0-53 1,35 53 0,36-18-1,-18-34 1,53-36-1,-18-36 1,18-17 0,-53 0-1,-18-17 1,-18-36 0,-17-36-1,0-87 16,0-36-31,0 54 32,-17-1-17,-18 71-15</inkml:trace>
  <inkml:trace contextRef="#ctx0" brushRef="#br2" timeOffset="104122.83">4516 1905 0,'0'0'0,"-18"-35"16,0-1 0,-17-16-1,17 34 1,18 36 62,0 52-62,18-17-16,0 35 15,52 18-15,-35 17 16,71 72 0,18 16-1,-54-105 1,1-18-1,-53-70 17,-1-18-17,1 0 48</inkml:trace>
  <inkml:trace contextRef="#ctx0" brushRef="#br2" timeOffset="104467.86">4957 2522 0,'0'0'16,"0"0"0,-18 0-1</inkml:trace>
  <inkml:trace contextRef="#ctx0" brushRef="#br2" timeOffset="110197.22">5239 2452 0,'-18'-18'31,"0"18"-15,1 0 15,-1-17-15,1-1-1,-1 0 1,0 18 0,1 0-1,-1-17 1,-17-19-1,-1 36 17,36 18 77,53 17-109,-35-17 16,17 0-1,-17-18-15,0 0 16,-18 17 0,17 18-1,1-35 1,17 0 62,0-35-62,-17 18-1,-18-1 1,0 0-1,0-35 1,0 0 0,0 0-16,-35 18 15</inkml:trace>
  <inkml:trace contextRef="#ctx0" brushRef="#br2" timeOffset="110816.96">5009 2081 0,'-35'-17'15,"70"34"-15,-87-34 16,34 17-1,0 0 1,18 17 0,0 1-1,0 35 1,0 17 0,0 19-1,53 17 1,53 35-1,-53-88 1,-35-36-16,-1 1 31,1-18 16,-1 0-16,1-53-31,-18 18 16,0-71 0,0-18-1,0 54 1,0 34 0,0 19-1,0-1 63,18 36-78,17-1 16,-17 19-16,17 34 16,0-34-1,53 69 1,-17-52-1,0 18 1,-1-53 0,18-18-1,-17 0-15</inkml:trace>
  <inkml:trace contextRef="#ctx0" brushRef="#br2" timeOffset="111215.98">5680 2170 0,'0'17'31,"0"18"-15,17-17 0,1 17-16,17 18 15,18 18 1,-35-53-1,-1-1 1,1-34 31,-18-19-31</inkml:trace>
  <inkml:trace contextRef="#ctx0" brushRef="#br2" timeOffset="111472.3">5327 1764 0,'18'0'78,"-1"0"-78,36 0 16,35 0 0,-17 0-16</inkml:trace>
  <inkml:trace contextRef="#ctx0" brushRef="#br2" timeOffset="111831.02">5944 1693 0,'18'0'16,"0"18"-16,-1 17 16,-17 18-16,18-53 15,35 88 1,-36-35 0,54 35-1,-18 1 1,-35-54-1,-1 0 1</inkml:trace>
  <inkml:trace contextRef="#ctx0" brushRef="#br2" timeOffset="112679.66">6209 1570 0,'0'35'31,"18"-17"-31,-1 17 16,-17-17-16,71 52 16,-36-34-1,53-1 1,-70-35 0,17 35-1,18-53 16,-18-87-15,-17-54 0,-18 53-1,0 88 17,18 18 46,17 18-78,-18 17 15,1 1-15,35 16 16,-18 19 0,36 35-1,-53-18 1,34 18-1,1 53 1,-35-54 0,-18-52-1,0 18 1,0-53 0,-53-18-1,-17 0 1,-19 0-1,-34-36 1,88 19 0,17-1-1,0-17 1,18-36 0,18-35-1,17 53 1,-17-17-1,-18 52 1</inkml:trace>
  <inkml:trace contextRef="#ctx0" brushRef="#br2" timeOffset="113830.8">2681 3563 0,'0'-18'47,"0"1"-32,35-19 1,-35 19 0,53-18-16,-35 17 15,0 0-15,34 18 16,1-35-1,-17 17 1,-1 1-16,88-36 16,-34 18-1,-1-18 17,-18 17-17,-17-17 1,-35 53-1,0 0 1</inkml:trace>
  <inkml:trace contextRef="#ctx0" brushRef="#br2" timeOffset="114656.76">2999 3528 0,'0'17'125,"17"-17"-109,19-17-16,-19-1 16,18 0-16,18-17 15,0 0 1,-17 17-1,16-17 1,1 0 0,-35 35-1,17-36 17,-17 36-17,0 0 1,-1-17-1,1-1 79,-1 1-78,-17-19-1,0-17 1</inkml:trace>
  <inkml:trace contextRef="#ctx0" brushRef="#br2" timeOffset="115518.99">3387 2857 0,'17'-17'63,"54"17"-48,-36 0-15,18 0 16,18 0-16,17 0 31,18 0-15,-53 35-1,17 0 1,18 18 0,-70-35-1,17-18 1,-35 18 62,0-1-62,0 1-1,-35 17 1,0 18-16,17 0 16,-35 0-1,18 35 1,17-17-1,1-54-15,-1 36 16,0-53 0,18 18 15</inkml:trace>
  <inkml:trace contextRef="#ctx0" brushRef="#br2" timeOffset="191895.89">29051 1288 0,'0'17'78,"0"36"-78,0-18 16,0 1-16,0-1 15,0 36-15,0-19 16,18 54 0,52 71-1,-17-36 1,-35-124 15,0 36-15,-18-17-1,0-19 1,0 1 0,17 0 15</inkml:trace>
  <inkml:trace contextRef="#ctx0" brushRef="#br2" timeOffset="192904.03">28363 1341 0,'0'0'0,"0"-18"16,0 0 0,0 1-16,0-19 31,0 1 0,0 17 0,18 1-15,0-1 0,17-17-1,35 0 1,89-1-1,-35 1 1,-1 35 0,1-18-1,34 18 1,-17 0 0,-52 18 15,-72 0-31,71 35 15,-35-18 1,36 53 0,-19-17-1,71 87 1,-53-34 0,-17-1-1,-53-52 1,-18-1-1,0 19 1,0-1 0,-124-18-1,-87 36 1,87-71 15,18 1-15,18-19-1,0-17 1,-53 18 0,35-18-1,71 0 1,17 0 46,36-35-46</inkml:trace>
  <inkml:trace contextRef="#ctx0" brushRef="#br2" timeOffset="193277.24">30709 1782 0,'0'-36'31,"0"19"-15,-70-1 0,17 18-1,18-18 1,-71-17-1,70 35-15</inkml:trace>
  <inkml:trace contextRef="#ctx0" brushRef="#br2" timeOffset="193877.59">30286 1623 0,'53'0'0,"-106"0"15,-35 0-15,-36 0 16,18 0 0,54 35-1,34-17 1,18-1-1,0 19 1,0-19 0,0 36-1,88 53 1,88-18 0,-34-53 15,-37 1-31,-52-19 15,-35-17 1,17 0 15,-35-105-15,0-1 0,-35 18-1,0 52 1,35 1-1,-18 17 1,0 18 31,18 18-31,0 0-16,18 35 31,35 35-16,35 0 1,0-35 0,-52-36-1,34 1 1,-52-18 0,35 0-1,0-53 1</inkml:trace>
  <inkml:trace contextRef="#ctx0" brushRef="#br2" timeOffset="194208.81">30886 1499 0,'0'18'47,"17"52"-32,19-52-15,-36 0 16,17-1-16,19 1 16,-1 35-1,0-35 1,-35-1 15,18-17 16</inkml:trace>
  <inkml:trace contextRef="#ctx0" brushRef="#br2" timeOffset="194481.89">30357 917 0,'35'0'78,"18"0"-62,229 0-1</inkml:trace>
  <inkml:trace contextRef="#ctx0" brushRef="#br2" timeOffset="194910.1">31644 1111 0,'-17'0'31,"17"36"-31,0 16 16,0-34-1,0 17 1,0-17 0,0 53-1,35 17 1,0-35 0,0-36-1,-17-17 32</inkml:trace>
  <inkml:trace contextRef="#ctx0" brushRef="#br2" timeOffset="195658.73">31750 1164 0,'0'35'16,"0"-17"0,18 17-1,52 36-15,1 17 16,-1-35-1,-17-53 1,-35 0 0,-1 0 15,19 0-31,52-71 16,-35-34-1,0-1 16,-53 71-15,0 17 0,17 71 46,19-18-62,-36 36 16,17-18-16,1-18 15,35 88 1,-18-35 0,-17-17-1,-18-18 1,0 53 0,0-89-1,-71 72-15,-70-1 16,-106-71 15,124-17-15,17-35-1,18-18 1,70 18 0,0-36-1,54 1 1,17 17-1,52 18 1</inkml:trace>
  <inkml:trace contextRef="#ctx0" brushRef="#br2" timeOffset="195831.79">32156 1570 0,'35'0'15,"-70"0"-15,141-35 0,-89 35 16,18 0 0,-17-18-1,-36 18 79</inkml:trace>
  <inkml:trace contextRef="#ctx0" brushRef="#br2" timeOffset="197815.93">30956 2663 0,'36'53'125,"-1"18"-110,-18-36-15,19 36 16,-19-18-16,1 0 15,35 35 1,-53-35 0,0 0-1,18-53 1,-18 17 0,17 1 15,-17 0 16</inkml:trace>
  <inkml:trace contextRef="#ctx0" brushRef="#br2" timeOffset="198297.42">30709 3228 0,'36'0'16,"-1"0"-1,18 0-15,0 0 16,53 70-16,-54-70 15,19 0-15,35 53 16,-36-35 0,-34-18 31,-19 0-32,1 0 16,17 0-15</inkml:trace>
  <inkml:trace contextRef="#ctx0" brushRef="#br2" timeOffset="198863.1">31485 2981 0,'0'-18'31,"-17"18"-15,-19 18-1,36 17-15,-17 36 16,-18-18-16,17-18 16,-17 71-1,-1-36 1,19-17-1,-1-35 1,18 0 0,-18-1-1,1 1 1,17-1 0,-18 1-1,1-18 1,17 18 15</inkml:trace>
  <inkml:trace contextRef="#ctx0" brushRef="#br2" timeOffset="206170.7">29686 4604 0,'-35'0'94,"17"0"-63,1-18-15,-19 18-1,19-18 1,-1 1 0,-17 17-1,17 0 1,1 0-1,-1 0 1,0 0 15,1 0-31,-19 0 47,19 0-47,-1 0 16,0 17-1,18 36 1,-35 36 0,35-37 15,0 1-15,0-35-1,0 35 1,18-53-1,-1 18-15,1 17 16,0-35 0,35 35-1,-36-35 1,36 0 0,-35 0-1,17 0 1,-17 0-1,35 0 1,17 0 0,36 0 15,53 18-15,17 35-1,-141-53 16,1 35-15,-19 0 0,-17 36-1,0-1 1,0 1 0,-17-1-1,-107 19 1,36-54-1,-53-17 1,35-18 0,-17 0-1,-1 0 17,71 0-17,0-18 1,36-17-1,-19-36 1,36 18 0,0 18-1,0 17 1,0 1 0,0-1-1,89-17 1,52 17-1,-53 18-15,53-18 16,-35 18 0,-36 0 15,-34 0-15,-19 0 15,1 0-16,0 0 1,-1 0-16</inkml:trace>
  <inkml:trace contextRef="#ctx0" brushRef="#br2" timeOffset="206671.17">30162 4939 0,'0'0'0,"18"88"31,0-35-31,17-18 16,71 36-1,-36-71 1,1 17-1,-36-17 1,1 0 0,-36-17-1,0-36 17,0 18-17,0-18 1,-18 35-1,18-17-15,-71-18 16,54 18-16</inkml:trace>
  <inkml:trace contextRef="#ctx0" brushRef="#br2" timeOffset="207455.99">30621 4815 0,'35'18'47,"-35"0"-47,0-1 15,36 36-15,-19 0 16,-17-88 124,-17 0-140,17-18 16,0 35 0,0 0-1,0 1-15,0-1 16,0-17 15,70 35-15,36 0-1,-18 0 1,36 0 0,-107 0-1,1 0 1,35 17 15,-35 1-15,-1-18-1,1 0 1,17 18 0,-17-18-1,17 0 1</inkml:trace>
  <inkml:trace contextRef="#ctx0" brushRef="#br2" timeOffset="208320.71">31380 4533 0,'0'0'0,"-36"0"15,-70 0 1,36 18 0,35-1-1,35 36 1,0-35-1,0 17 1,0-17 0,0 0-1,0 17 17,70 18-17,36-53 1,-18 35-1,0-35 1,-52 0 0,-1-35-1,-35-36 1,0 36 0,0-36-1,-35-52 1,-54 35-1,-16-89 1,52 124-16,17 18 16,36 53 77,0-1-93,0 1 16,18 53-16,17-54 16,71 89-1,35 18 1,-52-72 0,-37 1-1,-16-35 1,-19-18-16,19 0 15,-19 0 1,36 0 0,-35 0-1</inkml:trace>
  <inkml:trace contextRef="#ctx0" brushRef="#br2" timeOffset="209003.31">31803 4392 0,'0'0'0,"-18"0"31,18 18-15,0-1 0,0 19-1,0-19 1,0 19-1,18 16 1,17-34-16,-17-18 16,-1 35-16,19-35 15,-1 0 1,0 0 0,-35-17-1,0-71 1,0 35-1,0 35 1,36 18 109,-19 0-125,36 18 16,-18-18-16,1 17 15,17 1 1,-36-18 0,19-18-1,-36-35 1</inkml:trace>
  <inkml:trace contextRef="#ctx0" brushRef="#br2" timeOffset="209921.37">32103 4216 0,'0'35'31,"17"-17"-15,19-1-16,-1 19 15,-17-36 1,-1 0-16,19 0 16,-1 0-1,18 0 1,0 0-1,-36 0-15,-17-89 16,0 19 0,0 17-1,18 35 110,0 36-125,-1-18 16,54 53 0,-36-18-16,18 0 15,17 89 1,19 17-1,-54-53 1,-17 0 0,-18-17-1,0-54 1,-36-17 15,19 0-15,-124 0-1,52 0 1,36 0 0,53-17-16,-17-1 15,-1-17 1,18 17 0,35-52 15,54 34-16,16 1 1,-52 0 0,18 0-1</inkml:trace>
  <inkml:trace contextRef="#ctx0" brushRef="#br2" timeOffset="213120.81">30621 6227 0,'0'-18'171,"-18"0"-124,-17 18-15,0 0-17,17 0-15,-17 18 16,17-18-16,1 18 15,-1-18 1,-17 35 0,35-18-1,-18 1 1,1 0 0,17-1-1,0 19 1,0-1-1,17 0 1,54 53 0,-36-52-1,18-1 1,-18-17 0,-17-18-1,17 35 1</inkml:trace>
  <inkml:trace contextRef="#ctx0" brushRef="#br2" timeOffset="214743.19">30868 6685 0,'0'0'0,"53"0"16,-18-35 0,1 17-1,-19 1 1,-17-1-1,0 0 1,0 1 0,0-1-16,0-35 15,0 35 1,-17-17 0,17 18-1,-36-36 16,19 35-15,-36-35 0,17 18-1,1 17 1,0 1 0,17-19-1,-35 36 1,18-35-1,35 17 1,-18 18 0,1 0-1,-19 0 17,19 0-17,-1 0 79,18 18-63,-17 17-15,-19 1-1,36-19 1,0 1-16,0-1 16,0 1-1,0 17 1,0-17 0,0 0-1,0-1 1,0 1-1,0 0 1,0 34 0,0-34-1,18 0 1,0-1 0,-1 1-1,18 17 1,-17-17-1,17 17 1,18-17 0,-17-1-1,-19-17 1,1 0 0,-1 0-1,1 0 16,0 0-15,-1 0 0,1 0-1,17 0 1,-17 0 0,35 0-1,0 0 1,-36 0-1,19 0 1,-1 0 0,0-17-1,-17-1-15,0 1 16,-18-1 15,-18-35 0,0 18-15,-52-18 0,-1 35-1,-35-52 1,18 34 0,35 1-1,18 17 1,0 1-1,17 17-15,0 0 16,1-18 0,-36 18-1,35-17 1,-17 17 31,17 0 0</inkml:trace>
  <inkml:trace contextRef="#ctx0" brushRef="#br2" timeOffset="-213713.37">31362 6015 0,'-35'0'31,"17"0"-31,0 35 32,18 18-17,0 0 1,0-18 0,0 18-16,0-35 15,0 17 1,18 36-1,17-36 1,18 18 0,-18-36-1,-17 1 1,0-18 0,-1 0-1,1 0 16,0 0-15,17 0 15,-17 0-31,-1-35 32,-17 0-32,18 17 15,-18-17 1,0-36-1,0 18 1,0 0-16,-53 0 16,0-17-1,18 34 1,-1 36 0,19-17-1,-36-1 1,35 18 15,1 0 47,34 0-62,19 18-1,-36-1 1</inkml:trace>
  <inkml:trace contextRef="#ctx0" brushRef="#br2" timeOffset="-213287.67">31803 5909 0,'53'0'110,"0"35"-95,0 1 1,0-19-16</inkml:trace>
  <inkml:trace contextRef="#ctx0" brushRef="#br2" timeOffset="-212768.76">32156 6262 0,'0'-18'109,"17"18"-93,1 0-16</inkml:trace>
  <inkml:trace contextRef="#ctx0" brushRef="#br2" timeOffset="-211830.09">32403 5680 0,'-18'0'47,"18"17"-31,0 19-16,0-1 15,0-17-15,53 105 32,17-52-17,-52-54 1,35 36 0,-18-35-1,-17-18 1,0 0 15,-1 0-15,-17-18-1,18 0-15,-1-34 32,-17 16-32,0 1 15,0-36 1,0 1 15,-52-1-15,34 36-1,-53 0 1,36 17 0,-18 1-1,18-19 1,17 36-1,-17 0 1,-18 0 15,35 18-15,18 17 31,0-17-32,36-1-15,52 19 16</inkml:trace>
  <inkml:trace contextRef="#ctx0" brushRef="#br2" timeOffset="-210961.59">32861 5415 0,'-17'0'47,"17"18"-31,17 35-1,1-18 1,17 18-1,-17-53 1,-1 35-16,1 0 16,53 18-1,-54-17 1,1-36 46,17 0-46,-17-18-16,-1 0 16,1 18-1,-18-35 1,0 0 0,0-18-1,0 0 1,0 35-1,0-17 1,0 17 0,-35-17-1,35 0 1,-35 17-16,-1 1 16,-105-36-1,53 35 1,53 18 15,17 0-15,0 0-1,1 0 1,-1 35 0,18 1-1,0-19 16</inkml:trace>
  <inkml:trace contextRef="#ctx0" brushRef="#br2" timeOffset="-208798.44">30833 7990 0,'-18'-17'125,"18"52"31,0-17-141,0-1 1,18 19-16,-18-72 156,0 19-156,0-1 16,0 0-16,0-17 16,0-18-1,0 18 1,0 17-1,0 1 1,0-1 0,35 18 15,0 0-15,54 0-1,16 18 1,19 17-1,-71 18 17,53 17-17,-89-70-15,89 71 16,-71-36 0,-17-17-1,-18 0 1,18-1-1,17 71 1,-35-52 0,0 34-1,0 1 1,0 17 0,-71-35-1,-123 17 1,53-17-1,88-53 1,18 0 15,-18 0-15,0 0 0,18 0-1,-18 0 1,18-35-1,-18 17 1,35 1 0,0-1-1,18 0 1,0 1 0,0-1-1,36-35 1,34 36-1,-17-1 1,53-17 0,-106 35-16,88 0 15</inkml:trace>
  <inkml:trace contextRef="#ctx0" brushRef="#br2" timeOffset="-208552.96">31168 8414 0,'53'0'16,"88"0"30,-123 0-46,-1 0 0,18 0 16,36 0 0,-53 17-1,-1-17 1,1 0-16,17 36 16,-17-36-1,0 0-15,-1 0 16,1 0 15,-1-36-15,-17 19-1,0-1-15</inkml:trace>
  <inkml:trace contextRef="#ctx0" brushRef="#br2" timeOffset="-206680.46">31556 7779 0,'0'-18'63,"0"-17"-32,18 0-15,-1 17-16,19 0 15,52-17 1,-18 35 15,-34 0-15,-1 0-16,53 0 16,-35 0-1,-18 0 1,-17 0-1,17 35 1,-35 18 15,0 0-15,0-35 15,-18-18-15,1 0-1,-1 0 32,36 0 16,-1 0-63,19 0 15,17 0 1,-18 17 0,0 1-16,1 35 15,-1 17 1,-18-17 0,-17 0-1,0-17-15,-35 34 16,-106 1-1,-18-36 1,36-35 0,88 18 15,17-18-15,-17-18 15,-1-17-16,19-18 1,17 35 0,0-17-1</inkml:trace>
  <inkml:trace contextRef="#ctx0" brushRef="#br2" timeOffset="-206230.9">32209 7426 0,'35'-18'125,"18"54"-109,-18-19-16,0 19 15</inkml:trace>
  <inkml:trace contextRef="#ctx0" brushRef="#br2" timeOffset="-205919.79">32597 7832 0,'35'0'110,"0"0"-95,-35-18-15,18 0 16</inkml:trace>
  <inkml:trace contextRef="#ctx0" brushRef="#br2" timeOffset="-205183.9">32755 7338 0,'0'0'0,"-17"0"47,17 17-31,0 1-1,0 0-15,17 52 16,19-17 0,17-35 15,0 35-15,35-53-1,-18 17 1,-17-17-1,-35 0 1,-18-35 0,0-35-1,0 17 1,0 0 0,-18 0-1,-17 0 1,-18 35-1,-18 1 1,1-1 0,-1 18-1,18 0 17,18 0-17,35 18 1,0-1-1,0 1 1,0-1 0,35 1-1</inkml:trace>
  <inkml:trace contextRef="#ctx0" brushRef="#br2" timeOffset="-204516.93">33179 6914 0,'0'0'0,"-36"0"15,36 36 1,0-19 0,0 1-16,0 0 15,0-1-15,0 19 16,36 34-1,-1-52 1,36 17 0,-36-17 15,18-18-15,0 0-1,-36 0 16,1 0-15,-18-36 0,0-17-1,0-17 1,0 35-16,0-18 16,0 17-1,0 19 1,-35-54-1,-1 54 1,-87-36 0,-1 17 15,-34 19-15,105-19-16</inkml:trace>
  <inkml:trace contextRef="#ctx0" brushRef="#br2" timeOffset="-201319.85">28381 4939 0,'0'18'78,"0"34"-78,18-34 15,-18 35-15,17 0 16,1-18-16,35 89 31,-36 34-15,54-16-1,-71-19 1,53 0 0,-35-87-1,17 34 1,18 18 0,-53 18-1,70 0 1,-17 35-1,0-35 1,0 18 0,0-19-1,-53-69 1,53 52 0,17 71-1,-34-36 1,34 36-1,-34-89 1,16 19 0,-16-19-1,-19-17 1,1 35 0,17 0-1,36 18 1,-54-35-1,1 52 1,17 1 0,-17-54-1,17 1 1,-17-18 15,-18-18-15,0 0-1,18 1 1,-1 17 0,19-1-1,-36 19 1,17-18 0,36 70-1,-35-70 1,-1-35-1,-17 35 1,18 0 0,17 0-1,-17 17 17,0-17-17,17-18 1,-18 1-1,1-1 1,0-17 0,-1-1-1,1 1 1,17 0 0,-35-1-1,53 1 1,-35-18-1,17 0 1,-17 0 0,35 0-1,0 0 17,35 0-17,0 0 1,159 0-1,-159 0 1,-17 0 0,17-18-1,-35 1 1,-36-1 0,72-17-1,-54 17 1,18-17-1,0-1 1,-18 36 0,0-17-1,1 17 17,52-53-17,-35 35 1,35-52-1,-53 52 1,53-52 0,-35 34-1,0 1 1,18 17 0,-1-35-1,36 18 1,-18 0-1,18 17 1,0 1 0,-53-36-1,53 53 1,-53-18 15,52-17-15,19-1-1,17-52 1,35 18 0,-70 52-1,-18 0 1,1-17 0,-19 35-1,89-35 1,-88 17-1,-1-17 1,-17 17 0,-53 1 31,0-19-32,0 19 1,0-1 15,0 1 94,0-36-109,-35 35-16</inkml:trace>
  <inkml:trace contextRef="#ctx0" brushRef="#br2" timeOffset="-199536.42">28222 4674 0,'18'0'16,"17"0"-1,-17 0 1,-1 0-1,1 0 1,17 0 0,-17 0-16,70-17 15,36-1 1,-1-17 0,1-18 15,-36 0-16,-18 53 1,-52-18-16,105-35 16,107-17-1,17 17 1,88-71 0,-35 107-1,-18-71 1,-141 52-1,-18-17 1,-52 36 0,35-1-1,-36 0 1,54-17 0,158-71 15,-17 18-16,-36-18 1,-53 36 0,-34 17-1,16-18 1,-52 18 0,35 18-1,-17-35 1,70-19-1,-53 54 1,18-18 0,35 18-1,-89-18 1,-69 53 15,52-35-15,-35-1-1,-18 19 1,-17-1 0,17 18-1</inkml:trace>
  <inkml:trace contextRef="#ctx0" brushRef="#br2" timeOffset="-189528.37">29704 10248 0,'-35'0'329,"17"0"-298,0 0-16,1 0 1,-1 0 0,0 0-1,-17 0 17,17 0-1,-17 0 31,18 0-46,-1 18 15,0-18-15,18 17-1,-35 19 1,17 17 15,18-36-15,0 19 0,36-1-16,-1-18 15,35 54 1,-52-53-1,0-1 1,-1 1 15,1-18 1,0 0-17,17 18 1,-17-18-1,-18 17 1,17-17 0,36 0 77,-35-35-30,-18 17-47,0-17-1,0 17-15,0 1 16,17-19-1,-17 19 1,0-1 0,0-35-1,0 36 17,0-1-32,0 0 15,0 1 1,0-1-1,0 0 1,0-17 15,18 35 126,17 35-157,-17 36 15,35-18-15,-35 0 16,52 35-16,-70-35 15,35 18 1,36 34 0,-18-34-1,-36-53 1,-17-1 0,36-17 77,-19 0-77,-17-17-16,0-1 16</inkml:trace>
  <inkml:trace contextRef="#ctx0" brushRef="#br2" timeOffset="-188088.79">30145 10301 0,'-18'0'16,"18"35"31,0 1-31,18-1-1,-1-35 1,1 18-1,0 34 1,-1-34 0,1 0-1,0-18 1,17 17 0,-17 19-1,-1-36 16,1 0-31,0 0 47,-1 0 0,1 0-31,-1 0-16,1 0 15,17 0 1,-17 0 0,0 0 31,-18-18-1,0 0-30,0 1 0,0-19 15,-18 36-15,0-17 15,-35-1 47,36 1-62,17-1 15,-18 18 16,-17-35-32,35 17 17,-18 18-1,1-18-16,17 1 32,-18 17-47,0-18 16,1 0 15,-1 18 110</inkml:trace>
  <inkml:trace contextRef="#ctx0" brushRef="#br2" timeOffset="-187415.54">29933 10407 0</inkml:trace>
  <inkml:trace contextRef="#ctx0" brushRef="#br2" timeOffset="-187031.69">30215 10619 0,'18'17'78</inkml:trace>
  <inkml:trace contextRef="#ctx0" brushRef="#br2" timeOffset="-186191.57">30674 10125 0,'0'0'0,"-18"0"47,18 17-31,0 1-1,0 0 1,0-1 0,0 19-1,0-19 1,53 18 0,53 1-1,35-19 1,-17 1-1,-89-18 1,0 0 0,-35-18-1,0-52 17,0 17-17,-53-35 1,-52-36-1,52 107 1,0-19 0,53 19-1,-18 17 1,0 0-16,-17 0 16,-53 0-1,17 0 1,-34 0-1,52 0 1,17 17 0</inkml:trace>
  <inkml:trace contextRef="#ctx0" brushRef="#br2" timeOffset="-185201.45">29051 10548 0,'0'71'47,"0"-36"-31,0 18-16,0 17 15,18 1-15,0-1 16,105 89 0,-35-106-1,-17-18 1,35 1 0,105-1-1,-105-35 1,-53 0-1,-18 0 1,-35-53 0,-70-70-1,-18 17 1,-1 0 15,-17 18-15,54 70-1,-19 0 1,53-17 0,-17 35-1,17 0 1,1 0 0,-18 0-1</inkml:trace>
  <inkml:trace contextRef="#ctx0" brushRef="#br2" timeOffset="-184417.12">28804 9243 0,'18'17'63,"0"19"-63,17 17 15,0-36-15,0 36 16,54 53 0,-19-18-1,1 0 1,-18 1 0,-18-37-1,0-16 1</inkml:trace>
  <inkml:trace contextRef="#ctx0" brushRef="#br2" timeOffset="-184141.95">28945 9878 0,'0'0'31,"89"35"-15</inkml:trace>
  <inkml:trace contextRef="#ctx0" brushRef="#br2" timeOffset="-182360.62">29545 9454 0,'0'18'32,"0"0"-32,0-1 15,0 54-15,0-1 16,0 36 0,0-53 15,-18 18-16,18-54 1,-17 1 0,-1-18-1,1 35 1,-19 1 0,19-36-1,-1 0 1,-17 0-1,-1 0 1,-16 0 0,-19 0-1,36 0 1,-18 0 15,18 0-31,17 0 16,-35 0-1,18 0 17,-1 0-17,19 0 17,-1 0-17,18-18-15</inkml:trace>
  <inkml:trace contextRef="#ctx0" brushRef="#br2" timeOffset="-179838.97">30286 11836 0,'0'35'79,"0"0"-79,0 1 15,71 87 1,-54-70-16,54 88 15,-1 0 1,-17-53 0,-18-35-1,-17-35 1,0-18 31,-18-18-32,35-35 1</inkml:trace>
  <inkml:trace contextRef="#ctx0" brushRef="#br2" timeOffset="-179393.91">30903 11924 0,'0'-18'0,"-17"18"47,-19 0-31,19 0-1,-1 0-15,-35 18 16,18 0 0,17 17-1,18-18-15,0 19 16,0-19 0</inkml:trace>
  <inkml:trace contextRef="#ctx0" brushRef="#br2" timeOffset="-178845.57">30709 12100 0,'0'18'15,"0"-53"-15,0 52 0,18 54 16,0-54 0,34 36-1,-34-53 1,0 0 0,-1 0-1,1 0 1,17 0-1,1 0 1,-19-17 0,-17-107-1,0 36 1,-17 18 0,-1 52 15,18 0-16,-18 18 64,18 18-64,0 0 1,0-1-16,36 1 15,-1 17 1,18-17 0,-36-18-1,19 17 1,-19-17-16,54 0 31,-53 0-31,34-35 31,-34-53-31</inkml:trace>
  <inkml:trace contextRef="#ctx0" brushRef="#br2" timeOffset="-178312.17">31168 11642 0,'0'0'0,"-35"0"15,17 0 1,0 17-16,18 1 16,0 0 15,0-1-31,0 1 15,0-1 1,18 19 0,0-19-1,123 19 1,-53-1 0,-35-17-1,-18-1 1,-35 1 31,0 0-32,0-1 1,-18 18 0,-34-35 15,16 0-31,-34 0 15,-36 0 1,71-17 0,17-1-1</inkml:trace>
  <inkml:trace contextRef="#ctx0" brushRef="#br2" timeOffset="-177895.46">31291 11412 0,'36'36'31,"17"17"-15,-18-18-16,18 18 15,-18-18 1,0 0-1,-17 1-15,35-1 16,17 18 0,-52 0-1,0-53 1</inkml:trace>
  <inkml:trace contextRef="#ctx0" brushRef="#br2" timeOffset="-177577.04">31274 11695 0,'17'0'31,"1"0"-31,0 0 16,-1 0-1,54 0 1,70-18 0,-35 0-1,0-52 16,-71 34-15,0 19-16</inkml:trace>
  <inkml:trace contextRef="#ctx0" brushRef="#br2" timeOffset="-176312.92">32438 10989 0,'-18'-18'16,"18"1"0,0-1 15,0 0-15,18 18-1,0 0-15,-1 0 16,18 0-1,36 0 1,0 0 0,-36 0-1,0 18 1,-35 0 0,18 17-1,-1 18 1,1 35-1,-18-17 1,0-1 0,-18-34-1,-70-1 1,0-18 0,-18-17 15,36 18-16,17-18 1,35 0 31,18-18-47,0 1 16,0-18-1,18 35 32,52 0-31,1 0-16,17 0 15,-17 0 1,-36 0 0,0 0-1,36 0 16,17-18-15,-18-53 0,-52 71-16</inkml:trace>
  <inkml:trace contextRef="#ctx0" brushRef="#br2" timeOffset="-175880.07">32985 10989 0,'0'18'62,"0"-1"-62,0 19 16,0-19-16,0 1 16,0-1-1,0 1 1,35-53 78,18-36-79,-35 54 1,17-19-16,0 1 16</inkml:trace>
  <inkml:trace contextRef="#ctx0" brushRef="#br2" timeOffset="-175521.26">33038 10866 0,'0'17'31,"0"18"-31,17-35 16,19 36-16,-19-19 16,18 36-1,1-17 1,-19-19 15,19 18-15,-19-17-16</inkml:trace>
  <inkml:trace contextRef="#ctx0" brushRef="#br2" timeOffset="-174880.53">31097 12806 0,'-17'0'47,"34"0"-32,1-18-15</inkml:trace>
  <inkml:trace contextRef="#ctx0" brushRef="#br2" timeOffset="-174479.88">31150 12771 0,'53'-36'15,"-106"72"-15,194-107 16,89-17 0,52-36-1,71-34 1,-124-1 0,-106 88-1,-70 36 1,0 0-16,0 17 15,18-35 1,35 18 0,-18-18-1,-35 18 1,17-1 0,18 1-1,-52 0 1,17 17 15,-36 1-15,54-36-1,-1 17 1,-17-34 0,-53 52 15,0-17-16</inkml:trace>
  <inkml:trace contextRef="#ctx0" brushRef="#br2" timeOffset="-172096.33">30586 9666 0,'-53'0'31,"35"0"-31,-17-18 16,17 18 0,-35-17-1,36-1 1,-36 18-16,35 0 16,-52 0-1,-1 0 1,36 0-1,-36 0 1,36 0 0,-18 0-1,0 0 1,36 0 0,-36 0-1,-36 18 1,1 52-1,-71 1 17,142-53-32,-71 17 15,17 0 1,1-17 0,17 35-1,17-53 1,-34 35-1,17 0 1,0-17 0,-53 52-1,36-34 1,-36 34 0,-71 18-1,72 1 1,34-36 15,0-1-15,71-34-1,0 53 1,0 17 0,18 35-1,88 54 1,-18-19-1,18 1 1,17 53 0,18 17-1,-52-141-15,-1 36 16,-35-54 0,0 36-1,0-53 1,0 18-1,-1-1 17,-16-34-17,17 16 1,17 1 0,1-35-1,-36 0 1,0 17-1,18-17 1,18-1 0,-1 54-1,71 17 1,-70-35 0,17-18-1,-53 0 1,36-17 15,-36 0-15,54 17-1,-37-35 1,-34 0 0,35 0-1,-18 0 1,53 0-1,-17 0 1,17-18 0,36 1-1,70-36 1,-18 18 0,-52-18-1,-36 17 1,-35-17-1,0 53 17,123-88-17,-17-18 1,35 18 0,70-53-1,-34 71 1,-1-19-1,-106 72 1,1-54 0,-89 54-1,-17-1 17,-18 0-1,0-52-16</inkml:trace>
  <inkml:trace contextRef="#ctx0" brushRef="#br2" timeOffset="-170791.94">27658 2575 0,'0'0'0,"70"0"16,36 36-1,-18 34-15,18 1 16,-18-18-16,89 105 31,-54-17-31,18 18 31,0-35-15,-52-1 0,-1-17-1,-71-71 1,19 36-1,-19-54 1,1 1 0,17 35-1,-17 0 1,70 70 0,-70-105-1,-18 0 1</inkml:trace>
  <inkml:trace contextRef="#ctx0" brushRef="#br2" timeOffset="-170544.29">28540 3986 0</inkml:trace>
  <inkml:trace contextRef="#ctx0" brushRef="#br2" timeOffset="-170349.1">28557 3986 0,'0'0'0,"71"0"15,-36 0-15,18 18 16,53 17-1,-18 18 1,18-18 0,-35 1-1,-36-36 32,-35-18-16,17 0-31</inkml:trace>
  <inkml:trace contextRef="#ctx0" brushRef="#br2" timeOffset="-170073.19">29281 3369 0</inkml:trace>
  <inkml:trace contextRef="#ctx0" brushRef="#br2" timeOffset="-169802.33">29281 3387 0,'0'105'16,"0"-210"-16,0 281 16,0-52-1,0-36 1,0-18-1,0-34 1,0-1 0,0 18-1,0-36 1,0 19 0,0-19 30</inkml:trace>
  <inkml:trace contextRef="#ctx0" brushRef="#br2" timeOffset="-164336.05">25206 1147 0,'0'-18'15,"18"0"1,-1 1-1,1-1 1,0 0 0,17 1-16,-18-1 15,19 0 1,34-35 0,-34 36-1,16-18 1,1 17-1,18 0-15,52 1 16,71-36 0,-35 35-1,0 18 1,-53 0 15,17 0-15,1 0-1,17 0 1,70 0 0,-34 0-1,-54 0 1,-17 0 0,53 18-1,-71-18 1,-53 17-1,-17-17 1,17 18 0,18 0-1,-35-1 17,17 1-17,36 35 1,-1-18-1,-17 0 1,0 1 0,-35-36-1,-1 0 79</inkml:trace>
  <inkml:trace contextRef="#ctx0" brushRef="#br2" timeOffset="-163617.41">28169 476 0,'18'36'62,"0"-1"-46,17 53-16,0-53 15,0 18-15,1 18 16,-1-1 0,-17 18-1,-1-52 1,1-1 0,0-17 15,-36-1 78,0-17-93,-17 0-16,-18 0 15,18 0 1,-53 0 0,17 18-1,0 35 1,-34-18 0,87 0-1,0 36 1</inkml:trace>
  <inkml:trace contextRef="#ctx0" brushRef="#br2" timeOffset="-163494.75">27905 1270 0,'0'0'0</inkml:trace>
  <inkml:trace contextRef="#ctx0" brushRef="#br2" timeOffset="-160808.95">28063 8431 0,'0'0'0,"18"18"16,17 35 0,-17-18-16,88 106 15,0-35 1,17 53 0,-35-106-1,1 35 1,-19-35-1,1 17 1,-18-17 0,35 53-1,0-18 1,0 18 0,-35-35-1,-35-54 1,-1 19-16,54 34 15,-18-17 1,-36-18 0,1-17-1,0-18 95</inkml:trace>
  <inkml:trace contextRef="#ctx0" brushRef="#br2" timeOffset="-160236.65">29051 9772 0,'-17'0'16,"17"35"-16,17-17 15,-17-1-15,18 1 16,0-18 0,-1 18-16,36-1 15,0 1 1,35 17-1,-35-17 1,0-18 0,0 0-1,-35 0 1,17 0 0,0-18 15,-17-17-31</inkml:trace>
  <inkml:trace contextRef="#ctx0" brushRef="#br2" timeOffset="-159853.65">29845 9349 0,'-18'0'16,"1"17"-1,17 1 1,0 0-1,0 34-15,-18 1 16,18 18 0,-18 17-1,18-53 1,-17 1 0,-1-36-1</inkml:trace>
  <inkml:trace contextRef="#ctx0" brushRef="#br2" timeOffset="-157787.41">21907 6209 0,'0'-18'0,"0"1"31,-17 17-15,-18 0 0,17-18-16,-53 18 15,-17 0 1,53 0 0,-18 0-1,-53 0 16,0 0-15,-52 0 0,34 71-1,18-19 1,71-16-16,-53 52 16,70 18-1,18-18 1,0 18-1,0-36 1,53 1 0,0-1-1,18-17 1,-1 18 0,1-18-1,34-53 16,-52 17-15,0-17 0,18 0-1,17 0 1,-35 0 0,-35 0-1,17 0 16,0-17-15,0-1 0,1-88-1,-19 71-15</inkml:trace>
  <inkml:trace contextRef="#ctx0" brushRef="#br2" timeOffset="-157421.25">21802 6615 0,'0'35'31,"0"-18"-31,0 36 16,0-17-16,0 34 31,0-34-15,0-1-16,0-35 0,35 0 15</inkml:trace>
  <inkml:trace contextRef="#ctx0" brushRef="#br2" timeOffset="-157231.08">21943 6897 0,'70'0'31,"-52"0"-31,0 0 15,-1 0 1,19 0-16,-19-18 16,-17 1-1,0-1 1,0 0-16,0 1 16,0-1-16,0 0 15,0 1-15,-17-19 16,-1 1-1</inkml:trace>
  <inkml:trace contextRef="#ctx0" brushRef="#br2" timeOffset="-156273.31">22207 6350 0,'-17'0'32,"-1"0"-32,-17 0 47</inkml:trace>
  <inkml:trace contextRef="#ctx0" brushRef="#br2" timeOffset="-155654.45">22137 6350 0,'-18'0'31,"18"18"-15,0 17 0,18-17-1,17 34 1,-17-34-16,17 17 16,0-17-1,-17-18 1,0 0-1,17 0 17,-35-53-17,17 0 1,-17 18 0,18 17 46,0 18-31,-1 0-31,19 36 16,-1-19-16,0 18 16,36 71-1,-1 18 1,-52 35-1,-18-71 1,0-18 0,0-17-1,-18-53 1,1 0 0,-72 0-1,-16 0 1,52 0-1,-35-35 1,17-36 0,53 18-1,18-35 1,0 18-16</inkml:trace>
  <inkml:trace contextRef="#ctx0" brushRef="#br2" timeOffset="-154921.22">22560 6438 0,'35'18'31,"-35"-1"-15,18 19-16,0-19 15,-1 19-15,-17-19 16,36 19 0,-36-1-1,0-106 63,0 54-62,0-19-16,0 19 16,0-36 15,0 35 0,17 18 0,1 0-31,0 0 16,-1 0 0,36 0-1,-35 18 1,35-18 0,-36 17-1,19 1 1,-19-18-1,18 0 17,36 0-17,-53 0-15,17 0 0</inkml:trace>
  <inkml:trace contextRef="#ctx0" brushRef="#br2" timeOffset="-154639.22">23160 6244 0,'0'18'47,"0"-1"-31,17 19-16,1-1 15</inkml:trace>
  <inkml:trace contextRef="#ctx0" brushRef="#br2" timeOffset="-154439.03">22948 5944 0,'0'-17'47,"18"17"-47,-1 0 16,36 0-16</inkml:trace>
  <inkml:trace contextRef="#ctx0" brushRef="#br2" timeOffset="-153389.81">23301 6015 0,'0'0'0,"18"17"15,-18 19 1,17-19-1,1 1 1,-18-36 62,0 1-78,0-36 16,0 18-1,-18 17 1,18 0 0,18 1-1,17 17 1,-17 0 0,17 0 62,-17 17-63,-18 1-15,17 17 16,1 18-16,17 18 16,-35-36-1,0-17 1,18-18 46,17 0-15,-17 0-47,-1 0 31,36 0-31,-35 0 16,0 17-16,17 36 16,0 18-1,-17 35 1,-18-36 0,0 1-1,-35-18 1,17-53-1,-35 0 1,18 0 0,-18 0-1,53-18 1,0 0 0,0 1-16,0-36 15,0 17 1,0 1-1,70-18 17,-34 36-17,-19-36 1,1 17 0,35-16-16</inkml:trace>
  <inkml:trace contextRef="#ctx0" brushRef="#br2" timeOffset="-152784.48">23901 5997 0,'-36'0'16,"19"18"0,17-1-1,0 1 1,0 17 0,0-17-16,0 17 31,0-17-31,17-18 31,1 0 16,-18-35-31,0 17-1,0 0-15,0 1 78,18 17-78,17 17 16,-35 1-16,53 35 16,-53-35-1,18-1 1,-1-17 46,18-35-46,-35-18-16</inkml:trace>
  <inkml:trace contextRef="#ctx0" brushRef="#br2" timeOffset="-152133.29">24024 5697 0,'0'-17'15,"18"17"1,-1 0-1,54 35 1,-18 36 0,0 17-1,-18-35 1,-35 17 0,0-52-1,0-1 48,-18-52-48,-17-88-15,0 52 16,35-17 0,-18 0-1,18 53 1,0 17-1,18 18 17,17 0-17,0 0-15,71 35 16,-35 36 0,-18-18-1,0-18 1,-18-17-1,-17-1 1,-18-34 47,17-54-48</inkml:trace>
  <inkml:trace contextRef="#ctx0" brushRef="#br2" timeOffset="-151872.28">24659 5327 0,'35'18'0,"-17"34"16,17 1-16,-35-35 15,18 53-15,35-1 32,-35 18-32,-18-17 31,0-53-31,0-1 16,-18-17-1,-88 0 1</inkml:trace>
  <inkml:trace contextRef="#ctx0" brushRef="#br2" timeOffset="-151657.55">24606 5644 0,'0'0'0,"0"-17"16,53 17-16,-35 0 15,52-18 1,19 1-1,-19-1 1,-52 0 0,-1 18-1</inkml:trace>
  <inkml:trace contextRef="#ctx0" brushRef="#br2" timeOffset="-150639.15">22049 7920 0,'-89'70'31,"36"19"-31,36-19 16,-1 54-16,18 17 16,0-35-1,35-18 1,18-53 0,36-17-1,-1-18 1,-35 0-1,17-36 1,-17-52 15,0-18-15,-53 18 0,0-18-1,-18 36 1,-17 17-1,-18 35 1,18 1 0,0-19-1,-1 19 1,19 17 31,-18 0-32,-1 17 1,19 19-16,-1-1 16,-35 18-1,35-18 1,18 0 0,0-17-1</inkml:trace>
  <inkml:trace contextRef="#ctx0" brushRef="#br2" timeOffset="-149108.45">22648 7796 0,'-17'0'32,"-1"0"-17,-17 0 1,17 0 0,-17 0-1,0 0 1,-18 0-1,0 0 1,0 71 15,35-71-31,-17 53 16,35-36 0,0 19-1,0 17 1,0-18-1,18 18 1,70-18 0,-35-17-1,-18-18 1,0 0 0,0-35 15,-35-107-16,0 37 1,0 34 0,0 18 15,0 35-15,53 18 77,-17 36-77,17 17-16,-18 17 16,18 1-16,35 70 15,-17-35 1,-36 17-1,-35-105 1,17-1 15,-17-34 16,0-1-31</inkml:trace>
  <inkml:trace contextRef="#ctx0" brushRef="#br2" timeOffset="-148769.5">23019 7708 0</inkml:trace>
  <inkml:trace contextRef="#ctx0" brushRef="#br2" timeOffset="-148472.45">23142 8026 0,'0'-18'47,"18"0"-47,-1 18 47,-17-17-31,36-19-1,-19 36-15</inkml:trace>
  <inkml:trace contextRef="#ctx0" brushRef="#br2" timeOffset="-147808.89">23424 7514 0,'-35'0'16,"35"35"0,-35 18-1,35-17 1,0-1 0,0 18-1,18 17 1,-18-52-1,35 0 1,-18-18 0,19 0-1,-19 0-15,19 0 16,-1-36 0,-35 1-1,0-35 1,0-1-1,0 18 1,-18 18 0,-17 17 15,17 18 0,1 0-15,-1 0-16,0 0 15,-17 18 1,0-1 0,35 19-16</inkml:trace>
  <inkml:trace contextRef="#ctx0" brushRef="#br2" timeOffset="-147290.56">23760 7391 0,'0'17'31,"0"19"-15,0-19-16,0 36 15,0-35 1,35-1-1,0 1 1,18-18-16,0 0 16,-35 0 15,70-18-15,-88-87-1,0 16 1,0 36-1,-18 18 1,1 0 0,-36 17-1,-18 1 1</inkml:trace>
  <inkml:trace contextRef="#ctx0" brushRef="#br2" timeOffset="-144743.31">19244 5574 0,'-18'-18'32,"1"1"-32,-1-1 15,0 0 17,1 18-17,-18-17-15,-1-1 31,19 18-15,-19-18-16,-17 1 16,18-1-1,18 0 17,-36 1-17,0 17 1,17 0-1,-17 0 1,-17-18 0,17 1-1,0 17 1,-17-18 0,17 18-1,-18 0 1,-17-18-1,17 18 1,1 0 0,-36-17-1,18 17 1,17-18 15,36 18-31,0 0 16,-1 0-1,-17 0 1,1 0 0,-19 0-1,36 0 1,-36 0 0,-17 0-1,35 0 1,18 0-1,-36 0 1,18 0 0,0 0-1,-17 0 1,-1-18 15,18 18-15,0 0-1,-17 0 1,17 0 0,-18 0-1,18 0 1,1 0 0,16 0-1,-17 0 1,-17 0-1,-1 0 1,18 0 0,0 0-1,18 0 1,-53 0 15,17 0-15,1 0-1,17 0 1,-18 0 0,1 0-1,17 0 1,18 0 0,-1 0-16,19 0 15,-54 0 1,18 0-1,36 0 1,-19 0 0,1 0-1,0 0 1,-1 18 15,-16-18-15,-1 0-1,35 18 1,-35-18 0,0 17-1,18-17 1,-18 0 0,0 18-1,18 0 1</inkml:trace>
  <inkml:trace contextRef="#ctx0" brushRef="#br2" timeOffset="-143743.65">14834 5380 0,'0'0'0,"-53"17"15,18-17 1,0 18-16,-18 0 31,35-18-31,-17 17 16,-18 19-1,18-36 1,-18 0 0,0 17-1,18-17 1,-1 0 0,-34 18-1,-18 17 1,35-35-1,-18 0 1,18 0 0,18 0-1,-36 18 17,1-18-17,17 18 1,0-18-1,35 0 1,-52 35 0,17-35-1,18 0 1,-18 17 0,0-17-1,18 0 1,-1 0-1,-52 36 1,53-19 0,-18-17-1,0 18 1,0 0 15,0 17-15,18-35-1,-18 0 1,35 18 0,-52-1-1,-1 18 1,18-17 0,-70 17-1,70 1 1,-18-36-1,18 17 1,18 36 0,-18-53-1,0 18 1,18 17 15,0-17-15,-53 35-1,52-18 1,1-35 0,-18 53-1,0-35 1,18 34 0,0-34-1,-71 53 1</inkml:trace>
  <inkml:trace contextRef="#ctx0" brushRef="#br2" timeOffset="-142561.3">11465 6562 0,'-88'53'16,"70"-36"-1,-34 1 1,-1-1 0,17 36-1,1-17 1,-36-19 0,36 1-1,-18 35 1,-53 17-1,89-52 1,-36 17 0,-18 1-1,71-19-15,-88 19 16,35 16 15,36-16-15,-36-1-1,17 0 1,1 1 0,0-19-1,0 18 1,-1 18 0,19-17-1,-19-19 1,19 19-1,-19 17 1,-16 17 0,16-17-1,19 0 1,-54 35 15,36-53-15,-18 36-1,35-36 1,-35 0 0,18 36-1,-18-18 1,35 0 0,-17-18-1,-35 36 1,52-54-1,-17 19 1,-1-1 0,1 0-1,0 0 1,35-17 0,-53 35 15,35-53-16,-17 53 1,17-53 0,18 18-1,-17-1-15,-1-17 16,1 35 0,-1-17-1,-17 0 1,-1 17 31</inkml:trace>
  <inkml:trace contextRef="#ctx0" brushRef="#br2" timeOffset="-141478.59">9137 8326 0,'-18'-18'62,"1"18"-15,17 18-47,-18-1 16,0 18-16,1 36 15,-36 0 1,-71 70 0,19 35-1,-72 0 1,71-17 0,36-71-1,52-70 1,36-18 140,-1 0-140,1 0-16,17 0 15,-17 0 1,0 0 0,17 0-1,18-53 1,-18 53-1,0 0 1,-17 0 15,17 0-31,-17 0 16,35 0 0,0 0-1,-18 0 16,-17-18-31,-1-17 16,1 35 0,0 0-1,17-17 1,18-36 0,-18 35-1,36-17 1,-54-1-1</inkml:trace>
  <inkml:trace contextRef="#ctx0" brushRef="#br2" timeOffset="-139873.68">12030 7214 0,'0'-35'0,"0"17"31,0-17-15,-36 17 0,1 18 15,18 0-16,-125 0 1,125 0 0,-36 0-1,-18 0 1,18 0-16,18 18 16,-18 35-1,18-18 1,17 1-1,18-1 1,0 35 0,0-34-1,18 34 1,17-52 0,36-18-1,-18 0 16,0 0-15,35 0 0,0 0-1,35 0 1,-17 0 0,-18 0-1,-35 0 1,-35 0-1,17 0 1,-17 0 0,35 35-1,-36-17 1,1 17 0,17 0-1,-35 18 16,0 0-15,-17-18 0,-89 18-1,-18 0 1,-17 0 0,71-53-1,35 18 1,-1-18-1,19 0 1,-19-35 0,19-1-1,-19 1 1,36 17 31,0 1-47,0-36 31,124-18-15,17 36-1,0 0 1,0 17 0,-53 18-1,-35 0 1,-17 0-16,-19 0 15,19-18 1,-1 18 62,-18 0-78</inkml:trace>
  <inkml:trace contextRef="#ctx0" brushRef="#br2" timeOffset="-138879.95">12647 7073 0,'0'0'0,"-18"0"0,18 18 31,0-1-15,0 1-1,0 35 1,18 0 0,70 0-1,0-36 1,18-17-1,-35 0 1,-18 0 0,-18-35-1,-35-35 1,0 17 0,0 0-1,0 18 16,0 70 94,71 35-109,-54-17-16,19-17 16,16 52-1,-34-35-15,-18 17 16,0 1 0,0-1-1,-70 19 16,-54 16-15,1-87 0,52-18-1,-52 0 1,34-18 0,36-35-1,18 18 1,35 18-1,0-36 1,0 0 0,141-71-1,-17 18 1,17 18 0,-88 71-1</inkml:trace>
  <inkml:trace contextRef="#ctx0" brushRef="#br2" timeOffset="-138144.8">13441 6879 0,'0'18'31,"17"17"-15,19 36-16,17 17 16,-53-35-1,17-18 1,-17-17 15,0-1-15,0-34 46,0-54-46,0 53-16,-35-70 15,35 71 1,0-19-16,0 19 47,0-1-47,0 0 16,0-17-1,53 35 1,-35 0-1,52 0 1,-35 0 0,1 0-1,17 35 1,-36-35 0,36 53-1,-35-53 1,-1 18 15,1-18 0,0 0-15,17-35-16,36-36 16</inkml:trace>
  <inkml:trace contextRef="#ctx0" brushRef="#br2" timeOffset="-137544.33">14182 6579 0,'0'-17'31,"-18"17"0,0 0 0,18 17-15,0 1-16,0 17 16,0 53-1,0-35 1,0 0 0,0-35-1,0 17 1,18-17-1,17 17 1,1-35 0,-19 0-1,36 0 1,-18-18 0,1 1-1,-19-1 1,1 1 15,0-1-15,-18 0-1,0 1 1</inkml:trace>
  <inkml:trace contextRef="#ctx0" brushRef="#br2" timeOffset="-134497.34">8714 10689 0,'17'0'47,"1"0"-16,0 0 0,-1 18-15,1-1-16,17-17 16,18 36-1,35-19 1,-35 19 0,18-36-1,-18 17 1,-1-17-1,19 18 1,17-18 0,-17 0-1,-18 35 1,0-17 0,-18-18-16,18 0 15,17 0 1,19 0 15,34 17-15,36 36-1,17-53 1,36 0 0,-53 0-1,-18 0 1,-71 0-1,1 0 1,-1 0 0,54 0-1,88 0 1,-1 0 0,-70 0-1,-17 0 1,-36 0-1,0 0 17,-17-17-17,17-36 1,18 35 0,-36 1-1,36 17 1,53-53-1,-53 53 1,17-18 0,-35 0-1,36 1 1,17-19 0,-35 36-1,35 0 1,-53-35-1,0 0 17,18 35-17,-53-18 1,106 1 0,-18-1-1,0-17 1,0 17-1,-17-17 1,-1-18 0,-35 35-1,36-35 1,-36 53 0,35-35-1,71-36 1,-35 36 15,18-35-15,34-36-1,-70 53 1,0-18 0,1 18-1,-19 0 1,18-17-1,0 17 1,-17 0 0,17-17-1,0 17 1,35-36 0,-35 1-1,106-53 16,-158 88-31,34-17 32,1-1-17,17-35 1,-18 53 0,-70 18-1,18-18 1,-18 36-1,35-36 1,-53 35 0,-17 0-1,70-35 1,-53 36 0,53-1-1,-52-17 1,-1 17-1,0-17 17,-17 17-17,35 1 1,-36-1 0,54-17-1,-53 17 1,17 18-1,0-35 1,-17 17 0,-1 18-1,-17-17 1,18 17 0,17-36-1,-17 19 32</inkml:trace>
  <inkml:trace contextRef="#ctx0" brushRef="#br2" timeOffset="-133592.68">18715 8184 0,'0'-17'16,"35"17"46,0 0-62,36 0 16,-18 0-16,88 0 15,-53 0 17,-53 0-17,-17 0 1,35 0 140,-35 70-140,-18 1-1,0-36-15,0 0 16,0 1-16,0-1 16,0 0-1,0 36 1,0-36 0,0-17-1,0-1 48</inkml:trace>
  <inkml:trace contextRef="#ctx0" brushRef="#br2" timeOffset="-132582.09">16686 6244 0,'-17'0'47,"-1"0"15,0 18-62,18 17 16,0 0 0,0 18-16,0-35 15,0 35 1,36 0-1,-1 0 1,0-18-16,1 0 16,105 36-1,-88-71 1,-18 0 0,0 0-1,-17 0 1,17 0-1,-17 0 1</inkml:trace>
  <inkml:trace contextRef="#ctx0" brushRef="#br2" timeOffset="-132168.93">17127 6703 0,'18'-18'0,"35"0"31,-124 54-31,160-89 16,-72 18-16,1 35 15,-18-36 1,0-34-1,0 34 1,-35-16 0,-18 16-1,17 1 1,19 17 0,-19 1-1,-34-19 1,17 1-1,35 35 1,-17 0 15,0 0 1,-1 0-17,1 0 1,18 0-1</inkml:trace>
  <inkml:trace contextRef="#ctx0" brushRef="#br2" timeOffset="-131160.68">17251 6138 0,'0'0'0,"-35"0"15,17 0 1,0 0 0,1 0-1,-1 0 16,0 0 1,18 18-17,36 17 1,69 18 0,-16-18-1,16-17 1,1 0-1,0-18 1,-88 17 0,17 19 15,-17-19-15,-18 19 15,0-19-16,-71 1 1,-35-18 0,0 0-1,71 0 1,-18-18 0,53 1-1,0-1 1,0-17-1,0-1 1,0 19 0,0-1 15,0 0-31,0 1 16,-17-36-1,17 35 1,-18 1-1,-17-36 1,-1 17 15</inkml:trace>
  <inkml:trace contextRef="#ctx0" brushRef="#br2" timeOffset="-130681.59">17692 6050 0,'0'35'156</inkml:trace>
  <inkml:trace contextRef="#ctx0" brushRef="#br2" timeOffset="-130400.2">17868 6279 0</inkml:trace>
  <inkml:trace contextRef="#ctx0" brushRef="#br2" timeOffset="-129410.22">17974 6050 0,'0'0'0,"53"-18"0,17-17 16,-34 18-1,-19-1 1,-34 18 47,-1 0-63,-35 0 15,36 0 1,-89 18-1,70-1 1,19-17 0,-1 18-1,1 17 1,-1-17 0,18 35-1,-18 0 1,18 0-1,0-36 1,0 1 0,18-18 31,0 0-16,17 0-16,0 0 1,36 0 0,-18 0-1,-18-18-15,0 18 16,18 0 0,35 0-1,-17 0 1,-54 0-1,1 18 17,-18 17-1,0-17-15,0-1-1,-35 1 1,0 17-1,17-17 1,0-18 0</inkml:trace>
  <inkml:trace contextRef="#ctx0" brushRef="#br2" timeOffset="-128657.23">18344 6032 0,'-35'0'16,"18"0"0,-1 0-16,-17 0 15,17 0-15,0 18 32,18 17-17,0 1 1,36-19-1,34 1 1,-35-18 0,-17 0-1,35 0 1,-53-35 15,18 17 16,35 18-16,-36 18-15,1 17 0,35 53-1,-36-70 1,19 70-1,-19-70 1,-17-1 0</inkml:trace>
  <inkml:trace contextRef="#ctx0" brushRef="#br2" timeOffset="-128151.64">18644 6103 0,'0'18'109,"0"-1"-93</inkml:trace>
  <inkml:trace contextRef="#ctx0" brushRef="#br2" timeOffset="-127913.66">18732 6350 0</inkml:trace>
  <inkml:trace contextRef="#ctx0" brushRef="#br2" timeOffset="-126967.28">18962 6015 0,'-18'53'47,"1"-53"-32,17 35 1,0-17-16,0-1 16,0 36-1,0-17 1,0 16-1,17-34 1,1-18 0,-1 0-1,1 0 17,0-18-17,17-17-15,-35 18 16,0-36-1,0 0 1,0-18 0,0 53-1,0-34 1,-18-1 15,-17 53-15,17 0-1,-17 0 1,18 0 0,-1 0-1,18 17 17,0 36-17,35-35 1,18 17-1,0-35 1</inkml:trace>
  <inkml:trace contextRef="#ctx0" brushRef="#br2" timeOffset="-125452.45">18856 5962 0,'18'0'31,"-1"0"-31,19 0 15,-1 0-15,0-18 16,-17 1 0,-18-1-1,-36 36 110,-16-1-109,-1 19-16,17-19 16,-17 36-16,36-18 15,-1 1 1,18-19 15,0 1-31,0 35 16,0-35-1,0-1 17,0 1-17,18-18 16,35-35-15,-36-18 0,19 35-1,-36 0 1,35 18 0,18 0 15,-36 0-16,19 0 1,-1 18 0,-17 0-1,-18 52 1,0-17 15,0-35-15,-18 52-1,0-52 1,-17-18 0,17 0-1,1 0 1,-1 0 0,18-18-1,0-35 1,0 18-16,88-35 15,-35 52 1,-17 18 0,16 0-1,-34 0 1,35 0 15,-35 0-15,35 0-1,-18 0 1</inkml:trace>
  <inkml:trace contextRef="#ctx0" brushRef="#br2" timeOffset="-124952.54">19332 6032 0,'-35'0'16,"17"0"-1,18 36 17,0-19-1,0 1 0,18-18-15,0 0-16,17 0 15,0-18 1,-17 18 15,-1 0-15,36 0 31,-35 18-47,-18 17 15,0 1 1,0-1 15,0-17-15,-18 17-1,-35-18 1,-35 1-16</inkml:trace>
  <inkml:trace contextRef="#ctx0" brushRef="#br2" timeOffset="-121825.78">18397 3492 0,'0'18'47,"0"0"-32,0 123 1,0-53-16,0-35 16,0 35-1,0-35-15,0 123 16,0 19 0,0-37-1,0-52 1,0-35-1,-17-54 1,17 1 0,0 0 109,0-1-125,0 1 15,0 17-15,17 0 16,1 1 0,-18-19-1,0 1 1</inkml:trace>
  <inkml:trace contextRef="#ctx0" brushRef="#br2" timeOffset="-121270.71">18150 4815 0,'0'0'0,"0"18"15,0 0-15,0 70 31,18-35-15,53 17 0,-18-34-1,-18-19 1,-18 1 0,1-18 15,0 0-31,17 0 15,53 0 1,36-18 0,-1-35-1,-35 18 1,-88 17 0</inkml:trace>
  <inkml:trace contextRef="#ctx0" brushRef="#br2" timeOffset="-120720.39">18874 4798 0,'-18'35'16,"18"-17"-1,0-1-15,-18 1 16,1 0-1,-36 70 1,0-35 0,-18 0-1,1 17 1,34-52 0,36-1-1,-17-17 1</inkml:trace>
  <inkml:trace contextRef="#ctx0" brushRef="#br2" timeOffset="-118871.56">21061 9278 0,'17'-18'16,"1"-17"-1,35 17 1,-35 18-16,-1 0 15,19-17 1,-1-18 0,35 17-1,54 0 1,70-52 0,88-18-1,-35 35 1,-18-36 15,36-16-15,-106 34-16,70-35 15,18 0 1,-71 71 0,1-35-1,-36-19 1</inkml:trace>
  <inkml:trace contextRef="#ctx0" brushRef="#br2" timeOffset="-118512.81">24007 8149 0,'158'-53'16,"-52"18"0,-547 211-16,618-264 15,281-35-15,-370 105 16,18-35-16,35 18 16,0-36-1,-17 1 16,-18 52-15,17-35 0,-17 0-1,-35 18 1,-36 17 0,-18 18-1,1 0 1,0-17 93</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4:54:47.169"/>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definitions>
  <inkml:trace contextRef="#ctx0" brushRef="#br0">8132 4198 0,'17'0'94,"1"0"-94,-1 0 15,1 0 1,53 0-1,-1-18 1,1 1 0,-1 17-16,36-36 15,53 19 1,-53 17 0,52-35 15,-16 35-16,-19-36 1,18 19 0,-35 17-1,17 0 1,54 0 0,35 0-1,-1 0 1,71 0-1,-105 0 1,-1 0 0,124 0-1,53 0 1,53 0 15,-18 0-15,-89 0-1,19 0 1,-18 0 0,53 0-1,-1 0 1,160 0 0,-142 0-1,18 0 1,18 0-1,70 0 1,-35 0 0,-53 0-1,36 0 1,17 0 15,-89 0-15,-52 0-1,53 0 1,88 0 0,317 0-1,-317 0 1,18-36 0,-106-34-1,88 17 1,35-18-1,-17 18 1,-18-35 0,-18 18-1,-70 17 1,-18 35 15,35-52-15,-158 34-1,-53 1 1,123 17 0,18 1-1,0-19 1,141-34 0,105 70-1,54-88 1,-229 35-1,-230 35 1,-88 18 0,-36 0 234,-17 35-250,0 18 15,0-35-15,18 70 16,-18-35-16,18 123 16,52 54 15,-52-19-16,-18 54 1,0-71 0,0 18-1,0-36 1,0 53 0,0-123-16,0 159 15,0-53 1,-36 52-1,19-35 1,-1-17 0,18 53-1,0-36 1,0 71 0,-17-53 15,-19 0-16,1 176 1,35-282 0,0 212-1,0 264 1,-18-229 0,1 53-1,-54-70 1,18-36-1,18 18 1,-36-18 0,18 18-1,36-54 1,-18-16 0,-36-1 15,53-176-16,18 17 1,0 71 0,0-35-1,0 35 1,-17 0 0,-19-88-1,19 53 1,-1-36-1,1 36 1,-36 158 15,35-123-15,18-88-16,-53 71 31,53-36-15,-18-18-1,1-17 1,-1-18 0,18 53-1,-35-53 1,17 18 0,1 18-1,17-36 1,0 53-1,-53 0 1,35 53 0,0-53-1,1 18 1,-19 35 0,19-35-1,-1 0 16,1-18-15,-19 17 0,36-34-1,0-1 1,-17-34 0,-1 16-1,0 19 1,18-36-1,-35-17 1,35-36 0,0-17-1,-18 17 17,18-17-32,-17-1 31,-18 1-16,-36-1 1,-35 19 0,-70-19-1,-300 19 1,52 34 0,-87 36-1,-54-35 1,-87 70-1,-19 35 1,160-141 0,35-35-1,70 0 1,18 0 0,-18 0 15,71 0-16,-212 0 1,159 0 0,71 0-1,17 0 1,0 0 0,88 0-1,1 0 1,-54 0-1,53 0 1,1 0 0,-107 0-1,-35 0 1,-193 0 15,263 0-15,36 0-1,-17 0 1,105 0 0,-17 0-1,-71-53 1,-71 18 0,-35 35-1,36-17 1,-18-36-1,70 53 1,-17 0 0,106 0-1,-36 0 1,0 0 0,36 0-1,-36 0 16,-35 0-15,53 0 0,-194 0-1,-88 0 1,35 0 0,123 0-1,142 0 1,88 0-16,-53 0 15,0 0 1,0 0 0,-18 0-1,0 0 1,-17 0 0,-54 17-1,-122-17 16,-89 0-15,-53 0 0,88 0-1,0 0 1,71 0 0,247 0-1,70 0 95,18-17-64,0-19-30,0 1 0,0-18-1,-17-17 1,-1-107 0,-35-105-1,18-71 1,-53-105-1,35-36 1,-35-18 0,17-17-1,0-35 1,1 87 0,35 266-1,-36-177 1,36 17-1,17 124 1,-52 0 0,52 0-1,0-17 1,-35-36 0,53 0-1,0-17 1,0 34-1,0-87 1,0 17 0,0-211-1,0 176 1,0-18 0,0 71-1,53-18 16,18 18-15,17 0 0,0-36-1,-52 71 1,52-17 0,-18 17-1,18 71 1,-35 35-1,0-36 1,18 54 0,-36 17-1,18 1 1,-18-19 0,18 36-1,-17 18 16,16-1-15,-16-35 0,17 18-1,-18 0 1,18-18 0,0 71-1,-18 35 1,18 0 15,-35 36-15,34-19-1,19 1 1,35 18 0,-36 17-1,1-18 16,52-35-15,-70 35-16,0 1 16,212-54-1,17-17 1,0 0 0,1 17-1,-1-17 1,18 0-1,-71 70 1,-53 1 0,-105-19-1</inkml:trace>
  <inkml:trace contextRef="#ctx0" brushRef="#br0" timeOffset="1101.98">8096 7073 0,'0'35'63,"0"-17"-48,0 35-15,18-18 16,17 36-16,-17-18 16,17 88-1,0-71 1,1 19 0,-19-54-1,-17 0 1,0 0-1,18-17 1</inkml:trace>
  <inkml:trace contextRef="#ctx0" brushRef="#br0" timeOffset="1553.13">8026 6897 0,'17'0'78,"1"0"-78,17 0 16,71 35 0,-71-17-1,36-1 1,-18 19 0,0-36-1,-36 0-15,19 0 16,-19 0-1</inkml:trace>
  <inkml:trace contextRef="#ctx0" brushRef="#br0" timeOffset="1953.28">8502 6756 0,'-18'0'15,"18"35"1,-17-17-16,17 35 16,0-18-16,-18 18 15,0 53 1,1-54 0,-1 1-1</inkml:trace>
  <inkml:trace contextRef="#ctx0" brushRef="#br0" timeOffset="2343.73">8802 6809 0,'0'0'0,"70"70"16,-52 1-16,35 35 31,17 35-15,-52-71-1,0 1 1,-1-36 0,-17-17-1,18-18 1</inkml:trace>
  <inkml:trace contextRef="#ctx0" brushRef="#br0" timeOffset="3434.85">9278 7038 0,'0'-18'32,"-18"1"-17,1 17 1,-1 0 0,0 0-16,-17 0 15,0 0 1,0 0-1,17 0 1,-17 35 0,35-17-1,-18 52 1,18-17 0,0-18-1,18 18 1,52-35-1,-17-18 1,-18 0 0,1 0-1,17 0 1,-18-71 0,-17-70-1,-18 88 1,0 36 15,0-1 0,-18 18 16,18 18-31,0-1-1,18 54 1,87-1 0,-87-52-1,0 0-15,17-18 16,-17 0 0,-1 0-1,1 0 1,17-106 15,-35 71-31</inkml:trace>
  <inkml:trace contextRef="#ctx0" brushRef="#br0" timeOffset="3935.74">9472 6844 0,'0'0'0,"-18"0"32,18 18-1,0 17-31,0 0 16,0 0-1,18 1 1,0-36-1,88 0 17,-36 0-17,-17 0 1,-18 0-16,-17 17 16,0 1-1,-18 0 1,0 34-1,0-16 1,0 17 0,-53 17-1,-53-52 1,71-18 0,-1 0-1,1 0 1,-18-18-1,35-17 1</inkml:trace>
  <inkml:trace contextRef="#ctx0" brushRef="#br0" timeOffset="4344.09">9772 6544 0,'0'35'31,"0"1"-15,0 16-16,18-16 16,-1 17-1,36 17 1,-18 18 0,1-52-1,-19-19 1,1 1-1</inkml:trace>
  <inkml:trace contextRef="#ctx0" brushRef="#br0" timeOffset="4617.2">9772 6914 0,'0'-35'32,"18"18"-32,34-1 15,-16 18 1,-1-18-1,159-35 1,-88 18 0,-36 17-1,-17 18 1,-35-17 0</inkml:trace>
  <inkml:trace contextRef="#ctx0" brushRef="#br0" timeOffset="5500.87">10425 6650 0,'0'-18'109,"0"1"-93,0-1 15,-36-17-15,1 35-16,-53 0 15,-18 0 1,18 0-1,53 17 17,17 19-17,18-1 1,0 18 0,53-36-1,70-17 1,-52 0-1,-36 0 1,0 0 0,1 0-1,-19 0 1,19-17 0,-19-1-1,1-17 1,-1 0-16,-17-1 47,53 36 62,-53 18-109,36 17 16,-1 0-16,-17-17 15,-18 0-15,0-71 78,0-18-78,0 18 16,0-17-16,0 17 16,0 0-1,0 18 1,0 17 0</inkml:trace>
  <inkml:trace contextRef="#ctx0" brushRef="#br0" timeOffset="6816.22">24007 3986 0,'0'0'0,"-71"0"31,36 0-31,-1 0 16,-34 0-1,-1 0 1,18 0 0,36 0-1,-1 0 17,18 36-17,0-19 16,0 1-15,18 0 0,-18-1-1,35 18 1,0 1 0,18-19-1,-18 1 1,-17 0-1,0-1 1,52 36 0,-34-17-16,34 16 15,-52 19 1,-18-53 15,0-1 16,-35-17-31,-1 0-16,-87 36 31,-18-36-15,105 0-16,-34 0 15,17 0 1,18 0-1</inkml:trace>
  <inkml:trace contextRef="#ctx0" brushRef="#br0" timeOffset="7464.07">24042 4110 0,'0'35'63,"0"-17"-48,0 17-15,17-17 16,-17 17-16,18 18 16,53 17-1,-54 1 1,19-36-16,-19 1 31,1-36 47,-1-18-78</inkml:trace>
  <inkml:trace contextRef="#ctx0" brushRef="#br0" timeOffset="8298.89">24536 4198 0,'-18'0'16,"0"0"-1,1 0 1,-1 0-1,-35 0 1,53 18 15,0 17-15,0-17 0,0 35-1,0-36 16,0 1-15,18-18 47,-1-18-48,-17 1 1,0-19-1,0 1 1,0 0 0,18 52 93,17 19-93,-17-36-16,0 17 15,-1-17 1,19 18 0,-19-18-1,1 0 1,0 0-1,-18-18 1</inkml:trace>
  <inkml:trace contextRef="#ctx0" brushRef="#br0" timeOffset="8649.61">24642 4163 0,'35'17'47,"0"19"-47,-35-19 16,35-17-1,-17 18 1,0-36 31,-18 1-47,0-36 16,0 17-1,0 1 1</inkml:trace>
  <inkml:trace contextRef="#ctx0" brushRef="#br0" timeOffset="9265.84">25047 4022 0,'18'0'47,"-1"-18"-16,1 0-16,-18 1 1,0-1 15,0 0-15,-53 18 0,0 0-1,36 0 1,-1 0-1,-17 0 1,35 18 0,0 17 15,0-17-31,0 17 16,0-17-1,17-18 1,19 18-1,34-18 1,-52 0-16,105 0 31,-17-18-31,0-17 32,-35-1-17,-19 19-15</inkml:trace>
  <inkml:trace contextRef="#ctx0" brushRef="#br0" timeOffset="9584.33">25559 3704 0,'0'18'16,"0"17"-1,0-17-15,0 17 16,0 0 0,0 1-1,0-19 1,0 18 0,0 1-1,17 17 1,1-18-1,0 0 1,-18-17 0</inkml:trace>
  <inkml:trace contextRef="#ctx0" brushRef="#br0" timeOffset="11614.61">22966 17321 0,'-18'0'16,"1"-17"15,-19-1-15,19 0-16,-89-17 31,71 35-15,-36-17-16,-17 17 15,0-36 1,-36 36 0,89 0-1,0 0 1,17 0 0,0 0 15,18 18-16,0 0 1,0-1 0,0 1-1,18-1-15,35 19 32,35 17-17,35-18 1,72 18-1,-72-53 1,-52 17 0,-36 1 15,-18 17-15,-17 1-1,0 17 1,0 0-1,0-36-15,-17 18 16,-107-17 0,-70 17 15,0-35-15,88 0-1,54 0 1,52-17 15,0-1-15,-18 0-1,0 1 1</inkml:trace>
  <inkml:trace contextRef="#ctx0" brushRef="#br0" timeOffset="12298.84">23213 16969 0,'0'17'62,"0"19"-46,0-1-16,0 18 15,35 53 1,36 70 0,-18-70-1,-36-36 1,1-17-1,17-17 1,-17-36 47,-18-18-63,0 0 15,0 1 1,17-36-1,1 53-15</inkml:trace>
  <inkml:trace contextRef="#ctx0" brushRef="#br0" timeOffset="13186.34">24042 17110 0,'0'0'0,"-35"0"31,-18 0-31,17-36 16,19 36-1,-1 0 17,0 0-1,1 18-16,-19 17 1,36-17-16,0 35 16,-17-35-1,17 17 17,0-18-17,17 1 1,1-18-1,17 18 1,-17-18 0,0 0-16,52 0 15,36 0 1,-53-18 0,-35-17-1,-18 0 1,0-1-1,0-17 1,0 18 0,0 0 15,-18 35 0,18 17-15,0 1-1,0 53 1,0-18 0,53-18-1,-18 0 1,-17-17 0,17-18-1,-17 0 1,17 0-1</inkml:trace>
  <inkml:trace contextRef="#ctx0" brushRef="#br0" timeOffset="13656.17">24324 17127 0,'18'0'78,"17"36"-78,-17-19 16,17 19-1,-18-36-15,1 17 16,17 1-16,1-18 16,-1 0-1,-17 0 1,17 0 31,-17 0-32,-18-53 1,0-35 0,0 17-1,-18 54 1</inkml:trace>
  <inkml:trace contextRef="#ctx0" brushRef="#br0" timeOffset="14313.15">24924 17039 0,'17'0'31,"1"0"-15,17 0 0,-17-17 15,-18-1-31,0 0 15,0 1 17,0-19-32,0 19 15,-18-19 1,-35 36 0,36 0-1,-1 0 1,-17 0-1,17 0-15,18 18 47,0 0-47,0-1 16,0 19 0,18-1-1,17-17 1,18 17-1,-18-35 1,1 0 0,16 0-1,-16 0 17,-1 0-17,18 0 16,0 0-15,17-35 0</inkml:trace>
  <inkml:trace contextRef="#ctx0" brushRef="#br0" timeOffset="15552.49">25770 16845 0,'0'-18'16,"0"1"-1,0-1 16,0 1-31,0-1 32,0 0-32,0-17 31,0 17-15,0-17-16,0 17 31,0-17-16,18 35 1,-18-17 0,35-1-1,1 18 1,-1 0 0,-17 0-1,-1 0 1,1 18-1,-1-1 1,-17 18 15,0-17-31,0 35 16,0-18 0,0 1 15,0 34-16,18-88 142,0 18-142,-1 0-15,19 0 32,-1-17-32,-17 17 15,-1-18 1,1 18-1,-1-17 1,1 17 31,0-18-47,-1 18 16,19 0-1,-36-18 1,35 18 46,-17 0-30,-1 0-17,18 0-15,-17-17 16,0 17-1,17 0 1</inkml:trace>
  <inkml:trace contextRef="#ctx0" brushRef="#br0" timeOffset="19361.48">1270 7003 0,'-18'0'63,"1"0"-48,-19 0 17,19 17-17,-18 1-15,-18 35 31,17-36-31,36 1 16,-17 53 0,-19 34-1,36-16 1,0 52 0,0-35-1,71 17 1,35 1-1,17-36 1,-17-71 0,-88 1-16,70 0 15,-35-18 1,-36 0 0,36 0-1,-35 0 1,35-36 15,-18 1-15,18-18-1,-35 18 1,-18 0 0,0-1-1,0-34 1,0-1-1,0 36 1,-18-88 0,1 87-1,-1-17 1,18 0 0,0 36-1,-35-36 16,-1 18-15,19-36 0,-19 36-1,-17-1 17,36 1-17,-18 18 1,-1-19-1,19 19 1,-19-1 0,36 0-1,-35 1 1,17 17 15,1 0 0,-18 0-15,17 0 15,0 0-15,18 17 0</inkml:trace>
  <inkml:trace contextRef="#ctx0" brushRef="#br0" timeOffset="20296">1587 8079 0,'0'35'78,"0"18"-78,0 17 16,0-34-16,36 34 16,-36 1-1,17-1-15,-17 18 16,0 36 0,18-53-1,-18-1 1,35 1-1,-35-1 1,18 1 0,0-36-1,-18-17 1</inkml:trace>
  <inkml:trace contextRef="#ctx0" brushRef="#br0" timeOffset="20848.54">1729 8625 0,'0'-17'47,"-18"17"-31,0 17-1,1-17-15,-36 89 16,35-36-16,-17-1 16,-36 54-1,36-70-15,17 34 16,1-70 0</inkml:trace>
  <inkml:trace contextRef="#ctx0" brushRef="#br0" timeOffset="21391.39">1552 8731 0,'18'0'31,"-1"0"-31,1 18 15,53-18 1,35 53 0,35-36-1,-53 54 1,-35-71 0,-36 35-1,19-17 1,17 17-1,-18-17 17,0 17-17</inkml:trace>
  <inkml:trace contextRef="#ctx0" brushRef="#br0" timeOffset="21922.02">1729 9349 0,'0'17'63,"0"1"-48,0 17 1,-18 53 15,18-35-31,-18-17 16,18-1-1,0-18 1,-17 19 0</inkml:trace>
  <inkml:trace contextRef="#ctx0" brushRef="#br0" timeOffset="22353.32">1834 9366 0,'0'0'0,"36"0"15,87 18 1,1 17-1,17 18 1,-53-35 0,-17-1-1,-1-17 1,-35 36 0,1-19-1,-1-17 1,-17 0-1,-1 0 32,1 0-31</inkml:trace>
  <inkml:trace contextRef="#ctx0" brushRef="#br0" timeOffset="23521.22">2752 5468 0,'-36'-18'31,"19"1"-15,-1 17 15,0 0-16,-17 0 17,0 0-17,-18 0 1,0 0 0,18 0-1,-18 17-15,-53 36 16,18-35-1,-36 70 1,1-17 0,70-18-1,0 0 1,35 35 0,1-18-1,-1 1 1,-35 17-1,36-17 17,-1 34-17,18-34 1,0 17 0,0-53-1,0 18 1,0-35-1,0 0 17</inkml:trace>
  <inkml:trace contextRef="#ctx0" brushRef="#br0" timeOffset="24158.48">1570 6438 0,'0'18'141,"0"35"-141,35 0 16,0-18-1,1 18 1,-19-18 0,54 36-1,-53-71 1,17 0-1,-18 0 1,1 0-16,17-36 16,1-34-1,-19 52 1,1 1 0,0 17-1,-18-18 63,17-17-31,1-1-47,-1 36 16</inkml:trace>
  <inkml:trace contextRef="#ctx0" brushRef="#br0" timeOffset="33521.83">2011 8520 0,'0'-18'219,"17"0"-219,1 1 16,-18-1-1,18-17 1,-1-1 0,1 1-1,-18 18-15,18-19 16,-1 19-1,1-1 1,0-35 0,-1 18-1,1 17-15,-1-17 16,19 17 15,-19-35-15,19 18-1,-1-18 1,18 18 0,-35 17-1,17-17 1,0 17 0,0-17-1,18 17 1,18-35-1,-1 36 1,-17-36 0,-17 35-1,16 1 1,19-19 15,-36 19-15,71-1-1,-53 18 1,71-18 0,-36 18-1,18-35 1,-36 18 0,54 17-1,-19-18 1,37 18-1,-19-35 1,18 17 0,-35 18-1,17 0 1,-17 0 15,53 0-15,17 0-1,18 0 1,-52 0 0,104 0-1,-104 0 1,-19 0 0,-35 0-1,-35 0-15</inkml:trace>
  <inkml:trace contextRef="#ctx0" brushRef="#br0" timeOffset="34440.42">5927 7426 0,'17'0'15,"107"0"1,-36 18 0,-388-36-16,371 18 0,264 71 15,-212-36 1,18 0 15,-52 18-15,16-18-1,19 1 1,-36-19 0,0 36-1,18-18 1,-18 1 0,0-1-1,-17 18 1,17-18-1,-35 0 1,0 1 0,18-1-1,-54-17 1,1-1 0,52 19-16,-34-1 31,17 18-16,0-18 1,-1 0 0,1 36-1,18-18 1,-18 53 0,35-1-1,-17-16 1,-1 16-1,18 19 1,-35-54 0,-17-17-1,-19-17 1,18-1 0,-17-17 15,0 17-16,-1-18 17,1 1-17,0 0 17</inkml:trace>
  <inkml:trace contextRef="#ctx0" brushRef="#br0" timeOffset="35127.82">8043 9243 0,'36'0'78,"-1"0"-62,0 0-16,18 0 0,18 0 31,17 0-16,18 17 1,-1 19 0,1-19-1,-35 19 1,-18-19 0,-18-17-1,-17 0 1,-1 0 46,1 0-30,0-17-17</inkml:trace>
  <inkml:trace contextRef="#ctx0" brushRef="#br0" timeOffset="35712.83">8996 8449 0,'0'35'62,"0"1"-46,-18 52-16,1-35 16,-1 35-16,0-53 15,-88 159 1,54-35-1,16-89 1,19 1 0,-1-53-1,0-1 1,18 19 15</inkml:trace>
  <inkml:trace contextRef="#ctx0" brushRef="#br0" timeOffset="39208.91">1640 13141 0,'71'0'78,"-36"0"-78,53-18 15,-17 1-15,0-1 16,17-17-16,176-36 16,19-17-1,52 0 1,-88 0 15,0 35-15,-71 0-1,18 0 1,-35-18 0,17 18-1,18-17 1,35 17-1,-140 35-15,87-35 16,-17 18 0,0-35-1,-18 52 1,17-17 0,-34-1-1,35 1 1,70-53 15,-35 70-15,53-17-1,-106 17 1,0 1 0,-17-36-1,17 17 1,35-16-1,-35 16 1,0 1 0,-70 0-1,17 17 1,-35 0 0,0 1-1,-18-1 16,18 18-15,0-35 0,-35 35-1,70-18 1,-35 1 0,17-19-1,-17 1 1,0 17-1,-35 18 1,-1-17 0,1 17-1,0 0 1,17-35 0,-17 35 30,-1 0-14,1 0-17,0-18 17,17 18-1,-18-18-16,1 18 17,0-17-17,-1 17 1,-17-18 78</inkml:trace>
  <inkml:trace contextRef="#ctx0" brushRef="#br0" timeOffset="40185.65">7973 10971 0,'35'0'63,"-17"0"-63,35 0 15,17 0-15,54 36 16,17 17 0,-53-36-1,0 36 1,-70-35 15,52 17-15,1 0-1,-71-17 1,70 0 0,-105-1 155,0 1-155,0 0 0,-1-1-16,-17 18 15,-35 18 1,18 0 0,-1 0-1,18 0 1,18-18-1,0-17 1</inkml:trace>
  <inkml:trace contextRef="#ctx0" brushRef="#br0" timeOffset="48473">7885 6385 0,'35'-35'94,"0"35"-79,18-18-15,-35 18 16</inkml:trace>
  <inkml:trace contextRef="#ctx0" brushRef="#br0" timeOffset="48912.54">9490 5927 0,'0'0'0,"194"-89"15,0 1 1,17 18-1,-52 34 1,-18-16 0,-35 16-1,-18-17 1,-35 18 15,-35 35-15,0 0-1,-1-35 1,1 17 15,-1 18-15</inkml:trace>
  <inkml:trace contextRef="#ctx0" brushRef="#br0" timeOffset="52168.89">10724 5415 0,'18'0'234,"0"0"-234,17 35 16,-17 1-16,-18-1 16,17 18-16,36 17 15,-35-17 1,35 106 0,-18 35-1,36 35 1,-36-123-1,-18 35 1,19-17 0,-19-18-1,36 0 1,-17 17 0,-19-35-1,19 0 1,-1 1-1,-18-54 1,-17-18 0,-35 1 109,18 0-110,-19-18-15,-17 17 16,18-17-16,-88 53 16,-19-17-1,19-1 1,0 0-1,17 18 1,-35 0 0,-53 18-1,52-19 1,-34-16 15,17 17-15,-35 0-1,53 17 1,0-35 0,35 1-16,53-19 15,36-17 1,-19 18 0,19-18-1,-19 0 1,19 0-1,-1 0 1,-35 0 0,0 35-1,-70-17 1,35 0 15,35-18-15,-71 0-1,54 0 1,34 17 0,19-17-1,-1 0 17,1 0-17,-1 0 1,18 18 156,-18-1-141,1 1-15,-1-18-1,0 0 1,-35 18 15,36-1-31,-1 1 16,1-18-1,-19 18 1,1-18 15,17 0 0,1 0 79,-1 0-1,18-18-109,0 0 16,0-17-16,0 17 15,-18-34 1,1 16 0,-54-70-1,54 71-15,-19-71 16,-34-35 0,-1 35-1,36 1 1,0-37-1,17 37 1,0 34 0,1 0-1,-1 19 1,0 16 0,18-34 15,-17 34-16,-18-34 1,35 52 0,-18-35-1,0 18 1,1-18 0,17 35-1,0-17 1,0 0-1,-18 17 1,18 1 47,0-1-48,0 0 16,35 18 1,-17 0-17,0 0 17,-1 0-32,1 0 15,-1 0 1,36 0-1,0 0 1,18-35 0,-54 35-16,36 0 15,0-18 1,18 18 15,-36-17-15,53 17-1,1 0 1,-19-35 0,-17 35-1,18 0 1,-36-18 0,53 0-1,0 18 1,-53-17-1,18 17 1,36-18 0,-19 18-1,-17-18 1,53-17 15,-36 17-15,-17 1-1,18-1 1,52-52 0,36-1-1,35 0 1,-70 19 0,-54-1-1,-17 35 1,-18 0-1,-17 18 1,17 0 0,1-35-1,-19 35 32</inkml:trace>
  <inkml:trace contextRef="#ctx0" brushRef="#br0" timeOffset="70465.16">13529 4974 0,'-18'0'187,"1"0"-187,-1 0 16,0 0-1,-17 0 17,18 0-1,-19 0 16,19 0-16,-1 18-15,0-1 15,18 1-15,0 17-1,0-17 1,0 0-1,-17-1-15,-1 1 16,18 17 0,18 18-1,17 0 1,0-18 0,1 1-1,-1-1 1,0-35-1,0 0 1,-17 0 0,0 0-1,-1 0 1,19 0 15,-19 0 0,1 0-15,-18-18 0,17-35-1,19-35 1,-19 35 0,1 0-1,-18 18 1,0-36-1,0 19 1,0 34 0,0-17-1,0 17-15,-18-70 32,1 70-17,-36-35 1,35 18-1,1 17 1,-36 1 0,53-1 15,-18 0-15,-17-17-1,35 70 141,17 36-156,19-53 16,17 17-16,-18 18 16,18 0-1,35 53 1,-35-1 0,-18-52-1,0-17 1,1-1-1,-36-18 1,35 19 0,-17-36-1,17 17 1,0 1 15,0-18 32,-35-35-48</inkml:trace>
  <inkml:trace contextRef="#ctx0" brushRef="#br0" timeOffset="70864.7">14182 4939 0,'17'0'79,"1"18"-64,0-1 1,-1 18-16,1 1 15,-1-19 1,-17 19 0,18-36-1</inkml:trace>
  <inkml:trace contextRef="#ctx0" brushRef="#br0" timeOffset="71151.92">14182 4692 0,'-18'0'94,"18"18"-78</inkml:trace>
  <inkml:trace contextRef="#ctx0" brushRef="#br0" timeOffset="71736.07">14411 4904 0,'0'17'78,"18"1"-47,17 17-31,-17-17 16,-1-18 46,1 0-46,-18-18 15,0-17 0,0 17-15</inkml:trace>
  <inkml:trace contextRef="#ctx0" brushRef="#br0" timeOffset="72160.89">14658 4851 0,'18'0'46,"-18"17"-14,17 36-17,1-53-15,-1 18 16</inkml:trace>
  <inkml:trace contextRef="#ctx0" brushRef="#br0" timeOffset="72391.87">14658 4727 0</inkml:trace>
  <inkml:trace contextRef="#ctx0" brushRef="#br0" timeOffset="73171.63">14958 4710 0,'0'0'0,"-18"0"0,0 0 31,-17 0-15,18 0 0,-1 0-1,-17 52 1,35-34 0,0 35-1,17-18 1,54 18-1,-54-53 17,1 0-17,0 0 17,-18-17-32,0-107 15,0-17 16,-36 35-15,-16 36 0,34 52-1,18 53 79,0-17-94,0 17 16,88 53-1,-88-52 1,35-19-16,71 36 16,-88-35-1,35-18 16,0 0-31</inkml:trace>
  <inkml:trace contextRef="#ctx0" brushRef="#br0" timeOffset="73803.03">15363 4621 0,'18'-17'94,"-18"-1"-63,0 0-31,0-17 16,0 0-16,-18 17 15,1 18 1,17-17 0,-18 17-1,1 0 1,-36 0-1,35 0 1,0 0 0,18 35-1,0-17 1,0-1 0,71 54-1,35-1 16,-18-52-15,-35-18-16,-36 0 16,54 0-1,-53 0 1,-1 0 0,19 0-1,-19 0 1</inkml:trace>
  <inkml:trace contextRef="#ctx0" brushRef="#br0" timeOffset="75257.13">14270 6032 0,'0'-17'16,"0"-1"30,0 1 158,35 34-189,-35 18 1,53 142-1,-35-159 1,-1 34-16,19-16 16,-19 17-1,1-36-15,-18 19 16,18-19 46</inkml:trace>
  <inkml:trace contextRef="#ctx0" brushRef="#br0" timeOffset="75786.09">14058 6297 0,'18'0'47,"-1"-18"-31,1 18-16,0 0 15,-1 0 1,19 0-16,-19-17 16,19-1-1,-1 18 1,0-17 15,0 17-15,36-36-1,0 1 1,-19 17 0,-34 1-1</inkml:trace>
  <inkml:trace contextRef="#ctx0" brushRef="#br0" timeOffset="76819.39">15011 5997 0,'0'-35'32,"-18"35"-17,0-18 1,-17 18-16,17 0 16,-34 0-1,34 0 1,-17 18 15,17 0-15,-17 17-1,17 18 1,18-18 15,0-17-15,0 17-1,0 0 1,0-17-16,0 0 16,53-1-1,-35-17 32,17 0-47,-17-17 31,-1-1-15,-17 0 0,0 1 15,0-1-15,0 0-1,0-35 1,0 36-1,18 17 110,-1 17-109,1 1-16,-18 0 16,71 17-1,-54-17 1,1-18 0,0 0-1,-1 0 1,36 0-1,35-89 1,-70 36 0</inkml:trace>
  <inkml:trace contextRef="#ctx0" brushRef="#br0" timeOffset="77502.2">15258 5803 0,'-18'0'0,"0"0"31,-17 0-15,17 0-1,1 0 1,-1 0-1,1 18 1,-1-1 0,18 1-1,0 0 1,18 17 0,-1-35-1,18 0 1,36 18-1,-53-18 17,17 35-17,0-17 1,0-1 0,1-17-1,-36 18 1,17 17-1,19 0 1,-36-17 0,0 0-16,0 17 15,-18-17 1,-35-18 0,0 0-1,18 0 1,17 0 15,1 0-15,-1 0-1,-35-36 1,53 19 0,0-19-16</inkml:trace>
  <inkml:trace contextRef="#ctx0" brushRef="#br0" timeOffset="77945.42">15363 5733 0,'0'-18'16,"18"18"15,0 0-15,-1 0-1,1 35-15,17-17 16,1 52-16,-36-52 16,52 53-1,-34-18 1,0-36 0,-1-52 62,-17-36-78</inkml:trace>
  <inkml:trace contextRef="#ctx0" brushRef="#br0" timeOffset="79001.28">15610 5715 0,'-17'35'94,"17"18"-94,0 0 15,-36 18-15,36-36 16,-17 0 0,17 0-1,0-17 1,0-36 46,0 1-46,0-1 0,17 1-1,1-1 1,0 18-16,88-18 16,-71 18-1,0 0 1,18-17 46,-35-19-46,-18 1 0,0 17-1,0-123 1,0 71-1,-36 52 1,36 1 0,-17-1-1,-1 18 1,1 0 15,-1 0-15,18 35 15,0-17-15,35 17-1,-17-17 1,17-18-16,0 17 16,1 1-1,-19 0 1,1-18-1,0 17 1,-1 1 0,1 0-1,-18-1 1,0 54 0,0-36-1,0-17 1,-71 17 15,-52-35-15,-1 18-1,54-1 1,52 1 0,0-18-1</inkml:trace>
  <inkml:trace contextRef="#ctx0" brushRef="#br0" timeOffset="81585.34">14199 7338 0,'0'-18'16,"0"-17"15,-17 0 16,-1 17-31,0 18-16,1 0 15,-1-18-15,0 1 16,-52-19 0,52 36-1,-35-17 1,18-1-1,-18 18 1,36 0 15,-19 0-15,19 0 0,-19 0-1,19 0-15,17 18 31,0 17-15,0-17 0,0-1-1,0 1 1,53 35 0,-18-18-1,0 0 1,18 1-1,35-19 1,-17 1 15,35-18-15,-89 0 0,1 0-1,0 0 16,-1-18-15,-17 1 0,0-54-1,0 18 1,0 36 0,0-19-1,0 19 1,0-1-1,-35-17 1,17 35 15,1 0 1,-1 0 14,18 35 48,0-17-94,35-1 16,1 1-1,16 17-15,1 0 16,0-17-16,36 35 31,16 0-15,-69-35 0,-1-18-1,0 0 1,-17 0 15,-18-89-15,0 1-1</inkml:trace>
  <inkml:trace contextRef="#ctx0" brushRef="#br0" timeOffset="82100.17">14658 7056 0,'0'35'78,"35"0"-63,0-17 1,36 17-16,-53 0 16,17-35-16,0 18 15,36 35 1,-36-53 0,-17 0-1,-1 0 32,-17-18-31,0-35-16,0-17 15,-17-18 1,-19-1 0,36 72-1,-17-19 1,17 19 31,53-1-32,-18 18 1</inkml:trace>
  <inkml:trace contextRef="#ctx0" brushRef="#br0" timeOffset="82984.3">15487 6862 0,'-18'-18'31,"1"0"-15,-1 18-16,0 0 15,-17 0 1,17 0-16,1-35 16,-54 35-1,18 0 1,36 0-1,-36 53 1,53 0 0,0-36 15,0 36-15,0 0-1,0 0 1,35 0-1,18-35 1,-35-18 0,-1 0-16,1 0 47,-18-36-32,0 1-15,0 0 16,0 0-1,0-1 1,-18 1 0,18 0 15,18 35 63,35 0-94,-36 17 15,1 19-15,35-19 16,18 54 0,-19-18-1,-16-36 1,-19-17-1,1-17 17,-18-54-17,0 1 1,0-18-16</inkml:trace>
  <inkml:trace contextRef="#ctx0" brushRef="#br0" timeOffset="83349.87">15487 6456 0,'0'17'31,"0"1"-31,35 17 16,-17 1-1,17 34 1,-17-52-16,52 52 16,-52-34 15,35 34-15,0-34-1,-36-1 1,-17-53 46,0-52-62,0-19 16</inkml:trace>
  <inkml:trace contextRef="#ctx0" brushRef="#br0" timeOffset="83624.09">15787 6597 0,'17'18'63,"1"-1"-47,0 1-1,17 17 1,-35 0-1,53 18 1,-35 18 0,-1-71-1,-52 0 17,0-71-17</inkml:trace>
  <inkml:trace contextRef="#ctx0" brushRef="#br0" timeOffset="83857.92">15769 6526 0,'0'-17'93,"53"17"-77,-35 0 0</inkml:trace>
  <inkml:trace contextRef="#ctx0" brushRef="#br0" timeOffset="84729.15">15963 6262 0,'0'17'31,"0"1"-31,0 17 16,0 1-16,53 69 31,0 19-15,-35-54-1,-18 1 1,17-71-1,-17-18 64,0 1-79,0-1 15,0 0-15,0 1 16,0-1-16,18 1 31,0 17-15,-1 0-16,18 0 31,1 0-15,17 17-1,-36 1 1,-17 17-1,0 18 1,0-35 0,0-1-1,0 19 1,-17-36 0,-1 0-1,-17 0 1,17 0-1,0 0 1,18-36 15,0 1-15</inkml:trace>
  <inkml:trace contextRef="#ctx0" brushRef="#br0" timeOffset="85064.67">16298 6350 0,'18'18'78,"0"17"-62,-18-17-16,35 17 16,-17-18-16,-18 1 15,17 17 1,1-35-1,-1 0 1</inkml:trace>
  <inkml:trace contextRef="#ctx0" brushRef="#br0" timeOffset="85360.77">16510 6368 0,'18'0'47,"-18"17"-31,0 19-16,0-19 31,17 1-15,-17-1 46,-35-17-46,0-52-16,35-19 16</inkml:trace>
  <inkml:trace contextRef="#ctx0" brushRef="#br0" timeOffset="85520.98">16334 6050 0</inkml:trace>
  <inkml:trace contextRef="#ctx0" brushRef="#br0" timeOffset="85865.16">16404 6085 0,'18'0'16,"-1"18"-16,19 17 15,-19 1-15,1-36 16,-18 35-16,53 0 31,17 18-15,-52 0-1,17 0 1</inkml:trace>
  <inkml:trace contextRef="#ctx0" brushRef="#br0" timeOffset="86864.66">16686 6350 0,'0'-35'31,"0"17"63,53-35-78,-17 18-1,-36 0-15,17 17 16,-17-35 0,0 35-1,0 1 1,0-1 15,0 36 0,0 17-31,0 18 32,35-18-17,-17 1 1,17-19-1,1-17 1,17 0 0,17 0-1,-35 0 1,-35-17 0,18 17-1,0 0 63,-1 0-62,19 35 0,-19 35-1,-17-17 1,0 35-1,0 1 1,0-1 0,-17-53-1,-19-17 1,-52-18 0,53 0-1,0 0 1,-1-53-1,36 35 1,-17 1 0,17-19-1,0 1 1,17 0 15,36-1-15,-53 1-1,18 0 1,-18 17 0,0 1-1,0-36 1,0 35-16</inkml:trace>
  <inkml:trace contextRef="#ctx0" brushRef="#br0" timeOffset="88896.45">18150 5450 0,'0'0'0,"-17"0"16,-19 0-1,19 0-15,-18 0 16,-18 53 0,53 0 15,0-35-15,0 0-1,0 34 1,0-16-1,53 17 1,-18-36 0,18 1-1,-36-18 1,36 0 15,-35 0-31,35-18 16,-35-52-1,-18 17 1,0-18 0,0 1-1,0-36 1,0 35 15,-53 1-15,53 52-1,35 18 79,18 0-78,-36 0-1,36 0 1,-17 0-16,-36-35 16,17-36-16,-17-52 15,0-36 1,0 106 0,0 18-1,-35 0 1,35 17-1,-18 18 48,1 0-63,17 18 16,0 87-1,0 19 1,35 52-1,36 36 1,17-142-16,35 107 16,-52-71-1,17-18 1,-53-53 15,-105-70 47,52 0-62,-35-1-16,18 1 16,0 0-16,17 0 15,0-18 1,-17 35-1,35-17 32,0-1-15,18 19-17,-1-1 1,1 18-1,0-18 1,-1 18 0,1-17-1,-1 17-15,1 0 16,-18-18 15</inkml:trace>
  <inkml:trace contextRef="#ctx0" brushRef="#br0" timeOffset="90609.03">15928 7355 0,'-18'0'62,"18"53"-46,0 0-16,18-35 15,0 52-15,34 36 16,-34-18 0,0 1 15,-1-54-16,1-17 1,-36-18 47,1-18-48,-1-35 1,-35 0-16,36 0 15,-54-35-15,0-88 16,36 87 0,0-34-1,35 70 1,0 0 0,0-17 15,18 52-16,17 0-15,-18 18 16,195-35 0,-88 35-1,34 0 1,-105 0 0,0 18-1,-18 17 1,-17 71-1,-18-36 1,0 18 0,0-35-1,-53 18 1,0-53 15,-17-18-15,34 0-1,19 0 1,-1 0 31,36 0-16,52-18-15,19 18-1,-1 0 1,53 0 0,-71 0-1,-52 0-15,17 0 16,-17 0 15,0 0 79</inkml:trace>
  <inkml:trace contextRef="#ctx0" brushRef="#br0" timeOffset="91392.59">16863 7302 0,'17'0'31,"1"0"-16,0-17-15,17 17 32,-17-18-32,-1 18 31,-17-17-15,0-1-16,0 0 31,0-17-31,0 17 15,0-17 1,-17 35 0,-19-18-1,19 18 1,-19 0 0,1 71-1,17 0 16,18-36-15,0 0 0,18-35-1,53 18 1,-1-1 0,-17 1-1,18-18 1,-18 0-1,88-35 1,0-106 0,-106 70-1,-17 18 1,-18 0 0,-18 0-1,-17 36 1,-18 17-1,35 0 1,-17 0 0</inkml:trace>
  <inkml:trace contextRef="#ctx0" brushRef="#br0" timeOffset="91681">17339 6950 0,'35'17'16,"1"19"-16,105 34 16,70 18-1,-105-35 1,-88-35 0,-18 17 15,0-17-16,0-1 1,-35 1 0,-36-18-1,-17 0 1,35 0 0,35 0-1,-17 0 1,17-18-1,18-17 1</inkml:trace>
  <inkml:trace contextRef="#ctx0" brushRef="#br0" timeOffset="92362.03">17586 6879 0,'0'0'16,"-35"53"-16,35-35 15,0 17-15,0 0 16,0 1 0,17-1-1,19-18 1,-1-17 0,53 18-1,18-18 16,17 0-15,-70 0-16,-35 0 16,0-35-1,-54-71 1,-17 35 0,-35 19-1,53 34 1,0 18-1,-1 0 1,19 0 31,-1 0-31,18 18-1,-18-1 1,1-17-1,17 18 1,0-1 0,35-17-1,53 0 1,53 0 0</inkml:trace>
  <inkml:trace contextRef="#ctx0" brushRef="#br0" timeOffset="92872.84">17921 6756 0,'18'0'63,"-1"35"-63,1 0 15,17-17-15,18-18 16,18 53 0,35-36-1,-18-17 1,-35 0-1,-18 0 1,-35-17-16,0-54 16,-53-52-1,-35 17 1,35 71 0,35-1 15,18 72 47,0-19-62,18-17-16</inkml:trace>
  <inkml:trace contextRef="#ctx0" brushRef="#br0" timeOffset="93256.93">18309 6526 0,'18'0'46,"-1"0"-46,19 36 16,-1-1 0,36 35-1,-36-52 1,-35-36 46,0 1-62,-18-54 16,1 54-16,-1-1 16,18-17-1,0 17 1</inkml:trace>
  <inkml:trace contextRef="#ctx0" brushRef="#br0" timeOffset="94328.78">18609 6315 0,'-35'0'16,"35"17"0,0 19-1,0-1 1,0 0-1,0 0 1,0 18 0,0-17-1,35-1 1,-17-35 0,-1 0-1,1 0 1,17 0-1,0 0 1,-17 0-16,0-35 16,-18-71-1,0 53 1,0-18 0,-18 54-1,-17 17 16,17 0 16,18 17-31,0 19 0,18-36 15,-1 0-16,19 0-15,-1 0 16,-35-36 0,0-17-1,-18 18 1,1 0 0,-19 35-1,19 0 1,-1 0 15,1 0-15,17 18-1,0 17 1,35 0 0,88 18-1,-70-35 1,35 17-1,-88-17 1,0-1 0,0 36-1,0-18 1,-35 1 0,-53-1-1,53-35 16,-18 0-15,0 0 0,0-88-1</inkml:trace>
  <inkml:trace contextRef="#ctx0" brushRef="#br0" timeOffset="95271.95">19967 4233 0,'0'0'0,"35"0"0,-17 0 16,0 0-1,-1 0-15,72 18 16,34 88 0,53 17-1,-17 18 1,0 36 15,-71-71-15,0-18-1,-52-35 1,-19-18-16,1-17 16,0-1-1,-18 1 1,17 0-1,1 52 17,-1-70-17,-17 18 1,0-1 15</inkml:trace>
  <inkml:trace contextRef="#ctx0" brushRef="#br0" timeOffset="95643.75">20726 5133 0,'0'-18'63,"17"18"-47,19 18-16,-19 0 15,19 17-15,69 53 31,1-70-15,-88-18 0,-1 0-1,-17-36 17,0-17-32,0-17 15,0 35-15</inkml:trace>
  <inkml:trace contextRef="#ctx0" brushRef="#br0" timeOffset="95962.02">21078 4974 0,'0'35'93,"36"1"-93,-19-1 16,-17 18-16,18 0 16,-18-18-1,0 53 1,0-17-1,0-36-15,0 71 16,0-35 0,-35 17-1</inkml:trace>
  <inkml:trace contextRef="#ctx0" brushRef="#br0" timeOffset="97207.92">20338 10319 0,'53'0'78,"-1"35"-63,-16 18-15,34 17 16,-17-17-16,35 124 16,-17-18-1,-71-71 1,18-18 0,-1 18-1,19 1 1,-1-19-1,-35-17 17,35-18-17,-17 1 1,-1-19 0</inkml:trace>
  <inkml:trace contextRef="#ctx0" brushRef="#br0" timeOffset="97610.49">20532 11377 0,'17'0'32,"19"0"-32,-1 0 15,0 0-15,18 35 16,35-17 0,-35 0-1,-18 17 1,-17-35-1,0 18 1,-1-54 15,-17 1-15,36 0 0</inkml:trace>
  <inkml:trace contextRef="#ctx0" brushRef="#br0" timeOffset="98115.15">20990 11130 0,'0'18'47,"0"-1"-31,18 54-1,0 0-15,-18-36 16,0 18-16,17 70 16,1-35-1,-18-35 1,-18-53 78,1-17-79</inkml:trace>
  <inkml:trace contextRef="#ctx0" brushRef="#br0" timeOffset="109761.01">20849 6191 0,'18'0'78,"-1"0"-78,1 18 16,0 0-16,-1-1 16,19 1-16,17 35 15,-1-18 1,1 18 0,-17-18 15,-1 0-16,-17 18 1,-1-35 0,1 0-1,-1 17 1,-17-17 0,0-1-1,0 1 1,18 17-1,0 0 1,-18-17 0,17 35-1,-17 0 1,18-18 0,-18-17 62,0-1 15,18 1-61,-1 0-17,-17-1 1,0 1 0,0 0-16,18-18 15,-18 17 1,18 1-1</inkml:trace>
  <inkml:trace contextRef="#ctx0" brushRef="#br0" timeOffset="110470.95">20990 6985 0,'-17'0'31,"17"18"-16,17 17 17,19 0-17,34 0-15,-17 1 32,-35-19-32,-1-17 15,71 18 1,-70-18-1,17 35 17,-17-35 61,0-17-61</inkml:trace>
  <inkml:trace contextRef="#ctx0" brushRef="#br0" timeOffset="111304.97">21643 6685 0,'0'53'62,"0"0"-46,-18-18-16,1 18 15,17-18-15,-36 18 16,19 18 0,-36 35-1,35-71 1,1 0-1,17 1 48,-18-1-47,0-35-1,1 17 1,-1 19-16</inkml:trace>
  <inkml:trace contextRef="#ctx0" brushRef="#br0" timeOffset="114042.6">29510 5380 0,'0'17'78,"0"54"-63,17-53-15,1 35 16,0 0 0,17-1-16,18 37 15,-18-1 1,1-35-1,16 35 1,-34-35 0,17-18-1,-17-17 32</inkml:trace>
  <inkml:trace contextRef="#ctx0" brushRef="#br0" timeOffset="115112.42">29439 5433 0,'0'0'0,"0"-36"15,0 1 1,36-18 0,-19 36-1,36-36 1,-35 35 15,-1 0-15,36 18-1,18 0 1,35 0 0,-53 0-16,52 0 15,-87 0 1,17 0-1,-17 0 1,35 71 0,-18-18-1,-17 17 1,-18 19 0,0-54-1,0 0 1,-35-17 15,-54 35-15,19-36-1,-1-17 1,54 0 0,52 0 124,0 0-124,0 0-1,36 0-15,-18 0 16,70 53 0,-17-35-1,-35 35 1,-36-35 0,-17-18-1,-1 0 1,1 0-1,0 0 48,-18-18-47</inkml:trace>
  <inkml:trace contextRef="#ctx0" brushRef="#br0" timeOffset="115834.99">30498 5627 0,'0'-18'46,"17"1"-46,1 17 16,0-18 0,-1 18-16,18-35 15,1 17 1,-19 0 0,-17-35-1,0-17 1,0 52-1,0 1 17,-35-19-17,0 36 1,0 0 0,-71 0-1,70 0 1,19 18-16,-36 35 15,35 0 1,1 0 0,17 0-1,0 0 1,17-1 0,71-16-1,71-19 1,-35-17-1,34 0 17,-87 0-17,-53 0 1,52-17 0,-70-1-1,0 0 1,18-34-1,17 16 1,-17-17 0,-1 0-1</inkml:trace>
  <inkml:trace contextRef="#ctx0" brushRef="#br0" timeOffset="116318.74">30921 5186 0,'0'0'0,"-35"0"0,35 35 109,53-35-109,17 35 16,-17-17-16,0-18 15,18 18-15,52-1 32,-88-17-17,-17 18 1,0 17 0,34 36-1,-52-54 1,0 1-1,0 0 1,0-1-16</inkml:trace>
  <inkml:trace contextRef="#ctx0" brushRef="#br0" timeOffset="116432.35">31344 5503 0,'-88'36'15,"-18"-1"-15,300-106 0,-441 142 16,230-71 0</inkml:trace>
  <inkml:trace contextRef="#ctx0" brushRef="#br0" timeOffset="117151.97">31344 5221 0,'0'0'0,"-35"18"0,35-1 16,-18 1 0,18 0-1,0-1-15,0 1 16,0 35 0,0-36-1,18 36 1,70-35-1,18 0 1,53-18 0,0 0-1,-89-18 1,-52 0 0,-18-35-1,0 18 1,-18-18-1,-141 18 17,-17 35-17,105 0 1,18 0 0,18 0-1,0 0 1,-18 35-1,0-17 1,18 0 0,17-18-1,1 17 1,17 1 15,17-1-15</inkml:trace>
  <inkml:trace contextRef="#ctx0" brushRef="#br0" timeOffset="117667.79">31591 5133 0,'18'0'16,"0"18"-1,34 17-15,19-18 16,-53 1-16,70 17 15,-35-35 1,0 0 15,0 0-15,35 0 0,0 0-1,0-88 1,-88 53-1,0 17-15,0-35 16,-35 0 0,-89-35-1,54 53 1,35 35 0,17 0-1</inkml:trace>
  <inkml:trace contextRef="#ctx0" brushRef="#br0" timeOffset="118100.27">32120 4886 0,'36'0'79,"-19"0"-64,19 0-15,-1 18 16,0 17-16,-17-17 15,-1-1-15,19 18 16,-19-17 15,-17-36 16,0-34-31,0 34-16,36-70 15,-19-18 1,19 35 0,-19 54-1</inkml:trace>
  <inkml:trace contextRef="#ctx0" brushRef="#br0" timeOffset="118717.19">32667 4657 0,'18'0'94,"-1"-18"-94,-17 0 15,0 1 17,0-1-32,0-17 15,-52 35-15,-72 0 16,54 0-1,52 17 17,18 19-17,0-19 1,0 1 0,0 17-1,0-17 1,88 35-1,-53-36 1,1-17-16,17 18 16,17-18-1,1 0 1,-18 0 0,-18 0-1,0 0 1,18-53-1,-18 36 1,-17-54 15,-18 53-31</inkml:trace>
  <inkml:trace contextRef="#ctx0" brushRef="#br0" timeOffset="119317.2">32897 4516 0,'0'0'0,"-18"0"63,18 17-47,0 1-1,35-1 1,-17-17-1,-1 0-15,54 0 16,-36 0 15,-17 0-15,-18-17 0,0-1-1,0 1 1,-124 17-1,36 0 1,71 0 0,17 35-1,0 0 1,0-17 0,17 35-1,36-36 1,-18 1-16,18 0 31,18-18-31,-18 0 31,-18 0-15,0 0 0,-17 0-1,0 0 1,-1 0-1,1 0 17</inkml:trace>
  <inkml:trace contextRef="#ctx0" brushRef="#br0" timeOffset="120116.17">30797 7091 0,'0'-18'16,"-17"1"-1,17-1 1,-18 0 0,1 1-1,-1 17 1,-17-36-16,-18 1 16,-18 17-1,-35 1 1,1-1-1,-1 18 1,35 0 0,1 0-1,52 18 1,18-18-16,-35 53 16</inkml:trace>
  <inkml:trace contextRef="#ctx0" brushRef="#br0" timeOffset="120689.42">30039 6950 0,'0'35'0,"529"124"172,-494-177-172,-17 18 16,0-35-16,-18 17 15,0-35 1,0 36 0,0-19-16,0 19 15,0-19-15,0 19 16,0-1-16,0 1 15,0-1 1,0 0 0,0 1 31,0 34-1,0 1-30,17 17 0,1-17-16,0 17 15,-1-17-15,-17-1 32,0-34 46</inkml:trace>
  <inkml:trace contextRef="#ctx0" brushRef="#br0" timeOffset="131512.74">30868 6791 0,'53'71'109,"-35"-36"-109,35 18 16,-36-53-16,1 17 15,35 19 1,0-19 0,-18-17 93,-35-17-93,0-36-16,0 35 15,0 0 1,0 1-16,0-1 16,0 1-1,0-19 16,0 19-15,-18-1 0,18-17-16,0 17 31,0 0-15,0-17-1</inkml:trace>
  <inkml:trace contextRef="#ctx0" brushRef="#br0" timeOffset="131993.29">31485 6597 0,'-17'0'0,"-19"0"16,19 0 15,-1 0-15,-17 0-16</inkml:trace>
  <inkml:trace contextRef="#ctx0" brushRef="#br0" timeOffset="132600.72">31344 6597 0,'-17'18'16,"34"-36"-1,-34 71 1,17-18 0,0 0-1,0-17 1,0 0-16,0-1 16,17 19-1,1-36 16,17 0 1,-17 0 30,-18-36-31,-18 36 1,1-17-1,52 17 94,-35 17-109,35 1-16,0 17 15,-17-17-15,53 0 16,-54-1 15,-17-87 16</inkml:trace>
  <inkml:trace contextRef="#ctx0" brushRef="#br0" timeOffset="132793.7">31574 6544 0</inkml:trace>
  <inkml:trace contextRef="#ctx0" brushRef="#br0" timeOffset="132945.15">31574 6544 0,'17'18'31,"54"35"-15,-18-18 0,-18-18-1,-17 1 1,-1 0-16,19-1 15,-1-17 1,18 0 0</inkml:trace>
  <inkml:trace contextRef="#ctx0" brushRef="#br0" timeOffset="133096.06">31944 6544 0</inkml:trace>
  <inkml:trace contextRef="#ctx0" brushRef="#br0" timeOffset="133233.01">31962 6544 0,'53'53'31,"-106"-106"-31,158 141 16,-69-53-1,-19-35 1</inkml:trace>
  <inkml:trace contextRef="#ctx0" brushRef="#br0" timeOffset="133455.81">31873 6350 0,'18'0'47,"35"0"-31</inkml:trace>
  <inkml:trace contextRef="#ctx0" brushRef="#br0" timeOffset="134176.63">32085 6068 0,'18'0'15,"17"17"-15,-17 19 16,-1-19 0,72 89-1,-19 0 1,1-53 0,-54-18-1,19 0 1,-19-17-1,-17-36 48,0 1-47,0-18-1,0 17 1,0 0-16,0-17 15,0 17 17,18-52-17,-1 70 1,1 0 0,70 0-1,-35 53 1,35 17-1,-70-70-15</inkml:trace>
  <inkml:trace contextRef="#ctx0" brushRef="#br0" timeOffset="134330.93">32808 6456 0,'0'0'0,"0"35"15,0-17 17,0-1-32,-17 1 15,-54-18 1,1 0-1,17 0 17,35 0-32,-17 0 15</inkml:trace>
  <inkml:trace contextRef="#ctx0" brushRef="#br0" timeOffset="134720.26">32720 6103 0,'18'0'15,"-1"0"-15,1 18 16,17-1-16,1 19 16,34 52-1,-52-53 1,35 36-1</inkml:trace>
  <inkml:trace contextRef="#ctx0" brushRef="#br0" timeOffset="134961.13">33002 6332 0,'18'0'15,"0"0"1,-1 0 0,1 0 15,-18 36-31,18-36 15,-1 35 1,-17-17-16</inkml:trace>
  <inkml:trace contextRef="#ctx0" brushRef="#br0" timeOffset="135496.29">33091 6015 0,'17'0'109,"-17"17"-109,35 1 16,1 0-16,-36-1 16,17 1-16</inkml:trace>
  <inkml:trace contextRef="#ctx0" brushRef="#br0" timeOffset="135800.01">33337 6068 0,'18'0'31,"35"17"-31,-35 19 16,-1-1-16,1 0 16,35 53-1,-35-17 1,-18-53-16,17-1 16,1 19-1</inkml:trace>
  <inkml:trace contextRef="#ctx0" brushRef="#br0" timeOffset="135902.81">33549 6403 0</inkml:trace>
  <inkml:trace contextRef="#ctx0" brushRef="#br0" timeOffset="136459.1">33549 6403 0,'0'-18'16,"18"18"-16,17-53 15,18 18 1,-35-18 0,-18 0-1,0 36 16,0-1 16,35 18 0,-17 0-31,-1 0 15,18 0-15,-17 0 77,17 18-77,-17 17 0,-18 18-16,0-18 15,0 0-15,0 1 16,0 34 0,0-17-1,0-35 1,0-1-1,-18-17 1,-17 0 0,-53-88-1</inkml:trace>
  <inkml:trace contextRef="#ctx0" brushRef="#br0" timeOffset="150928.44">26652 5151 0,'0'52'78,"18"-16"-62,0 34-16,17-17 15,0-35-15,-17 35 16,35 35-1,0-17 1,-36-36 0</inkml:trace>
  <inkml:trace contextRef="#ctx0" brushRef="#br0" timeOffset="151265.74">26211 5256 0,'0'-17'16,"0"-1"15</inkml:trace>
  <inkml:trace contextRef="#ctx0" brushRef="#br0" timeOffset="151503.96">26211 5186 0,'0'17'16,"0"-34"-16,18-1 0,35-52 16,53 17-1,0-35 1,17 17 0,-17 0-1,-18 1 16,-35 70-31,-35-35 32,-1 17-17,1 18 17</inkml:trace>
  <inkml:trace contextRef="#ctx0" brushRef="#br0" timeOffset="152568.76">27534 4957 0,'0'0'0,"-53"0"0,0 0 0,18 0 15,-53-18 1,-53 18-1,70 0 1,54 0 0,-1 18 15,18-1 0,0 1-31,0-1 16,0 36-1,0 0 1,0 0 0,35-18-1,-17-17 1,-18 0-16,35-18 16,-17 17-1,17-17 16,0 0-31,-35-35 47,0 17-31,0 1 0,0-18-1,0 17 1,0 0-1,0 1 32,0-1 47,18 18-94,0 0 16,-1 0-16,19 18 15,-19-1 1,36-17 0,18 18-1,-54-18 1,19 0-1,17-71 1,-36 1 0</inkml:trace>
  <inkml:trace contextRef="#ctx0" brushRef="#br0" timeOffset="153168.23">27411 4780 0,'-18'0'47,"1"18"-32,17 17 17,0-17-17,0-1 1,0 19 0,17-19-1,71 1 1,-70-18-1,35 18 1,-18-1 0,0 1-1,-17-1 1,-18 1 15,0 0-31,0-1 31,0 1-15,-18-18 0,1 0-1,-18 0-15,-1 0 16,-17 0 0</inkml:trace>
  <inkml:trace contextRef="#ctx0" brushRef="#br0" timeOffset="153616.51">27658 4639 0,'0'18'47,"0"-1"-32,17 19 1,19 34 0,34 1-1,-17-1 1,0-52-1,-18 17 1,-17-35 0,0 0 15,-1-53-15</inkml:trace>
  <inkml:trace contextRef="#ctx0" brushRef="#br0" timeOffset="154273.81">28028 4621 0,'-17'18'109,"17"0"-93,-18-1-16,0-17 15,18 18 1,18-18 109,52 0-125,-17 0 16,-35 0-16,35 0 15,17 0 1,-34 0 0,34 35-16,-17-17 15,18-1 1,-54-17 15,19 18-15,-19 0-1,-17-71 48</inkml:trace>
  <inkml:trace contextRef="#ctx0" brushRef="#br0" timeOffset="154849.54">29016 4269 0,'35'-18'109,"-17"-17"-93,0 17-1,17 0 16,-18 1 1,1-1-1</inkml:trace>
  <inkml:trace contextRef="#ctx0" brushRef="#br0" timeOffset="156256.37">29933 3687 0,'0'-18'47,"0"0"-31,0 1-16,0-19 15,18-52 17,-1 88-32,19-35 15,17 17-15,0 1 16,35 17-1,-18 0 1,1 0 0,-18 0 15,-53 17-15,17 36-1,-17 35 1,-17 18-1,-1-53 1,18-18 0,-35-17-1,17 17 1,36-35 93,35 0-109,17-35 16,36-18-16,-53 18 16,35-18-16,-35 35 15,0-17 1,-35 35-16,-1-18 15,1 1 32</inkml:trace>
  <inkml:trace contextRef="#ctx0" brushRef="#br0" timeOffset="157456.51">26352 12471 0,'0'-18'32,"0"36"14,0 17-30,36 53-16,-19-35 16,19 0-1,-1 0 1,0-18-16,-35-17 16,36 70-1,-19-70 48</inkml:trace>
  <inkml:trace contextRef="#ctx0" brushRef="#br0" timeOffset="157986.81">25947 12559 0,'0'-18'16,"0"1"-16,0-1 15,0-17-15,17-1 16,72-34 0,16-36-1,-16 18 1,-54 53 0,-17 17 15,-18 0-16,35 18 1,0-35 0,-35 17-1,35 18 1,-17 0 0</inkml:trace>
  <inkml:trace contextRef="#ctx0" brushRef="#br0" timeOffset="158728.2">27093 12083 0,'0'0'0,"-35"0"0,0 0 15,-1 0-15,1 0 16,-71 0 0,71 0-16,-18 35 15,36 0 1,-19 18-1,36 0 1,0 35 0,0-53 15,18 36-15,35-53-1,0-18 1,-18 0 15,-17 0-15,17-18-1,0-70 1,-17 0 0,-18-1-1,0 37 1,0 16-1,0 19 1</inkml:trace>
  <inkml:trace contextRef="#ctx0" brushRef="#br0" timeOffset="159333.04">26970 12083 0,'0'17'31,"53"89"-16,-18-106 1,18 0 0,-18 0-1,1 0 1,16-53 0,-34-53-1,-18 18 1,0 35-1,-18 18 1,-17 35 31,18 0-31,-1 0-1,0 0 16,18 18-15,0-1 0,71 36-1,105 0 1,18 18 0,-123-36-1,-54-35 1,-17 18-1,18-1 1,-18 36 0,-35-35 15,-53-18-15,52 0-1,-52 0 1,18 0-1,17-36 1,17 19 0,36-18-1</inkml:trace>
  <inkml:trace contextRef="#ctx0" brushRef="#br0" timeOffset="159833.91">27658 11571 0,'0'18'47,"0"17"-32,0 0 1,35 1-16,-17-1 16,-1 18-16,54 17 31,-36 19-15,-17-72-1,-1 1 1,1-1-1,0-87 1,-18 17 0,17-71-1</inkml:trace>
  <inkml:trace contextRef="#ctx0" brushRef="#br0" timeOffset="159984.37">27922 11553 0</inkml:trace>
  <inkml:trace contextRef="#ctx0" brushRef="#br0" timeOffset="160464.81">27922 11553 0,'0'71'46,"0"-18"-30,0-35-16,0 34 16,0-34-1,-17 0 1,34-54 78,1 19-79,17-1 1,-17 18-16,0 0 31,-1 0-15,18 0-1,54 0 1,-19 35 0,-35-35 109</inkml:trace>
  <inkml:trace contextRef="#ctx0" brushRef="#br0" timeOffset="161415.01">28910 11359 0,'-18'0'31,"36"-17"-15,0 17-16,17 0 16,18-18-1,0-17-15,0 17 16,0-17-1,-18 17 1,-17 18 0,-1-17 15,1-1-15,0 18-16,17-35 15,35-36 1,-52 71-16</inkml:trace>
  <inkml:trace contextRef="#ctx0" brushRef="#br0" timeOffset="162713.04">30162 10689 0,'-17'-17'16,"17"-19"15,0 19-15,0-1-1,0 0 1,0 1-16,0-1 16,0 0-1,0-17 1,0 0-16,88-18 15,-53 18 1,36 17 0,-71 0-1,53 18 1,-36 0 15,19 0-15,-36 18-1,0 0 1,0-1 0,0 36-1,0 53 1,-36-88 0,19 17-1,34-53 141,19 18-156,17 0 16,70 0 0,-17 0-1,-36 0 1,1 0 0,-18 53-1,-35-35 16,-18 0-31,0-1 16,0 1 0,0 35-1,-159 17 17,18-34-17,-36 52 1,19-53-1,52 0 1,70-17 0,19-18-1,-1 0 1</inkml:trace>
  <inkml:trace contextRef="#ctx0" brushRef="#br0" timeOffset="165579.76">2275 15169 0,'18'0'16,"0"0"-16,-1 0 16,1 0-1,0 0 1,17-17 0,0-1-16,-35-17 15,53-89 1,18-70-1,17-53 1,-35 53 0,-53 36-1,0 69 1,17 89 78,19 71-94,-1 0 15,0-19-15,36 90 16,70 69 0,18 1-1,-18 0 1,17 52-1,-87-70 1,17 0 0,-88-17-1,0-72 1,-35-16 0,-159-19 15,0-70-16,-18 0 1,142 0 0,-1-35-1,36 17 1,17-17 0,18 17-1,0-35 1,0 36-1,0-36 1,18 0 0,17 18-16,0-18 15,36 18 1,35-36 0,105-35 15,-17 18-16,71-18 1,-89 18 0,-140 70-16</inkml:trace>
  <inkml:trace contextRef="#ctx0" brushRef="#br0" timeOffset="166209.37">4004 15134 0,'0'0'0,"0"-35"31,-18 35-15,18-18-16,-17 18 31,-19 0-16,19 18 1,17 17 0,0 0-1,0 1-15,0 17 16,0-36 0,0 36-1,53-53 1,0 0-1,-18 0 1,-17 0 0,17-35-1,-35-18 17,0 0-17,0-17 16,-18 34-31,18-17 16,-88-35 0,70 70-1,1 18 32,-1 0-16</inkml:trace>
  <inkml:trace contextRef="#ctx0" brushRef="#br0" timeOffset="166879.53">3986 14499 0,'0'53'31,"36"0"-31,17 0 16,-53-35-16,52 34 16,-16 1-16,-19 0 15,72 53 1,-36-71 0,-53-70 62,0 17-63,0 1-15,0-36 16,0 18 0,0 17-1,35 0 1,35 18-1,-34 0-15,52 0 16,0 36 0,-35-19-1,0 36 1,-36 0 0,-17 0 15,0-35-16,-17 17 1,-36 0 0,-71-35-1,19 0 1,69 0 0,-17 0-16</inkml:trace>
  <inkml:trace contextRef="#ctx0" brushRef="#br0" timeOffset="167466.76">5292 14640 0,'0'-17'0,"0"-19"16,0 19-1,194-54 1,35-35 0,-35 53-1,-88 0 1,-106 36 0,17 17-1,1 0 48,-18-35-48</inkml:trace>
  <inkml:trace contextRef="#ctx0" brushRef="#br0" timeOffset="167943.4">5838 13935 0,'18'0'47,"35"0"-47,0 17 16,35-17-16,89 106 15,-36-35 1,-124-54 0,54 72-1,-54-37 16,1 19-15,-18-18 0,0-35-1,0 17 1,-53-17 0,18-18-16,17 0 15,-35 17 1</inkml:trace>
  <inkml:trace contextRef="#ctx0" brushRef="#br0" timeOffset="169128.49">6967 13829 0,'18'-53'15,"35"35"-15,-35 1 16,87-19-16,-34-34 16,123-1-1,-106 36 1,-35-18 0,-71 53 124,-52 18-140,-1-1 16,36 19-16,0-19 15,-1-17 1,19 36 0,-1-19 15,1 1-15,17 17-1,0 0 1,0-17-1,17 0 1,1-18 31,17 0-31,18 0-1,18-18 1,52-35 15,53 53-15,18 0-1,-123 0 1,-36 0 0,-17 0-1,-18 18 1,0 17-1,-18 71 1,-70-36 0,-35-34-1,17 17 1,18-36 0,17-17-1,-17 0 1,35 0 15,-35 0-15</inkml:trace>
  <inkml:trace contextRef="#ctx0" brushRef="#br0" timeOffset="169687.68">8167 13264 0,'35'-17'31,"0"34"-31,18 19 0,53 52 31,-18-18-15,0 1-1,-52 17 1,-1-53 0,-17-17-1</inkml:trace>
  <inkml:trace contextRef="#ctx0" brushRef="#br0" timeOffset="169994.47">8026 13600 0,'0'0'0,"106"-36"32,-54 19-32,-34 17 15,106 0 1,-72-18-16,72-17 15,-36 17 1,0 18 0,-70 0-1,17 0 1</inkml:trace>
  <inkml:trace contextRef="#ctx0" brushRef="#br0" timeOffset="171034.52">8925 13300 0,'0'0'0,"-53"0"31,36 0-31,17 35 16,-18-17-1,18 52 1,0-35 15,0-17-31,0 0 16,0 17-1,0-17 1,53-18 0,-18 0-1,-17-18 16,-18-35-15,0 0 0,0 36-1,18 17 63,-1 35-78,1-35 16,-1 53 0,36-36-1,0 19 1,-17-36 0,16 0-1,-16-53 1,-36-71-1,0 54 1,0 17 0,-18 35-16,0 18 15,-34 0 1,16 0 0,36 18 30,0-1-14,0 19-17,18-36 1,88 53 0,-53-18-1,0 0 1,-18 0-16,-17-17 15,-18 17 1,0 1 0,0-1-1,-18-35 63</inkml:trace>
  <inkml:trace contextRef="#ctx0" brushRef="#br0" timeOffset="171360.04">9560 13176 0,'18'18'79,"0"0"-64,-1-1 1,18 18-1,-17-35 1,0 0 0,-1 0-16,36 0 15,-17-52 1,-19-1-16</inkml:trace>
  <inkml:trace contextRef="#ctx0" brushRef="#br0" timeOffset="172060.9">9825 13035 0,'0'0'0,"0"35"62,0 1-46,0-19 0,-18 19-16,36-36 125,-1 0-110,19 0 1,-19 0-1,1 0-15,0 0 16,35 0 0,-53-71-1,17 53-15,-17-87 16,0 69 0,-17-34-1,-1 70 1,0 0-1,1 0 17,-1 17-17,18 19 1,0-1 0,18-17-1,-1 17 1,19-18-1,34 19 1,-52-19 0,-18 1-1,0 17 1,0-17 0,-35 0-1,-107 52 1,107-70-1,-18 18 1</inkml:trace>
  <inkml:trace contextRef="#ctx0" brushRef="#br0" timeOffset="173680.96">20549 13829 0,'-35'0'16,"70"0"46,-17 0-46,70 0 0,194-18-1,-158 18-15,176-53 16,-53 0-1,-53 18 17,-177 35-32,107 0 15,-54-18 1,-52 18-16,53 0 16,-19 0-1,-34 0 16</inkml:trace>
  <inkml:trace contextRef="#ctx0" brushRef="#br1" timeOffset="181001.36">11483 10089 0,'0'0'0,"-35"-17"16,35-1-1,0-35-15,0 0 16,0 36-1,0-54 1,0 1 0,0-36-1,0-18 17,0 1-17,88-124 1,18 53-1,-71 0 1,88-36 0,1 19-1,158-107 1,18 18 0,0 18-1,53-35 1,35-18-1,-53 52 1,18 1 0,105-71-1,-105 124 1,-53 0 15,-53 88-15,-18 0-1,-70 88-15,35-53 16,35 0 0,36 0-1,-71 18 1,53 35 0,35-18-1,53 19 1,0 16-1,53-17 1,-35-17 0,-18 52-1,-17 18 1,70 0 15,-141 0-15,53 35-1,-142 1 1,-52 17 0,-35-36-1,-1 36 1,-34-35 0,34 35-1,-17-18 1,0 0-1,35 53 1,0 18 0,-52-53-1,-19-35 17,1-18-1</inkml:trace>
  <inkml:trace contextRef="#ctx0" brushRef="#br1" timeOffset="181632.24">21096 4251 0,'18'0'63,"35"18"-48,17 70-15,18-35 16,18 35-16,35 35 16,-35-34-1,-71-37 1,1-34 15,-36 0-15,0-1-1,0 36 17,-18-35-17,-17 35 1,0-18 0,-18 18-1,35-53 1,-53 88-1,54-70 1,-1 17 0</inkml:trace>
  <inkml:trace contextRef="#ctx0" brushRef="#br1" timeOffset="182538.25">20144 2170 0,'0'-18'0,"0"-17"16,0 17-1,0-35 1,105-70-1,1 52 1,-53 53 0,0-17-1,-18 35 1,36 0 15,17 0-15,0 53-1,-35 0 1,-53-18 0,0 36-1,-17 52 1,-89-17 0,70-71-1,54-35 110,35 0-109,35-35-16,-17 17 15,35-52-15,-89 52 16,36 1 0,0 17-16,35-53 15,-52 17 1,-1 19 15,-35-1-15,0 1-1</inkml:trace>
  <inkml:trace contextRef="#ctx0" brushRef="#br1" timeOffset="183272.19">19685 1358 0,'0'0'16,"-35"18"-16,-18-1 0,0 36 15,-53 53 1,18 0-1,53 0 1,35 0 0,0 0-1,35-71 1,53 88-16,124 1 31,123-18-15,106-106-1,17 0 1,-193-71 0,-142 0-1,-70 19 1,-53 16 0,71-52-1,-18 18 1,-35-89-1,-18 35 1,0 54 0,0 17-1,-36-18 1,-17-17 15,-70-18-15,-36 36-1,18-1 1,0 18 0,0 36-1,-71 17 1,0 0 0,-423 141-1,336-35 1</inkml:trace>
  <inkml:trace contextRef="#ctx0" brushRef="#br1" timeOffset="184072.6">11254 12524 0,'0'17'16,"0"36"-16,0 35 16</inkml:trace>
  <inkml:trace contextRef="#ctx0" brushRef="#br1" timeOffset="184794.7">11254 12841 0,'0'-70'16,"0"140"-16,0 142 16,0-1-16,70 19 31,54 52-16,34 88 1,107 18 0,-36-17-1,53-18 1,-35-71 0,89-88-1,-125-35-15,213-1 16,-19-34-1,89-1 1,53-52 0,-159-1-1,-88-17 1,-53-35 0,53-18 15,17 0-16,36 0 1,70-35 0,142-71-1,-265-18 1,-53 36 0,105-53-1,-17 53 1,-105-18-1,-124 53 1,-53 18 0,-36 17-1,-17-17 1,53 17 0,88-70 15,-88 88-16,-35-18 1,-18 1 15,-18 17 32,-52-18-48,17 1-15</inkml:trace>
  <inkml:trace contextRef="#ctx0" brushRef="#br1" timeOffset="185220.43">19032 15293 0,'53'0'32,"-17"0"-17,34 0-15,36 35 16,17 0 0,1 18-1,-71-35 1,-18 53-1,-35 17 1,0 159 0,0 53-1,0 17 1,-141-35 0,35-88-1,-53-105 16,106-37-15</inkml:trace>
  <inkml:trace contextRef="#ctx0" brushRef="#br1" timeOffset="186296.78">18062 17974 0,'0'0'0,"0"-35"0,18 17 16,88-70-1,70-36 1,0 72 0,-87 16-1,-19 36 1,-35 0-1,1 0 1,-19 0 0,1 18-1,-18 70 1,0 0 0,0-35-1,0 18 1,0-54 15,53-17 47,35 0-62,0 0-16,18-17 15,-71 17-15,1 0 16,-19 0 0,-17 53 31,-17-18-32,-107 53-15,-17-53 31,-53 18-15,88-53 0,18 0-1,18-17 1,52 17 0,0-18-1,1 0 1,17 1 15</inkml:trace>
  <inkml:trace contextRef="#ctx0" brushRef="#br1" timeOffset="187121.03">17939 17357 0,'0'0'0,"-36"0"0,1 0 16,-18 70-1,18 1 1,35 35-1,0 52 1,0 36 0,88 0-1,53-17 1,71-18 0,105-54-1,-123-69 1,-70-19 15,193-52-15,-87-124-1,-124 71 1,-36 18 0,-52-19-1,-18-52 1,0 0-1,0 35 1,0 18 0,-35 0-1,-36 0 1,-17-18 0,0 18-1,52 52 1,-87 1-1,-36 17 1,36 18 0,-142 0-1,53 0 1,36 0 0,70 53-1,36-53 1,52 18-1,-17 0 1,35-1 0,0 1-1</inkml:trace>
  <inkml:trace contextRef="#ctx0" brushRef="#br1" timeOffset="188376.44">21890 14817 0,'-18'53'94,"-35"88"-94,-17-71 0,-36 89 15,18-53 1,-36 123 0,71-88-1,18-70 1,35-54-1</inkml:trace>
  <inkml:trace contextRef="#ctx0" brushRef="#br1" timeOffset="189033.39">24112 14975 0,'-35'0'62,"17"53"-46,-34 36-16,16 16 0,-34 36 16,34-17-16,-34-1 15,-124 230 16,106-229-31,-1 87 16,37-140 0,34-53-1,18-54 48,0-34-48</inkml:trace>
  <inkml:trace contextRef="#ctx0" brushRef="#br1" timeOffset="190023.7">21572 8819 0,'-17'36'47,"17"34"-47,-36 1 15,-16 52-15,-1-17 16,0 18-16,0 52 31,-35 0-15,70-105-1,18-53 1</inkml:trace>
  <inkml:trace contextRef="#ctx0" brushRef="#br1" timeOffset="190904.94">24077 8961 0,'0'17'15,"0"1"1,0-1 0,0 19-1,0-1 1,0-17 0,0 17-1,0 0 1,0 36 15,-53 35-15,36-53-1,-36 35 1,35-71 0,0 19-1,1-1 1,-1 0-1</inkml:trace>
  <inkml:trace contextRef="#ctx0" brushRef="#br1" timeOffset="194927.72">19985 9049 0,'0'0'0,"-18"0"15,1 17-15,-1 1 16,0-18 0,1 18-1,17-1 1,-18-17-16,0 36 16,-17-1-1,0 0 1,0 0-1,-36 18 1,-17-17 15,17 34-15,-17 1 0,0-18-1,35-18 1,-18 0-1,18-17 1,18-1 0,-35 19-1,34-19 1,1 1 0,-35 35-1,-1-53 16,71 18 16,-35-18-31,17 0 0,0 0-1,-17 0 1,0 35-1,17-35 1,1 0 31,-1 0-31</inkml:trace>
  <inkml:trace contextRef="#ctx0" brushRef="#br1" timeOffset="195383.72">18591 9666 0,'-35'0'16,"17"18"-1,-17 35-15,0 0 16,17-1 0,-52 72-1,70-89 1,0-17-1,53-18 64,-18 18-64,18-1-15</inkml:trace>
  <inkml:trace contextRef="#ctx0" brushRef="#br1" timeOffset="196472.7">18750 12330 0,'0'0'0,"53"35"0,317 247 31,-211-229-31,-53 35 15,194 124 1,-194-124 0,-18-35-1,0 0 1,-35-18 0,-35-17-16,-1-18 93,-17-18-77</inkml:trace>
  <inkml:trace contextRef="#ctx0" brushRef="#br1" timeOffset="196824.08">19068 12382 0,'-18'0'16,"0"0"15,18 18-15,-17-18 0,-36 88-1,53-70 1,-18 0-1,-17-1 1</inkml:trace>
  <inkml:trace contextRef="#ctx0" brushRef="#br1" timeOffset="198071.92">14464 10848 0,'-18'0'93,"-17"0"-77,17 0 0,1 0-16,-36 0 15,35 0-15,-70 18 16,0-1-1,-53-17 1,70 0 0,1 0-1,-36 0 17,-177 0-17,-16 0 1,34 0-1,194 0 1,36 0 0,18 0-1,-19 0 1,-34 18 0,34-18-1,1 0 1,-53 0-1,53 0 1,17 0 15</inkml:trace>
  <inkml:trace contextRef="#ctx0" brushRef="#br1" timeOffset="199281.84">13035 10442 0,'-35'0'47,"17"18"-47,-17 17 16,0 0-16,-1 18 16,1-17-1,-35 34 1,-1 1-1,71-54-15,-18-17 16,1 18 0,-1 0-1,0-1 1,-17-17 0,-53 71-1,53-36 1,-36 18-1,89-18 189,35-35-204,35 0 15,0 18-15,36 0 16,70-1-1,-142-17 1,-34 18 0,-18-1 15,18-17-15,17 0-1,-17 0 1,-1 0-1</inkml:trace>
  <inkml:trace contextRef="#ctx0" brushRef="#br1" timeOffset="200096.04">14058 10442 0,'-17'0'31,"17"35"-16,35 1-15,53 17 16,-35-18-16,53 53 16,-36-53-16,89 71 15,-35 0 1,-89-53 15,-18-35-15,-17-1-1,0 1 17,0 17-17,-52 0 1,-54-17 0,0-18-1,35 18 1,-35-1-1,18 1 1,0 35 0,18 0-1,-1-18 1,18 0 15,35-17-15</inkml:trace>
  <inkml:trace contextRef="#ctx0" brushRef="#br1" timeOffset="203176.75">9701 10918 0,'-35'0'62,"17"18"-46,1-18-1,-1 18-15,1-18 16,-1 0 15,-17 0 1,-1 0-32,1 0 15,17 0 1,-34 0-1,-72-36 1,1 1 0,17-18-1,0-17 1,-18 34 0,54 1-1,-54-18 1,-17-53-1,18 53 1,-1-35 0,1 35-1,35 18 1,-36-18 0,36 18-1,-71-36 1,18 54-1,0-36 1,18 18 0,-71-18-1,35 17 1,0-17 15,-17 0-15,17-17-1,-17 52 1,17-35 0,18 18-1,-18-18 1,35 18 0,1-18-1,35 35 1,-89-35-1,36 18 1,-70-53 0,34 53-1,-52-36 1,-18 18 0,88-17 15,36-1-16,17 36 1,-70-36 0,52 18-1,18 18 1,0 17 0,53-17-1,1 18 1,-1 17-1,0 0 1,-18-36 0,71 19-1,-35 17 1,17 0 0</inkml:trace>
  <inkml:trace contextRef="#ctx0" brushRef="#br1" timeOffset="204432.11">3246 8431 0,'0'-17'93,"0"-1"-77,-18 18 0,0-18-16,-52 18 0,-1-17 15,-141-1 1,-34 18-1,34 0 1,106 0 0,88 0-1,1 0 142,17 18-157,0-1 15,0 19-15,35-1 16,36 88-1,17-52 1,0 17 0,18 0-1,-36-17 1,1-18 0,-36-18-1,-17-35 1,17 0-1</inkml:trace>
  <inkml:trace contextRef="#ctx0" brushRef="#br1" timeOffset="206088.3">8714 11201 0,'35'0'93,"35"0"-93,1 0 16,17 35-16,18-17 16,17-1-16,-17-17 15,194 36 1,-18-36-1,-246 0-15,34 0 16,1-18 0,-54 0-1,-17 1 48,-17-19-32,17 19-31,-18 17 16,1-18-1,-19-17 1,-34-18 0,34 18-1,-34-54-15,35 36 16,-1-17-1,-17 17 1,53 18 0,-17 17-1,17-17 17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5:26:53.55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19138 4904 0,'0'-18'47,"35"0"-31,18 1-16,18-19 15,-36 19-15,36-1 16,70-35-1,-18 0 1,-17 18 0,53-18-1,-18 0 1,-53 53 0,0-53-1,-52 36 1,-19 17-1,1-18 1,-18 36 125,18-1-141,-18 1 15,17 35-15,19-18 16,-19 0-16,1 36 16,70 176-1,-17-71 1,-36-17-1,53-18 1,-53-53 0,1 1-1,-19-19 17,19-17-17,-36-18 48,0-17-48,-36 0 1,1-18 0,-18 0-16,-53 17 15,-88 36 1,-17-18-1,-89-17 1,70 17 0,125-17 15,69-18-15,-17 18-1,0-18 1,18 17-1,0-17 1,17 0 0,1 0-1,-1 0 126,-17-17-125,17-19-16,18-17 15,-18-17-15,-17-36 16,0-88-1,-18 70 1,18 36 0,35 35-1,-53-35 1,53 71 0,0-1 93,0 0-93,0 1-16,0-1 15,35-17 1,-35 17-16,35 18 15,18-18 1,-35-17 0,-1 35 15,1 0-15,0 0-16,-1-17 15</inkml:trace>
  <inkml:trace contextRef="#ctx0" brushRef="#br0" timeOffset="1667.04">18715 8608 0,'17'-18'93,"19"18"-77,-1 0-16,0 0 16,1-18-16,52 18 15,18-52-15,158 16 32,-34-52-17,-142 88 1,-53-18-1,-17 18 1,-1 0 47,1 0 93,17 18-156,-17 17 15,-1 54-15,36-19 16,18 124 0,-18 0-1,53 18 1,-89-142 0,1 19-1,-18-72 48,-53-17-32,0 0-31,-35 0 16,-36 0-1,-211 0 1,71 0-1,34 71 1,89-36 0,71 0-1,34-17 1,19-18 15,-1 0 47,18-18-62,0-17 0,-17 17-1,17 1-15,-36-54 16,36 54-16,-17-36 15,17 0 1,0 17-16,0-52 16,0 18-1,0 17 1,0-18 0,0 54-1,0-19 1,0 1 15,17 17-15,1-17-1,35 35 17,0 0-17,-36 0-15,142-17 16,70-36-1,71 17 1</inkml:trace>
  <inkml:trace contextRef="#ctx0" brushRef="#br0" timeOffset="2227.61">23760 7214 0,'0'-17'31,"52"-19"-15</inkml:trace>
  <inkml:trace contextRef="#ctx0" brushRef="#br0" timeOffset="3264.9">23883 7108 0,'0'0'0,"159"-35"15,17-71 1,-52 53-1,-36 36 1,18-18 0,-71 17-1,-35 71 157,18-36-156,-1 54-1,1 0-15,17-1 16,-17-17-16,17 18 16,0 34-1,1 37 1,-1 16 15,-35-105-15,18-18-1,-18 18 1,0-35 0,0 17-1,0-17 1,0 0 0,0 17-1,-18-18 1,-106 19-1,-17 17 1,-35 0 0,52-18-1,72-17-15,-107-18 32,-18 17-17,19-17 1,87 0-1,36 0 1,-18-35 0,35-36-1,-35-17 1,36-18 0,17 0-1,0 1 1,0 16-1,0-34 1,53 52 0,-18 18-1,0 1 1,53-37 15,18 19-15,88 17-1,-70 18 1,-36 17 0,-35 18-1,-18 0 1,0 0 0,1 0-1,-19 0 1</inkml:trace>
  <inkml:trace contextRef="#ctx0" brushRef="#br0" timeOffset="4981.72">22296 10936 0,'0'0'0,"0"-18"15,105-52 1,-52 52-16,88-70 15,142-18 1,175-88 0,-34 18-1,-36 17 1,-212 71 0,-105 70-1,-71 54 126,0-1-126,0 0 1,0 0-16,0 36 16,0-1-1,0 54 1,0 88 0,0-89-16,0 1 15,0 264 1,0-194-1,17-124 1,-17-52 0,-17-18 77,-36 0-93,-71 0 16,-17 0 0,-265 0-1,248 0-15,-213 106 16,89-36 0,70 1-1,124-1 1,53-70 15,17 0 47,1 0-78,-1 0 16,0 0-1,1 0-15,-1-17 16,-35-19 0,-35-87-1,17 35 1,1 0 0,52 35-1,18-36 1,0 1-1,0 0 1,35 0 0,18 17-1,-35 18 1,-18 18 0,18 17-1,17 1 1,18 17-1,-18-18 1,0 18 0,-17-17-1,0-1 1</inkml:trace>
  <inkml:trace contextRef="#ctx0" brushRef="#br0" timeOffset="5924.15">19791 5151 0,'0'-18'31,"35"36"-16,-17-1-15,-1 18 16,19 36-16,-1-36 16,-17 36-1,34-18 1,-52-106 62,0-35-78</inkml:trace>
  <inkml:trace contextRef="#ctx0" brushRef="#br0" timeOffset="6720.96">20002 5027 0,'0'0'0,"36"18"15,-19 17-15,89 53 16,-53-17 0,-18-36 15,-35-17-16,0-36 79,0-17-78,0 17-1,0 0 1,0 1-16,0-18 16,0 17-1,0 0 1,-17 18-16,17-17 16,-18-19 15,18 19 31,0-1-46,0 0 93,18 18-93,-1 36-16,54 52 16,-53-35-16,87 70 15,-52-35 16,-53-52-15,18-19-16,0-17 16</inkml:trace>
  <inkml:trace contextRef="#ctx0" brushRef="#br0" timeOffset="7963.99">19332 8855 0,'-17'0'16,"-1"0"0,0 0-1,1-18-15,-1 18 16,18 18 78,0 17-94,53-17 15,-35-18 1,34 17-16,1 19 15,124 34 1,-36 1 0,-88-36-1,-36-17 1,1-1 0,-36-17 15,-52 35-16,-89-17 1,18 0 0,53-18-1,35 0 1</inkml:trace>
  <inkml:trace contextRef="#ctx0" brushRef="#br0" timeOffset="9346.62">24112 7567 0,'0'0'0,"-17"0"0,-19 0 15,1 0 1,18 0-1,-19 0-15,19 0 16,-1 0 0,18 18 15,0-1 0,0 1-31,0 0 16,35 52-1,18-35 1,0-17 0,-35 0-1,17-18 1,0 17-16,-52 19 156,-36-19-140,17-17-1,-16 18-15,16 0 16,-17-18-16,-35 35 16,0 18-1</inkml:trace>
  <inkml:trace contextRef="#ctx0" brushRef="#br0" timeOffset="10379.1">23407 11077 0,'0'0'0,"-124"-53"31,54 53-31,-18 0 16,-124 0 0,53 0-1,71 0 1,70 0-1,1 18 1,-1 0 0,18-1-1,35 18 1,1 1-16,34-1 16,124 18-1,-70-53 1,-54 18 15,-35-1-15,36 36-1,-71-18 17,-35-35 14,-53 0-30,35 0-16,-71 0 16,36 36-16,-53-19 15,106-17 1,17 0 0</inkml:trace>
  <inkml:trace contextRef="#ctx0" brushRef="#br0" timeOffset="13161.65">17727 4180 0,'0'0'0,"0"-35"31,18-35-31,-1 70 16,124-106 0,248-124-1,-37 54 1,107 35 15,335-35-15,141-36-1,105 35 1,1-17 0,-230 53-1,-158 18 1,-177 70-1,-194 18 1,-229 17 0,-35 18-16,35 0 31,-35 0-15,-1 0 46,1 0-31,-1 0 1,19 18-32,-1 52 31,0 1-31,53 35 15,71 211 1,35 106 0,18 89-1,-36 17 1,-17 0 0,-35 89-1,-19-19 1,1 89 15,18 230-15,-36 16-1,0-157 1,-88-407-16,0-105 16,0 458-1,0-282 1,0-89-1,0-52 1,0-53 0,0-70-1,-18 17 1,18-36 0,-17 1-1,-19-53 1,1-18-1,-53 89 17,-124-19-17,-52-34 1,-160 17 0,-52-35-1,-88-18 1,-89-17-1,-194 52 1,-299 53 0,-230 1-1,-141 52 1,406-123 0,635-106-1,370 0 1,106-18 203,0-35-204,-53-17 1,35 17-16,-52-124 15,34-122 17,19-54-17,-36-70 1,0-71 0,53-106-1,-71-35 1,-17 0-1,53 106 1,35 317-16,0-194 16,0 54-1,0 16 1,0 54 0,0 35-1,0-70 1,0-18 15,0 17-15,0 18-1,0 53 1,-18 71 0,18-159-1,0 123 1,0-17-1,0 35 1,0 53 0,0 53-1,0-1 1,-17 19 0,17-1-1,0 18 1,0-17-1,0-36 17,0 53-17,0-18-15,0-52 16,0 17 0,0-35-1,0 0 1,0-18-1,0 71 1,0 0 0,0 35-1,0 35 1,0-35 0,17 0-1,1 18 1,0 0-1</inkml:trace>
  <inkml:trace contextRef="#ctx0" brushRef="#br0" timeOffset="13393.78">17251 3881 0,'53'-71'16,"88"36"15,-335 141-31,652-230 16,-140 71 0,-1 18-1,-34-36 1,-125 54-1,-16 17 1,16-18 0,72 0-1,17-17 1,-106 17 0</inkml:trace>
  <inkml:trace contextRef="#ctx0" brushRef="#br1" timeOffset="18191.89">7849 5415 0,'-35'0'62,"0"0"-30,-1 0-32,1 0 15,18 18 1,-19 35-1,19 88 1,17 106 0,35 0-1,106 0 1,-18-142-16,54 37 16,-124-125-1,17 1 1,-52-18-1,35 0 1,17 0 0,72-35 15,16-107-15,-69 19-1,-1 0 1,-18 34-1,-52 1 1,-18-35 0,0 34-1,0 1 1,-53-53 0,-53 0-1,36 35 1,-72 36-1,19-1 1,-18 36 0,53 17 15,0 1-15,-36 17-1,36 0 1,17 0-1,-17 52 1,0 19 0,17 0-1,36-1 1,35 36 0,0 0-1,53 70 1,53-52-1,0-36 1,-53-53 0</inkml:trace>
  <inkml:trace contextRef="#ctx0" brushRef="#br1" timeOffset="18880.87">8608 6862 0,'0'17'47,"0"18"-31,0 18-16,0 18 15,35 17-15,-17-17 16,-1 87-1,36 54 1,35 123 0,-70-264-1,0-36 1</inkml:trace>
  <inkml:trace contextRef="#ctx0" brushRef="#br1" timeOffset="19257.28">8767 7567 0,'-18'0'16,"0"0"-16,1 0 16,17 18-16,-36 17 15,-52 141 1,18-52-1,17-18 1,35-53 0</inkml:trace>
  <inkml:trace contextRef="#ctx0" brushRef="#br1" timeOffset="19665.46">8749 7708 0,'0'0'0,"35"0"15,18 0 1,-35 0-1,140 53 1,-16 35 0,-90-52-1,19-1 1,-71-18 0,35-17-16,-17 0 46</inkml:trace>
  <inkml:trace contextRef="#ctx0" brushRef="#br1" timeOffset="20121.93">9049 8114 0,'0'0'0,"-18"35"16,18 0-16,-35 18 15,17-35 17,1 17-17,17 18-15,0-35 16,-53 17-1</inkml:trace>
  <inkml:trace contextRef="#ctx0" brushRef="#br1" timeOffset="20458.32">8996 8273 0,'70'0'15,"-17"0"-15,-17 0 16,69 0 0,1 17-1,-70 19 1,-1-19 0,-18 1-1,19-1 1</inkml:trace>
  <inkml:trace contextRef="#ctx0" brushRef="#br1" timeOffset="21890.29">9296 5045 0,'0'0'0,"0"-36"0,0-34 31,0 17-31,0 0 16,0-35 0,0-18-1,53-17 1,35-36-1,53 35 1,0 1 0,0 17-1,0 0 17,-53 36-32,89-71 15,87-1 1,19 1-1,87-35 1,36 35 0,123 17-1,159-87 1,-124 87 0,107-35-1,-89 54 1,-71 34-1,-105 18 1,70 53 0,-229 0-1,-35 18 17,-18 52-17,17 1 1,-69-1-1,-19 1 1,-17 0 0,17 17-1,1-35 1,-54 0 0,-34-36-1,34 54 1,-35-18-1,18-18 1,-35 0 0,53 18-1,-54-35 1,36 35 15,-53-36-15,18 1-1,-1 0 1</inkml:trace>
  <inkml:trace contextRef="#ctx0" brushRef="#br1" timeOffset="22738.05">17709 3210 0,'71'36'94,"35"16"-79,-53-16-15,35 17 16,-18-36-16,1 1 16,0 17-1,-54-35 48,-17-53-48,0 36 1,0-36-16,0-18 16,0-17-1,0 17 1,0 19 0,-17 16 15,17-17-16,0 18 1,0 0 0,0 17-1</inkml:trace>
  <inkml:trace contextRef="#ctx0" brushRef="#br1" timeOffset="24409.97">10019 2487 0,'35'0'109,"0"71"-109,1-1 16,34 18-16,-52-52 15,0 17-15,34 17 16,-34-35 0,0 1-1,-18-19 16,-88-105 94,35-18-125,0 36 16,-35-71-16,-18 35 16,35 0-16,18-35 15,0 70 1,36 18 0,17 36 15,0-1-16,0 0 1,0-17-16,17-18 16,89 0-1,0 36 1,17 17 0,-70 0-1,-35 0 1,35 0-1,-35 17 1,-18 36 0,0 35-1,0-17 1,0-36 15,-18 1-15,-53-1 15,1 18-15,52-18-1,-17 0 1,17-17 0,18 0-1,0-1 1,0 1-1</inkml:trace>
  <inkml:trace contextRef="#ctx0" brushRef="#br1" timeOffset="25438.5">10548 2399 0,'-18'0'78,"54"18"-62,-36-1 0,17 1-16,36 35 15,0-18-15,-18 0 16,18-17 0,-35-18-1,0 0 1,17-106-1,-35-17 1,0 34 0,0 72-1,0 70 79,0 0-94,0 0 16,0 17-16,0 1 15,35 70 1,-17-18 0,-1 1-1,19-54 1,-36-52-1,-18 0 1,-17-18 15,0 0-31,-89-36 16,36 1 0,-36-36 15,107 54-31,17-1 31,17-35-15,213-35-1,34-18 1,-17 0 0,-194 89-1,-18-1 1,-35 0-1,0 1 1,0-36 0</inkml:trace>
  <inkml:trace contextRef="#ctx0" brushRef="#br1" timeOffset="25845.16">11183 2046 0,'18'53'47,"17"-18"-47,18 36 15,35 17-15,-17 0 16,-18 0 0,-1-35 15,-104-70 31,-19-1-62,0-35 16</inkml:trace>
  <inkml:trace contextRef="#ctx0" brushRef="#br1" timeOffset="26104.51">11236 2381 0,'0'-35'16,"18"35"0,-1-18-1,1 1-15,17-1 31,0 0-31,-17 18 16,106-53 0,-72 1-1,37-72 1</inkml:trace>
  <inkml:trace contextRef="#ctx0" brushRef="#br1" timeOffset="26674.34">11642 1940 0,'-18'0'15,"18"18"1,0 17-16,18 0 15,-1 18-15,36 0 16,0 35 0,-18 1-1,-17-72 1,0 1 0,-1-18 46,-17-35-46,0-18-1,0 35 1,18 0 0,0 1-1,-1-1-15,1 18 16,35-17-1,53 17 1,-53 0 0,-1 0-1,-16 17 1,-19-17 62,-17-17-78</inkml:trace>
  <inkml:trace contextRef="#ctx0" brushRef="#br1" timeOffset="27122.45">12188 2046 0,'-17'0'0,"17"35"47,0-17-32,17 17-15,1-17 16,0-18-16,17 18 16,-17-18-1,-1 0 1,19 0-1,-19-53 1,-17 0 0,-17 17-1,-1 19 1,-17-36 0,-1 35-1,1 18 1,17 0 15,-17 0-15,18 0-1,-1 0 1,18 36 0,106-19-1</inkml:trace>
  <inkml:trace contextRef="#ctx0" brushRef="#br1" timeOffset="27670.85">12382 1852 0,'18'53'31,"35"18"-15,-35-36-16,-1 18 16,1 0-1,0-36 1,-18-34 31,0-36-32,0 0-15,0 0 16,0 0 0,0 35-1,35-35 1,0 53 0,36 0-16,-18 0 15,0 0 16,17 0-15,1 53 0,-54-35-1,1 0 1,17 17 0,-35-17 15,-17-1-16,-72 18 1</inkml:trace>
  <inkml:trace contextRef="#ctx0" brushRef="#br1" timeOffset="28604.58">11218 3722 0,'0'0'15,"-35"0"-15,-53 0 16,35 0 0,18 0-1,-1 17 1,19 1-16,17 0 16,0 17-1,0 0 1,0 18 15,176 35-15,71-52-1,-88-1 1,-71-17 0,18 17-1,-71-18 1,-35 1-1,0 0 17,-123-1-17,-71 19 1,-53 34 0,88 1-1,88-54-15,18-17 31,36 0 1,17-35-17,0 0 1,0 17 0</inkml:trace>
  <inkml:trace contextRef="#ctx0" brushRef="#br1" timeOffset="29186.81">11836 3704 0,'-18'0'31,"-17"0"-31,-18 0 31,35 18-31,1-1 16,-1 54-1,18-18 1,0-35 0,0 52-1,35-35 1,0 1 15,1-19-15,17-17-1,17 0 1,18 0 0,18 0-1,-53-17-15,-35-19 16,17-17-1,-35 1 1,0 34-16</inkml:trace>
  <inkml:trace contextRef="#ctx0" brushRef="#br1" timeOffset="29787.57">11942 3739 0,'0'0'0,"-18"0"31,0 18-31,18 0 16,0 35-1,0 0 1,0-18-1,36 0 1,16-35 0,19 0-1,-36 0 1,-17-35 0,-18-36-1,0 18 16,0 36-31,0-19 16,0 54 78,0 0-94,18 35 15,17-36-15,-18 1 16,1 17-16,35 0 16,-18-35-1,-17 0 32,-18-52-31,0-37-16,0 54 15</inkml:trace>
  <inkml:trace contextRef="#ctx0" brushRef="#br1" timeOffset="30034.51">12259 3616 0,'0'-18'15,"18"18"1,-1 18-16,19 0 16,-1-1-16,0 54 15,0-18 1,1-18 0,-19-17 15,1-18-16</inkml:trace>
  <inkml:trace contextRef="#ctx0" brushRef="#br1" timeOffset="30702.59">12577 3545 0,'0'-17'31,"-18"-1"-15,0 0-16,1 18 31,-1 0-15,0 0 15,18 53-15,0-17-1,18 34 1,0-70-1,35 0 1,17 0 0,71-35-1,-70-53 1,-71 17 0,0 36-1,0 53 63,0-1-78,35 18 16,-17-35 0,-18 36-1,17-19 16,19 19-15,-36-1-16,0 0 16,0-17-1</inkml:trace>
  <inkml:trace contextRef="#ctx0" brushRef="#br1" timeOffset="32306.65">10936 4851 0,'0'-18'16,"18"0"-16,35 1 16,17-1-1,54-35-15,140-70 16,18 17 0,-52 0-1,140-35 1,-52 0-1,-54 53 17,1 17-17,-106 18 1,-54 0 0,-52 36-1,18-19 1,-71 19-16,18 17 31</inkml:trace>
  <inkml:trace contextRef="#ctx0" brushRef="#br1" timeOffset="33867.9">11889 5362 0,'0'-53'110,"0"36"-110,17-54 15,1 1-15,-18 34 16,0 1-16,0-18 31,0 35-15,0 1 0,0 70 62,53-18-78,-18 53 15,36 53-15,-36-53 16,71 195 0,-36-125-1,-17-16 1,-18-54-1,-35-18 1,18-17 0,-18 0-1,0-35 1,-35-1 15,-106-17-15,17-17-1,-17-54 1,88 36 0,18-18-1,17 18 1,18-1 0,0-34-1,36 70-15,52-35 16,53-1-1,-53 1 1,18-18 15,-53 36-15,0-1 0</inkml:trace>
  <inkml:trace contextRef="#ctx0" brushRef="#br1" timeOffset="34551.3">12577 5433 0,'-18'0'0,"-17"0"16,-1 0-1,19 17-15,-1 1 16,18 0-1,-18 17 1,18 18-16,0-35 16,18 17-1,53 0 1,-36-35 0,-17 0-1,-18-18 32,0-17-31,0 18-1,0-1 1,0-35 0,35 71 62,-18-1-78,19 19 15,-19-36-15,1 17 16,35 1 0,-53-1-1,18-17 32,-18-70-47</inkml:trace>
  <inkml:trace contextRef="#ctx0" brushRef="#br1" timeOffset="34883.3">12700 5345 0,'18'52'32,"-1"-34"-32,19 0 15,34 35-15,-35-36 16,1 1 0,-1-18-1,-17 0 16,-18-88-15,-18 0 0,-17-1 15,-1 72-15,36-1-1</inkml:trace>
  <inkml:trace contextRef="#ctx0" brushRef="#br1" timeOffset="35771.11">13282 5203 0,'-18'0'15,"1"0"1,-18 0 0,-1 18 15,36 35 0,-17-35-31,-1 35 16,18-36 46,35-17 1,-17 0-48,0 0 1,-18-17 0,0-1-1,0 0 1,0-17 0,0 0-1,0 17 1,0 0-1,17 18 64,1 18-64,-1 0-15,1-1 16,-18 19-16,35-1 15,36 18 1,-36-36 0,-17 1-1,-18 0 1</inkml:trace>
  <inkml:trace contextRef="#ctx0" brushRef="#br1" timeOffset="40431.87">7285 10425 0,'-18'0'15,"53"-36"1,18 36-1,18-17-15,105-36 16,159-71 0,89 1-1,17 17 17,-88 35-17,52-52 1,107-53-1,-301 123 1,1-18-16,282-52 16,-71-19-1,-88 19 1,-105-36 0,-124 124-1,-71 0 1,-17 17-1,-1 18 142,-17 18-142,35 35-15,-17 17 16,53 36-16,-36 17 16,124 195-1,-36 105 1,1 106-1,-1 54 1,-52-1 0,17-194-16,35 211 31,-34-105-15,-72-194-1,18-141 1,-35-89-1,0-34 1,0-1 0,0 0-1,0-17 17,0 17-17,0-17 1,0 0-16,-35-1 15,0 36 1,0-18 0,-36 1-1,-105 17 1,-54-36 15,-34 1-15,-36-18-1,-18 0 1,-105 17 0,-71 54-1,-70 35 1,-353-89 0,423 19-1,17 34 1,230-17-1,124 0 1,88-18 0,-36-17-1,36 0 17,0-18-17,-1 0 1,19 0-1,-19 0 1,-52 17 0,-71-17-1,54 0 1,16 0 0,54 0-1,0 0 1,0 0 15,17-17 0,18-1-15,0-17 0,0-36-1,0 54 1,-18-54-16,1-35 15,-19-88 1,19 18 0,-89-124-1,18 0 1,35 18 0,-53-18-1,18 18 1,35 35-1,0 53 1,18 0 0,-18 17-1,35 107 1,0-1 15,18 54-15,0-19-1,0 19 1,0-19 0,0-16-1,0-19 1,0-35 0,0 0-1,0 0 1,0 36-1,0-54 1,0 107 0,0-36-1,18 18 32,17-1-31,1 36-1,34-17 1,36-54 0,0 36-1,53-18 1,158-53 0,-88 71-1,-105-18 1,-71 53-1,17-18 1,1 18 0,-36 0-1,-17-17 1,-1 17 15,1 0-15,17-18-1,-17 0 1,0 18-16,-1 0 0</inkml:trace>
  <inkml:trace contextRef="#ctx0" brushRef="#br1" timeOffset="41706.83">7250 11289 0,'-18'0'47,"18"18"-32,0-1-15,0 18 16,18 18-16,-1-53 16,18 71-1,18-18 1,36 0-1,-54-53-15,0 0 16,0 0 0,-17 0-1,17 0 1,-35-18 31,0-35-32,0-35 1,0 35 0,-17 35-1,17 1 1,-18 17 15,18 17 47,0 19-78,0-19 16,35 19-16,-17-36 16,0 17-16,52 19 31,-17-36-16,-18 0 1,18 0 0,-35 0-1,0-53-15,-18 0 16,0 17 0,0-16-1,0 34 1,0-35-1,-18 35 17,0 18-17,1 0 1,-1 0 46,0 0-30,18 18-17</inkml:trace>
  <inkml:trace contextRef="#ctx0" brushRef="#br1" timeOffset="42442.54">8273 11077 0,'0'-17'16,"-18"17"-16,0 0 15,1 0-15,-19 0 16,19 0 0,-1 0-1,-17 0 1,17 35-1,18 35 1,0-52-16,0 0 16,0 17-1,0 0 17,18-17-1,35-18-16,17 18 1,-17-18 0,-17 0-1,-19 0 1,-17-36 0,0 1-1,0 17-15,0 1 16,-17-19-1,-1 19 1,18-1 0,-53-17-1,53 17 1,-18 18 0</inkml:trace>
  <inkml:trace contextRef="#ctx0" brushRef="#br1" timeOffset="42948.38">8326 11077 0,'17'0'47,"18"0"-32,1 0 1,-1 0-16,-17 0 16,35 18-1,-18 35 1,35 17-1,-17-34 1,-53-19 0,0-52 31,0-18-32,-35-35 1,-36-89-1,54 107 1,-18 35 0,35 17-1</inkml:trace>
  <inkml:trace contextRef="#ctx0" brushRef="#br1" timeOffset="43314.51">8714 10777 0,'17'53'63,"1"-53"-48,-18 36-15,35-1 16,0-18 0,-35 1-1,18 0 1,0-36 15,-1-88-15</inkml:trace>
  <inkml:trace contextRef="#ctx0" brushRef="#br1" timeOffset="43850.07">8925 10672 0,'0'17'31,"0"18"-31,0 1 16,0-1-16,0-17 16,0 17-1,0 0 1,0-17 124,71-18-124,-18 0-16,0 0 16,17 0-16,-35 0 15,18 0 1,-17 0 0,-1 0-1,-17 17 1,-1-17-1,1 0 32,0 0-31,-1 0 0</inkml:trace>
  <inkml:trace contextRef="#ctx0" brushRef="#br1" timeOffset="44897.28">9754 10513 0,'18'0'46,"35"0"-46,-36 0 16,54 0 0,17-18-1,53 0 1,-105 1-16,-1-18 16,-17-1-1,-18-17 1,0 18-1,-18-18 1,-17 36 0,-1 17-1,-34 0 1,-36 0 0,18 0-1,0 88 16,17-18-15,18 36 0,53-71-1,0 18 1,18 18 0,-1-36-1,89 0 1,-53-35-1,18 0 1,-1 0 0,18-17-1,-17-1 1,70-141 15,-123 106-15,-1 1-16</inkml:trace>
  <inkml:trace contextRef="#ctx0" brushRef="#br1" timeOffset="45530.21">10336 10266 0,'-17'0'16,"17"53"0,0-18-1,17-17-15,1 17 16,0 18-16,-1-18 16,19 18-1,-36-88 79,0-1-78,0 1-16,-36-18 15,36 36 1,0-1-16,0 0 15,0 1-15,0-1 16,71-35 0,35 36-1,-36 17 1,-17 0 0,-18 0-1,18 35 16,-17 35-15,-19-17 0,1-35-1</inkml:trace>
  <inkml:trace contextRef="#ctx0" brushRef="#br1" timeOffset="46002.2">10848 10178 0,'0'17'32,"0"1"-32,0 0 15,70 17-15,-17-18 16,-35-17-1,17 0 17,-17 0 15,0 0-32,-18-17-15,0-1 16,0-88-1,0 18 1,0 35 0,0 18-1,-36 35 17</inkml:trace>
  <inkml:trace contextRef="#ctx0" brushRef="#br1" timeOffset="46313.51">11165 10072 0,'18'0'62,"0"17"-62,-18 1 16,35 17 0,-35-17 15,-35-71 16</inkml:trace>
  <inkml:trace contextRef="#ctx0" brushRef="#br1" timeOffset="47113.38">11060 9772 0,'0'35'125,"17"18"-125</inkml:trace>
  <inkml:trace contextRef="#ctx0" brushRef="#br1" timeOffset="47595.47">11289 10054 0,'0'-17'31,"35"17"-15,0 0-16,36 17 15,-53 1 1,17-1-1,-17 1-15,-1 0 16,1-1 0,-1 1-1,1-18 1,-18-18 31,0-87-32,-53-19 1,36 89 0,17-1-1</inkml:trace>
  <inkml:trace contextRef="#ctx0" brushRef="#br1" timeOffset="48161.99">11659 9772 0,'0'53'94,"0"-36"-79,18 54-15,0-71 16,-1 18-16,18 35 15,1-53 1,-19 0 31,1-36-47,-18 19 16,0-89-1,0 35 1,0 36-1,-35 35 17,-1 0-1,19 18-15,17 17-16,-53 35 15,53 1 16,0-18-31</inkml:trace>
  <inkml:trace contextRef="#ctx0" brushRef="#br1" timeOffset="49193.36">10037 11148 0,'17'0'63,"18"0"-63,1 35 15,-19-17 1,1-1 15,0 1 1,-1-36 14,-17-52-30,0-1 0,0 1-1,0 34 1,18 1 0,52 17-1,54 18 1,-18 0-1,0 0 1,-53 18 0,-36-18-1,-17 18 1,-17-18 93</inkml:trace>
  <inkml:trace contextRef="#ctx0" brushRef="#br1" timeOffset="51330.02">10654 10795 0,'35'0'16,"-17"18"-16,-1 17 16,1-17-16,35 52 15,-35-52 1,-1-1 15,-34-17 16,-1-35-31,0 0-1,1-71 1,17 35-1,0 54-15,0-1 47,17 18-31,1 0-16,70 0 16,-35 35-1,-35-17 1,-1 0 15,-17-1 63,-17-34-79,17-36-15,0 18 16,0 17-16,0-17 16,0 17-1,0-17 1,53 35 0,0 0-1,-36 0 16,1 0-31,35 17 32,0 19-17,-18-19 1,-35-34 93,0-1-93,0-17-16,0 17 16,0 0 15,-18 18 16,18 18-32,0 0 1,0 35-16,0-36 16,18 1-1,0 35 1,-1-53-1,1 0 1,35 0 0,-36-18-1,36-17 1,-17-36 0,-36-17-1,35 35 1,-35 36-1,18 17 79,-1 35-78,-17-18-1,0 1-15,0 17 16,0-17 0,0-36 62,0 1-63,0-1-15,0-17 16,18 35 15,-1 0-31,1 0 16,17 0 0,18 17-1,-17 1 1,16 0-1,-16-18 1,17 0 0,35 0-1,-70-124 1,-18 54 0,0 52-1,0 53 63,35-17-62,-18 17-16,1-17 16,-18 0-16,0-1 15,0 1 1,0 17-1,0-17 1,0 35 0,0-36-1,-35-17 1,0 0 0,17-17-1,0-1 1,18 0 31,18 18-32,-18-17 1,53-1 0,0-35-1,0 18 1,-18 0-1,-17 17 1,-18 0 0,0 1-1</inkml:trace>
  <inkml:trace contextRef="#ctx0" brushRef="#br1" timeOffset="53777.2">19562 1993 0,'0'0'0,"-18"0"16,-70 0 15,52 0-31,19 0 16,-1 0-16</inkml:trace>
  <inkml:trace contextRef="#ctx0" brushRef="#br1" timeOffset="54225.37">19297 2011 0,'-18'35'32,"89"-88"-32,-124 71 0,0 52 15,35 1 1,18-53 0,0 17-1,0-18 1,36 1-1,69-18 1,-52 0 15,0 18-15,0 17 0,-17-17-16,52 35 15,-35-18 1,-18 0-1,-17 0 1,-18-17 15,0 17-15,0-17 0,-71 35-1,-88-18 1,36 0-1,-1-17 1,89-18 0,-18 0-1,-17 0 1</inkml:trace>
  <inkml:trace contextRef="#ctx0" brushRef="#br1" timeOffset="55115.27">19879 2205 0,'35'0'32,"1"35"-17,-1 36-15,35 70 16,1-35 0,-53-18-1,-1-53 1,-17-17-1,-53-71 48,18 0-63,-18-18 16,0 18-1,18-17 1,0-1-1,35 36 1,0 0 0,0 17-1,0-35 1,17 18 0,36-18-1,-18 53 1,1 0-1,-1 0 1,0 18 0,1 35 15,-19 52-15,-17-69-1,0-1-15,0 0 16,-53 18-1,0-18 1,0-17 0,-17-18-1</inkml:trace>
  <inkml:trace contextRef="#ctx0" brushRef="#br1" timeOffset="55567.43">20373 2258 0,'0'0'0,"-53"0"31,35 0-16,-17 0-15,0 0 16,35 0-16,-35 0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5:28:00.538"/>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50"/>
    </inkml:brush>
  </inkml:definitions>
  <inkml:trace contextRef="#ctx0" brushRef="#br0">20585 2258 0,'-18'0'0,"0"-36"32,1 19-17,-1 17 1,18-18-1,-18 18 32,-17 0-47,35-17 16,-18 17 0,1 0-1,-18 0 1,35 35-1,0 18 1,0 17 0,70-17-1,1-53 1,-71 18 15,17-18 0,36 0-31,53-18 32,0-35-17,-88 36 1,-1-1 0,-17-35-1,-17 35 1,17 1-1,-18-1 1</inkml:trace>
  <inkml:trace contextRef="#ctx0" brushRef="#br0" timeOffset="132.53">20814 2187 0,'18'35'16,"-1"-35"-1,18 36-15,1-19 32,-19 1-17,19-18 1</inkml:trace>
  <inkml:trace contextRef="#ctx0" brushRef="#br0" timeOffset="500.6">20973 2099 0,'53'0'31,"-18"0"-15,0 0-16,0 18 15,18 17-15,-35-35 16,0 18 0,-1-18-1,1 0 48,-18-36-63,0 1 15,0-18-15,-18-17 16,18-1-16</inkml:trace>
  <inkml:trace contextRef="#ctx0" brushRef="#br0" timeOffset="866.3">21572 1817 0,'0'17'62,"53"36"-62,-53-35 16,18 0-16,0-1 15,-1 1 1,36 0 0,-35-18-1,-1-18 1,1-123-16</inkml:trace>
  <inkml:trace contextRef="#ctx0" brushRef="#br0" timeOffset="1049.26">21819 1587 0,'0'18'32,"0"0"-32,0 52 15,-17-17-15,17 18 16</inkml:trace>
  <inkml:trace contextRef="#ctx0" brushRef="#br0" timeOffset="1366.66">21784 1870 0,'0'-18'63,"53"18"-17,0 0-46,35 0 16,71 0 0,-71 0-1,-17 0 1,-36 0 0,-18 0-1,1 0 1,0 0-1,-1 0 17,-17 18-1,0-1-31</inkml:trace>
  <inkml:trace contextRef="#ctx0" brushRef="#br1" timeOffset="8673.4">1746 3792 0,'0'-17'16,"0"-1"-1,0 0 1,-17 1 0,-1-36-1,-17 53 17,-36 0-17,1 0 1,-89 0-1,53 35 1,-17 36 0,70-18-1,53 0 1,0-36 0,0 18-16,0 1 15,0 52 1,53-53-1,17-17 1,1-18 0,70 17 15,-18 36-15,-17-17-1,-18 17 1,-17-18-1,-18 18 1,-18 35 0,-17-70-1,-1 70 1,-17-71 0,0 36-1,-35 18 1,0-53-1,-71 17 1,18 0 15,17-35-31,18 0 32,18 0-17,0-18 1,-1-34-1,1-19 1,35 18 15,18 35-15,17-34 0,18 34-1,17 0 1,-34 18-1,34 0 1,19 0 0,-37 0 15,-34 0-31,0 0 31,17 0-31</inkml:trace>
  <inkml:trace contextRef="#ctx0" brushRef="#br1" timeOffset="9421.9">2011 4145 0,'0'0'0,"35"0"0,0 35 16,54 71-1,-1 18 1,-53-36-1,0 35 1,1-70 0,-36-35-1,0-36 48,-18-17-63,-35-71 15,18 53-15,-36-70 16,36 52 0,0 1-1,35 52 1,0-17 15,0-1-15,0 19-1,0-18 1,35 17 0,88 0-1,-17 18 1,-70 0-16,34 0 16,-35 0-1,1 36 1,-36-19 15,0 18-15,0 18-1,0 18 17,-36-36-17,1-17 1</inkml:trace>
  <inkml:trace contextRef="#ctx0" brushRef="#br1" timeOffset="9745.43">3193 3845 0,'0'0'0,"-124"0"31,89 0-31,-36 18 16,-52 35 0</inkml:trace>
  <inkml:trace contextRef="#ctx0" brushRef="#br1" timeOffset="10212.24">2752 3986 0,'-36'36'16,"72"-72"-16,-72 89 15,36 0-15,0-35 32,0-1-17,36 36 1,17-35 0,-1 0-1,-16-18 1,-1 0-1,18-36 1,-18-105 0,-17 71-1,-18 17 1,0 35 0,18-17-1,17 35 48,-18 0-48,1 18 1,0-1-16,35 18 31,-18 54-15,0-54-1,-35 0 1,18-35 0</inkml:trace>
  <inkml:trace contextRef="#ctx0" brushRef="#br1" timeOffset="10596.05">3298 3881 0,'18'0'47,"0"0"-31,17 0-16,-17 0 15,-1 0 1,1 0-16,0 17 15,-1 18 1,-17-52 62,0-36-78,0-18 16,0 36-1,0-35-15,0 17 16,0 35 15</inkml:trace>
  <inkml:trace contextRef="#ctx0" brushRef="#br1" timeOffset="10912.42">3669 3616 0,'0'0'0,"18"0"16,-1 18-16,1-1 15,35 54 1,0-18-1,-36-18 1,19-17 0,-19-18-1,36 0 17,0-36-17,35-193 1,-70 141-16</inkml:trace>
  <inkml:trace contextRef="#ctx0" brushRef="#br1" timeOffset="11368.25">4127 3334 0,'0'17'32,"0"36"-17,0-17-15,0-1 16,0 0-1,0 0 1,18-35 125,17 0-126,36 0-15,-53 0 16,35 0-16,-1 36 16,-34-19-16,88 36 15,-53-17 1,0-1-1,-36 0 1,-17-17 47</inkml:trace>
  <inkml:trace contextRef="#ctx0" brushRef="#br1" timeOffset="12195.76">2452 5433 0,'-35'-18'15,"-1"18"1,-17 0-1,-17 0 1,-18 0 0,17 53-1,36 71 1,17-1 0,-17 36-1,35-36 1,70-52-1,107-18 1,-36-53 0,71 0-1,-18-36 1,-89-52 15,-52 18-15,-35 52-1,-18-17 1</inkml:trace>
  <inkml:trace contextRef="#ctx0" brushRef="#br1" timeOffset="12833.67">2875 5592 0,'0'0'0,"-53"0"31,0 17-15,36 54 0,17 17-1,0-35-15,17 0 16,36-18 0,35-17-1,1-18 1,-19 0-1,-35 0 1,1-53 0,-36 0-1,0 18 1,0 17 15,0-35-15,0 35-1,-36-52 1,-16 52 0,16 18-1,19 0 1,-19 0 0,19 0-1,-36 0 1</inkml:trace>
  <inkml:trace contextRef="#ctx0" brushRef="#br1" timeOffset="13551.5">3157 5468 0,'-17'0'16,"17"35"-16,0 1 16,70 52-16,-52-71 15,35 54-15,-36-18 16,19 0 0,-36-71 77,-36-17-77,36-18-16,-52-53 16,34 36-1,18 17 1,0 35-1,35-35 1,0 35 0,1 1-1,34 17 1,18 0 0,-35 0 15,0 17-16,-17 19 1,-1 34 0,0-34-1,-35-19-15,0-34 78,0-36-78,0 0 16</inkml:trace>
  <inkml:trace contextRef="#ctx0" brushRef="#br1" timeOffset="13878.06">3634 5009 0,'17'36'31,"19"-19"-15,16 36-16,-16-17 15,34 52 1,18 35-1,1-35 1,-72-52 0</inkml:trace>
  <inkml:trace contextRef="#ctx0" brushRef="#br1" timeOffset="14161.49">3775 5362 0,'0'-17'0,"17"17"16,1 0-1,35 0-15,0-18 16,-18 18-16,106-71 16,-70 54 15</inkml:trace>
  <inkml:trace contextRef="#ctx0" brushRef="#br1" timeOffset="14759.32">4198 5221 0,'0'-18'32,"18"1"-17,17-1-15,36-35 16,-1 0 0,-52 0 15,-18 18-16,0-18 1,-18 53 0,-17-17-1,0 17 1,-1 0-16,19 0 16,-19 0-1,36 17 1,0 54-1,0-18 1,0-18 0,0 0-1,0 1 1,36-36 0,-1 0 15,53 0-16,36 0 1,-72-53 0,-52 35 31</inkml:trace>
  <inkml:trace contextRef="#ctx0" brushRef="#br1" timeOffset="15076.49">4568 4868 0,'18'0'15,"17"0"-15,-17 0 16,35 0-16,-35 0 16,52 0-1,18 0 1,-52 18 0,34 17-1,-52-35 1,-1 0-1,1-17 1,-18-54 0</inkml:trace>
  <inkml:trace contextRef="#ctx0" brushRef="#br1" timeOffset="15359.56">4921 4604 0,'0'17'0,"-17"19"16,-1 52 0,18-71-1,-18 107 1,18-18 0,0-18-1,0-53-15,0-17 16,0-36 62,0-52-78</inkml:trace>
  <inkml:trace contextRef="#ctx0" brushRef="#br1" timeOffset="15744.49">4974 4463 0,'0'0'0,"18"0"15,-1 0 1,1 0-16,35 0 16,-18 17-1,18 54 1,-35-1 0,35 19 15,-18-54-16,-35 0-15,0-17 32,0-1-1,-53-52-15</inkml:trace>
  <inkml:trace contextRef="#ctx0" brushRef="#br1" timeOffset="15992.44">5133 4621 0,'0'-17'31,"18"17"-31,52-18 47,-17-17-32,0 17 1,0 1-16,-18-1 16,36-17-1,-54-1 1,19 19 0</inkml:trace>
  <inkml:trace contextRef="#ctx0" brushRef="#br1" timeOffset="17056.91">1817 988 0,'0'17'78,"17"89"-62,19-70-16,-19 69 0,36-16 16,0 16-1,0 19-15,-18-18 16,36 70-1,-53-88 1,-1-35 0,-17-35 77,0-1-77</inkml:trace>
  <inkml:trace contextRef="#ctx0" brushRef="#br1" timeOffset="17471.43">1852 1993 0,'71'35'63,"-36"-35"-63,18 53 15,-36-35-15,1-18 16,0 0-16,-1 0 31,1 0-15,0 0-1</inkml:trace>
  <inkml:trace contextRef="#ctx0" brushRef="#br1" timeOffset="17941.39">2275 1834 0,'18'18'47,"0"17"-32,-18 18-15,0 18 16,0-1 0,35 1-1,-35-36 1,0-17-1,0-1 1,0 36 0,0-35-1,0 17 17,0-17-17,-18-18 1</inkml:trace>
  <inkml:trace contextRef="#ctx0" brushRef="#br1" timeOffset="18824.91">3157 6491 0,'18'0'15,"35"0"16,-53 35-31,18 18 16,-1 0 0,18 53-1,-17-35-15,17 87 16,-35-34 0,36-1-1,-19-17 1,-17-71-1,0-17 1</inkml:trace>
  <inkml:trace contextRef="#ctx0" brushRef="#br1" timeOffset="19200.38">2981 7320 0,'18'-18'47,"-1"18"-47,36 18 16,-18 0-16,54-1 15,34 19 1,-35-1 0,-70-35-1,17 35 1,-17-35 15,17 0-15</inkml:trace>
  <inkml:trace contextRef="#ctx0" brushRef="#br1" timeOffset="19567.18">3598 7250 0,'0'35'62,"0"35"-46,0-34-16,0 17 15,-35-18 1,0 88 0,-1-34-1,-16-1 1,-19-18 0,0-34-1,71-19 1</inkml:trace>
  <inkml:trace contextRef="#ctx0" brushRef="#br1" timeOffset="20175.5">988 9666 0,'35'35'31,"-17"36"-31,-1-18 15,19 17-15,-19-17 16,19 71 0,-1-36-1,-35 35 1,17-52 0,1-53-1</inkml:trace>
  <inkml:trace contextRef="#ctx0" brushRef="#br1" timeOffset="20782.46">706 9349 0,'0'-18'31,"17"-35"0,18 53-31,18 0 16,-35 0 0,17 0-1,-17 0 1,17 0 0,36 53-1,-1 70 1,19 36-1,-19-53-15,-17 35 16,-18-70 0,-35-36-1,0 0 1,0 18 0,0 18-1,0 17 1,0-35-1,-17-36 17,-1 1-1,0 0-15</inkml:trace>
  <inkml:trace contextRef="#ctx0" brushRef="#br1" timeOffset="21207.19">1446 9948 0,'53'0'16,"-53"36"-1,36 34-15,-19-35 16,1 36-1,-1-36 1,1-17 15,-18-36 1,0-35-32,-18-70 15,1 70-15,-18-18 16,35 36-16,-18-18 15,18 36 17</inkml:trace>
  <inkml:trace contextRef="#ctx0" brushRef="#br1" timeOffset="21520.59">1658 9807 0,'18'0'32,"-1"18"-17,19 35 1,17-18-1,-36-35 17,1 18-17,-36-124 48</inkml:trace>
  <inkml:trace contextRef="#ctx0" brushRef="#br1" timeOffset="21712.43">1623 9454 0,'17'0'78</inkml:trace>
  <inkml:trace contextRef="#ctx0" brushRef="#br1" timeOffset="22123.27">1817 9684 0,'35'0'46,"-17"0"-46,35 53 16,-18-36 0,71 19-1,-106-19-15,53-17 16,-36 0 31,-17-35-47,18 0 15,-18-89 1,0 1 0,0 35-1,0 52 1</inkml:trace>
  <inkml:trace contextRef="#ctx0" brushRef="#br1" timeOffset="22639.89">2399 9490 0,'0'0'0,"18"-18"15,-1 18 16,18-35-31,18 17 16,-17-17 0,-19 0-1,-17-54 1,0 72-16,0-19 16,-17 36 15,-72 0-16,-34 53 1,52 18 15,71 52-15,0-52 0,0-53-1,36 17 1,17-35-1,17 0 1,18 0-16,53 0 16,36-106-1,-89 0 1,-35 18 0,-53 53-1</inkml:trace>
  <inkml:trace contextRef="#ctx0" brushRef="#br1" timeOffset="22989.78">2981 9172 0,'18'0'47,"17"18"-31,0 17-16,-35-17 15,71 17 1,-71-17 0,0-54 77,0-52-77,-18-18-16,0 18 16,18-71-16,0 107 15,0-19 1,0 18-16</inkml:trace>
  <inkml:trace contextRef="#ctx0" brushRef="#br1" timeOffset="26766.62">26935 15399 0,'0'-18'79,"0"-35"-79,35 53 15,0 0-15,36-17 16,193-54-1,36-17 1,-18 0 0,-105 35-1,-107 35 1,-34 18 140,34 0-140,-35 0-16,18 0 15,18 0-15,-1 0 16,-17 0 0,-35 0 15,0 0-15,-1 0-1,1 0 1,0 0 124,-1 18-124,-17 52 0,18 1-16,-18 17 15,35 18-15,0 141 16,89 106 0,-18 88-1,-36-195 1,-34 1-1,-19-141 1,18 35 0,-35-35 15,18-88-15,-18-1 46,-35 1-46,-18-18-1,-247 71 1,-106 52 0,-70 18-1,106-35 1,87-35-1,142-18 1,106-53 0,0 17 15,17-17-15,0 0-1,1 0 32,-1-17 16,1-19-32,17 1-31,-18-36 15,-53 1-15,54-18 16,-89-142 0,53 89-1,-18-70 1,1-72 0,35 125-1,17 52 1,0 18-1,1 35 1,-1-53 0,18-18-1,0 36 1,0 71 0,0-1-1,0-17 1,0-1-1,18-52 1,-1-18 0,54-17 15,-18 35-15,17 35-1,-17 0 1,0 35-1,18 1 1,-54 17 0,36 0-1,18 0 1,105 0 0,1 0-1,-72-18 1,-16 18-1,-54 0 1</inkml:trace>
  <inkml:trace contextRef="#ctx0" brushRef="#br1" timeOffset="27584.35">27728 16439 0,'0'-35'0,"18"35"157,53 0-157,17 18 15</inkml:trace>
  <inkml:trace contextRef="#ctx0" brushRef="#br1" timeOffset="30214.53">31133 15081 0,'0'-17'15,"17"-1"16,1 0-31,17 18 16,89-35 0,-1 17-1,18-17 17,-17-18-17,-18 18 1,17-36-1,18 36 1,-35 0 0,-18 0-1,-35 17 1,-35 18 0,-1 0 218,-17 35-218,36 0-1,-19 18-15,1 18 16,0-36-16,52 124 15,1-18 1,17 35 0,-35-52-1,-36-89 1,1-17 15,-18-1 94,-18-17-125,-52 0 16,17 0-1,-18 18-15,-34 0 16,-1-18 0,-88 53-1,-53 0 1,-194 52 15,194-16-15,106-19-1,53-35 1,70-35 0,0 0 15,-17 0-15,17 18 15,1 0-16,-19-1 1,19 1 15,-1-18 126,0 0-142,18-18-15,0 1 16,0-36-16,-35-53 15,-35-17 1,34 17 0,19 70-1,17-17 1,-36-17 15,36 52-15,0-35-1,0 36 1,0-19 0,0 19-1,0-18 17,0-1-1,18 36-31,35-53 15,-35 53 1,52-35 0,71-18-1,89 0 1,52-35 15,-141 17-15,0 1-1,-123 70 1,-1 0-16,36 0 16,18 0-1,-1 0 1,-17-18 0,-35 18-1</inkml:trace>
  <inkml:trace contextRef="#ctx0" brushRef="#br1" timeOffset="31976.21">31627 14922 0,'0'-17'94,"-18"17"-47,0-18-31,1 1-16,-19-19 15,-17 19 1,36-1-1,-36-17 1,0 17 0,0-35-1,-18-17 1,1 52 0,-106-70 15,-1-18-16,124 88-15,-35-35 16,-106-35 0,106 53-1,-36 17 1,18-17 0,-17 35-1,-18-18 1,0 1-1,-36-36 17,107 53-32,-18 0 0,-71 0 15,53 0 1,0 0 15,-53 0-15,36 0-1,-53 17 1,17 1 0,35 17-1,54-17 1,35-18 0,-1 18-1,1-1 1,0 19-1,-18-19 1,35 1 0,-35 35-1,18-18 1,0 0 0,-18 18 15,18-35-16,-18 35 1,35 0 0,-17-18 15,35-17-15,-18-1 15,18 19-16,-18 16 1,-17-16 0,35-19-1,-18 36 1,1-17 0,17-1 15,0-18-16,0 1 1,0 0 0,0-1 124,-18-17-124</inkml:trace>
  <inkml:trace contextRef="#ctx0" brushRef="#br1" timeOffset="32625.57">27340 14940 0,'18'0'125,"0"18"-110,17-1 1,18 19-16,-36-36 16,1 17-16,0-17 15,35 0 1,-36 0-1,18 0 1,-17 0 0,17 0-1,1 0-15,-1 0 16,0 0 0,1 0 46,-19 0-31,1-17 1,-18-1-32</inkml:trace>
  <inkml:trace contextRef="#ctx0" brushRef="#br1" timeOffset="33142.18">28063 14658 0,'-17'0'78,"-36"53"-62,18-18-1,-71 89 1,71-89-16,-18 35 15,-53 19 1,88-54 0,-52 0-1,17 18 1,35-53 0,0 18 15</inkml:trace>
  <inkml:trace contextRef="#ctx0" brushRef="#br1" timeOffset="34617.08">22631 17992 0,'35'0'15,"-17"-18"16,-1 18-15,1-18 0,17 1-1,0 17-15,18-36 16,53 1 0,123-71-1,54 36 1,34-36-1,-123 53 1,-88 0 0,-35 35-1,-36 1 1,18-18 0,0 17-1,35-35 1,-35 53 15,17-18-15,-52 1-1</inkml:trace>
  <inkml:trace contextRef="#ctx0" brushRef="#br1" timeOffset="35284.61">23636 18186 0,'35'-36'63,"-17"36"-47,0 0-16,35-17 15,-18-1-15,106-52 31,-18 34-15,19-34 0,-19-1-1,0 1 1,-87 52-16,52-17 16,-17-1-1,-19 1 1,37-18-1,-19 18 1,1 17 0,-54 1-1,1-1 1,17 18 0,-35-18 15</inkml:trace>
  <inkml:trace contextRef="#ctx0" brushRef="#br1" timeOffset="35904.18">24589 17057 0,'17'-18'16,"1"1"-16,17 17 15,0 0 1,71-18-1,18 18 1,34 0 0,-34 0-1,-18 18 1,17 70 0,-87-35-1,-36-36 1,17 19-1,-17-1 1,0-18 0,-35 36-1,0-35-15,-89 105 16,18 19 0,-35 16-1,88-87 16,18-18-15,17-36 0,-35-17 62</inkml:trace>
  <inkml:trace contextRef="#ctx0" brushRef="#br1" timeOffset="36510.92">22737 16475 0,'17'17'93,"1"36"-93,-1-17 16,36 69-16,-17-34 16,105 141-1,-88-142 1,0-17-1,-18-53 48,-18 0-32</inkml:trace>
  <inkml:trace contextRef="#ctx0" brushRef="#br1" timeOffset="37288.58">22754 16545 0,'0'0'0,"0"-35"15,0 17-15,0-17 16,0-18 15,0 36-15,53-36-1,-18 53 1,-17 0 0,53-18-1,-54 18 1,36 0-16,0 0 15,35 35 1,36 53 0,34 18-1,-122-53 1,-19 0 0,-17-18-1,0 1 16,0 34-15,-17 18 0,-54-52-1,36-19 1,0 1 0,-1 0 15</inkml:trace>
  <inkml:trace contextRef="#ctx0" brushRef="#br1" timeOffset="37849.39">23372 16563 0,'35'0'31,"-18"0"-31,36 0 16,-17 0-1,34 0 1,-17 18 0,-35 34-1,35 19 1,-36-53-1,-17-1 1,0-34 47,-17-36-48,-19-35-15,19-1 16,17 54 15,0 17-15,0 1-1,0-1-15</inkml:trace>
  <inkml:trace contextRef="#ctx0" brushRef="#br1" timeOffset="38191.56">23795 16404 0,'17'0'31,"1"18"-31,0 17 16,-1-35 0,19 53-1,-1-35 1,-35-1 0</inkml:trace>
  <inkml:trace contextRef="#ctx0" brushRef="#br1" timeOffset="38383.35">23654 16263 0,'35'-18'78</inkml:trace>
  <inkml:trace contextRef="#ctx0" brushRef="#br1" timeOffset="38816.28">23989 16369 0,'18'0'32,"-1"0"-17,1 0 1,17 0-16,0 35 16,-17-35-1,53 18 1,-1-18-1,18 0 1,-70 0 0,17 0-1,-35-35 1,0 17-16,0-17 16,-53-18-1,36 17 1,-1 1-1</inkml:trace>
  <inkml:trace contextRef="#ctx0" brushRef="#br1" timeOffset="39382.93">24447 16210 0,'18'0'15,"17"0"1,-17-18 15,0 1-15,-18-1-16,17 1 15,-17-1 1,0 0 0,0 1-1,-17-1 1,-1 18 0,-70 0-1,35 0-15,-35 35 16,35 18-1,53-18 1,0-17 0,0 17-1,70 1 17,1-19-17,52-17 1,-52 0-1,-36 0 1,18 0 15,-18-106-15,-35 1 0,0 52-16</inkml:trace>
  <inkml:trace contextRef="#ctx0" brushRef="#br1" timeOffset="39765.78">24642 15946 0,'-18'0'62,"53"35"-46,0 0-16,18 0 15,0-17 1,53 35 0,-88-35-1,-18-54 32,0 19-47,0-1 16,0-70-1,-18 70 1,18 1 47</inkml:trace>
  <inkml:trace contextRef="#ctx0" brushRef="#br1" timeOffset="43105.62">31979 13353 0,'0'-18'125,"0"0"-94,0 1-31,-17-1 15,17 0 1,-18 18 0,-17-17-1,-18-18 1,18 35 0,-71-18-1,0 18 1,35 0-1,36 0 1,17 0 0,1 18-1,-1-18 17,18 17-17,-35 1 1,35 17-1,0-17 1,0 17 0,0 0 15</inkml:trace>
  <inkml:trace contextRef="#ctx0" brushRef="#br1" timeOffset="43713.62">31415 13406 0,'0'35'31,"0"-70"-31,0 87 16,17-16-16,-17-1 15,71-17 1,53 52 0,-72-52-1,-16-18 1,-19 0 0,19 0-1,-1 0 1,0 0-1,18-18 1,-35-17 15,-18 0-15,0-54 0,0-16-1,0-107 1,-18 53-1,-17 71 1,17 70 0,18 1-1,-17-1 32,17 36 0,17 52-31,-17-52-16,18 52 15,52 19 1,-52-54 0,17 18-1,1-18 1,-1-35 15</inkml:trace>
  <inkml:trace contextRef="#ctx0" brushRef="#br1" timeOffset="43980.6">32067 13176 0,'0'-17'47,"18"17"-31,0 0 0,17 35-16,-17-17 15,-1 17 1,19 0-1,-36-53 32,0-34-47,0-37 16</inkml:trace>
  <inkml:trace contextRef="#ctx0" brushRef="#br1" timeOffset="44159.92">32120 12912 0</inkml:trace>
  <inkml:trace contextRef="#ctx0" brushRef="#br1" timeOffset="44990.84">32491 12947 0,'0'-18'63,"35"-35"-63,-35 36 15,0-89 1,0 71-16,0-89 31,-35 36-15,0 53-16,-1 35 15,1 0 1,17 0 0,1 0 15,-19 70-15,36-34-1,0 122 1,124 54-1,35-36 1,-106-70 0,-1-88 15,-52-1-31,0-52 62,-35 18-46,18-1-16,-1-17 16,0 17-1,1 0 1,52 1 78,-35-1-79,70 0-15,-34-17 16,17-18 0,17 0-1,-70 36 1,18-19-1</inkml:trace>
  <inkml:trace contextRef="#ctx0" brushRef="#br1" timeOffset="47006.56">27728 18362 0,'0'-18'62,"0"1"-46,0-18-16,-17 17 15,-19 18-15,-69 0 32,69 0-17,-87 0 1,52 70-1,36 19 1,17-36 0,18 17-1,0-52-15,0 35 16,53-53 0,0 0-1,18 0 1,-1 0-1,-17 0 17,-53-36-17,0-34 1,0-18 15,0-71-15,-211-141-1,140 247 1,53 35 0,18 36 46,18 17-46,0 1-16,-1-1 15,19-17-15,16 52 16,54-17 0,-35 0-1,-1-35 17,-34 17-17,-1-35 1,-17 0-1,-1 0 1,1 0 15,-18-53-15,0 18 0,0-1-1,35 36 16,0 0-15,1 18-16,-1 35 16,18-53 15,-35 0 16,-1 0-32,1-35 1,-18 17 15</inkml:trace>
  <inkml:trace contextRef="#ctx0" brushRef="#br1" timeOffset="48847.97">23548 15998 0,'-18'-17'15,"18"-1"1,0 1-16,0-1 16,0 0-1,18-35 1,35 0 0,-36 18-1,19-18 1,-19 36-16,19-54 15,17 53 1,-1-70 0,19 35-1,-36-17 17,18 17-17,35 18 1,-17-54-1,105-16 1,-35 52 0,-17-36-1,52 1 1,1 0 0,-54 35-1,36 0 1,-18-17-1,-17 17 1,17-35 0,-36 70-1,19-17 1,-36-1 15,53 1-15,18-18-1,17 18 1,18 0 0,-88 35-16,141-53 15,35 35 1,-88-17 0,-35 17-1,-53 0 1,0 1-1,-36 17 1,1 0 0,52 0-1,-52 0 1,-18 0 15,0 0-15,17 0-1,1 0 1,-36 0 0,-17 0-1,0-18 95,-18-17-95</inkml:trace>
  <inkml:trace contextRef="#ctx0" brushRef="#br1" timeOffset="49511.6">28381 13723 0,'18'35'63,"35"-17"-63,35 53 15,-18-36-15,-17-18 16,0-17-1,-18 36 1,-35-19 125,0 1-141,-35-18 15,0 35-15,0-17 16,-1 17-16,-52 36 16,-18-18 15,18 17-16,17-17 1,19-18 0,34-17-16,18 17 15,-35-17 1,17 0 0</inkml:trace>
  <inkml:trace contextRef="#ctx0" brushRef="#br1" timeOffset="50439.8">20796 17903 0,'18'36'62,"17"34"-62,0 36 16,1-35-16,17-1 16,-18-17-16,18 53 15,-18-71 1,-17-35 0,-18-53 46,-71-17-62</inkml:trace>
  <inkml:trace contextRef="#ctx0" brushRef="#br1" timeOffset="50695.87">20655 17745 0,'0'-36'78,"35"36"-62</inkml:trace>
  <inkml:trace contextRef="#ctx0" brushRef="#br1" timeOffset="51377.11">21449 17780 0,'0'0'0,"18"0"0,-18 18 16,17 70-1,36 0 1,-35-53 0,-1 1-1,-17-1 1,0-53 46,0-52-46,0 17-16,-35 0 16,17-18-16,1 1 15,17 52 1,0 0 0,0 1 30,35 17-30,36 0 0,-1 35-1,18 18 1,1 18 0,-1-19-1,-18-16-15,-70-19 16,36 1-1,-36 0 1,17-18 0,-17-71-1,-17-35 1,-36 18 0</inkml:trace>
  <inkml:trace contextRef="#ctx0" brushRef="#br1" timeOffset="51678.18">21802 17480 0,'0'18'31,"17"17"-31,19 0 16,34 36-1,18-18 1,1 17 0,-37-17-1,-34-35 1,-18 0 0,-18-18 30,-52-18-46</inkml:trace>
  <inkml:trace contextRef="#ctx0" brushRef="#br1" timeOffset="51894.5">21996 17727 0,'70'0'32,"-17"0"-32,-18-18 15,-17 18-15,53 0 16,-36-35 0,-17 35-1</inkml:trace>
  <inkml:trace contextRef="#ctx0" brushRef="#br1" timeOffset="52360.01">22296 17674 0,'52'-17'31,"-34"-1"0,0 0-15,-18 1-1,0-1 1,0 0-16,0 1 16,0-1-1,-18 18 1,-52 0 0,-19 0-1,72 0 16,17 35-15,0 18 0,0-17-1,0-1 1,106-18 0,17-17-1,-35 0 1,-53 0-1,-17-17 1,-18-1 0,0-52-1</inkml:trace>
  <inkml:trace contextRef="#ctx0" brushRef="#br1" timeOffset="52626.62">22507 17568 0,'0'-17'16,"18"34"-1,-1-17-15,36 36 16,-35-1-16,0-17 16,-1-18-1,-17-18 48,0-35-48,0 0-15,0 18 16,0-18-16,0 35 16</inkml:trace>
  <inkml:trace contextRef="#ctx0" brushRef="#br1" timeOffset="53696.66">22384 18186 0,'-18'0'0,"0"0"32,18 17-17,36 89 1,34 0 0,-17-35-1,-35-54 1,-18-34 15,0-54-15,-35-88-1,35 124-15,0-18 16,0 35 0,17 18 30,89 0-30,-18 0 0,-52 18-1,-1 0 1,-35-1 0,17-17-1,19-17 16,-36-1-31,0-17 16,0 17 0,17 18 46,19 0-46,-19 0-1,1 0 32,-18-53-31,-18 18 0,-17 0-1,35 52 79,0 1-94,18-18 16,-18 18-1,17-1-15,1 1 31,52-18-15,160 0 0</inkml:trace>
  <inkml:trace contextRef="#ctx0" brushRef="#br1" timeOffset="55239.78">27129 16722 0,'0'-18'15,"17"0"16,1 18-15,0-17 15,-1-1-31,1 18 16,17-18 0,71-34-1,17 16 16,36-17-15,229-70 0,-300 105-1,53-52-15,54-36 16,-37 71 0,19-18-1,-89 35 1,-18 0-1,54-35 1,-36 36 0,36-1-1,17-35 1,0 18 0,-35 0-1,17-1 16,36 19-15,-36 17 0,-52-35-1,-1 17 1,-17 0 0,18 1-1,52-19 1,-17 19-1,-35-1 1,-36 0 0,-35 1 77,0-1-46,0-35-15</inkml:trace>
  <inkml:trace contextRef="#ctx0" brushRef="#br1" timeOffset="56047.21">30445 15381 0,'35'0'110,"18"0"-95,-18 0-15,-17 18 16,52-1-1,-52-17-15,0 36 16,-1-36 31,1 17-16,-18 1 0,0 0-15,0-1 0,0 18-1,0 71 1,-35-53 0,-36 53-1,18-35 1,36-36-1,-1-35 1</inkml:trace>
  <inkml:trace contextRef="#ctx0" brushRef="#br1" timeOffset="63205.33">2081 11271 0,'18'0'78,"17"36"-78,-17-19 15,17 54-15,0-36 16,54 177 0,-54-107-1,53 37 1,-88-89-1,18-36 1,-18 1-16</inkml:trace>
  <inkml:trace contextRef="#ctx0" brushRef="#br1" timeOffset="63556.17">1993 11783 0,'0'0'0,"18"0"0,35 17 15,-18 1-15,36 35 16,-1-53 0,18 53 15,-17-53-15,-1 18-1,1-18 1,-36 0-1,18-71-15</inkml:trace>
  <inkml:trace contextRef="#ctx0" brushRef="#br1" timeOffset="63871.41">2681 11589 0,'-18'0'15,"18"17"1,0 36 0,0 53-1,-17 35 1,-36 0-1,53-105 1,0-19-16,-18 19 16,1-1-1,-1-18 1</inkml:trace>
  <inkml:trace contextRef="#ctx0" brushRef="#br1" timeOffset="64894.25">706 13282 0,'17'35'31,"1"-17"-31,-1 35 15,36 17 1,0 19-16,0-19 16,88 89-1,-105-106-15,-1-35 16,0 52 0,-17-70 109,17-18-110,18 1 1,-18 17-1,89-53 1,-18 0-16,35-18 16,-35 36-1,-89 35 17</inkml:trace>
  <inkml:trace contextRef="#ctx0" brushRef="#br1" timeOffset="65721.35">1940 13317 0,'0'0'0,"-35"0"15,-18 0-15,35 0 16,-123 36 0,106-1-1,0 0 1,17-17-1,18 17 1,0-17 0,0 35 15,0-36-15,18 1-1,52 0 1,19-18-1,-19 0-15,-17 0 16,-18-18 0,-35-53-1,0 36 17,0-35-17,-17 70 1,34 17 93,-17 1-109,36-18 16,-19 17-16,-17 1 15,35 0-15,1-18 16,-1 0 0,-17 0-1</inkml:trace>
  <inkml:trace contextRef="#ctx0" brushRef="#br1" timeOffset="66313.87">2099 13264 0,'0'18'47,"0"0"-47,0 17 15,0-17 1,18-18-1,-1 17-15,1 1 16,-18-36 78,0 1-79,0-19-15,0 19 16,0-1-16,0-17 16,0 0-1,0-1 1,35-17 0,53 53-1,54 0 1,-72 0-1,-35 0 1,-17 0 0,17 18-1,-17 0 17,0-1-17,-1-17 32</inkml:trace>
  <inkml:trace contextRef="#ctx0" brushRef="#br1" timeOffset="67171.64">2716 12841 0,'-35'0'62,"35"35"-31,0-17-15,0 0-16,0-1 16,0 1-1,0 0-15,18-18 16,17 0-1,-17 0 17,17 0-32,-35-36 15,0 1 1,0 17 15,0 36 32,0 53-63,35-36 15,-17 18-15,17-36 16,-17 36 0,-18-17-1,0-1 1,0 18-1,0-36 17,0 1-17,-18-18 1,-17 0-16,-89 0 31,19-18-15,105 1-16,-18-1 15,18-35 17,0 36-17,35-19 1,-17 1 0,17 35-1,0 0 1,18 0-1</inkml:trace>
  <inkml:trace contextRef="#ctx0" brushRef="#br1" timeOffset="68911.25">512 13794 0,'35'0'47,"53"-18"-31,-17-17-16,52 17 15,-70-17-15,212-71 16,-19 35 0,72 1 15,-106 35-16,35-1 1,-53 19 0,-106-1-1,-53 0 1,-17 1 0,-1-1-1</inkml:trace>
  <inkml:trace contextRef="#ctx0" brushRef="#br1" timeOffset="69712.23">1764 13529 0,'0'0'16,"335"-159"-1,-88 36-15,106-18 16,-177 35-1,-158 106 1,-124 0 62,35 53-78,-34 35 16,-54-35-16,53 17 15,-176 89 1,123-88 0,88-36-1,71-17 95,71-18-63,-36 0-32,53 0-15,71-18 16,0 0-1,211-123 1,-70 53 0,-176 35-1,-89 36 1,-53 17 93</inkml:trace>
  <inkml:trace contextRef="#ctx0" brushRef="#br1" timeOffset="70368.78">2558 14235 0,'0'17'62,"0"54"-46,0-36-16,35 36 16,-17-36-16,17 0 15,-35-17-15,0 17 31,0-88 16,-35-17-31,-54-1-16,36 0 16</inkml:trace>
  <inkml:trace contextRef="#ctx0" brushRef="#br1" timeOffset="70577">2258 13882 0,'0'-18'110,"35"18"-110</inkml:trace>
  <inkml:trace contextRef="#ctx0" brushRef="#br1" timeOffset="71268.2">2875 14129 0,'18'53'46,"-1"-18"-30,1-17-16,17 34 16,-35-34-1,18 35 1,-18-35 0,-18-89 62,1 36-63,-54-89 1,71 89-16,0 0 16,0 17 15,0-52-16,88 52 1,1 0 0,-19 18-16,-17 0 15,-18 0 1,18 18 0,-35 0-1,35 17 1,-36-17-1,1-1 17,-18-34 15,0-36-32,0 17-15</inkml:trace>
  <inkml:trace contextRef="#ctx0" brushRef="#br1" timeOffset="71559.39">3246 13600 0,'0'-18'15,"35"36"-15,-18-1 16,19 18-16,-1 1 15,53 34 1,-53-34 0,-17-19-1,35 36 1,-106-35 46,-53-18-46,53 0-16</inkml:trace>
  <inkml:trace contextRef="#ctx0" brushRef="#br1" timeOffset="71774.57">3263 13829 0,'18'-35'15,"17"35"1,-17-18-16,70 18 16,71-53-1,-53 18 1,-71 35 15</inkml:trace>
  <inkml:trace contextRef="#ctx0" brushRef="#br1" timeOffset="71874.31">3739 13688 0,'18'0'16,"0"-18"0</inkml:trace>
  <inkml:trace contextRef="#ctx0" brushRef="#br1" timeOffset="72286.48">3792 13652 0,'18'0'16,"-36"0"-16,36-17 0,35-18 15,-35-1 1,-18-17 0,0-17-1,0 35 1,0 17 0,-36 18-1,1 0 16,17 0-15,-35 70 0,53-17-1,0-35-15,0 17 16,18 18 0,35-35-1,0 17 1,-18-35-1,18 0 1,-35 0 0,17-18-1,-35-34 1,0-1 0,0 0-1</inkml:trace>
  <inkml:trace contextRef="#ctx0" brushRef="#br1" timeOffset="72553.1">4004 13423 0,'18'-17'31,"-1"17"-31,19 17 16,16 18-1,-34 1 1,0-36 0,-1 0 46,-17-36-62,0-34 16,0 52-1,0-88 1</inkml:trace>
  <inkml:trace contextRef="#ctx0" brushRef="#br1" timeOffset="74319.09">3422 14499 0,'53'18'62,"-36"17"-62,19-17 16,34 70-16,-52-70 16,35 34-1,-53-69 63,0-71-62,0 17-16,0 18 16,0 18-16,0-71 15,0 53 1,18 35 15,17 1-15,35 34-1,36 54 1,-53-36 0,-35 1-1,17-19 1,-17 1-1,-18-53 64,-18-1-79,0-17 15,-17 0-15,35 18 16,0 18-1,0-19 1,0 19 0,0-1-1,35 18 1,36 18 0,-18 17-1,35 18 1,-53-36-1,18-17 1,-53-35 31,0 0-31,0 17-16,0-17 15,0 17 1,0 1 15,-17 17-15,17 17-1,0 54 1,0-36-16,0 18 16,35 0-1,-17-53 16,17 0-15,-18 0 0,1-18-1,0 18 1,17-53 0,-17 18-1,-1 0 1,1 35 15,0-18-15</inkml:trace>
  <inkml:trace contextRef="#ctx0" brushRef="#br1" timeOffset="76749.52">27446 2258 0,'-18'-18'78,"1"0"-47,-1 18-31,-17 0 16,0 0-16,-1 0 15,-17 0 1,-35 0-1,-35 106 1,-1 0 0,71 0-1,18-18 1,35-17 0,0 17-1,71-35 1,-54-18-1,54 0 1,17 1 0,-17-19-1,52-17 1,36-53 0,-36-17-1,-52-1 1,-36 54-1,-17-19 1,-18 1 15,0 17-15,0-17-16</inkml:trace>
  <inkml:trace contextRef="#ctx0" brushRef="#br1" timeOffset="77072.47">27658 2275 0,'35'0'16,"-17"36"-1,-1 17-15,36 0 16,-35-18-16,17 35 16,0-34-16,18 17 15,-17-1 1,-1-34 0,-17-18 62</inkml:trace>
  <inkml:trace contextRef="#ctx0" brushRef="#br1" timeOffset="77532.58">28081 2328 0,'35'36'63,"-17"-19"-63,17 1 15,18 17-15,-18 0 16,54 18 0,17 0-1,-71-53-15,18 0 16,-36 0 0,1-17-1,-18-107 1,-35-35-1,-36 54 1,36 105 0,17-36-1,1 36 17,17 18-17,0 35 1</inkml:trace>
  <inkml:trace contextRef="#ctx0" brushRef="#br1" timeOffset="78031.45">28681 2011 0,'0'0'0,"-18"0"16,-17 0 0,-36 0-16,54 53 15,17 17 1,0-17-1,35 53 1,88-53 15,19-35-15,-54-1 0,-35 1-1,-53 0 32,0-1-31,0 1-1,-124 35-15,18-53 16,1 0 0,34 0-1</inkml:trace>
  <inkml:trace contextRef="#ctx0" brushRef="#br1" timeOffset="78431.42">28981 1746 0,'0'0'0,"35"0"0,18 36 16,-18-19-16,36 54 15,-36-18 1,0 35 15,1-35-15,-19 0-16,1 0 16,-18-1-1,-18-52 32</inkml:trace>
  <inkml:trace contextRef="#ctx0" brushRef="#br1" timeOffset="78704.34">29069 1993 0,'0'0'0,"88"0"16,-53-17-1,36 17 1,-18 0 0,17-36-1,-52 19 1,17 17-1,-35-36 17</inkml:trace>
  <inkml:trace contextRef="#ctx0" brushRef="#br1" timeOffset="79248.57">29439 1870 0,'36'0'47,"16"-18"-32,-16 0 1,-19-17-16,1 35 16,17-17-1,-17-36 16,0 53-31,-1-18 16,-17-35 0,-35 53-1,-89 0 1,1 18 0,70 70-1,53-35 1,0 17-1,0 1 1,18-53 15,-1 17-15,19 0 0,17-35-1,17 18 1,-35-18-1,18 0-15,53-36 16,-35-34 0,-71 35-1,0-36 1</inkml:trace>
  <inkml:trace contextRef="#ctx0" brushRef="#br1" timeOffset="79630.23">29810 1764 0,'35'0'16,"0"0"-1,36 53 1,35 17-1,-71-52 1,35 35 0,-34-53-1,-19 0 17,-17-53-1,0 18-31,0-124 15,0 0 1,0 142 0,0-72-1,0 72 1</inkml:trace>
  <inkml:trace contextRef="#ctx0" brushRef="#br1" timeOffset="112239.21">22684 8290 0</inkml:trace>
  <inkml:trace contextRef="#ctx0" brushRef="#br1" timeOffset="113503.46">29386 5151 0,'53'0'172,"88"-53"-156,124 17-16,123-52 15,212-88-15,-124 17 16,547-141 0,-53 0-1,-423 124 1,-547-18 0,0 159-1,0-1 1</inkml:trace>
  <inkml:trace contextRef="#ctx0" brushRef="#br1" timeOffset="115407.64">18644 6562 0,'-17'17'78,"17"19"-47,0-19-31,-36 1 16,1 17-1,-71 71-15,-35-18 32,0-35-17,-53 35 1,0-35 0,0-35-1,-53 35 1,53 17-1,0-17 1,35-18 0,-52 36-1,-1-18 1,88 0-16,-211 17 16,-53-34-1,0 17 1,35-53 15,54 0-15,-37 0-1,19 0 1,-1 0 0,-17 0-1,35 0 1,124 0-1,35 0 1,88-18 0,-18 0-1,1 1 1,17-1 0,0 0-1,-18-17 1,19 18-1,-37-36 17,19 35-17,-18-35 1,35 35 0,-71-52-1,107 70 1,-89-71-1,35 36 1,18-18 0,53 35-1,-35 1 1,-18-18 0,18 17-1,0-17 1,-18 17 31</inkml:trace>
  <inkml:trace contextRef="#ctx0" brushRef="#br1" timeOffset="116503.97">11183 6597 0,'0'18'125,"-88"17"-125,35-18 16,18 19-16,-36 17 15,71-36 1,-53 1 0,36 0-1,-1-1 16,-17-17 1,17 18-17,0-18 1,1 18 0,-1-18-16,0 0 62,18 17 16,0 1-62,0-1-16,0 1 15,18 0 1,35 17 0,18 36-1,-1-19 1,71 37 0,-35-1-1,18 18 1,-107-71-1,1-35 17</inkml:trace>
  <inkml:trace contextRef="#ctx0" brushRef="#br1" timeOffset="119912.27">19985 6174 0,'0'17'31,"0"1"-31,0 17 16,0 36-16,0-18 15,0 123 1,0 106 0,0 89-1,0 52 1,0-35-1,-18-229-15,-17 88 16,-18-159 0,35-141 62,18-18-63</inkml:trace>
  <inkml:trace contextRef="#ctx0" brushRef="#br1" timeOffset="120751.39">19985 6368 0,'17'0'31,"19"0"-31,52 0 15,-70 0-15,52 0 16,248 123 0,-18 71-1,-36-17 1,-35-1 0,159 88-1,36-69 1,-19-54-1,-34-71 1,-195-70 0,-123 18-1</inkml:trace>
  <inkml:trace contextRef="#ctx0" brushRef="#br1" timeOffset="121786.14">20161 6544 0,'36'18'31,"16"87"-31,37 1 16,-1 35-1,141 212 1,-17 53 0,88 105-1,35 142 1,-194-265-16,0 0 15,177 335 1,-177-493 0,-106-89-1,-17-71 1,-1-52 0,1 17-1,-1-17 1,1 17-1,0-17 1,-18 17 0,17-17-1,-17 35 17,53 35-17,-17-35 1,-19 0-1,1-36 1,-1 1 31,-17-53 0</inkml:trace>
  <inkml:trace contextRef="#ctx0" brushRef="#br1" timeOffset="124631.4">19173 5662 0,'18'18'15,"-18"-1"16,0 1-15,18 0 0,-18-1-1,0 1-15,0 17 16,0 0 0,0 1-1,0-19 1,0 54-1,0-53 1,0-1-16,-18 18 16,0 18-1,1-17 1,-18 17 0,17-18-1,0-17 1,-17 52-1,17-35 1,-17 36 0,-18-18-1,18 0 17,0-18-17,-1 36 1,19-54-1,-36 36 1,35-35 0,-17 17-1,17-17 17,1-1-17,-36 19 1,35-19-1,-17-17 1,-1 36 0,19-1-1,-1-35 1,1 0 0,-19 35-1,19-17 1,-36-1-1,17-17 1,-16 0 0,16 36-1,1-19 1,-18-17 0,18 0-1,-1 0 1,1 0-1,-71 18 1,36 35 0,17-53-1,0 17 1,0 1 15,35-18-15,-52 0-1,17 18 1,-18-18 0,-17 17-1,18 1 1,-1-18 0,-52 53-1,87-53 1,-34 18-1,35-18 1,-1 0 0,19 0-1,-19 0 17,19 0-17,-19 0 1,19 0-1,-19 0 1,1 0 0,18 0-1,-19 0 17</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5:58:30.592"/>
    </inkml:context>
    <inkml:brush xml:id="br0">
      <inkml:brushProperty name="width" value="0.05292" units="cm"/>
      <inkml:brushProperty name="height" value="0.05292" units="cm"/>
      <inkml:brushProperty name="color" value="#FF0000"/>
    </inkml:brush>
  </inkml:definitions>
  <inkml:trace contextRef="#ctx0" brushRef="#br0">14340 3775 0,'0'-18'31,"0"0"-16,0 1 1,0-1-16,0 1 16,18-54-1,-18 0 1,35-34 0,1-37-1,-36 107-15,0-88 16,17-1-1,-17 36 1,0 17 0,0 36 15,0 18-15,0 69 62,0 37-63,0 17-15,53-18 16,-18 18-16,71 123 16,0-53-1,-18-52 1,18 17-1,53 18 1,-71-36 15,-53-17-15,-35-53 0,0 0-1,0-36-15,0 1 16,-70 35-1,52-53 1,-17 0 0,-53-18-1,-1-52 1,19-18 0,-1-1-1,18 1 1,53 70-1,0-17 1,0 0 15,0 17-15,0-52 0,53 17-1,-35 35 1,0-52-1,17 52 1</inkml:trace>
  <inkml:trace contextRef="#ctx0" brushRef="#br0" timeOffset="955.79">14958 3492 0,'17'53'47,"1"-17"-47,35 17 16,0 17 0,-18-17-1,-17-18-15,-1 1 16,-17-19-1,0-52 95,0 17-95,-17-35-15,-1 18 16,-35-35-16,36 34 16,-19-34-1,1 52-15,17-52 16,18 17 0,0 0-1,0 17 1,0 19-1,0-1 1,0 1 0,36 17-1,105 0 17,-18 0-17,1 0 1,-71 0-1,-36 35 1,1-18 0,0 1-1,-18 35 1,0-53-16,0 106 16</inkml:trace>
  <inkml:trace contextRef="#ctx0" brushRef="#br0" timeOffset="3023.72">15399 3775 0,'0'-18'62,"0"0"-46,0 1-16,0-1 16,17-17-1,1 17-15,0-35 16,-18 36-1,17-1 1,-17-35 0,36-17-16,-36 52 15,0-17 1,0 17 0</inkml:trace>
  <inkml:trace contextRef="#ctx0" brushRef="#br0" timeOffset="4904.72">15046 4163 0,'0'-18'62,"-18"36"63,1-71-78,17-35-31,0-1-1,0-34-15,35-71 16,18 88 0,-35 53-1,-18 36 1,-18 34 109,-17 1-125,-36 70 16,-17-35-16,17 0 15,-140 70 1,-1 54-1,71-89 1,53-18 0,70-70-1,0 0 32,89-176-31,158-71-1,36 18 1,-89 105 0,-105 71-1,-54 53 32,1 36-47,-18 17 16,0 35-1,0 71 1,0-106-16,-53 70 16,-106 89-1,142-177 1,17-17 31,53-18-32,0 0 1,282-89 0,-18-69-1,-105 34 1,-159 71 0,-71 53-1,-123 53 1,-229 176-1,-54 89 1,160-71 0,211-177-1,53-52 1,88-18 0,88-159 15,-35 1-16,-123 122 1,53 36 47,-36 0-48,0 0-15,1-17 16,-72 17 46</inkml:trace>
  <inkml:trace contextRef="#ctx0" brushRef="#br0" timeOffset="5997.77">13952 6526 0,'-17'-17'15,"-19"17"-15,1 0 16,-18-18-16,-17 0 15,-1 1 1,-17 17 0,17 17-1,-70 89 1,18 18 0,88-18 15,17-1-16,18-16 1,0-36 0,0-1-1,35-16-15,-17-19 16,35-17-16,0 36 16,0-36-1,-18 0 1,-18 0-1,72 0 1,52-18 0,35-35-1,-52 18 1,-1 17 15,-88-35-15,-17 53-1,0-17-15</inkml:trace>
  <inkml:trace contextRef="#ctx0" brushRef="#br0" timeOffset="6249.14">14076 6756 0,'0'0'0,"-18"17"0,18 36 15,0-35 1</inkml:trace>
  <inkml:trace contextRef="#ctx0" brushRef="#br0" timeOffset="6672.91">14076 6950 0,'70'70'15,"-140"-140"-15,229 193 16,-71-123 0,-35 0-1,0 0 1,-18-17-1,-35-19 1,0-52 0,0 35-1,-35 0 1,-1 18 0,1 0 15,-18 17-16,18-17 1,0 35 0,-18 0-1,35 0 1,-17 17 0,35 54-1,0-18 1,0-18-1,35-35 48</inkml:trace>
  <inkml:trace contextRef="#ctx0" brushRef="#br0" timeOffset="7399.61">14570 6720 0,'0'18'31,"17"35"-31,1-35 16,-18 17-1,18 71 1,-1-53 0,-17-36-1,0-34 32,-17-36-47,-36 17 16,17-34-1,19 35 1,17-1 0,0 1-1,35 0 1,71 17 0,-71 18 15,-17 0-31,52 0 15,-52 0 17,17 18-17,-17-1 1,52 54 0,-34-36-1,-19 1 1,1-19-1</inkml:trace>
  <inkml:trace contextRef="#ctx0" brushRef="#br0" timeOffset="8046.46">15046 6544 0,'18'-18'0,"-1"18"16,1 18 0,0 0-16,-1-1 15,-17 1 1,18 0-1,-1-1 1,-17 1 0,0-1-1,0-52 63,-17-18-78,-1 18 16,18 17-16,0 1 16,0-19-1,0 1 1,0 18-16,0-1 16,0 0-1,18 18 1,52 0-1,-34 0 1,17 0 0,-1 0-1,-34 36 1,35-19 0,-35 1 15,-1-1-16,1 1 17</inkml:trace>
  <inkml:trace contextRef="#ctx0" brushRef="#br0" timeOffset="8613.25">15628 6368 0,'0'0'0,"18"0"31,-1 0-15,-17-18-1,0 0 1,18 1-1,-18-36 1,0 35 0,0-35-1,0 0 1,-18 53 0,-17-17-1,-18 17 1,0 17-1,53 19 1,0-19 0,0 36-1,0-35 1,0-1-16,35 54 16,-35-53-1,89-1 16,-72-17-15,19 18 0,34-18-1,1 0 1,-1-18 0,-52-35-1,17 0 1,-17 53-16</inkml:trace>
  <inkml:trace contextRef="#ctx0" brushRef="#br0" timeOffset="9013.52">15998 5997 0,'-35'0'31,"18"35"-31,17-17 16,0 0-1,0 17 1,35 0-1,0 18 1,0-17 0,-17-36-1,17 35 1,18-35 0,-18-18-1,-17-52 16,-18-36-15,0 53-16</inkml:trace>
  <inkml:trace contextRef="#ctx0" brushRef="#br0" timeOffset="9312.59">16122 5786 0,'0'-18'31,"18"18"-15,34 0-1,-52 18 1,53 34 0,-17-16-16,34 87 15,18-17 16,-70-88-31,35 52 16,-53-52 0,-53 0 15,35-18-15</inkml:trace>
  <inkml:trace contextRef="#ctx0" brushRef="#br0" timeOffset="9546.54">16263 6068 0,'18'-18'0,"-1"0"16,1 18-1,17-17-15,-17-1 16,35 1-1,-36 17 1,107-18 0,-89-17-1,-17 35 1</inkml:trace>
  <inkml:trace contextRef="#ctx0" brushRef="#br0" timeOffset="9784.2">16651 5874 0,'18'0'78,"-1"0"-62,19 35-16,-36-17 15</inkml:trace>
  <inkml:trace contextRef="#ctx0" brushRef="#br0" timeOffset="9983.17">16492 5574 0,'71'0'62,"-71"18"-62,35 17 16,18 18-16,-35-53 15</inkml:trace>
  <inkml:trace contextRef="#ctx0" brushRef="#br0" timeOffset="10345.67">16775 5856 0,'17'0'31,"1"0"16,17 0-31,-17 0-1,17 0-15,-17 0 16,17 0 15,-17-18-15,-18-17-1,0-88 1,-18 17 0,-35 53-1</inkml:trace>
  <inkml:trace contextRef="#ctx0" brushRef="#br0" timeOffset="10695.48">17057 5521 0,'35'0'63,"-17"18"-48,-18-1-15,17 1 16,-17 0 15</inkml:trace>
  <inkml:trace contextRef="#ctx0" brushRef="#br0" timeOffset="10898.31">16951 5292 0,'35'0'78,"1"0"-78</inkml:trace>
  <inkml:trace contextRef="#ctx0" brushRef="#br0" timeOffset="11191.3">17127 5292 0,'36'0'31,"-1"0"-15,0 0-16,18 53 15,35 35 1,-52-35-1,16 0 1,-52-36 0,0 19-1,0-19 17</inkml:trace>
  <inkml:trace contextRef="#ctx0" brushRef="#br0" timeOffset="11429.33">17321 5486 0,'0'-18'16,"36"0"15,-19 1-16,54-19 1,-54 19-16,19 17 16,-19-53-1,19 18 1</inkml:trace>
  <inkml:trace contextRef="#ctx0" brushRef="#br0" timeOffset="12049.4">17551 5221 0,'35'18'78,"-17"-1"-62,-1-17-1,71 0 1,1 0-1,-36-88 1,-53 71 0,0-36-16,17 141 78,1-35-78,17 0 15,-17 17 1,52 36 0,-70-18-1,18-35 1,0 0 0,-18 0-1,-18 35 1,-35-53-1,35-17-15,-52 17 16,52-17 0,-17-36-1,17 1 1,-17-54 0,17-35-1,36 71 16,0 17-15,87-52 0,-87 70-1,0 0 1</inkml:trace>
  <inkml:trace contextRef="#ctx0" brushRef="#br0" timeOffset="13663.29">13353 7497 0,'17'0'16,"19"0"-1,-1 0 1,-18-18 0,36-17-1,36 17 1,69-35-1,-69 35 1,-1-17 0,0 17-1,-35 1 1,17-1 0,71 1-1,124-107 1,123-35 15,-194 106-31,-35-17 16,123-36-1,141 0 1,-52 18 0,-54 17-1,-17-17 1,-53 0-1,-18 35 1,-123 0 0,-70 53-1,34-17 1,18-19 0,18 1-1,0 0 1,35-18 15,-35 0-15,35-18-1,-53 36 1,-52 17 0,-36 1-1,0 17 32,0-35-31</inkml:trace>
  <inkml:trace contextRef="#ctx0" brushRef="#br0" timeOffset="16477.27">12647 6491 0,'18'0'15,"-1"0"1,19-35-16,-19 17 15,19 1-15,16-19 16,37 1 15,16-36-15,-52 36-16,89-35 16,140-36-1,159-88 1,-36 35-1,-105 18 1,0 35 0,-71 0-1,1 0 1,-72 36 0,-52 52-1,-35 1 1,70-1-1,141-17 1,53-36 15,-123 1-15,-89 17 0,-34 35-1,-1-17 1,-18 17-1,19 0 1,34-35 0,1 18-1,-36 18 1,-18-19 0,1 19-1,52-1 16,1 18-31,-36-35 16,-35 35 15,-35 0-15,-1 0 46,1 17-46,-18 1-16,35 17 16,-35-17-16,18 17 15,17 0 1,-35 1 0,18 52-1,-18-17 1,17-1-1,1 71 1,17-17 15,-17-89-15,17 18 0,-17 0-1,-1-36 1,19 72-1,-19-54 1,19 35 0,-19-52 15,1 35-15,-18-35-1,0-1 157,-18 19-156,1-36-1,17 17-15,-36-17 16,-17 18-16,18 17 16,-212 18-1,-176 53 1</inkml:trace>
  <inkml:trace contextRef="#ctx0" brushRef="#br0" timeOffset="17905.18">12753 6544 0,'0'0'15,"0"35"-15,0 1 16,18-19 0,-1 18-16,36 36 15,0 35 1,0-53 0,35 106-1,-70-54 1,52 36-1,1-17 1,-18-18 0,-18-89-1,-17 1 1,-18 0 0,17-18 155,1 0-155,0 0 0,-18-18-16,35 18 15</inkml:trace>
  <inkml:trace contextRef="#ctx0" brushRef="#br0" timeOffset="19128.08">14975 8714 0,'0'17'15,"0"1"1,0 0 0,0 17-1,0-18 1,0 36-16,36 71 15,-19-71 1,36 53 0,-35-71-1,-18-18 17,18 1-1</inkml:trace>
  <inkml:trace contextRef="#ctx0" brushRef="#br0" timeOffset="19498.12">14570 8326 0</inkml:trace>
  <inkml:trace contextRef="#ctx0" brushRef="#br0" timeOffset="19942.04">14570 8326 0,'-18'17'16,"18"1"-1,0 17 1,18-35 0,17 35-1,-17-17 1,17-18 15,0-18 0,-35 1-15,0-19-16,0 19 16,0-1-1,0-35 1,0 36-1,0-19-15,-17 19 16,-19-19 0,19 36 15,-36 0-15,53-17-1,-18 17 1,0 0-1,-34 0 1,34 0 0,0 53-1,-17 35 1,35 0 0</inkml:trace>
  <inkml:trace contextRef="#ctx0" brushRef="#br0" timeOffset="20692.16">15293 8590 0,'0'0'0,"0"35"16,0-17-16,0 88 16,0 0 15,0-18-15,0 35-1,53-70 1,-53-17-1,-18-36 79,1-53-94,-36-36 16,0-16-16,-18-19 15,36 71 1,-18-35-16,18-35 16,-1 52-1,36 36 1,0-18 0,0 35-1,18-17 1,88 35-1,-18 0 1,-17 0 0,-1 0-1,-35 0 1,1 35-16</inkml:trace>
  <inkml:trace contextRef="#ctx0" brushRef="#br0" timeOffset="20880.89">15434 8378 0,'18'71'15,"17"0"1,-35-1-1,-71-299-15,142 493 0,-124-511 16,106 512-16,-53-247 16,-18-1-16,-35 1 31,-17-18-15,70 18-1,-18-1 1</inkml:trace>
  <inkml:trace contextRef="#ctx0" brushRef="#br0" timeOffset="21736.01">16157 8343 0,'0'0'0,"-53"0"0,-17 0 15,34 0-15,-52 18 16,35 35 0,53 35-1,0-35 17,0 0-17,36 0 1,17-36-16,-18-17 15,124 18 1,-107-18 0,-16 0-1,-36-53 1,0-35 0,0 35-1,0 0 1,-53 0-1,35 18 1,18 17 0,35 18 46,-17 18-46,70 52-1,1-34 1,-19 17 0,-35-36-1,-17-17 48,70-70-48</inkml:trace>
  <inkml:trace contextRef="#ctx0" brushRef="#br0" timeOffset="22357.18">16457 8220 0,'-35'0'16,"-18"0"0,53 17-16,0 1 15,0 53 1,0-19 0,0 37-1,106-36 1,-71-36-1,-17-17 1,17-17 0,0-54-1,-17-123 1,-18 18 15,-35 34-15,-54 37-1,19 34 1,17 18 0,35 53-1,18 18 17,36 88-17,140 70 1,-70-52-1,0-36 1,-36-18 0,-17-17 15,-35-18-15,17 1-1,36-19 1,34-17-16</inkml:trace>
  <inkml:trace contextRef="#ctx0" brushRef="#br0" timeOffset="23263.58">17022 8026 0,'0'70'47,"17"-52"-31,1 17-16,-1 0 15,36 18-15,-17-17 16,-19-19-1,-17-34 32,0-1-31,0-53-16,0 1 16,0-107-1,-88-69 1,53 175-1,-18 0 1,53 107 31,0 17-31,35 70-1,36-52 1,-18-1-1,-18-35 1,35 36 0,-34-71-1,-19 0 1,1-53 15,-18-17-15,18 52 62,17 18-62,-17 18-16,34-1 15,-16-17 1,34 0-1,-17 0 1,-17 0 0,-19 0-1,1 0 1</inkml:trace>
  <inkml:trace contextRef="#ctx0" brushRef="#br0" timeOffset="25824.17">25365 723 0,'0'0'0,"-53"0"16,-18 0 0</inkml:trace>
  <inkml:trace contextRef="#ctx0" brushRef="#br0" timeOffset="26464.76">24518 582 0,'0'0'0,"-123"0"0,-54 0 16,-123 0 0,18 53-1,18 35 1,-54 36-1,-88 52 1,-123 71 0,71 18-1,-19 34 1,-52 107 0,159-88 15,123-54-16,70-52 1,54-53 0,35 17-1,0 18 1,52 0 0,-17 0-1,-53 106 1,89-177-1,-1 36 1,18 35 0,-35-17-1,35 17 1,0-53 0,0-71 15,0-52-16,18-18 1,-18-18 62,0-17-78</inkml:trace>
  <inkml:trace contextRef="#ctx0" brushRef="#br0" timeOffset="27039.07">18803 4427 0,'-18'0'16,"18"18"-1,0 70-15,36-17 16,17 35-16,0-1 16,105 195 15,-52-141-16,-53-71 1,-18-35 0,-17-53 62,17 0-63,-35-18-15,35 1 16,1-18-16,17-36 16,0 18-16,-53 53 0,53-88 15</inkml:trace>
  <inkml:trace contextRef="#ctx0" brushRef="#br0" timeOffset="27215.51">19597 5098 0,'106'-159'0,"88"-106"62,-194 248-62,17 17 0,1-18 47,0 18 0,-1 0-31</inkml:trace>
  <inkml:trace contextRef="#ctx0" brushRef="#br0" timeOffset="28344.89">25100 1482 0,'0'-36'0,"-53"1"15,36 17 1</inkml:trace>
  <inkml:trace contextRef="#ctx0" brushRef="#br0" timeOffset="28689.23">24994 1358 0,'-35'-17'16,"70"34"-16,-105-52 16,52 35-1,-17 0-15,0 0 16,-124 35 0,35 89-1,54 52 1,52-52-1,18-36 1,0-53 0,0 0-1,18 18 1,70-35 0,-35-1-1,-35-17 16,34 0-15,-16 0 0,70-35-1,-36 0 1,1-18 0</inkml:trace>
  <inkml:trace contextRef="#ctx0" brushRef="#br0" timeOffset="29120.77">24977 1164 0,'35'35'31,"-17"-35"-15,17 71-16,0-18 15,0-35-15,1 87 16,34 1 0,-17 18-1,-18-71-15,1 0 16,17-1 0,-53-34-1</inkml:trace>
  <inkml:trace contextRef="#ctx0" brushRef="#br0" timeOffset="29433.37">25418 1552 0,'17'0'16,"19"18"-16,-19-1 16,18 19-1,-17-19-15,0 19 16,-1-19 15,-34-17 16,-36 0-47</inkml:trace>
  <inkml:trace contextRef="#ctx0" brushRef="#br0" timeOffset="29627.29">25277 1323 0,'0'-18'31</inkml:trace>
  <inkml:trace contextRef="#ctx0" brushRef="#br0" timeOffset="30170.48">25753 1482 0,'17'0'16,"36"0"31,-53-36-16,0 19-16,0-1 1,0-35-16,0 36 47,0-1-47,-17 18 31,-19 0-31,19 0 16,-1 18-16,18 17 15,0 18 1,0 17 0,35-17-1,-17-35 1,0-1-16,17-17 16,18 0 15,-35 0-31,17 0 31,18-17-15,0-54-1,-36 18-15</inkml:trace>
  <inkml:trace contextRef="#ctx0" brushRef="#br0" timeOffset="30679.45">26106 1270 0,'17'18'16,"1"-1"0,-1 36-16,19-18 15,-19-17-15,-17 0 16,18-1 15,-18-34 16,0-36-31,-53-35-16,53 52 15,0-17 1,0 36-1,0-1 17,53 18-17,35 18 1,-70 17 0,17-17-1,0-1 1,-17 1-1</inkml:trace>
  <inkml:trace contextRef="#ctx0" brushRef="#br0" timeOffset="30959.26">26547 917 0,'0'0'0,"52"53"0,-34-18 16,0-35-16,35 53 31,-53-17-31,17-1 16,19 0-1,-19 0 1</inkml:trace>
  <inkml:trace contextRef="#ctx0" brushRef="#br0" timeOffset="31153.27">26635 1111 0,'35'-35'16,"0"17"-1,1 18 1,34-35 0,36-18-16</inkml:trace>
  <inkml:trace contextRef="#ctx0" brushRef="#br0" timeOffset="31360.69">26970 900 0,'17'-18'0,"19"18"32,-19 0-17,1 35 1,-18 0-1</inkml:trace>
  <inkml:trace contextRef="#ctx0" brushRef="#br0" timeOffset="32160.46">22807 3510 0,'35'0'31,"1"35"-16,-1 1 1,-17 17-16,-1-18 16,89 124-1,-35-1 1,-36-122-16,53 140 16,-70-105-1,17-36 1,-17-35 46</inkml:trace>
  <inkml:trace contextRef="#ctx0" brushRef="#br0" timeOffset="32814.48">23601 3863 0,'-18'0'31,"18"18"-15,0 34 0,0 1-1,18-17-15,17-1 16,71 0-1,-71-35 1,36 0 0,52-17-1,-35-72 1,-52-16 0,-19 34-1,-17 18 1,-53 18 31,1 35-32,34 0 1,-35 0-16,18 0 16,-18 0-1,-18 17 1,54-17-1</inkml:trace>
  <inkml:trace contextRef="#ctx0" brushRef="#br0" timeOffset="33268.9">24324 3545 0,'0'0'0,"-18"36"0,18-1 15,0 0 1,-17 18-1,17 0 17,0-35-17,0 17 1,35-17 0,0-1-1,18-17 1,-35 0-1,35 0 1,0-17 0</inkml:trace>
  <inkml:trace contextRef="#ctx0" brushRef="#br0" timeOffset="33864.18">24553 3563 0,'-35'0'16,"17"0"-16,18 18 31,0-1-31,0 1 16,0 17-16,18-35 15,35 36 1,-18-19 0,-17-17-1,0 0 1,-18-17 46,0-1-46,17 18 31,1 0-16,17 18-15,-17-1-1,-1 1 1</inkml:trace>
  <inkml:trace contextRef="#ctx0" brushRef="#br0" timeOffset="34168.15">24747 3510 0,'36'18'47,"-19"17"-31,1-17-16,0 17 15,-1-17 1,1 17 15</inkml:trace>
  <inkml:trace contextRef="#ctx0" brushRef="#br0" timeOffset="36850.3">22860 4463 0,'0'-18'15,"-53"18"1,18 0 0,-18 0-16,-159 18 31,53-1-15,-17 71-1,53-52 1,34-1-16,-52 36 15,53-36 1,53-18 0,0 1-1</inkml:trace>
  <inkml:trace contextRef="#ctx0" brushRef="#br0" timeOffset="37352.58">21519 4339 0,'-123'124'31,"70"-19"-31,0 19 16,-17 17 15,70-35-15,-18-71 0,18 0-1,0 1 1,70-36-1,36 17 1,0-17 0,-18 0-1,-17 0 1,-36 0 0,18 0-1,-35 0-15,-1 0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1T07:06:41.161"/>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70C0"/>
    </inkml:brush>
  </inkml:definitions>
  <inkml:trace contextRef="#ctx0" brushRef="#br0">10936 2487 0,'88'-18'78,"36"18"-62,87-17-16,1-36 15,264-88 1,-211 123 0,-36-17-16,106-18 15,565-88 1,-212 35-1,-71 35 1,1 1 0,-142-36-1,-229 88 1,-36 1 0</inkml:trace>
  <inkml:trace contextRef="#ctx0" brushRef="#br0" timeOffset="189.89">17180 1552 0,'0'0'0</inkml:trace>
  <inkml:trace contextRef="#ctx0" brushRef="#br0" timeOffset="541.52">17180 1552 0,'18'0'32,"0"0"-17,17 0 1,-18 0-16,1 53 15,-18-18 1,35 212 0,1 18-1,-19 123 1,54-71 0,-54-87-1,54-36 1,-53-71-1,-1 18 1,-17-70 0,18 0-1,-18-19 1,18-16-16</inkml:trace>
  <inkml:trace contextRef="#ctx0" brushRef="#br0" timeOffset="1838.85">17604 3775 0,'0'17'47,"-36"-17"-31,19 0-1,-89 18 1,53-18-16,-53 35 15,-300-17 1,89 35 0,-18 0-1,-18-18 1,-88 36 0,-71-1-1,-17 1 1,-35 17-1,88-35 17,158-36-17,124-17 1,106 0 0,0 36-1,-71-19 1,18 1-1,17 0 1,-17 17 0,-53-17-1,-53-1 1,71 1 0,70 17-1,18-17 1,70-18 124,1 0-140,17-18 16,-18-35 0,18 36-16,-18-54 15,1-52 1,-1-72 0,-35 19-1,53 35 1,0 53-16,-18-53 15,-17 0 17,0-1-17,0 37 1,35-19 0,-36 54-1,36-19 1,0 36-1,0-35 1,-17 71 0,17-19-1,0 19 17,0-1-17,0 0 16,0 1-15,0-1 0,0-17-1,0 17 1,17 1 0,-17-19-1,18 19 1,17-19-1,71 1 1,35 0 0,-53 17-16,89-35 15,-107 36 1,-52 17 0</inkml:trace>
  <inkml:trace contextRef="#ctx0" brushRef="#br1" timeOffset="7229.92">12100 7161 0,'18'-17'62,"17"17"-46,-17 0-16,35-18 15,0 0-15,176 18 32,247-105-17,194 52 1,160-35-1,-231 17 1,-105-17 0,-35 17-1,-318 36-15,-18 35 16,160-35 0,34-18-1,-211 35 1,-18 0-1,-35-17 1,-53 53 187,0 35-187,18 88-1,-18-18-15,70 212 16,-35 1 0,-17-37-1,53-69 17,-54-124-17,-17 17 1,0-88-1,0 1 1,-35-36 15,-18 0-15</inkml:trace>
  <inkml:trace contextRef="#ctx0" brushRef="#br1" timeOffset="7980.88">16986 8326 0,'-211'17'0,"422"-34"0,-810 105 16,122-35-1,54 35 1,-212 35 0,123 1-1,283-54 1,17-52 0,-475 88-1,298-71 1,90-17-1,175 17 1,36-17 0,53-18-1,17 0 48,0 0-63,1 0 15,-1-18 1,0 0-16,-52-17 16,17 0-1,-35-36 17,17-17-17,-70-88 1,18-54-1,87 89 1,19-35 0,17 35-1,0 35 1,0 18 0,35 17-1,-35 36-15,35-18 16,1 18-1,-1 17 1,-18 0 0,36-34-1,0 34 17,71-35-17,229-53 1,123 53-1,0-123 1,-317 141 0,-124 17-1</inkml:trace>
  <inkml:trace contextRef="#ctx0" brushRef="#br1" timeOffset="8304.2">13899 7832 0</inkml:trace>
  <inkml:trace contextRef="#ctx0" brushRef="#br1" timeOffset="8463.29">13899 7867 0,'0'0'0,"0"18"0,0 52 15,36 18 1,-36-35 0,53 71-1,-36-1 1,-17-17-1,0-88 1,0 17 0</inkml:trace>
  <inkml:trace contextRef="#ctx0" brushRef="#br1" timeOffset="8662.29">13282 7814 0,'18'0'0,"35"-18"0</inkml:trace>
  <inkml:trace contextRef="#ctx0" brushRef="#br1" timeOffset="8814.16">13423 7779 0,'88'-18'16,"-176"36"-16,335-36 15,-194 0-15,18 18 16,52-17 0,-17-18-1,35-1 1,0-34-1,-70 52 1</inkml:trace>
  <inkml:trace contextRef="#ctx0" brushRef="#br1" timeOffset="9047.29">14711 7620 0,'0'0'0,"35"159"16,-35-106-1</inkml:trace>
  <inkml:trace contextRef="#ctx0" brushRef="#br1" timeOffset="9149.33">14781 7990 0,'53'124'0,"-35"-36"16,-89-353-16,71 318 15,89 212-15,-89-194 16,35-36 15</inkml:trace>
  <inkml:trace contextRef="#ctx0" brushRef="#br1" timeOffset="12561.42">13582 11007 0,'-18'0'16,"36"-36"15,0 36-15,352 0-1,-158 0 1,282-53 0,105-35-1,36-18 1,53-52 0,-88 52-1,-89 35 1,-246 36-1,-194 17 1,-36 18 0,-18 0 156,-17 18-157,0 35-15,0 17 16,0 142-1,0-106-15,0 70 16,0 36-16,53 123 16,18-141-1,-71-106 1,0-17 0,0-36 15,0 18-16,-35 18 1,-230 70 0,-158-35-1,-212 35 1,0-71 0,194-52-1,-212-18 1,336 0-1,70-18 1,123 1 0,89-1-1,17 18 1,1 0 0,-19 0 30,19 0-14,-19-18-17,1-35 1,18 36-16,-54-89 16,0 53-1,54-53 1,-18 18-1,-1-18 1,36-17 0,0-1-1,0 18 1,36 18 0,16 18 15,-34 17-16,35-35 1,-53 70 0,53 0-1,53 1 1,-36-19 0,1 19-1,-53-1 1,17 18-1</inkml:trace>
  <inkml:trace contextRef="#ctx0" brushRef="#br1" timeOffset="13061.34">16210 11659 0,'0'36'46,"0"16"-46,0-16 16,0 34-16,0-34 16,0 17-1,0 52 1,0-52-16,0-17 31,0-1-31,-18-35 31,-17-18-15</inkml:trace>
  <inkml:trace contextRef="#ctx0" brushRef="#br1" timeOffset="13406.09">15505 11518 0,'0'-53'0,"17"53"0,18 0 15,1 0-15,34-17 16,71-36-1,53 0 1,0 0 0,-70 18-1,-53 17 1,-36 0 0</inkml:trace>
  <inkml:trace contextRef="#ctx0" brushRef="#br1" timeOffset="13701.23">16810 11359 0</inkml:trace>
  <inkml:trace contextRef="#ctx0" brushRef="#br1" timeOffset="13760.84">16845 11377 0,'0'0'0,"35"0"32,-17 0-32</inkml:trace>
  <inkml:trace contextRef="#ctx0" brushRef="#br1" timeOffset="13811.07">16916 11377 0,'17'0'31,"-34"0"-31,34 18 0,-17-1 16</inkml:trace>
  <inkml:trace contextRef="#ctx0" brushRef="#br1" timeOffset="14110.34">16933 11501 0,'0'35'0,"0"-70"0,-53 176 16,53-106 0,-17 0-1,17-17 79,17-18-94,72 0 16,87 0-1,-105-18 1,-36 18-16,-35-17 15,17 17-15</inkml:trace>
  <inkml:trace contextRef="#ctx0" brushRef="#br1" timeOffset="14679.33">15557 14817 0,'0'0'0,"71"-18"15,-18 0-15,53 18 16,247-88-1,105 0 1,107-35 0,264-1-1,-53 36 1,-124-18 0,-475 88-16,-1-52 15,18-1 16,-141 71-15</inkml:trace>
  <inkml:trace contextRef="#ctx0" brushRef="#br1" timeOffset="15644.16">20055 13988 0,'18'0'15,"-36"0"-15,124-18 16,-88 18-16,0 0 31,-1 0-15,-17 53 62,0 17-62,0 19-16,0 34 15,-53 54-15,0 263 16,-35 72 15,70-71-15,18-124-1,0-175 1,-17-37 0,-18-69-1,-18-19 1,17-17-1,-52 18-15,-229 17 16,17 18 0,35-53-1,-88 0 1,-52 0 0,-177 0-1,-36 0 16,1 0-15,-36 0 0,159 0-1,406 0 1,53 0 0,35-35-1,0 0 1,0-36-1,0 36 1,0 0 0,0-18-1,0-36 1,-18-69 0,-52-72-1,-1 107 16,-70-54-15,106 89 0,35 53-1,0 17 1,0-35 0,53 1-1,141-54 1,106 18-1,105-18 1,19-18 0,-124 36-1,-195 53 1,-105 17 0</inkml:trace>
  <inkml:trace contextRef="#ctx0" brushRef="#br1" timeOffset="15982.48">17851 15787 0,'-18'0'16,"0"17"-16</inkml:trace>
  <inkml:trace contextRef="#ctx0" brushRef="#br1" timeOffset="16134.39">17815 15893 0,'0'53'15,"0"-106"-15,0 194 0,0-18 16,0 54-1,53 34 1,-53-193 31,-17-89-31,-54 36-1</inkml:trace>
  <inkml:trace contextRef="#ctx0" brushRef="#br1" timeOffset="16516.98">16775 15734 0,'176'-106'16,"-17"53"-1,-36 18-15,353-106 16,-52 17 15,-195 54-31,-88 34 16,71-16-1</inkml:trace>
  <inkml:trace contextRef="#ctx0" brushRef="#br1" timeOffset="16993.12">18821 15716 0,'17'0'16,"-17"-17"-1,0-19 1,0 19-16,0-1 16,18-53-1,141-17 1,-71 53-16,124-18 16,-124 53-1,-71 0 1,-17 18 31,0 52-32,-123 36 1,35-18-16</inkml:trace>
  <inkml:trace contextRef="#ctx0" brushRef="#br1" timeOffset="17325.36">19138 15699 0,'-17'0'16,"34"0"-16,18 0 78,1 17-62,-19 1-1,19 0-15,-36-1 16,17 1-1,-17 17 1,0 36 0,0-1-1,-70-17 1,-54-35 0,-34-18-1,105 0-15,-36 0 16,36 0-1,-17-53 1</inkml:trace>
  <inkml:trace contextRef="#ctx0" brushRef="#br1" timeOffset="18192.59">24059 4904 0,'36'0'63,"70"-18"-47,-18-17-16,18 17 15,52-70-15,125 0 16,105-18-1,194-53 1</inkml:trace>
  <inkml:trace contextRef="#ctx0" brushRef="#br1" timeOffset="18659.8">26106 4374 0,'317'-17'15,"230"-160"1,-1411 371-16,2063-511 16,-1146 299-1,-35 18-15,-18 18 141,0 0-126,0 34-15,0 19 16,0 17-16,0 0 16,0 54-1,0 34-15,0-17 16,0 35-16,52 229 16,54-88-1,-18-53 1,-88-123-1,18-71 1,-18-52 0,0-19-1,-35-17 17,0 0-17,-54 0-15</inkml:trace>
  <inkml:trace contextRef="#ctx0" brushRef="#br1" timeOffset="18726.4">27234 6385 0,'-176'0'0,"-36"36"16,600-72-16,-1005 89 16,335 35-16,-353 71 15,-159 106 1</inkml:trace>
  <inkml:trace contextRef="#ctx0" brushRef="#br1" timeOffset="18992.09">24306 7108 0,'-529'142'15,"18"-72"1,1551-282-16,-2345 442 15,1111-230 1,71 0 0,105 0-1,0 0 48,1 0-48,17-18 1,-18 0 0,18-34-1,-35-37 1,-18-52 0</inkml:trace>
  <inkml:trace contextRef="#ctx0" brushRef="#br1" timeOffset="19343.68">22313 6297 0,'0'0'0,"-35"-265"16,17-34 0,-52-107-1,70 194 1,0 71 0,0 124-1,0-19 1,17 19 15,54 17-15,35 0-1,52 0 1,54-18 0,17 0-1,54-52 1,34 34-1,-246-16 1,-54 52 0</inkml:trace>
  <inkml:trace contextRef="#ctx0" brushRef="#br1" timeOffset="19885.79">24077 5962 0,'0'0'0,"18"0"47,17 18-47,18 52 15,-18 36 1,53 106-1,-17-18 1,-53-89 0,-18-87-1</inkml:trace>
  <inkml:trace contextRef="#ctx0" brushRef="#br1" timeOffset="20277.32">23795 6050 0,'0'0'0,"0"-35"31,17 17-15,36 1-16,159-72 15,106-16 1,-71 69 15,-71-34-15,-123 52 0,-18 0-1</inkml:trace>
  <inkml:trace contextRef="#ctx0" brushRef="#br1" timeOffset="20622.22">25277 6138 0,'0'-17'32,"0"-1"-17,0-17 1,0 17 0</inkml:trace>
  <inkml:trace contextRef="#ctx0" brushRef="#br1" timeOffset="21090.99">25559 5821 0,'0'0'0,"35"0"0,0 0 15,-17 0-15,0 0 16,-1 0 0,18 17-1,-35 72 1,0 34-1,-105 71 1,-54-35 0,53-106-1,88-53 1,54 0 78,34 0-94,18-18 15,71-17 1,-18-36-16,36 1 16,-1-1-1,-105 18 1,-36 36-1,-17-1 1,-1 18 0</inkml:trace>
  <inkml:trace contextRef="#ctx0" brushRef="#br1" timeOffset="22375.31">14623 4269 0,'-18'0'32,"18"17"-32,0 36 15,0 35 1,0 142 0,0 193-1,0 36 1,0 17-1,0-123 1,0-177-16,0-88 16,0 18-1,0-71 1,0-17 0</inkml:trace>
  <inkml:trace contextRef="#ctx0" brushRef="#br1" timeOffset="23197.1">14940 9013 0,'0'18'47,"18"17"-47,35 212 31,-36-106-31,36 230 16,18 52 0,-54-299-16,1 34 15</inkml:trace>
  <inkml:trace contextRef="#ctx0" brushRef="#br1" timeOffset="23958.45">15875 13017 0,'-18'0'16,"18"18"-1,0 35-15,0 18 16,53 123 0,-35 105-1,52 54 1,19 18 0,-36-160-1,-36-105 1,1-106-1,-1-35 17,-17 0-17</inkml:trace>
  <inkml:trace contextRef="#ctx0" brushRef="#br1" timeOffset="26061.12">20391 15099 0,'17'0'79,"71"0"-79,89-18 15,-18 1-15,-1-36 16,1 17-16,17-34 15,212-18 1,-282 35-16,229-35 31,36 52-15,105-34 0,-35 17-1,194-53 1,-53 18-1,-70-36 1,-54 1 0,-123 52-1,-141 1 1,-158 52 0,-1 0-1,-17 1 1,-1-1-1,19 1 1,-1-1 0,-35 0 15,35-17-15,18 0-1,141-1 1,0-17-1,-53 18 1,-35-18 0,-88 36 15,-18-19 47,-18 1-62,18 0-16,-35-36 15,17 54-15,-35-107 32,0-17-17,-53-88 1,1-36-1,34 106-15,18-17 16,-159-459 0,107 212-1,-54-142 1,71 160 0,35-36-1,-35 105 1,-18 1-1,35 106 1,18-18 0,-53 18-1,1 17 17,-36-105-17,52 105 1,36 71-1,-17 17 1,-1-70 0,54 106-1,-1-18 1,0 53 0,1 36-1,17-1 1,0 0 15,0 1-15,0-18-16,0 17 31,0-35-15</inkml:trace>
  <inkml:trace contextRef="#ctx0" brushRef="#br1" timeOffset="26755.12">25770 5397 0,'0'18'16,"0"17"-16,0 1 16,-17 17-16,-1 17 15,0-35 17,18-17-32</inkml:trace>
  <inkml:trace contextRef="#ctx0" brushRef="#br1" timeOffset="27370.62">25700 5680 0,'0'0'16,"-18"17"-1,1 1 1,-19 17 0,1 1-1,0 16 1,-18 19 0,-18 35-1,36 17 1,-18-17-1,0-18 1,18 18 0,17-53-1,1-18 1,-1 1 0,0-1-1,18-17 16,0-1-15,18-17 15,35 0-31,-18 0 16,0 0 0,89-17-1,140-36 1,-158 0-16,18 0 15,176-106 1,-265 141 0,-17 1-1,-18-1 1,17 18 31,-17-17 0,0-1-47,0 0 15,0-17 1</inkml:trace>
  <inkml:trace contextRef="#ctx0" brushRef="#br1" timeOffset="28138.19">25894 5309 0,'0'36'78,"0"16"-78,0 37 15,18 34-15,-18 1 16,35 17-16,53 229 16,18 212 15,-71-441-16,-17-35-15,35 35 16,-53-88 0,17 18-1,1-54 1,17 19 0,-35-19 15,0 1-16,18 17 1,-1-17 0,19 88-1,-19-71 1,-17-17 0,18-1-1,0 19 16,17-19-15,0 36 0,18 35-1,18 0 1,-71-70 0</inkml:trace>
  <inkml:trace contextRef="#ctx0" brushRef="#br1" timeOffset="31317.7">12647 3069 0</inkml:trace>
  <inkml:trace contextRef="#ctx0" brushRef="#br1" timeOffset="31573.55">12647 3069 0,'35'18'93,"1"-1"-77,52 142 0,-71-106-1,1 18-15,70 70 16,-88-88 0</inkml:trace>
  <inkml:trace contextRef="#ctx0" brushRef="#br1" timeOffset="31902.72">12453 2999 0,'0'0'0,"0"-18"16,0 0-16,0 1 15,35-19 1</inkml:trace>
  <inkml:trace contextRef="#ctx0" brushRef="#br1" timeOffset="32036.32">12594 2857 0,'18'-17'16,"35"-1"-1,0 18 1,-18 0 0,71 0 15,-18 0-31</inkml:trace>
  <inkml:trace contextRef="#ctx0" brushRef="#br1" timeOffset="32186.24">13035 2822 0,'71'0'16,"35"35"0,-54-17-1,-334-71-15,335 53 0,212 71 16,-230-18 0,-17-36-1,-1 36 1,-17 0-1,0-18-15</inkml:trace>
  <inkml:trace contextRef="#ctx0" brushRef="#br1" timeOffset="32253.12">13370 3246 0,'0'35'15,"0"-18"-15,0 36 16,0-176-16,0 264 0,0-264 0,0 264 16</inkml:trace>
  <inkml:trace contextRef="#ctx0" brushRef="#br1" timeOffset="32435.58">13176 3528 0,'0'0'15,"-70"17"1,52-17 0,-17 18-1,17-18 1,0 0 0,1 0-1,-1 0 1,1 0-16,-1 0 15</inkml:trace>
  <inkml:trace contextRef="#ctx0" brushRef="#br1" timeOffset="32877.5">13899 3016 0,'-88'0'32</inkml:trace>
  <inkml:trace contextRef="#ctx0" brushRef="#br1" timeOffset="33102.58">13705 3016 0,'0'0'0,"-53"18"16,36 17 0,17 18-1,0 0 1,0 18 0,0-54-1,17 18 1,54-17-1,0 0 1,-54-18 0,1 0-1,0 0-15</inkml:trace>
  <inkml:trace contextRef="#ctx0" brushRef="#br1" timeOffset="33453.91">13917 3334 0,'71'-71'31,"-195"142"-31,177-71 0,18-88 0,-71 52 16,17 1-1,-17-18 1,0 35 0,-17 1 31,17 52 15,17 0-62,19-17 16,-1 17-1,53 53 1,-17 1 0,34-36-1,-34-36 1,-53-17-1,-1 0 1,-17-53 0,0-17-16</inkml:trace>
  <inkml:trace contextRef="#ctx0" brushRef="#br1" timeOffset="33797.08">14305 2822 0,'0'18'47,"53"35"-47,18-18 31,-54 0-31,19 1 16,-1-1-16,35 53 15,1 0 1,-71-70 0,0 17-1</inkml:trace>
  <inkml:trace contextRef="#ctx0" brushRef="#br1" timeOffset="34102.6">14270 3052 0,'0'-18'16,"35"18"-1,-17 0 1,-1 0-16,54 0 16,35 0-1,-18 0 1,-70 0-1,70-18 1,0 1 0,-70-1-1,-1 18-15</inkml:trace>
  <inkml:trace contextRef="#ctx0" brushRef="#br1" timeOffset="34351.56">15134 2822 0,'0'0'0,"-35"0"15,17 0 1</inkml:trace>
  <inkml:trace contextRef="#ctx0" brushRef="#br1" timeOffset="34752.03">15081 2822 0,'-17'0'16,"-1"0"-1,18 18 1,0 35-1,0-36 1,0 36 0,35-17-1,-17-36 1,35 0 0,0 0-1,-18-36 1,-17-17 15,-1 53-15,19 0 31,-19 0-32,1 18 1,-1 17-16,19 36 15,-19-36 1,1 36 0,0-18-1,-18 0 1,0-1 0</inkml:trace>
  <inkml:trace contextRef="#ctx0" brushRef="#br1" timeOffset="36870.43">24130 2328 0</inkml:trace>
  <inkml:trace contextRef="#ctx0" brushRef="#br1" timeOffset="37390.68">24130 2328 0,'18'0'16,"-1"36"-16,-17-19 15,88 160 1,-35 70 0,0-53-1,35 88 1,-35-71 0,18 19-1,0-54 1,-36-17-1,-18-36 17,1-105-32,0 35 15,-18-18 1,17 1 0,-17-19-1,18 18 1,-18 1-1,18-1 1,-1-17 0,1 35-1,-18-36 1,35 36 0,0 0-1,-17-18 1,-18-52 93</inkml:trace>
  <inkml:trace contextRef="#ctx0" brushRef="#br1" timeOffset="38150.21">23954 2046 0,'0'18'63,"0"17"-48,0 36 1,0 34 0,0-34-16,0 105 15,-18-17 1,-17-35-1,17-54 17,18-35-17,-18-17 1,1-18 15,-1 0-31,0-18 16</inkml:trace>
  <inkml:trace contextRef="#ctx0" brushRef="#br1" timeOffset="38590.71">23865 1799 0,'0'0'0,"18"0"0,0 0 16,105 0-1,1 53 1,70 18-1,17 34 1,-70-16 0,-17-19-1,17-17 1,-106-18-16,106 18 16,-123-17-1,17-36 1</inkml:trace>
  <inkml:trace contextRef="#ctx0" brushRef="#br1" timeOffset="39708.9">20655 1252 0,'18'18'63,"17"35"-63,18 53 15,-18-53-15,36 70 16,70 89-1,-53-18 1,-17-35 0,-18-71-1,-18-53 1,-35-70 78,0 17-94,-18-88 15,-35-123 1,18 158 0,0-70-1,35 18 1,0 17-1,0 71 1,17-1 0,1 19-1,0 17 1,17 0-16,18 0 16,123 0-1,-35 70 1,-17 19-1,-1 52 1,-35-18 15,1-35-15,-36 18 0,-36-71-1,-17-17 1</inkml:trace>
  <inkml:trace contextRef="#ctx0" brushRef="#br1" timeOffset="39976.15">21361 1940 0</inkml:trace>
  <inkml:trace contextRef="#ctx0" brushRef="#br1" timeOffset="40151.07">21361 1940 0,'0'-17'47,"35"-1"-32,-17-17 1,52 17-16,18 0 16,-17 1 15,-71-1-31,35 18 16,-17-17-1,17 17 1</inkml:trace>
  <inkml:trace contextRef="#ctx0" brushRef="#br1" timeOffset="40516.1">22366 1499 0,'0'0'0,"-18"0"16,-17 0-1,-35 0 1,-54 0 0,18 0-1</inkml:trace>
  <inkml:trace contextRef="#ctx0" brushRef="#br1" timeOffset="40816.21">21978 1499 0,'-35'0'0,"-1"36"15,107-72-15,-142 89 16,71-18 15,0 36-15,0-18 0,53 35-1,53 0 1,-53-70-1,18-18 1,17 0 0,-70 0-16,52 0 15,36-35 1,-71-1 0,18-34-1,-18 35 1,-35-1-1,0 1 1</inkml:trace>
  <inkml:trace contextRef="#ctx0" brushRef="#br1" timeOffset="41157.58">22560 1252 0,'0'18'47,"18"35"-47,35 0 16,-36-53-16,72 106 15,-1-18 1,-35-35 0,0 0 15,-36-18-15,-17-17-1,-17-1 1</inkml:trace>
  <inkml:trace contextRef="#ctx0" brushRef="#br1" timeOffset="41318.18">22560 1676 0,'0'-18'16,"0"-17"0</inkml:trace>
  <inkml:trace contextRef="#ctx0" brushRef="#br1" timeOffset="41465.18">22648 1587 0,'0'0'0,"53"-17"16,35-18 0,54-1-1,-1-17 1,-36 0-1,-87 36 1,-18-18 0</inkml:trace>
  <inkml:trace contextRef="#ctx0" brushRef="#br1" timeOffset="41725.58">23195 1323 0,'35'0'47,"1"0"-31,17 53-16,-53-36 15,35 36 1,18-17-1,-36-19 1,1 19 0</inkml:trace>
  <inkml:trace contextRef="#ctx0" brushRef="#br1" timeOffset="41973.96">23177 1023 0,'36'0'78,"-1"0"-62,0 0-16,54 35 15,-37-17-15</inkml:trace>
  <inkml:trace contextRef="#ctx0" brushRef="#br1" timeOffset="42548.37">23671 1111 0,'-17'0'0,"-1"0"47,18 18-31,0 0-16,0 34 16,35-16-1,36 34 1,-1-17-1,36-35 1,-17-18 0,-19 0-1,18 0 1,-35 0 0,-18-71-1,-35-35 1,0 18-1,-35 18 1,-35 34 0,34 19-1,19 17 1,-19 0 0,-34 0-1,17 17 1,35 36-1</inkml:trace>
  <inkml:trace contextRef="#ctx0" brushRef="#br1" timeOffset="43214.63">24447 935 0,'0'53'47,"53"0"-32,-35-18-15,17 0 16,-17-17-16,17 35 16,-17-36-1,0 1 17,-36-71 30,0 0-62,1-17 16,17 52-16,0-35 15,0-17 1,35-1 0,0 53-1,18 18 1,18 0-1,17 0 1,18 0 0,17 36-1,54 34 17,-1 36-17,-158-71 1,17 1-16,0 17 15,-35 17 1,-106 54 0,18-54-16</inkml:trace>
  <inkml:trace contextRef="#ctx0" brushRef="#br1" timeOffset="44877">20920 2417 0,'0'17'125,"17"36"-110,-17 0 1,0-35-16,0 17 16,0 53-1,0 36 1,0-1-1,0 71 1,-88 0 0,-18 0-1,89-88 1,-72 70 0,1 1-1,18-19 1,-54 19-1,36-54 1,-35 71 0,34-17-1,-52-1 1,-17 36 0,-1-36-1,18 18 1,0-17-1,-18-19 1,0 19 0,53-89-1,0 18 17,-17-36-17,35 1 1,-18-18-1,-18 0 1,54 0 0,-36 0-1,0 17 1,71-52 0,-18 35-1,35-53 16,-17 0-15,35 17 15</inkml:trace>
  <inkml:trace contextRef="#ctx0" brushRef="#br1" timeOffset="44960.46">17921 6773 0,'-35'0'63,"17"0"-48</inkml:trace>
  <inkml:trace contextRef="#ctx0" brushRef="#br1" timeOffset="45710.75">17709 6509 0,'-17'0'78,"-1"53"-62,1 35 0,-1-35-1,18-36-15,-18 36 16,-17 0 0,17 18-1,18-54 1,0 1-1,0 35 17,-17-35-17,52-18 63,-17 0-62,17 0-16,0 0 16,-17 0-16,123-18 15,-18 18 1,-17-18 15,-71 18-15,-17 0-1,17-17 32</inkml:trace>
  <inkml:trace contextRef="#ctx0" brushRef="#br1" timeOffset="46733.28">20937 2381 0</inkml:trace>
  <inkml:trace contextRef="#ctx0" brushRef="#br1" timeOffset="47685.82">20937 2399 0,'0'18'15,"0"-1"1,0 36-1,0 0 1,18 53 0,-18-36-1,18 54 1,-18 70 15,0-18-15,0 71-1,0-35 1,-18 88 0,-35-36-1,-35 1 1,35-106-16,0 141 16,-70 17-1,34-17 1,-16-18-1,-37 18 1,19 0 0,17 17-1,-53-52 1,54 17 15,-1-17-15,-18-89-1,-17 106 1,53-141 0,-71 106-1,89-88 1,-1 18 0,-35-36-1,36-18 1,-1 36-1,1-71 1,17 18 0,-36 70-1,19-52 1,-1 17 15,-17 71-15,0-36-1,70-106 1,1-34 0,-1-1-1,0 18 17,1-18 14,-1 0-14,-17-17-1</inkml:trace>
  <inkml:trace contextRef="#ctx0" brushRef="#br1" timeOffset="47908.9">17974 10178 0</inkml:trace>
  <inkml:trace contextRef="#ctx0" brushRef="#br1" timeOffset="48214.21">17956 10178 0,'-17'17'16,"34"-34"-16,-34 52 16,-1 53-1,0 18 1,18-53-16,-35 17 16,35-17-1,0-35 1,53-18 46,0 0-46,-35 0 0,17 0-16,0-18 31,-17-17-16,-1 0 1,1 17 0,0-17-16,35-36 15</inkml:trace>
  <inkml:trace contextRef="#ctx0" brushRef="#br1" timeOffset="50214.93">21061 2452 0,'0'17'15,"0"1"-15,0 35 16,0 35-1,0 71 1,35 53 0,-17 52-1,17 71 1,-35 71 0,0 0 15,0-159-31,0 0 15,0 0-15,0 211 16,0 18 0,0 18-1,0 0 1,-53 18 0,0-36-1,-17-70 1,17-18-1,-18-71 1,-17-17 0,70-106-1,1 71 1,-36 17 0,0-106 15,18-17-16,17-53 1,-17 17 0,-18 1-1,17 17 1,-16 18 0,-37 35-1,-16 35 1,-1 36-1,0-1 1,18-87 0,35-1-1,0-88 1,18 0 0,-1-17 15,19-18-16,-1 17 1,-17 1 0,17-36-1,0 0 1,18 54 0,-52-54-1,52 18 1,-18-18-1,0 0 1,1-17 0,17 17-1,-18-17 1,0 17 0,1-17 30,-1-18-14,-35 0-17,-17-18-15</inkml:trace>
  <inkml:trace contextRef="#ctx0" brushRef="#br1" timeOffset="50727.42">18785 12894 0,'0'18'47,"0"-1"-47,0 36 16,0 18-16,0-36 15,0 106 1,0-35 0,0-18-1,0-35 1,0-35 31,18-18-47,0 0 15,123-18 1,-88 0-16,17 1 16,212-89 15,-140 35-16,-107 54 1,0-1 0,-17 1-1,70-54 1</inkml:trace>
  <inkml:trace contextRef="#ctx0" brushRef="#br1" timeOffset="52517.81">20867 2417 0,'-18'0'15,"18"17"1,0 36 0,18-53-1,-1 35 1,72 89 0,52 52-1,-35 1 1,158 140-1,-105-123 1,-71-70 0,18-1-1,0 1 1,0-19 0,-18 1-1,18-35 1,17 35 15,-35-36-15,0 1-1,36-1 1,-89-34-16,36 16 16,70 37-1,-71-36 1,19-1-1,-54-16 1,0-36 0,-17 0-1</inkml:trace>
  <inkml:trace contextRef="#ctx0" brushRef="#br1" timeOffset="53175.3">23001 4145 0</inkml:trace>
  <inkml:trace contextRef="#ctx0" brushRef="#br1" timeOffset="53797.2">23001 4145 0,'18'0'31,"-1"0"-15,1 35 0,0 1-16,52 70 15,1-36 1,17 89-1,0-36 1,-35-17 0,0-35-1,-53-36 1,0-17 0,18 35-1,-54-53 126,1 35-141,-35 0 15,-36 18-15,0 0 16,-71 53 0,36-36-1,18 1 1,52-36 0,-17-17-1,70-1 1</inkml:trace>
  <inkml:trace contextRef="#ctx0" brushRef="#br2" timeOffset="57752.53">3616 17604 0</inkml:trace>
  <inkml:trace contextRef="#ctx0" brushRef="#br2" timeOffset="57824.25">3616 17604 0</inkml:trace>
  <inkml:trace contextRef="#ctx0" brushRef="#br2" timeOffset="58549.4">4251 9754 0,'18'18'47,"-1"0"-47,19 34 16,34 54-16,54 18 15,52 176 1,18 17-1,-35 18 1,-36-70 15,-35-18-15,-52-159-16,-36-70 16,17 17-1,-17-17 16</inkml:trace>
  <inkml:trace contextRef="#ctx0" brushRef="#br2" timeOffset="59057.02">3457 10178 0,'0'-18'47,"0"0"-31,35 1-16,-17-19 15,17-34-15,18 17 16,36-71 0,16-52-1,36 53 1,-88 70-16,53-35 15,-18-1 17,1 54-17,-54 0 1,0 17 0,-17 18-1,17-18 1,-17 18-1,-1 0-15</inkml:trace>
  <inkml:trace contextRef="#ctx0" brushRef="#br2" timeOffset="59375.98">5239 10883 0,'0'-53'32,"0"36"-32</inkml:trace>
  <inkml:trace contextRef="#ctx0" brushRef="#br2" timeOffset="59605.04">5239 10813 0,'0'-18'63,"35"18"-48,18 35 1,-35-17 0,52 70-16,-52-53 15,70 89 1,-53-54-1</inkml:trace>
  <inkml:trace contextRef="#ctx0" brushRef="#br2" timeOffset="59723.99">5556 11148 0,'0'-88'0,"0"176"0,-35-388 15,17 106 1,18 70-1,0 71 1,0 18 15</inkml:trace>
  <inkml:trace contextRef="#ctx0" brushRef="#br2" timeOffset="60223.2">5980 10389 0,'-18'0'31,"-35"0"-31,35 0 16,-17 0-1,17 0 1,-17 36 0,18 52-1,-1-18 1,18 1 0,0-18-16,0 0 15,0-36 1,18 19-1,52-36 17,-70-18-17</inkml:trace>
  <inkml:trace contextRef="#ctx0" brushRef="#br2" timeOffset="60495.18">5909 10760 0,'0'-36'16,"18"-16"0,-18-54-1,-18 300-15,36-477 16,-18 195-1,0 35 1,0 36-16,0-1 16,17 0 46,19 18-62,52 106 16,-53-35-1,18 17 1,-18-70 0,-17-18 31</inkml:trace>
  <inkml:trace contextRef="#ctx0" brushRef="#br2" timeOffset="60748.99">6244 10213 0,'0'18'32,"18"17"-17,17 18-15,-35-18 16,0 0-1,0-17-15,18 0 16,-18-1 0,17 1 15</inkml:trace>
  <inkml:trace contextRef="#ctx0" brushRef="#br2" timeOffset="60891.07">6332 10425 0,'0'0'0,"0"-124"16,0 36-1,0-18 1,0 53 0,18 18-1,0 17 1,35 18 0,35 0-1</inkml:trace>
  <inkml:trace contextRef="#ctx0" brushRef="#br2" timeOffset="61090.73">6509 10001 0,'53'18'0,"-18"17"0,0-17 15,71 17 17,-53-17-32,-35-18 31,-1 0 0,-17-36-15,0 19-1,0-54 1,0 36 0,0 0-16</inkml:trace>
  <inkml:trace contextRef="#ctx0" brushRef="#br2" timeOffset="61206.38">6685 9842 0,'0'0'15,"-18"0"1,1 0 0</inkml:trace>
  <inkml:trace contextRef="#ctx0" brushRef="#br2" timeOffset="61490.53">6650 9842 0,'0'18'15,"0"0"17,0 17-17,88-17 1,0-1-1,-17 1 1,-18 35 0,-18-35-1,0 17 1,-17 18 0,-18-36 15,0 1-16,-88-18 1,17 0 0,1 0 15,17 0-31</inkml:trace>
  <inkml:trace contextRef="#ctx0" brushRef="#br2" timeOffset="62391.21">7179 9543 0,'18'0'31,"-1"0"-31,1-18 16,0-35-16,17-17 16,-35-54 15,0 71-31,0-123 16,-53-106-1,-53 87 1,71 90-1,17 69 1,1 36 0,-1-17-1,-17 34 32,35 1-31,0 105-1,17 54 1,19-71-16,122 123 16,-34-17 15,-18-36-15,-36-52-1,-17-36 1,-18 18-1,36-36 1,-53-35 0,-18 1-1,0-19 17,-89-34-17,36-1-15,-17-35 16,-18 18-1,35 17 1,17 1 0,19-1-1,-1 0 17,18 1-1,0-1-16,35-70 1,89 17 0,-53 54-1,-19-1-15,-34 18 47,0-18-47</inkml:trace>
  <inkml:trace contextRef="#ctx0" brushRef="#br2" timeOffset="62938.82">7602 9331 0,'0'0'0,"0"35"47,0-17-31,36 35-16,-1 17 15,18-17 1,-18-35-1,0-18 1,-17 0 0,35 0-1,-35-35 17,-18-71-17,0 88-15,-18-52 16,-35 52-1,-35-17 1,70 35 0,-35 0-1,0 35 17,36 0-17,17 1 1,0-19-1,0 1 1</inkml:trace>
  <inkml:trace contextRef="#ctx0" brushRef="#br2" timeOffset="63338.98">8026 9260 0,'0'18'62,"17"17"-62,19-17 16,-19 0-16,19-1 16,-19 1-1,1 0 1,-1-18 15,-17-53-15,0-36-1,-35-69 1,-18 69 0,53 72-16</inkml:trace>
  <inkml:trace contextRef="#ctx0" brushRef="#br2" timeOffset="64172.58">8326 9013 0,'0'36'15,"17"-19"1,18 54-16,-17-36 16,17 53-1,-17-35 1,-18-35 0,0-53 30,-18-36-30,1 18-16,-36-88 16,35 88-1,18 36 1,18 17 15,-1 0-15,72 0-1,-36 35 1,-18 35 0,0-17-1,0 0 1,-17-35 0,0-1-1,-1-17 16,-17-35-31,0-18 16,-17-53 0,17 54-16,0-1 15,0 35 17,0 0-17,70 18 1,1 0-1,-1 0 1,-34 18 0,34 17-1,18 1 1,-17-1 0,17-35-1,0 0 1,-17-35-1</inkml:trace>
  <inkml:trace contextRef="#ctx0" brushRef="#br2" timeOffset="64743.07">9296 8714 0,'0'0'0,"-36"0"16,1 0 15,17 0-15,18 35 0,0 0-16,0 18 15,0-18 1,18 18-1,17-17 1,-35-19 0,18-17-1,35 0 1,0-35 15,-18-124-15,-35 53-1,-17 89 1,17-19 0,0 72 46,17 17-62,1-53 16,-1 17-16,-17 1 31,36 0-31,-19-18 16,1 0 31</inkml:trace>
  <inkml:trace contextRef="#ctx0" brushRef="#br2" timeOffset="65070.02">9454 8061 0,'18'35'46,"17"1"-46,1 16 16,-1-34-16,0 35 16,36 53-1,-71-71 1,35 36 0,-17-18-1,-1-18 1,-52-35 31</inkml:trace>
  <inkml:trace contextRef="#ctx0" brushRef="#br2" timeOffset="65305.35">9507 8449 0,'0'-18'31,"18"-17"-31,17 35 16,53-18 15,36-34-15,-89 52-1,-17 0-15</inkml:trace>
  <inkml:trace contextRef="#ctx0" brushRef="#br2" timeOffset="65571.2">9913 8184 0,'0'-17'31,"18"17"-15,-1 0-16,1 17 15,0 54-15,17-18 16,0 0 0,-35 0 15,0-106 0</inkml:trace>
  <inkml:trace contextRef="#ctx0" brushRef="#br2" timeOffset="65789.25">9754 7620 0,'18'18'63,"17"17"-63,0-17 16,18 17-16,18 0 15,-36-17 1,53 52-16</inkml:trace>
  <inkml:trace contextRef="#ctx0" brushRef="#br2" timeOffset="66338.08">10336 7867 0,'0'0'16,"-35"0"-1,17 0 1,18 35 0,0 0-1,0 71 1,71-35-1,-18-1 1,0-34 0,35-1-1,0-35 1,36-18 0,-54-123-1,-70-18 1,0 54-1,-17 34-15,-36 18 32,17 53-17,-34 0 1,17 0 0,18 18 15,35-1-16,0 1 1,35 35 0,-17-53-16</inkml:trace>
  <inkml:trace contextRef="#ctx0" brushRef="#br2" timeOffset="66887.13">11007 7620 0,'35'35'31,"-17"18"-15,-18-18-16,17 1 15,1-1 1,17 18-1,-35-18 1,0-17 0,0-106 31,0-53-47,0 52 15,0-34 1,0 70-1,18 18 1,-1 35 0,36 0-1,53 35 1,0 53 0,17 0 15,-70-52-31,0 17 15,35 17 1,-70-52 0,0-1-1,-18 1 1</inkml:trace>
  <inkml:trace contextRef="#ctx0" brushRef="#br2" timeOffset="68045.06">7073 11730 0,'18'0'47,"17"35"-47,0 36 15,-17-36-15,0-17 16,35 70 0,-1-35-1,-52-18 1,0-17-16,18-18 31</inkml:trace>
  <inkml:trace contextRef="#ctx0" brushRef="#br2" timeOffset="68311.1">6897 11112 0</inkml:trace>
  <inkml:trace contextRef="#ctx0" brushRef="#br2" timeOffset="68654.25">7197 11307 0,'17'35'15,"-17"18"1,18 17-1,52 36 1,1 70 0,-36-87-1,-35-72 1,18 1-16</inkml:trace>
  <inkml:trace contextRef="#ctx0" brushRef="#br2" timeOffset="68958.89">7426 11871 0,'18'0'0,"-36"-106"16,0 0 0,18-17-1,0 35 1,36 35 0,34 0 15,-35 53-16,71 0 1,18 17 0,17 36-1,-88 18 1,17-18 0,-34-18-1,-19-17 1,-17-1-1</inkml:trace>
  <inkml:trace contextRef="#ctx0" brushRef="#br2" timeOffset="69644.78">2064 12894 0,'35'35'31,"0"36"-31,18 35 16,35 17-16,-52 1 16,34 34-16,71 195 15,-35 0 16,-18-124-15,-70-123 0,0-71-1</inkml:trace>
  <inkml:trace contextRef="#ctx0" brushRef="#br2" timeOffset="70237.53">2999 13847 0,'-18'0'47,"18"35"-32,0 18-15,0-36 16,0 89-1,0-35 1,35-18 0,-17-53-1,17 0 1,0 0 0,36-106-1,0-18 1,-54 54-1,1 52 1</inkml:trace>
  <inkml:trace contextRef="#ctx0" brushRef="#br2" timeOffset="70418.81">3281 13864 0,'0'53'46,"35"0"-30,-17 0 0,17 35-1,-17-70 1,-18-1 0,0-70 15,0-35-31,0 0 15</inkml:trace>
  <inkml:trace contextRef="#ctx0" brushRef="#br2" timeOffset="70836.78">3422 13441 0,'35'-18'0,"36"18"15,17 0-15,-53 0 16,36 0 0,-1 0-1,-34 18 1,-1 17 0,-35 0-16,0 1 15,0 34-15,18 18 16,-18-35-1,-36 36 1,19-72 0,17-52 62,35 0-63,-35-1-15,35-17 16,18 0 0,18-17-16</inkml:trace>
  <inkml:trace contextRef="#ctx0" brushRef="#br2" timeOffset="71552.72">4198 13300 0,'0'35'31,"0"-17"-31,0 17 16,0 0-1,18-17-15,35 35 16,105-18 0,-17-35-1,36-88 1,-1-159 0,-88-35-1,-88 193 1,0 54-1,0 88 17,0 53-17,0 17-15,0 1 16,71 282 15,-36-265-31,1 17 31,16 1-15,-52-53 0,-17 0-1,-54-53 1,-105-53 0,-36-18-1,1-141 1,122 89-1,72-36 1,17 18 0,282-159-1,106 53 1,-88 70 0,-159 89-1,124-71 1,-71 18-1</inkml:trace>
  <inkml:trace contextRef="#ctx0" brushRef="#br2" timeOffset="72349.92">8731 10636 0,'0'0'15,"18"-17"16,17 17-15,-17 35-16,-1 18 16,72 141-1,-19-35 1,-52-89-16,-1-17 16,36 35-1,-53-105 63,0-1-62</inkml:trace>
  <inkml:trace contextRef="#ctx0" brushRef="#br2" timeOffset="72501.35">9049 11130 0,'-18'-141'15,"53"335"-15,-52-247 16,-1-229-16,18 194 15,0 52-15,0 19 16,18-18 0,229 17-1,-89 18 1,-87 35 0</inkml:trace>
  <inkml:trace contextRef="#ctx0" brushRef="#br2" timeOffset="72679.19">9701 10813 0,'53'53'0,"0"-1"16,-18 19 15,-176-247-31,282 370 16,-123-177-1,17-34 63,-17-19-62</inkml:trace>
  <inkml:trace contextRef="#ctx0" brushRef="#br2" timeOffset="73286.57">9931 10566 0,'0'0'0,"-141"0"32,88 0-32,0 0 15,0 0 1,18 35-16,-36 71 16,53 17-1,18-35 1,0-17-1,0 0 1,53-19 0,-17-34-1,-19-18 1,1 0 0,17-35-1,-35-89 1,0 19 15,0 16-15,0 72-1,0 52 48,18 0-63,-18 1 15,88 34 1,0 36 0,-35-36-1,-18-52 1,-17-18 15,-18-88-31,0-194 16</inkml:trace>
  <inkml:trace contextRef="#ctx0" brushRef="#br2" timeOffset="73617.87">9860 10142 0,'0'0'0,"18"53"16,35 18 0,35 52-1,-35-52-15,53 70 16,-71-35 0,35-18-1,-34 0 1,-19-70 15,-17-1 0,-17-17-15,-36-17-16</inkml:trace>
  <inkml:trace contextRef="#ctx0" brushRef="#br2" timeOffset="73868.07">10001 10583 0,'0'-35'16,"36"17"-1,-19 18-15,124-17 16,0-1-1,-35-17 17,-53 17-17,-18 1 1,1-1-16</inkml:trace>
  <inkml:trace contextRef="#ctx0" brushRef="#br2" timeOffset="74250.38">10566 10213 0,'-18'0'16,"18"18"-16,0 17 15,0 0-15,0 0 16,35 1-16,-17 17 15,17-36 1,1 18 0,34-35-1,-35 0 1,1 0 0,17-35-1,-53-106 1,0-35-1,-18 88 1,0 52 0,18 1-1,-17 35 17</inkml:trace>
  <inkml:trace contextRef="#ctx0" brushRef="#br2" timeOffset="74902.42">11024 10125 0,'18'0'32,"17"0"-17,-17 0 1,-1 0-16,19 35 16,17 18-1,-18-35 1,-17 17-1,-1-35 17,1 0-1,-18-53-15,0-123-1,18 70 1,-18 70-16,17 19 15,1 17 1,-1 0 0,19 35-1,-19 0 1,19-17 0,-19 17-1,1-35 1,0 0 31,52-35-32,-17 0 1,-53-1 0,0 19-16,0-1 15,0-35 1</inkml:trace>
  <inkml:trace contextRef="#ctx0" brushRef="#br2" timeOffset="75197.32">11501 9807 0,'0'0'16,"0"35"15,0 1-31,52-1 16,19 0-1,17 1 1,-17 17-1,-18-36 1,35-17 15,18 0-15,17-106 0,36-35-1,-71 71 1,-17 52-1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22T05:28:29.278"/>
    </inkml:context>
    <inkml:brush xml:id="br0">
      <inkml:brushProperty name="width" value="0.05292" units="cm"/>
      <inkml:brushProperty name="height" value="0.05292" units="cm"/>
      <inkml:brushProperty name="color" value="#FF0000"/>
    </inkml:brush>
  </inkml:definitions>
  <inkml:trace contextRef="#ctx0" brushRef="#br0">12982 2946 0,'18'17'250,"17"54"-250,18-1 16,18 89-16,-36-53 15,71 141 1,-53-141-16,17 35 16,-35 0-1,-17-18 1,17-34-1,-35-54 1,18 18 0,-18-18 31,0-17-47,0-1 31,0 1-16</inkml:trace>
  <inkml:trace contextRef="#ctx0" brushRef="#br0" timeOffset="1437.33">12718 2558 0,'0'-53'93,"53"-18"-93,-18 18 16,18 18-16,35-53 16,159-142-1,-71 72 1,106-19 0,-158 107-1,17 34 1,-70 36-16,34-17 15,19 17 1,-1 35 0,-70 18-1,0 18 17,0-18-17,-18 17 1,1 36-1,-1 88 1,-35-71 0,0-34-1,-71 105 1,1-18 0,-89 71-1,18-71 1,-18-35-1,18 1 1,106-90 0,-18-34-1,35 0 1,-17-18 31,35 17 31,35-17-62,18 0-1,53 53-15,18-35 16,52-18-16,230 18 15,-18-1 1,-53-17 0,-229 0-16,-1 18 15,-52 0 1,0-1 15,-17-17-15,-19 18-1</inkml:trace>
  <inkml:trace contextRef="#ctx0" brushRef="#br0" timeOffset="2586.86">15522 2981 0,'53'53'125,"53"88"-125,-71-88 16,18 0-16,-18 17 0,36 54 15,17-1 1,-17 1 15,-54-89-31,19 18 16,-36-18-1,0-17 1,0 0 15,17-18-15,-17-36 62,-17 19-62,-36-54-16,-18-17 15,36 17-15,-177-211 16,124 106 0,35 52 15,18 54-16,17-1 1,1 18 0,17-53-1,0 36 1,0 35 0,0 17-16,0 0 15,0 1 1,35-1-1,71 18 1,105 35 0,142 71-1,-229-71 1,-54 1 15,1 34-15,17 36-1,-35 18 1,35 122 0,-88-122-1,0-18 1,0-89 0,0 1-1,-35 17 1,17-35 15</inkml:trace>
  <inkml:trace contextRef="#ctx0" brushRef="#br0" timeOffset="4100.68">17621 2311 0,'0'106'63,"36"35"-63,-36-53 0,52 35 15,-16 177 1,-19-194 0,19-18-1,-36-53 1,0-17-1,0 0 1,0-1 15,-18-17 32,-17-17-63,-1-19 15,1 1 1,-124-106 0,18 0-1,71 35 1,-36-158 0,88 158-1,-17-106 1,35 89-1,0 52 1,0-17 0,53 35-1,-35 0 1,87-18 0,-34 19-1,52 16 16,-34 19-31,87 17 16,71 17 0,-124 1-1,-34 0 1,-19-1 0,-17 18-1,-18 1 1,18-1-1,-17 124 1,-36-71 0,0 0-1,-18 36 1,-35-54 0,-35 54 15,0-36-16,-1 18 1,19-18 0,17-35-1,35 0 1,-17-36 0</inkml:trace>
  <inkml:trace contextRef="#ctx0" brushRef="#br0" timeOffset="5997.81">9260 3828 0,'142'-18'187,"34"0"-187,-53 1 0,36-1 16,53-35 0,-53 36-1,-71 17 1,-18 0 0,107 0-1,-71 0 16,35 0-15,-106 0-16,88-18 16,-52 18-1,-36-18 1,0 1 0,1-1 15,-19 18-16,1 0 1,0 0 15,-18-18-31,17 18 16,1-17 0,0 17-1,-1 0 16,1 0-15,0 0 15</inkml:trace>
  <inkml:trace contextRef="#ctx0" brushRef="#br0" timeOffset="8223.7">10901 3104 0,'35'0'172,"-35"18"-172,35 0 16,-17-1-16,0-17 15,-1 0 1,1 0 0,17 18-1,-17 0 16,17-18-15,-17 0 0,-1 17-1,1 1 1,0 0 0,-1-18-1,1 17 1,0-17-16,-1 35 15,1-35 1,17 36 0,-17-19 15,-1 1-15,19-18-1,17 18 1,52-1 15,-69-17-15,-1 0-1,-17 0 1,-1 0 0,1 0-1,0 0 1,-1 0-1,1 0 1,-1 0 15,-17 18 63,18-18 15,0 0-62,-1 0-15,1 0 30,-18 18-31,18-18 47,-18 17 1,0 1-48,0-1 0,-18 1 0,18 0-15,0-1-16,-35 19 16,-36 52-1,1 18 1,-19 0-1,72-71 1,-18-18 0,17-17-16,18 18 15,-18 0 1,1-18 0,-1 17-1,-17 1 16,-18 53-15,0-54 0,18 36-1,-1-53 1,36 18 0,-53-18-1</inkml:trace>
  <inkml:trace contextRef="#ctx0" brushRef="#br0" timeOffset="10544.2">19614 2134 0,'106'-53'203,"106"-17"-187,0-1-16,52 18 16,-105 36-16,300-54 15,-265 71 1,-89 0-1,-34 0 17</inkml:trace>
  <inkml:trace contextRef="#ctx0" brushRef="#br0" timeOffset="11483.1">21061 1499 0,'53'0'78,"53"0"-78,17 36 0,-70-19 16,88 1 0,-53 35-1,-17-18 1,17 0-1,-70 1 1,35-19 0,-53 1-16,52 35 15,-16-18 1,34 53 0,-52-35-1,0 0 1,-1-18-1,-17-17 17,0 17-17,-17 36 1,-36-18 0,-53 35-1,-71 35 1,72-70-1,-19-17 1,71-19 0,18 1-1,0-18 1,17 0 0,0 0-1,36-18 48,0 18-48,-1-35-15</inkml:trace>
  <inkml:trace contextRef="#ctx0" brushRef="#br0" timeOffset="12348.6">22331 1429 0,'53'17'94,"-18"89"-78,0 0-16,18 0 15,18 17 1,-36 18 0,0 1-1,18-54 1,-35-53-1,17 0 1,-35-17 15,0 0-15,0-1 0,18-17-1,-18 18 1,17 0 15</inkml:trace>
  <inkml:trace contextRef="#ctx0" brushRef="#br0" timeOffset="13051.99">22049 1993 0,'105'-70'125,"142"-36"-125,-106 53 16,18-18-16,0 18 15,106-70 1,-213 123-16,54-35 15,-35 17 1,-18 0 0,-36 1 31,1 17-32,-18-18 1,35 18-16,1-35 15</inkml:trace>
  <inkml:trace contextRef="#ctx0" brushRef="#br0" timeOffset="14025.66">23865 1358 0,'106'18'94,"0"35"-94,88 53 16,-106-71-16,71 53 15,-35-35 1,87 18 0,-34-1-1,-107-52 1,-17-1 0,-53 1-16</inkml:trace>
  <inkml:trace contextRef="#ctx0" brushRef="#br0" timeOffset="14717.21">24800 1305 0,'-35'71'172,"-36"35"-172,19-36 0,16 1 15,-52 70 1,53-53-1,-1-53 1,1-17 0,18-18 15</inkml:trace>
  <inkml:trace contextRef="#ctx0" brushRef="#br0" timeOffset="16111.74">25541 811 0,'0'18'250,"18"17"-234,-1-17-16,-17 17 16,0 18-1,36 18 1,-36-18-1,0-36 1,17 1 0,-17 0-1,0 17 1,0-18 15,18 1-15,-18 0 31,0-1-32,0 1 17,18-18-32,-18 18 15,0-1 1,0 1-1,0 0 1,17-18 0,-17 17-1,18 36 1,17 35 0,-17-17-1,-18-54-15,17 1 16,-17 0-1,0-1 1,0 1 0,0 0 31,18-1-32,-18 1 16,0 0-15</inkml:trace>
  <inkml:trace contextRef="#ctx0" brushRef="#br0" timeOffset="16970.1">25082 1270 0,'53'-18'94,"18"-35"-78,52 1-16,-17 16 15,-35 1-15,52-36 16,142-17-1,-36 0 1,-70 53 0,-18-18-1,-70 18 17,-36 35-17,0-18-15,36 18 16,17-53-1,71 0 1,-89 18 0,18 17-1,-52-17 1,-19 35 0</inkml:trace>
  <inkml:trace contextRef="#ctx0" brushRef="#br0" timeOffset="18967.74">16087 4516 0,'0'35'234,"-18"18"-234,0 17 16,-17 1-16,0 17 15,-71 141 1,0-52-1,-123 176 1,141-195-16,-230 230 16,1 53-1,123-141 1,-89 18 0,125-89-1,-72 106 1,89-123-1,-18 88 1,-52 52 0,52-105-1,71-70 17,0-54-17,70-88 1,18-17-1,-18-18-15,1 18 16,-1-1 15,18 1-15,-18-18 0,18 18-1</inkml:trace>
  <inkml:trace contextRef="#ctx0" brushRef="#br0" timeOffset="20744.09">16069 4533 0,'53'247'125,"-18"-35"-110,18 123-15,-18-35 0,-35 123 16,0 0 15,0-229-15,0-105-16,0 17 15,0-36 1,0 18 0,0 53-1,18-52 1,17 69 0,-35-122-1,0-19 1,0 1 15,0 0-15,18-18-1,-18 17 1,18 18 15,-1-17-15,19 35-1,16 18 1,19 17 0,-18 35-1,70 71 1,-70-88 0,0-18-1,-35-17-15,17-18 16,-35 0-1,0-18 1,18 35 0,-18 1-1,17 53 17,1-36-17,0-18 1,-18-17-1,0-18 1,0-17 0,0 0-1,0-1 1</inkml:trace>
  <inkml:trace contextRef="#ctx0" brushRef="#br0" timeOffset="22813.92">16140 4427 0,'88'18'266,"35"53"-266,18-1 0,18 1 15,141 34 1,0 19 0,194 17-1,-159-53 1,-35-17-1,282 70 1,-141-53 0,-36 53-1,89 71 1,-141-71 0,-35-18 15,-107-17-31,107 18 15,-159-36 1,140 18 0,-122-36-1,-36-52 1,-35 0 0,-71-18-1</inkml:trace>
  <inkml:trace contextRef="#ctx0" brushRef="#br0" timeOffset="28258.71">10019 1393 0,'18'53'140,"70"18"-140,-18 52 16,1-17-16,17 106 15,-17-36 1,-36-70 0,35 18-1,-70-71 1</inkml:trace>
  <inkml:trace contextRef="#ctx0" brushRef="#br0" timeOffset="29174.93">10971 1023 0,'36'53'109,"17"0"-93,-1 17-16,-16-17 0,17 18 15,53 123 1,-1-35 0,-87-89-16,35 54 15,-18-54 1,-17 1 0,17-18-1,-35-36 16,18 1 1,-18 0-17,0-1 1,0 1 0,17-18 15</inkml:trace>
  <inkml:trace contextRef="#ctx0" brushRef="#br0" timeOffset="29982.02">10654 1764 0,'35'-18'125,"-17"1"-109,35-19-16,-18 36 15,18-17-15,-35-1 16,34 18-16,19-35 16,17 17-1,18-17 1,-88 35 0,17-18-1,-17 18 32,-1-17-16,1 17-15,70-18 0,-35-17-1,18-1 1,-54 36-1,1-17 1</inkml:trace>
  <inkml:trace contextRef="#ctx0" brushRef="#br0" timeOffset="32032.03">11553 1305 0,'53'36'109,"0"52"-109,0-35 16,-18 17-16,1-35 16,-19 1-1,19 17 1,-19-36 0,-17 1-1,0 0 1,18-18 78,0 0-79,-18-18 48,0 0-32,0 1-31,-18-1 0,0-35 16,1-35-1,-36-18 1,17 36-1,19 52-15,17-35 16,-18 18 0,1-1-1,-1 1 1,18-18 0,0 18-1,0 0 1,0 17-1,18-17 1,-1-1 15,71 19-15,-35 17 0,0 0-1,-17 0 1,-19 0-1,36 17 17,-18 36-17,-17-17 1,0-1 0,-18-17-1,0-1 1,17 1-1,-17 0 32,0-1-31,0 1 15,18-36 47,0 18-62,17-17 0,-18 17-16,54 0 15,17 0 1,-17 0-1,35 17 17,-71 1-32,-17-1 31,-1 1-15,1 0-1,-18-1 1,0 1-1,0 0 1,0-1 0,-35 1-1,-36 70 1,-35 0 0,0-35-1,36 0 1,-1-18-1,54-35 1,-1 0 15,-17 18-15,-1-18 0,-52 53-1,0-18 1</inkml:trace>
  <inkml:trace contextRef="#ctx0" brushRef="#br0" timeOffset="32955.33">12894 1252 0,'71'0'94,"-1"0"-94,-17 0 16,18 0-16,-1 0 15,36 0 1,35 0-1,-17 18 1,34 17 0,89 36-1,-106-1 1,-52-52 0,-54 35-1,-18-53 1,1 0-1,-18 18-15,18-1 16,17-17 15,-17 18-15,-1-1 15,1 1-15</inkml:trace>
  <inkml:trace contextRef="#ctx0" brushRef="#br0" timeOffset="34386.71">13511 1658 0,'106'0'109,"18"0"-109,-36 0 0,35 0 16,-34 0-16,87 0 31,-106 0-31,72 0 16,-37 0-1,72 18 1,-54-18-1,-35 0 1,-35 0 0,-17 0-1,-19 0 1,19 0 0,-19 0 15,1 0-16,17 0 1,-17 0 15,-1 0-15,1-18 0,-18 0-1,0-17 1,-35-71-1,-53-158 1,-1 70 0,54 0-1,0-71 1,35 159 0,-18 36-1,18 52-15,-17-17 16,-1 35-1,18-18 1</inkml:trace>
  <inkml:trace contextRef="#ctx0" brushRef="#br0" timeOffset="40136.61">27940 2275 0,'-18'0'172,"-35"0"-157,18 0-15,0 0 0,-36 18 16,-17 0-1,-71 52 1,89-70 0,-1 36-1,1 16 1,34-16 0,1-19 15,18-17-16,-1 18 1,18 0 0,-18-1-1,1 1 1,17 35 0,0-18-1,17 18 1,107 35-1,17-53 1,35-35 0,-70 0-16,53-17 15,-89-1 1,1 1 15,-53 17-15,-1 0-1,18 52 1,-35 1 0,0 18-1,0 17 1,-35-35 0,-18 35-1,-17-52 1,34-1-1,-34-18 1,35 1 0,-18-18-1,-36 0 17,19 0-32,17 0 31,18-18-16,17 18 1,-17 0 0,0 0 15,17 0-15,0 0-1,1 0 1,17-17 15,35-1-15,88 1-16,89-36 15,53-36 1</inkml:trace>
  <inkml:trace contextRef="#ctx0" brushRef="#br0" timeOffset="44453.45">28328 2328 0,'0'18'140,"0"35"-124,18-18-16,-18-17 16,0-1-16,17 1 15,-17 17 1,0-17 0,0 0 15,18-1-16,-18 1 1,0 0 0,18-1-1,-18 1 17,0-1-17,17-17 1,1 36-1,-18-1-15,18 36 16,17-19 0,-18 19-1,-17-18 1,0 0 0,0 70 15,0-52-16,0-53 1,0 17 0,0-18 15,0 1-15,0-36 62,0 1-78,-17-18 15,-1-36-15,1 0 16,-1 36-16,-17-141 16,17 88-1,18-36 16,0 106-31,0-87 16,0 16 0,0 19-1,18 17-15,-1 0 16,1 18 0,-18 17-1,0 0 16,18 18-31,-1 0 16,1 0 0,17 0-1,0 0 1,-17 0 0,35 0 15,-35 18-16,-1-18 1,36 35 0,-35 1 15,-1-1-15,-17 0-1,0 36 1,0-54-16,-17 36 15,17-35 1,-18 17 0,0-17-1,1 0 1,17-1 0,-18 1 15,1-1 0,17 1-15,0 0 15,17-18-31,18 0 16,89 17-1,35-17 1,-1-35-1,36-53 1,-105 53 0,-54 17-1,-17-17-15,-1 35 32,-17-18-1,-35 18 16,0 0-32,-18 0 1,0 0 0,18 0-1,17 0 1,0 0-1,1 53 1,-19 53 0,1-36-1,17 1 1,18-18 0,0 0-16,0 17 15,0 1 16,0-53-15,0 17 0,18-35 31,0 0-47,-1-35 15,72-36 1,-54 0-1,-18 36 1,-17 17 15,0 1-31,0-18 16,0 17 15,0 0 0,0 1 1,18 34 30,-18 1-46,18-18-1,-1 18 1,1-1-16,0-17 16,-1 18-1,36-18 17,0-53-32,-18 18 0,54-212 15,-54 0 16,0 141-15,-35 88 0,0 1-1,0-1 1,-17 18 15,-1 0-15,18 35 15,0 1-31,0 34 16,18 1-1,-1 35 1,36-36 0,0 18-1,0-17 16,-53-54-15,18 1 0,-1-18-1,-17 18 1,0-1 0,35-17-16,-17 0 15,53-105 1,140-354-1,-122 124 1,-54 229 0,-35 53-1,-18 53 32,18 18-47,0 17 31,0 0-15,-17 1-16,17 105 16,-18 176-1,-53 283 1,71-194 0,0-248-1,0-87 1,18-106 62,17-36-62,1 0-16,52-52 15,-18-36-15,107-176 31,-124 194-15,-36 106 0,1-18-1,-18 35 17,0 1-1,0-1-31,0 0 15,0-17 1,-18 0 0,18 17 15,0 0-31,-17 18 62,-1 18-46,18 17 0,-35 1-16,35-19 15,-18 1 1,18 0 0,-18-1-1,1 1 1,52-18 78,-17-18-94,-1 18 15,19 0-15,-1 0 16,0 35-1,-17 36 1,-18 17 0,-36 36-1,1-71 1,0-36 0,35 1-1,-18-18 1,36 0 31,0-18-47,70 18 15,18-17 1,-106-19 0,35 36-1,-17 0 32</inkml:trace>
  <inkml:trace contextRef="#ctx0" brushRef="#br0" timeOffset="46318.9">28857 3792 0,'0'18'485,"18"17"-470,-18-17-15,17 0 16,1 34-1,35 90 1,-18-37 0,-17 1-1,35 53 1,-35-88 0,-1 17-1,1 88 1,17-17-1,-17 0 17,-36 387-17,-17-334 1,35 17 0,-18-35-1,18-88 1,0 18-1,0-71 1,0-18 0,0 35-1,0-52 1,-17 35 0,17-18-16,0 1 46,0-19-30,-18-17 0</inkml:trace>
  <inkml:trace contextRef="#ctx0" brushRef="#br0" timeOffset="53903.59">28628 7285 0,'-18'0'297,"1"0"-281,-1 0 0,0 0 15,1 0 0,-1 0-15,0 0-1,1 17 1,-1-17-16,18 18 16,-17 17-1,-36 1 1,17-1-1,19 0 1,-19 1 0,19-1-1,-1 18 1,0-18-16,-34 36 16,34-19-1,0 54 1,1-53-1,17 18 1,0-18 0,0 35 15,0-35-15,35 17-1,-17-52 1,-18 17-1,17-35 1,-17 18 0,35 0-1,-17-1 1,0 1 0,17-18-1,0 0 1,18 0-1,18 0 1,-36 0 15,18-18-15,0 1 0,-18-19-1,53-17 1,-35 18-1,-17 0 1,-1 0 0,-35 17-1,17 0 17,1 1-17,0-1 1,-1-17-16,1 17 15,17-35 1,1-17 15,-19-1-15,-17 36 0,18-1-1,-18 19 1,0-18-1,0-18 1,0 17 0,-18-34-1,1 35 1,-19-18 0,19-18-1,-1 53 1,0 1-1,-17-19 1,17 36 0,1-17 15,-1-18-15,1 35-1,-1-18 1,-17 0-1,17 18 1,-17-17 0,17 17-1,-17 0 1,0 0 0,17 0-1,-17 0 1,17 0-1,0 0 1,1 0 0</inkml:trace>
  <inkml:trace contextRef="#ctx0" brushRef="#br0" timeOffset="56777.91">29122 7285 0,'0'35'187,"0"36"-187,17 35 16,-17-71-16,0 0 16,0 18-1,0 0 1,0-35-1,0-1 1,0 1-16,0-1 63,0 1-63,0 0 62,0-1-46,0 1-16,0 0 15,0-1 1,18 1 0,-18 0-1,18-1 1,-18 1-1,0-1 1,0 1 15,0 0-15,0-1 0,0-34 30,0-1-30,-18 0-16,0-34 16,1-54-1,17 0 1,0 53 15,0-18-15,0 36-16,0 0 15,0-18 1,0 35 0,0-17-1,0 17 1,0-17 0,0 17 15,17 18 0,1 0-15,17 0-16,1 0 15,17 0 1,-18 36 15,18-19-15,-18 1-1,-17 0-15,17 17 16,0 53 0,18-17-1,-53-36 1,0-17 0,0-1-1,18 19 1,-18-19 15,0 1 16,17-18-31,-17 17-1,18-17 16,17-17 1,1-36-17,17-18 1,52-87 0,-69 52-1,-1 35 1,0 18-1,-35 18 1,0 17 15,-17 18 1,-19 0-17,-17 36 1,-17-36-1,-18 53 1,52-36 0,1-17-1,35 18 1,0-1 0,-18 1-1,18 0 1,0-1-1,36 89 1,-1-53 0,18-18-1,0 18 17,17-17-17,-17-19 1,-35-17-16,35 18 15,0-18 1,-18 0 0,0 0-16,1 0 15,-19 0 1,18-18 0,-17 1-1,0 17 1,17 0-1,-17-18 1</inkml:trace>
  <inkml:trace contextRef="#ctx0" brushRef="#br0" timeOffset="59911.66">31186 6015 0,'0'53'219,"0"35"-219,0-17 0,0 52 15,0-105-15,0 35 16,0 88 0,0-18-1,0-17 1,0-35-1,0-54-15,0 18 16,0-17 0,0 0 15,0-1 0,0 1-15,0 0 31,17-1-32,1-17 1,-18 18 0,0 17-1,0-17 1,0-1-16,35-17 15,-35 36 1,0-19 0,18 19-1,-18-19 17,17 19-17,-17-19 1,0 1-1,18-18 1,0 0 31,-1 0-16,19-35-15,-19-54-1,71-34 1,-52 70 0,-36 0-1,0 35 1,0 1 15,0-1-15,0 1-1,0-1 1,0 0 31,-18 1-31,0 17 15,18-18-16,-17 18 1,-1 0 0,18 18 15,0 17-15,-18-17-1,18 52 1,0-17-1,0 0 1,0-35 0,0-1-1,0 1 1,0-1 0,0 1-1,0 0 1,18-18 46,0 0-62,-1 0 63,1 0-48,-18-18 1,0 0 0,18 1-1,-1-18 1,-17-18 0,18 35-1,-18 0 1,0 1-1,0-19 1,18 54 109,-18 0-109,17-18-1,-17 17-15,0 1 0,0 0 16,18-1 15,-18 1-31,18-18 16,-1 0 15,1 0-15,-1-18-1,36-52-15,-17-107 16,-1 89-16,-17-88 31,-18 70-15,0 35-1,0 54 1,-18 17 47,0 0-48,1 17 1,17 1-1,0 17 1,-18 1-16,0-1 16,1 0-1,17-17 1,0 35 0,0-36 15,0 19-16,0-1 1,17 0-16,1 0 16,0 1-1,-1 17 1,1-36 0,-18 19-1,0-1 1,0 18-1,0-18 1,-35 18 0,17-35-1,0-1 17,1-17-32,-19 0 46,36-17-14,0-1-1,0 0-31,18 1 16,35-36-1,-18 17 1</inkml:trace>
  <inkml:trace contextRef="#ctx0" brushRef="#br0" timeOffset="61284.12">32050 6332 0,'0'18'234,"0"0"-218,0-1-16,0 1 16,-18 0-16,18-1 15,0 1 1,0 17 234,0 18-250,0-18 16,0 1-16,0-19 15,0 18-15,0-17 16,0 17-1,0-17 1,0 0 31,0-1-31,0 1 30,-17-18-30,-1 18 0,18-1-1,0 1 1,-18 0 0,18 17-1,-17-35 1,17 35-1,0-17 1</inkml:trace>
  <inkml:trace contextRef="#ctx0" brushRef="#br0" timeOffset="62481.11">32332 6385 0,'-18'0'266,"1"18"-235,17 0-15,0-1 77,35-17-61,-17 0-17,17 0 1,-17 0-1,-1 0-15,1 0 16,0 18-16,-1-18 16,54 35-1,-36 18 1,0-18 0,-17 1 15,-18-19-16,18 1 1,-18-1 0,0 1-1</inkml:trace>
  <inkml:trace contextRef="#ctx0" brushRef="#br0" timeOffset="63187.56">31062 6279 0,'141'-105'109,"18"-19"-109,0 36 16,-18 35-16,-18-18 15,-17 19 1,-35-1 0,-36 53-1,-17 0 1</inkml:trace>
  <inkml:trace contextRef="#ctx0" brushRef="#br0" timeOffset="64166.71">30127 8837 0,'0'35'0,"0"36"0,0-36 16,0-17-1,0-1 17,-17-17 46</inkml:trace>
  <inkml:trace contextRef="#ctx0" brushRef="#br0" timeOffset="65160">29457 8925 0,'18'36'203,"17"-19"-187,-18-17-16,19 18 15,-1-1-15,53 36 31,-17-35-15,-1 17 0,36 18-1,-53-18 1,-18 1 0,-17-36-1,0 0 1,-1 0-1,1 0 17,17 0-32,142-106 15,-1-70 1,18-36 0,-18 0-1,-158 142-15,35-1 16,-53 36 15,18 17-15,-18 1 31</inkml:trace>
  <inkml:trace contextRef="#ctx0" brushRef="#br0" timeOffset="67574.45">29386 10566 0,'0'0'16,"0"123"124,0 1-140,0-19 16,0-16-16,18 69 16,0-69-16,35 87 15,-1-70 1,1-53-1,-35-53 17,17 17-32,-17-17 15,17 0 1,89-35 0,-36-53-1,-18 0 1,36-18-1,-88 53 1,17-18 0,-35 1-1,0-1 1,-35-52 0,0 52-1,-71-17 1,-18 0-1,19 53 17,34-1-17,-17 19 1,52-1 0,19 18-1,-1 0 1,1 0 15,-1 18-15,18-1-1,-18 1 1,18 0 0,0-1-1,0 1 1,36 0 15,-19-1-15,195-17-1,-106 0 1,17-70 0,-70 34-16,53-34 15,-88 34 1,17 19-1,-18 17 1,-17 17 31,0 19-47,0 70 16,18-53-16,0 141 15,35 52 1,-18 37-1,-17-213 17,-18-52-17,0 17 1,0-52 46,0-36-46,0 17-16,0-69 16,0-1-1,17 0 1,1 71-16,17-71 16,36 35-1,-36 18 1,0 36-1,1-1 1,34 18 15,-35 18-15,-17-1 0,53 36-1,-71-35 1,17-18-1,-17 17 1,18 1 0,-1-18-1,36-35 1,53-89 0,18-176-1,-107 212 1,-17 18 15,-17 70-31,-19 0 31,-69 70-15,34-34 0,53 16-1,-17 1 1,35 0-1,0-35 1,35 53 0,36-19-1,-36-34 1,71 17 0,-53-17-1,-18-18 1,-17 0-1,17-18 1</inkml:trace>
  <inkml:trace contextRef="#ctx0" brushRef="#br0" timeOffset="69740.58">32191 9419 0,'35'177'140,"1"-54"-140,16 36 0,-16 0 16,-19-107-16,1 19 16,17 17-1,-17-17 1,-18-36 0,18-17-1,-18-1-15,0 1 16,0 0-1,0-1 17,0 1-1,0-1-31,0 1 16,0 0-1,0 17 1,-53 0-1,0 1 1,-88-19 0,35-17-1,53 0 1,-18-35 0,54 35-1,-1 0 1,-35-35-1,-35 17 17,53 0-17,17 1 1,-17 17 0,35-18-1,-18 18 16,0-18-15,18 1 0,0-1-1,-35-123 1,35 18 0,-17 17-1,17 71-15,-18-18 16,18-18-1,-35-17 17,35 53-32,-18-71 15,18 0 1,0-18 0,0 54-1,18 52 1,-18-17-1,0 17 1,17 1 15,1 17 32,0 0-32,-18-18-15,0 0 15,35 18-31,-18 0 16,36-35-1,18 0 1,-18 17-1,-36 18 1,1-17-16,0-1 16,35 0-1,35 18 1,-18-17 0,19 17-1,69 17 1,-87 19-1,52 34 1,-52 1 15,-36-36-15,-17-17 0,-18 17-1,0-17 1,-88 158-1,-1-70 1,1 52 0,0-69-1,70-54 1,-17-17 15,35-1 0,0 1-15,-17 17 15,-1 71-15,0-71 0,1 18-1,17 0 1,0-18-1,0 36 1,-18-18-16,-17 35 16,17-35-1,0-53 1</inkml:trace>
  <inkml:trace contextRef="#ctx0" brushRef="#br0" timeOffset="71391.93">32738 9984 0,'0'53'187,"0"35"-187,-18-35 16,18-18-16,0-17 16,18-18 93,-1 0-109,1 0 16,0 0-1,-1 0 17,1 0-17,0 0 32,-18-18-31,0 0-16,17 1 0,-17-36 15,0-18 1,0-35 0,0 53-1,0-17 1,-17 17-1,-1 35 1,18 1 0,0-1 15,0 36 16,0-1-32,0 1 1,0 0-16,0-1 31,0 1-31,0-1 16,0 1 0,18 0-1,-1-18 1,19 0-1,-1-36 1,0 1 0,0 18-1,-17-1 1,0 0 0,-18 1-1,17 17 79,19 35-63,-36-17-15,35-1-1,-18 1-15,19-1 16,-19-17 0,1 18 15,0-18-15</inkml:trace>
  <inkml:trace contextRef="#ctx0" brushRef="#br0" timeOffset="75728.28">6914 2522 0,'159'-88'140,"-35"-35"-140,-19 70 16,54-35-16,71-36 16,-160 89-1,-35 0 1,-17 35 0</inkml:trace>
  <inkml:trace contextRef="#ctx0" brushRef="#br0" timeOffset="76387.98">6597 1358 0,'176'0'31,"1"0"-31,52 0 16,-70 0-16,17 0 0,1 0 16,-54 35-1,0 36 17,-34 0-17,-89-1 1,35 1-1,-35-36 1,0 0 0,-18 53-1,-88 54 1,-105 210 0,-195 336-1,212-370 1,106-107-1,53-158 1,35-17 0,0-19-1</inkml:trace>
  <inkml:trace contextRef="#ctx0" brushRef="#br0" timeOffset="77419.95">1552 3281 0,'18'159'171,"70"-1"-171,-17 1 16,-18-71-16,-1 71 16,19-36-1,-71-52-15,35-18 16,1 0 0,-36-35-1,0-1 1,35 1-1,0 17 1,-35 0 15,18-17-15,-1-18 15,-17 18-15</inkml:trace>
  <inkml:trace contextRef="#ctx0" brushRef="#br0" timeOffset="80111.5">2417 3193 0,'0'88'47,"0"35"-31,0-35-16,0 18 31,0-17-16,17-54 1,18-18 0,1 1-16,34 0 15,36-1 1,70-17 0,-70-35-1,-53 17 1,0 1-1,-35-1 1,-1 18 0,1-17-1,0 17 1,-1-53 15,-17-36-15,0-122-1,-53-71 1,36 176 0,-18 70-1,-18-17 1,0 36 0,0-18-1,-18 35 1,18 0-1,-17 0 1,-18 35 0,-18 18-1,0 0 1,53 0 0,18-53 15,17 17-16,0-17 17,18 18-17,0 0 1,36 34 0,52-16-1,-35-1 1,158 18-1,19-53 1,34-18 0,-105-35-1,-106 36 1,0-19 0,-35 19-1,34-36 1,-34 18-1,0-1 1,-18 1 0,0 17 15,0 1 0,-18 17-15,0 0 15,1 70-15,-18 1-1,-1 17 1,36-53 0,0 54-16,0 34 31,0-35-16,36-53 1,-19 1 0,18-1-1,-17-35 1,35 0 0,53-106-1,0-88 1,-18-35-1,-53 0 1,-35 140 0,0 19-1,0 35 1,-17 35 0,17-18 15,-36 0-16,19 18 1,-19 18 0,19 17-1,-36 18 1,0 53 0,18-71-1,17-17 1,18-1-1,-18 1 1,18 0 0,18 17-1,17 0 1,71 36 0,-18-36 15,71-35-16,-71-70 1,36-1 0,-18-35-1,-89 0 1,1 71 0,-1-35-1,-17 52 16,0 0-15,-17 18 0,-18-17-1,35 34 17,-36 1-32,1 88 31,17-36-16,18 36 1,0 53 0,36-89-1,17 19 1,-36-54 0,18-35-1,1 0 1,105-106-1,0-70 1,71-230 0,-107 230-1,-69 52 1,-19 71 0,-17 36-1,-17 17 16,-1-18-15,-17 18 0,-18 0-1,-18 18-15,-35 34 16,-17-16 0,17-1-1,71 0 1,17-35-1,1 0 1</inkml:trace>
  <inkml:trace contextRef="#ctx0" brushRef="#br0" timeOffset="81901.82">10513 1005 0,'-106'-53'188,"-159"-52"-188,54 34 15,-160-88-15,-52 1 16,-283-107 0,-123 124-1,547 88 1,70 53 0,107 0-16,-107 0 15,-123 0 1,-265 0-1,212 53 1,-35 35 0,17 18-1,212-36 1,-18-17 0,-70 36-1,88 16 16,106-69-15,-53 34 0,88-17-1,-53 53 1,18-35 0,-53 87-1,0 54 1,52-141-1,36 17 1,-17 0 0,35-53-1,17 36 1,-35-1 0,53-34-1,-35-1 1,35-17 15,-18-18 0,18 17-15,0 1 0,0-1-1,-17-17 110</inkml:trace>
  <inkml:trace contextRef="#ctx0" brushRef="#br0" timeOffset="83453.53">2275 1711 0,'0'18'203,"0"-1"-187,0 1-1,0 0 1,0-1-16,0 1 16,0-1 15,0 1-31,0 0 31,0 17-15,0-17-1,18 17 1,-18-17 0,0-1-1,0 1-15,0 17 16,0 0 0,0 1-1,0-1 1,0 0-1,0 18 1,0-35 0,0 17-1,0-17 1,0 17 0,0-17 15,0-1-16,0 1 17,0 0-17,18-18 63,-1-18-62,19 0-16,17-17 16,-1-18-16,160-123 15,53-1 1,-18 1 0,-124 123-16,53-123 15,-70 87 1,35-52 15,-70 88-15,-53 18-1,-1 17 1,-17 1 0,0-1 15,18 18 31,-18-17-62</inkml:trace>
  <inkml:trace contextRef="#ctx0" brushRef="#br0" timeOffset="88414.33">11977 9596 0,'35'0'234,"-17"0"-234,-1 0 0,1 0 16,0 0-16,-1-18 31,71 0-15,-17 1 0,-53-1-1,52 18 1,-52 0-1,17-18 1,18 1 0,-18 17-1,-17 0 1,0 0-16,-1 0 16,1 0-1,0 0 1,17 0-1,0 0 32,-17 0-31,-1 0 0,1 0 15,0 0-16,-1 0 32,1 0-15,-18 17-32,18-17 15,-18 36 1,17-1-1,71 124 1,-70-54 15,70 72-15,-88-89 0,53 18-1,0-18 1,-35-35-16,35 53 15,-18-53 1,0 70 0,-17-70-1,-1-35 1,-17 17 15,-17-35 0,-18 18-31,-36-18 16,-88 35 15,53-35-15,-141 0 0,-70 0-1,70 0 1,88 0-1,-17 0 1,70 0 0,18-18-1,-18-17 1,53 17 0,18 1-1,17 17-15,1-18 47,-1 1-47,18-1 31,0 0-15,0 1 0,0-1-1,0-35 1,18 0-16,-1-35 15,1 17 1,-18-52 0,0 88-1,0-18 1,0 0 0,0 18-1,0-1 16,17 1-15,36 0 15,-17-18-31,158-88 16,-53 70 0,141-70-1,-211 123 1,-54 1-1,1 17 1,-1 0 0,1 0 15</inkml:trace>
  <inkml:trace contextRef="#ctx0" brushRef="#br0" timeOffset="90194.86">15681 9349 0,'88'0'93,"-17"0"-93,17 0 16,159 0 0,-124 0-1,-70 0 1,-35 0-16,0 0 31,-1 0 0,-17 17 1,18-17-17,-18 18 1,17-18-1,1 0 1,0 18 0,-1-1-1,1-17 1,0 0 0,17 35-1,-35-17 1,18 0-1,-1-1 1,-17 19 0,0 69 15,0-16-15,0-1-1,0 0 1,0-35-16,18 18 15,-18 17 1,35 70 0,0 54-1,1 88 1,-36-18 0,-36-176-1,19-53 1,-19-35-1,-34-18 1,-89 0 15,71 0-15,-18-71 0,-35-52-1,-18 34 1,-70-69-1,-177-54 1,212 106 0,106 53-1,70 53 1,1-17 0,17-1-1,0 0 1,0 1-1,0-107 1,35 1 0,36-71 15,-1-18-15,-35 124-1,-35 35 1,0 18-1,0 17 17,18 18-1</inkml:trace>
  <inkml:trace contextRef="#ctx0" brushRef="#br0" timeOffset="92285.88">22454 7549 0,'36'-17'172,"69"-71"-157,89-18-15,-17-18 16,-36 36-16,141-71 15,-53 106 1,-176 53-16,53-17 16,-53 17-1,18-35 17,-54 35-32,36-18 15,-35 0 1,0 18-1,-1 0 1,1 0 15,-1 0-15,1 0 0,0 0 30,-1 0-30,-17 18 0,0 17-16,18 71 15,0 0 17,-1 0-17,-17 35 1,0 0-1,0-35 1,0-36-16,0 89 16,0-18-1,36 71 1,-1-53 0,18-54-1,-53-16 1,17-72-1,-17 1 17,0-1-17,0 19 17,-17-36-32,-54 70 15,-70 1 1,-229 88-1,70-89 1,53-17 0,-176-35-1,193-18 1,54-36 0,52-16-1,71 16 1,36 19-1,-36-36 1,18-18 0,-18-70-1,17 18 17,19 34-17,17-52 1,35 18-1,0-36 1,18-17 0,-17 123-1,-1-35 1,35-36 0,1 36-1,123-106 1,-106 106-1,-35 35 1,0 35 0,-18 0-1</inkml:trace>
  <inkml:trace contextRef="#ctx0" brushRef="#br0" timeOffset="94876.59">11853 14711 0,'18'-35'0,"53"-71"16,-71 88-16,52-35 16,1-35-1,-17 17 1,34-87-1,-70 87 1,35 1 0,-35 34-16,36-52 15,-19-71 1,19-52 0,-36 87-1,0 36 1,0 35-1,0 0 1,0 18 0,0 0-1,0-1 17,-18-34-17,-17-18 1,-1 17-1,36 53 1,-17-52 0,-1 35-1,-17-18 1,35-18 0,-35 18-1,17 18 1,18 0-1,-18-1 17,18 19-17,-17-19 1,-1 36 15,18-17-15,0-1-1,0 0 17,0 1-17,-18 17 1,18-18 0,-17 18 15,17-17-16,0-1-15,0 0 63,-18 18-16,18-17-32</inkml:trace>
  <inkml:trace contextRef="#ctx0" brushRef="#br0" timeOffset="96661.92">11483 12259 0,'0'-18'344,"0"-17"-329,0 17-15,0 1 32,0-1-17,0 1 1,0-1-16,0 0 47,0 1-32,0-1 1,0-17 0,0 17 30,0 0-30,0 1 0,0-1-1,0 1 1,0-19 0,0 1-16,0-18 31,18 35-16,-18 1 1,0-1 0,0 0-16,0 1 15,0-1 1,0 1 15,17 17 32,1 0-48,17 0 32,0 17-47,54 18 16,158 18-1,-1 18 1,-69 0-16,176 17 16,-106 0-1,-18-18 1,-106-17 0,1 0 15,-71-35-16,-36-18 1,1 0 0,-18 18 15,18-18-15,-1 0-1</inkml:trace>
  <inkml:trace contextRef="#ctx0" brushRef="#br0" timeOffset="98029.42">14464 14693 0,'53'-53'156,"35"-35"-156,0-35 15,-35 34-15,35-16 16,53-72 0,-35 18-1,-18 36 1,1-1 0,-54 72-1,-35-19 1,18 53-16,-1-52 15,18-18 1,54-106 0,-72 105-1,19-34 1,-19 35 0,1 17 15,17-17-16,18-71 1,-18 53 0,1-17-1,-36 70 1,0 35 0,17 1-1,-17-1 1,0 0 15,0 1 16</inkml:trace>
  <inkml:trace contextRef="#ctx0" brushRef="#br0" timeOffset="99143.51">14940 12806 0,'18'-53'94,"35"0"-94,0-18 16,0 1-16,-1 35 15,37-71 1,52-18-1,-124 89 1,1 0 0,0 17-1,-1 0 1,1 1 0,0-1 15,-1 18-16,1 0 1,-1-17 0,1-1-1,17 18 1,-17 0 0,0 0-1,35 35 1,0 18-1,17 71 1,-35-54-16,36 71 16,-53-53-1,34 89 1,1-89 0,-53-17-1,36 17 16,-36-71-15,0 1 0</inkml:trace>
  <inkml:trace contextRef="#ctx0" brushRef="#br0" timeOffset="102326.28">23724 9613 0,'0'53'156,"0"18"-156,0 70 16,0 0-16,0 35 15,0-17-15,0 388 16,-17-159 0,17-53-1,0-141-15,-18 106 16,-17-18 15,17 18-15,0-159-1,18-17 1,0 17 0,0-53-1,0-18 1,0-17-1,0-35 1,0 17 0,0-17-1,0 0 1,0-1 0,0 1-1,0-1 16</inkml:trace>
  <inkml:trace contextRef="#ctx0" brushRef="#br0" timeOffset="105044.84">23830 9507 0,'-18'0'203,"-17"36"63,18-19-266,17 1 15,-18 0-15,0-1 0,1-17 47,17 18-31,-18-18-1,18 17 1,-18-17 0,18 18-1,-35 17 1,35-17-1,-18 0 1,-17 35 0,35-18 15,-17-18-31,-1-17 16,18 36-1,-18-19 1,1 19-1,-19 17 1,1-18 0,0 18-1,35-18 1,-18-17 0,1-1-1,17 19 16,0-54 32,0 0-47,0 1-16,0-54 15,0 18-15,0-17 16,35-36-1,53-18 17,-35 36-17,-18 35 1,0 18 0,-35 17-1,0-17 1,18 35-1,0-35 1,-1 17 15,1 1-15,-18-1 0,0 0 30,18 1-30,-1 17 62,1 0-62,35 17-1,-36 1-15,54 17 16,-18 18 0,53 35-1,0 18 1,-36-53 0,-17 0-1,-35-18-15,17-17 16,-35 17-1,18-17 17,17-1-17,-35 1 1,35 0 15,-35-1-15,35 1-1,-17 0 1</inkml:trace>
  <inkml:trace contextRef="#ctx0" brushRef="#br0" timeOffset="108885.85">10142 15752 0,'0'52'187,"18"54"-187,0-18 16,-18 1-16,0-36 0,0-18 15,0 35 1,0-52 0,0 0-1,0-1 1,0 1 46,0 0-30,-18-18-17,0 0-15,1 17 16,-107 19-1,54-36 1,-1 0-16,-35 0 16,53 0-1,18 0 1,17-18 0,-17-17-1,18 35 1,17-36-1,-18 19 17,18-1-32,0-35 31,123-53-15,-17 18-1,71-35 1,-36-1-1,-88 89 1,-36 17 0,19-17-1,-19 35 1,1 0 31,-1 0-32,1-18 1,-18 1 15</inkml:trace>
  <inkml:trace contextRef="#ctx0" brushRef="#br0" timeOffset="110044.85">10883 8943 0,'18'18'141,"70"52"-141,18 18 0,70 53 15,18 18 1,159 176 0,-177-141-16,-34 18 15,-90-106 1,-16-53-1,-19-36 1,1 19 0,0-36-1,-1 17 17</inkml:trace>
  <inkml:trace contextRef="#ctx0" brushRef="#br0" timeOffset="111489.55">14358 15081 0,'35'0'359,"54"36"-343,-19 16-16,1-34 15,105 53 1,-70-1-1,-53-35 1,-36-35 0,-17 18-1,18-18 1</inkml:trace>
  <inkml:trace contextRef="#ctx0" brushRef="#br0" timeOffset="112334.82">16951 11342 0,'0'0'0,"18"-106"62,-1 35-46,1-17-16,-18 35 15,18 18-15,-1-36 16,-17 19 0,18 16-1,17-34 1,-17 34 0,70-87-1,-70 105 1</inkml:trace>
  <inkml:trace contextRef="#ctx0" brushRef="#br0" timeOffset="113589.05">23760 14252 0,'0'53'78,"17"71"-63,36 17-15,-18-71 0,1 195 16,34 123 15,-52-229-15,-18-54-16,18-16 15,-18-54 1,0 0 0</inkml:trace>
  <inkml:trace contextRef="#ctx0" brushRef="#br0" timeOffset="115171.4">24906 14393 0,'0'-35'94,"88"-124"-94,-17 1 0,17-89 16,159-247-1,300-812 1,-336 777 0,-69-35-1,52-54 1,-159 177 0,-35 230-1,35-142 1,-35 212-1,-17-106 1,17-53 0,-18 71-1,-35-159 1,35 247 15,-52-89-15,-18-70-1,-18 71 1,18 88 0,70 88-16,-70-35 15,52 70 1,-16-17 0,-19 17-1,18 18 1,-141-17-1,53 17 1,35 0 0,18 0-1,35 0 1,0 17 15,-35 36-15,17-35-1,36-18 1,-18 18 0,35-1-1,-17-17 1,0 18 15,-36 52-15,18 1-1,-35-18 1,0 53 0</inkml:trace>
  <inkml:trace contextRef="#ctx0" brushRef="#br0" timeOffset="127026.7">7355 7003 0,'71'-36'109,"88"-34"-109,-1-1 16,36 36-16,36-71 16,317-88-1,141-18 1,-159 1 0,53 17-1,-371 123-15,230-123 16,-158 71-1,246-142 1,-265 159 0,-70 36-1,-35 17 1,-88 35 0</inkml:trace>
  <inkml:trace contextRef="#ctx0" brushRef="#br0" timeOffset="128287.89">12241 4322 0,'36'17'172,"-1"-17"-172,0 0 15,0 18-15,18-1 16,0 1 0,36 17 15,-37 1-15,19 17-1,17 35 1,0-18-1,18 18 1,-53-35 0,-18-53-1,-17 18 1,0 0 0,-1-18-1,1 0 1,0 17-1,-1 1 1,1-18 15,-18 18-15,0-1 0,0 1-1,0 0 1,0 17-1,-35 0-15,-1 18 16,-34 70 0,-54 54-1,-17 52 1,53-70 0,-35 17-1,87-140 1,19-1-1,17-18 1</inkml:trace>
  <inkml:trace contextRef="#ctx0" brushRef="#br0" timeOffset="133329.64">2064 8678 0,'-53'0'0,"18"0"0,-18 0 16,0 18-1,-35 17 1,17 18-1,18 0 1,-53 71 0,36 17-1,17 53 1,-18-71-16,1 106 16,34-35-1,19 53 1,17-123-1,0-1 1,35 36 0,0-106-1,1 0 17,-19 18-17,36-54 1,0-17-1,70 18 1,36-71 0,123-88-1,-123 53 1,-18-18 0,0-35-1,-70 52 1,0-16-1,-19-54 1,-52 106 0,-17 18-1,-1-18 1,-35 35 15,36 0-15,-1 18-1,-35 0 1,18 36 0,-18 34-1,35-17 1,-52 106 0,70-18-1,0-53 1,17 53-1,19-52 1,17-19 0,-1-70-1,54 18 17,71-106-17,-19-36 1,-69 1-1,-36 17 1,-53 35 0,0 18-1,-18-17 1,18 52 0,-53 0-1,0 1 1,0 17-1,0 0 1,36 0 15,-1 0 1,0 0-17,36 0 16,35 0-15,0 0 0,-36 0-1,19-18 1,87-176 0,-17-317-1,-18-1 1,-70 195-1,-36 246 1,18 36 0,0 88 62,0-18-63,0 36-15,0-36 0,18 71 16,70 229 0,-17 53-1,52 0 1,-70-265 0,-18-52-1,18-53-15,-18 17 16,18-18-1,-17 1 1,-19-18 0,54-35-1,17-142 1,0-140 15,-17-159-15,-18-177-1,-53 424 1,0 123 0,0 35-1,-18 54 1,0-1 0,1 18-1,-1 35 16,0 89-15,18 140 0,53 283-1,18-141 1,-18-124 15,0-123-31,35 123 16,-17-141-1,-1-17 1,1-36 0,17-53-1,-35-17 1,-18-18 0,18-53-1,106-106 1,-1-123-1,-52 0 1,-70 105 0,-36 142-1,0 0 1,0 17 31,-53 18-32,0 18 1,35-18 0,0 0-16,1 17 31,-1-17-15,36 0 15,17 0-16,-17 0 1,-1 0 0,1 0-1,0 0 17,-1 0-17,1 0 32</inkml:trace>
  <inkml:trace contextRef="#ctx0" brushRef="#br0" timeOffset="134668.15">6156 8714 0,'123'-71'109,"-52"53"-109,17-35 16,-17 18-16,35 0 0,-36 17 16,1-17-1,-36 17 1,-17 18-16,-18-17 15,0-1 64,-36 18-64,19 0-15,-54 0 16,18 0-1,88 0 314,36 0-314,-53 0-15,52 0 16,1 53-16,52-35 15,18 35 1,0 52 0,-88-52-1,-35-35 1,0 35 15,-18-35-15,0-1-1,0 1 1,0-1 0,0 1 15</inkml:trace>
  <inkml:trace contextRef="#ctx0" brushRef="#br0" timeOffset="136810.57">8043 7955 0,'36'124'31,"-1"70"-15,18-36-16,-18-17 15,36 177 1,-18-159-1,17 17 1,-35-141 0,-35 1-1,0-72 48,-17 19-63,-19-89 15,1 35-15,-106-246 16,35 17 0,36 35-1,70 71 1,0 124 0,0 17 15,0 0-16,0 18 1,35 17 0,71-52-1,-36 34 1,54 19 0,-89-1-16,71 18 15,-53 18 1,53 70-1,-71 53 1,-70 18 0,-124 176-1,106-212 1,18-105 15,17 0-15,36-18 62,-1 0-62,19-18-16,17-17 15,-1 17-15,19-53 16,17 19-1,-35-19 1,-35 53-16,-1 18 16,-17-17-1,-17 17 48,-1 0-48,1 35 1,-19 36 0,-17 34-1,36 19 1,17-54 0,0-34-16,35-1 15,-35 0 1,53-35-1,106-176 1,-18-89 0,-124 107-1,-17 122 1,0 19 0,36 17 140,-1 0-156,-35-36 0,35 1 15,0 35-15,-35-18 16,18 1 0,0-1-1,-1 36 79,-17-1-94,18 1 0,0 17 16,17 18-1,0 0 1,18-18 0,-35-17-16,35 0 15,-36-18 16,19 0-31,-1 0 16,71-71 0,-36-35-1,54-17 1,-71 52 0,-36 54-1,19-1 16,52 36-15,-18-1 15,19 1-15,16-18 0,-34 0-1,35-35 1,-89 17-16,107-53 15,-18 19 1,-53-1 0,-36 53-1,-17-18 1,18 18 15,-18 18 0,-35 35-31</inkml:trace>
  <inkml:trace contextRef="#ctx0" brushRef="#br0" timeOffset="137541.97">0 14182 0,'582'-283'32,"300"-175"-32,106-1 0,740-423 15,107-176 1,193-318 0,-758 494-1,-599 406 16,140-18-15,-264 318 0,-18 52-1,106 18 1,-335 53 0,-124-17-1,-105 52-15,52-35 16,-35 18-1,-17 0 1,-36 17 0,-17 0-1,0 18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4:44:26.7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F0"/>
    </inkml:brush>
  </inkml:definitions>
  <inkml:trace contextRef="#ctx0" brushRef="#br0">4039 2170 0,'18'0'93,"-18"-36"-77,18 36-16,-18-17 16,17-1-1,1 0-15,-18 1 16,0-19-1,17-16 1,1-1 0,0-18-1,-18-35 1,0 53 0,0-17-1,0 52 16,53 124 188,17 17-219,-34-52 16,34 70-16,-35-70 15,54 87 1,-1 19 0,18 17-1,-36-35 1,-17-71 0,0-18-1,-35-17 1,17-17-1,-17 69 1,-1-16 0,-17-1-1,0-35-15,0 35 16,0-71 0,-53 89-1,36-70 1,-19-36 15,19 0-15,-36 0-1,-35 0 1,-54-89 0,-34 1-1,53 0 1,34 17-1,19 1 1,-1-18 0,54 52-1,-19 1 1,36 18 0,0-1-1,0 0 1,0-17 15,36-18-15,-1 35-1,88-52 1,36-18 0,106 17-1,-124 36 1,-53 0-1</inkml:trace>
  <inkml:trace contextRef="#ctx0" brushRef="#br0" timeOffset="1110.91">5539 2452 0,'0'-18'47,"-18"18"-31,0 18 15,1-18-31,-36 53 16,53-36-1,-36 36-15,1 0 16,35-18 0,0 18-1,0-35 1,0 35-1,0 0 17,35 0-17,54 17 1,52-34 0,-71-36-1,-34 0 1,17 0-1,-36 0 17,1-18-32,-18 0 15,35-52 1,-17 17 0,17-35-1,-17 17 1,-1-35-1,-17 53 17,0 0-32,-17 18 15,-54-18 1,-17-17 0,0 17-1,-18 17 1,-18 1-1,-17 0 1,88 35 0,53 18 93,36 17-93,-1 0-16,18 0 15,17-17-15,-17 0 16,18-18 0</inkml:trace>
  <inkml:trace contextRef="#ctx0" brushRef="#br0" timeOffset="2556.98">5609 1623 0,'35'70'63,"1"-17"-48,17 18-15,-18-1 16,0-17-16,0 35 16,36 89-1,0-54 1,-19-34 0,-34-37-1,0-52 188,-1 0-171,1 0-17,-18 18 1,18-18-16,-18 18 15,0-36 126,0-35-141,0 18 16,0 0-16,0 17 15,0-35 1,17 0 0,1 35-1,-18 1 1,53-1-1,17 18 1,1-17 15,-36 17-15,1 0 0,16 0-1,-16 17 1,17 18-1,0 1 1,-18-1 0,-35 0-1,17-35 1,-17 18 0,0 17-1,0 1 1,-35-1-1,18-18-15,-36 1 32,-36 35-17,19 0 1,-1-35 0,18-1-1,-35-17 1,18 0-1,34 0 1,1 0 15,-18 0-15,0-17 0,0-1-1</inkml:trace>
  <inkml:trace contextRef="#ctx0" brushRef="#br1" timeOffset="9417.79">5574 3792 0</inkml:trace>
  <inkml:trace contextRef="#ctx0" brushRef="#br1" timeOffset="10566.24">5574 3792 0,'18'36'125,"-18"17"-110,0-18-15,17 0 16,1 18-16,-18 0 16,17 0-1,1 0 1,0 0 0,-1 17-1,-17-17 1,18 18-1,0-1 1,-1-34 0,1 34-1,-18 1 1,35 70 15,-35-124-15,18 125-1,-18-90 1,0-34-16,17 70 16,-17-17-1,18 17 1,-18 0 0,18 0-1,-18 18 1,17 0-1,1 18 1,-18-19 0,18 19-1,-18-54 1,17 54 15,1-89-15,-18-17-1,0 17 1,0-17 15,0-1-15,0 1 0,18 17-1,-18-17 1,17 0-1,-17 34 1,18-16 0,-18 17-1,17 70 17,-17-105-32,18 52 15,0-17 1,-18-35-1</inkml:trace>
  <inkml:trace contextRef="#ctx0" brushRef="#br1" timeOffset="11262.64">5697 6703 0,'36'0'109,"-1"53"-109,0-18 16,18 18-16,-35-18 15,88 36 1,-54-1-1,-16-34 1,17-19 0,-36 18-1,36-17 1,-35 0 0,0-18 15,-18 17-16</inkml:trace>
  <inkml:trace contextRef="#ctx0" brushRef="#br1" timeOffset="11971.97">6350 6562 0,'0'17'78,"0"1"-63,0 0-15,0-1 16,0 36-16,-18 88 31,-35 18-15,-17-18-1,70-53 1,-18-52 0,18-19-1,-17 1 1,17-1 46,0 1-30,0 0-17,-18 17-15,18-17 16,0-1-16,0 19 16</inkml:trace>
  <inkml:trace contextRef="#ctx0" brushRef="#br1" timeOffset="13401.34">1517 5644 0,'18'36'15,"-1"-19"1,-17 19-16,18 17 16,35 52-1,-18 89 1,0 0 0,1-35-1,-1 35 1,18-70-1,-53-89 1,0-53 47,0-35-48,-18-52 1,-35-107-1,18 53 1,17 53 0,1-17-1,17 35 1,0 35 0,0 17-1,0 19 1,17 17 46,36 0-46,-17 35-16,87 71 31,-17-18-15,-18 0-1,-17-17 1,-54-18 0,1-36-1,-1 19 1,1-19 0,0 19-1,-18-19 1,35 1-1,-17 0 1,-18-1-16,0 1 31</inkml:trace>
  <inkml:trace contextRef="#ctx0" brushRef="#br1" timeOffset="13835.11">1976 6368 0,'0'-18'15,"0"0"-15,0 1 32,17 17-1,-17-18-15,18 0-16,-1 18 15,54-35 1,-36 0-1,-35 17 1</inkml:trace>
  <inkml:trace contextRef="#ctx0" brushRef="#br1" timeOffset="14760.23">2364 5838 0,'0'53'47,"0"-35"-32,17 35 1,-17-18-16,36 53 16,-19 1-1,1 34 16,-1-88-15,-17-17 0,0-36 46,0 1-46,-35-19-16,18-16 15,-1-1-15,-17 35 16,17-53 0,0 36-1,1 0 1,-1-18 0,18 18-1,-18-36 16,18 53-15,0 1-16,0-36 16,0 35-1,18 1 1,35-1 0,-35 18-1,17 0 16,0 35-15,18 18 0,-18 0-1,-17 18 1,0-1 0,-18-17-1,0 0 16,-18-35-15,0-1 0</inkml:trace>
  <inkml:trace contextRef="#ctx0" brushRef="#br1" timeOffset="15662.22">2593 5909 0,'18'18'31,"17"35"-15,-18-36-16,1 36 15,17 18-15,-17-36 16,0 36 0,-1-36-1,-17-18 1,0-34 78,-17-18-79,-1-1-15,0-34 16,1 34-16,-1 1 16,0-53-1,1 53 1,17-1-1,0-17 1,0-17 0,0 35-1,17-1 1,19 19 0,-19 17-1,1 0 1,0 0 15,35 70-15,-53-17-1,17 53 1,-17-53 0,0 0-1,0-36 1,0-52 124,0-53-140</inkml:trace>
  <inkml:trace contextRef="#ctx0" brushRef="#br1" timeOffset="16120.78">2893 5539 0,'17'17'62,"1"1"-62,17 35 16,-35-18-16,36 0 16,-19 71-1,1-71 1,0 36 0,-18-18-1,17-18 1,1 0-1,-18-17 1</inkml:trace>
  <inkml:trace contextRef="#ctx0" brushRef="#br1" timeOffset="16492.25">3175 5838 0,'18'0'109</inkml:trace>
  <inkml:trace contextRef="#ctx0" brushRef="#br1" timeOffset="16756.24">3140 5521 0</inkml:trace>
  <inkml:trace contextRef="#ctx0" brushRef="#br1" timeOffset="17400.82">3334 5715 0,'0'-18'15,"0"36"95,-18 0-95,18-1-15,0 1 16,0 0-16,0-1 15,0 1-15,0-1 32,0 1-17,18 0 32,-1-1-31,1-17-1,0 0 1,35 0 0,-18-35-1,-18 0 1,1-18 0,0 18-1,17-54 1</inkml:trace>
  <inkml:trace contextRef="#ctx0" brushRef="#br1" timeOffset="18016.8">3598 5521 0,'-88'35'15,"70"-17"1,18 17-16,-17 0 16,-1 1-1,18 17 1,0-36 15,0 1-15,18-18-1,-1 0 1,1-18 31,0-17-47,-1 0 15,-17 17 1,18 18 78,0 18-94,-1 35 15,1-53-15,-18 35 16,18-17 0,-1-18-1,-17 17 1,18-17 0,0-53-1,17-17-15</inkml:trace>
  <inkml:trace contextRef="#ctx0" brushRef="#br1" timeOffset="18315.75">3775 5256 0,'0'36'31,"17"-1"-31,1 0 16,0 18 0,-1 0-1,1 0-15,0 35 16,-18-35 0,17 0-1</inkml:trace>
  <inkml:trace contextRef="#ctx0" brushRef="#br1" timeOffset="18583.75">3792 5556 0,'0'-17'16,"18"-1"0,0 18-1,35 0 1,35 0-1,-53-18 1,-17 1 0,52-36-1</inkml:trace>
  <inkml:trace contextRef="#ctx0" brushRef="#br1" timeOffset="18866.47">4110 5397 0,'0'18'15,"0"17"1,0-17 0,0 53-1,0-18 1,0-36-1,0 1 1,0-36 15,0-35-15,0 0 0</inkml:trace>
  <inkml:trace contextRef="#ctx0" brushRef="#br1" timeOffset="19132.68">4057 5256 0,'18'0'78,"-1"0"-78,18 18 16,-17-18-16,0 0 16,-18 35-1,0-17 1,35-18 0</inkml:trace>
  <inkml:trace contextRef="#ctx0" brushRef="#br1" timeOffset="19677.22">4216 5292 0,'0'17'31,"-18"19"-15,18-1-1,0-18 1,0 1-16,0 17 15,0 18 1,18 18 0,-1-53-1,19-1 1,17-17 0,-18 0-1,-18-35 1,1 0-1,-18-1 1,0-17 15,0 0-15,-53 18 0,36 0-1,-1 35 1,0-35-1,36 52 95,0-17-79,34 0-31</inkml:trace>
  <inkml:trace contextRef="#ctx0" brushRef="#br1" timeOffset="20299.02">4410 5168 0,'0'18'47,"0"17"-47,0-17 15,17-1-15,-17 36 16,18 0 0,-18 35-1,0-70 1,18-18-1,-18 18 1,0-36 15,0-17-15,0-53 0,0 17-1,0 36 1,17-36-1,1 71 1,0-17 0,-1 17-1,18 0 1,1 17 0,-19 18-1,1-17 1,35 35-1,-35-35 1,-1 17 0,1-17-1,17 34 1,0-34 0,-35 0-1</inkml:trace>
  <inkml:trace contextRef="#ctx0" brushRef="#br1" timeOffset="21853.15">2346 7179 0,'0'18'94,"0"17"-79,-18-17-15,18 17 16,-17 18-16,17-18 31,-18 0-31,0-17 16,-17 70-1,0-17 1,0-18 0,-1-18-1,36 0 1,-17 0-1,-1 1 1,0-19 0,-17 36-1,35-17 1,-18-19 0,1 18-1,-18 18 1,17-17-1,18-19 17,0 1-17</inkml:trace>
  <inkml:trace contextRef="#ctx0" brushRef="#br1" timeOffset="23088.44">2028 7108 0,'36'-17'109,"-1"-1"-93,53-52-16,18-19 16,0 19-1,-53 52-15,70-70 16,-87 53 0,-36 52 171,0 19-171,17 52-16,-17-18 15,0 1-15,18-36 16,-18 89 0,17-36-1,-17 18 1,0-53-1,18-36 1,-18 1 0</inkml:trace>
  <inkml:trace contextRef="#ctx0" brushRef="#br1" timeOffset="25063.99">1058 3634 0,'-17'-18'125,"-1"18"-125,-17 0 31,17 0-16,0 0-15,-17 0 16,18 0-16,-1 0 16,-17 0-1,17 18 1,18-1 0,-18-17-16,1 36 31,-1-19-16,0 54 1,1-18 0,17-36 15,17-17 63,72 0-79,16 0-15,54 0 16,-35 0-16,-36 0 16,-35 0-16,-36 0 15,1 0 16,0 0 1,-1 18-32,1 0 31,-18 34-15,18 1-1,-18 53 1,0 0-1,0-35 1,-18 17 0,-35-35-16,-17 35 15,-54-18 1,-105 19 0,123-89-1,71 0 1,-54-36-1,72 1 1,-1 0 0,1 0 15,17-1-15,0 1-1,35-18 1,-18 18-1,19 0 1,70 17 0,-36 0-1,-52 18 1,35 0 0,-18 0-1,18 0 1,-35 0-1,-1 0 1,1 18 31,17-18-31,0 0-1,54 0 1,-37-35-1,-16-18 1,17-71-16</inkml:trace>
  <inkml:trace contextRef="#ctx0" brushRef="#br1" timeOffset="25379.59">1535 3845 0,'17'0'32,"1"0"-17,-18 18-15,17 17 16,1-35-1,0 18-15,-18 17 16,0 0 0,17-17-1</inkml:trace>
  <inkml:trace contextRef="#ctx0" brushRef="#br1" timeOffset="25598.96">1411 3510 0</inkml:trace>
  <inkml:trace contextRef="#ctx0" brushRef="#br1" timeOffset="26298.77">1517 3704 0,'0'0'0,"18"18"15,-1 17 1,1 0-1,17 36 1,-17-53 0,-18-1-16,17-17 15,-17 18 1,0-71 62,-17 18-78,17-18 16,-18 0-16,18-18 15,0 36 17,0 0-17,0 17 1,18 18 31,-1 18-32,36-1-15,18 36 16,-18-17 0,-36-1-1,1 0 1,-18-17 15,18-18-15,17 0 31,0-36-32,1-16 1,-1-54-1,-35 53 1</inkml:trace>
  <inkml:trace contextRef="#ctx0" brushRef="#br1" timeOffset="27098.32">1905 3422 0,'-18'18'47,"18"17"-47,0 0 16,0 0-1,0 1 1,0-19-16,0 1 15,0 17 1,18-35-16,0 18 16,52-53 15,-17-36-15,-53 36-1,18 35 95,-1 35-95,-17-17 1,18 35-16,0 0 15,-1-1-15,-17 1 16,0 71 0,0-18-1,0-18 1,-35-35 0,17-18-1,-17 0 1,17-35-1,1 0 1,-18-17 15,-1-19-15,19-17 0,17 1-1,0-72 1,35-88-1,35 142 1,-34-18 0,-19 35-1,-17 35 1</inkml:trace>
  <inkml:trace contextRef="#ctx0" brushRef="#br1" timeOffset="27448.23">2028 3140 0,'0'17'15,"0"1"1,0 17-16,18 36 15,17-1 1,-17 19 0,17-19-1,-17-17 1,-18-18 0,18 18-1,-1-35 1,1-36-1,35-17 1,35-106 0</inkml:trace>
  <inkml:trace contextRef="#ctx0" brushRef="#br1" timeOffset="28035.16">2399 3404 0,'0'-17'16,"18"17"15,-1 0 0,-17-18-15,0 0 15,18 18-31,-18-35 16,0 0-1,0 17 1,-35 18 15,-1 0-31,-34 18 16,52-1 15,-17 54-15,35-36-1,0-17 1,35 35 0,18-18-1,53 18 1,-53-18 0,17-17-1,-52-18 1,0 0-1,17-35 1,-18 17 0</inkml:trace>
  <inkml:trace contextRef="#ctx0" brushRef="#br1" timeOffset="32332.68">2046 4374 0,'0'53'109,"18"0"-109,-1 0 16,19 35 0,-1-17-1,0-18 1,-17 0-1,-1 17 1,19-17 0,-19 0-16,19 18 15,-36-36 1,0-17 0</inkml:trace>
  <inkml:trace contextRef="#ctx0" brushRef="#br1" timeOffset="33592.92">2134 5062 0,'18'0'110,"35"18"-95,-18 17 1,-17-17-16,52 35 15,-52-18-15,70 18 16,-70-53 0,-1 0 93,1 0-109,-18-18 16,0 1-1</inkml:trace>
  <inkml:trace contextRef="#ctx0" brushRef="#br1" timeOffset="34119.97">2558 4727 0,'0'18'47,"0"35"-47,-18 0 15,-53 35 1,1 35-1,-54 124 1,71-141 0,36-71-1,17-17 1</inkml:trace>
  <inkml:trace contextRef="#ctx0" brushRef="#br1" timeOffset="40845.58">4727 15187 0,'18'0'31,"-1"0"16,-17 35-16,0-17-15,0 0-16,0-1 15,0 54-15,0-18 32,0 35-17,0 18 1,-17-36 0,-18-17-1,17-17 1,18-19-16,-35 36 15,-18 53 1,17-53 0,19 0-1,-1-53 1,18 17 0,-17 1-1,17 0 16,17-18 79,1 0-79,-1 0 16,19-18-31,-19 0-16,36-17 15,0 17-15,53 1 16,18-18-1,-72 17 1,-34 18 15,0-18 16,-1 18-31,19-17-1,-19 17-15,1 0 16,0 0 0,-18-18 109,0-17-94</inkml:trace>
  <inkml:trace contextRef="#ctx0" brushRef="#br1" timeOffset="41512.97">4868 15275 0,'18'36'32,"0"-1"-32,-18 18 15,17 0-15,19 17 16,-1 18 0,18 54-1,-18-37 1,18 54-1,0-53 1,-36-53 0,1-18 15,17-17-15,-35-1-1,18 1 1,0-18 15,-1 0 32</inkml:trace>
  <inkml:trace contextRef="#ctx0" brushRef="#br1" timeOffset="42672.97">5397 15593 0,'0'17'109,"0"19"-109,18-1 16,0 0-16,-1 1 15,19 16 1,34 19 0,-52-71-1,0 0 1,-1 0 0,1 0 62,17 0-63,-17-53-15,-1 18 16,1 35-16,0-53 16,-1-18-1,1-17 1,-18 18-1,0 17 1,0 0 0,-18 17-1,1 1 1,-1 18 0,-35-19-1,0 19 1,-17 17-1,34 0 1,19 0 0,-1 35 31,18 0-32,0 36 1,0-18-1,0 17 1,-18-35 0,18 1-1,0-19 32,0 1-31,0 0-16,0-1 15,0 1 1,0 0-16,0 17 31,36-17-15,-19 17-16,-17-18 16,53 19-1,0-36 1,-35 0-1</inkml:trace>
  <inkml:trace contextRef="#ctx0" brushRef="#br1" timeOffset="44495.96">6579 14940 0,'0'18'94,"18"17"-94,-18-17 16,18 35-16,-1 0 15,18-36 1,-17 89-1,17-53 1,1 0 0,-36-36 31,0-69 31,-36-1-63,36 35-15,-35-35 16,0 0 0,17-17-1,-17-36 1,17 35-1,1 36 1,17-18 0,0 35-1,0 1 1,0-1-16,70-17 16,36 35-1,-18 0 1,18 0-1,-53 17 1,0 19 0,0-1 15,0 18-15,0 35-1,-18-53 1,-17 18-1,-1-17 1,1-19 0,-18-34 77,-18-19-93,18 1 16,-35-18-16,17 18 16,-17 17-1,0-70 1,-1 17 0,36-17-1,0 18 1,0 34-1,0 1 1,0 18 0,0-1-16,53 0 15,0 18 1,53 0 0,-53 0-1,0 0 1,35 18-1,-53 0 1,54 52 0,-54-35 15,0 1-15,0 17-1,1-36 1,-19 18-1,1-17 1,-18 0 15</inkml:trace>
  <inkml:trace contextRef="#ctx0" brushRef="#br1" timeOffset="44904.84">7796 14446 0,'18'0'63,"0"36"-47,-1-19-16,1 18 15,0 1-15,-1-1 16,1 18-1,-1-18 1,1-17 0,-36-53 31,-17-36-32,-53-105 1</inkml:trace>
  <inkml:trace contextRef="#ctx0" brushRef="#br1" timeOffset="45145.98">7585 14005 0</inkml:trace>
  <inkml:trace contextRef="#ctx0" brushRef="#br1" timeOffset="45910.31">7973 14411 0,'0'0'0,"35"53"31,-17-53-31,-18 35 16,17-17 0,-17-1-1,18-17 1,-18-17 78,-18-1-79,1-35-15,-1 0 16,0 0 0,1 0-1,17 18 1,0 0-1,17 35 79,54 18-78,-18 17-16,-18 0 15,-17-17-15,17-18 16,0 17-16,-35 1 16,18 0 15,0-18-15,-1 0-1</inkml:trace>
  <inkml:trace contextRef="#ctx0" brushRef="#br1" timeOffset="46437.88">8361 14076 0,'0'17'16,"0"19"-1,0-1 1,35 18-1,0 0 1,1 0 0,-1-36-1,18 1 1,0-18 0,17 0-1,-52-53 1,-18-17-1,0-36 1,-35 35 0,-18-35 15,35 53-31,-17 18 31,0-18-15,17 53-16,0-17 15</inkml:trace>
  <inkml:trace contextRef="#ctx0" brushRef="#br1" timeOffset="46879.57">8661 13547 0,'0'17'32,"0"1"-17,53 70-15,-18-53 16,18 54 0,53 69-1,-89-140-15,19 35 16,-1 17-1,-35-34 1,17 17 0,-52-71 46</inkml:trace>
  <inkml:trace contextRef="#ctx0" brushRef="#br1" timeOffset="47170.46">8696 13899 0,'0'-17'0,"0"-1"31,18 18-16,35 0-15,17-17 16,1-1-16,-1 0 16,-35-17-1,1 17 1,-19 1 15,1 17-15,0 0-1,17 0-15</inkml:trace>
  <inkml:trace contextRef="#ctx0" brushRef="#br1" timeOffset="48137.81">9155 13723 0,'0'-18'46,"17"18"-14,-17-17-32,35-1 15,36-17 1,-71 0 0,18-18-1,-18 35 16,-18 18 1,-17 0-17,17 35 1,0-17 0,1 35-1,17 35 1,17-35-1,36 0 1,-35-35 0,17-1-1,54-17 17,-54 0-32,35-53 15,1-17 1,-18-1-1,0-35 1,-53 53 0,0-17-1,0-18 1,-36 35 0,19 35-1,-1 0 1,18 54 93,18 17-109,-1-18 16,19 0-16,17 53 15,17 1 1,18-1 0,-35-35-1,-17-18 1,-54-35 31,-35 0-32,-18 0-15,-17 35 16,0 1 0,-18 16-1,53-16 1,-17-1 15,-18-35-31</inkml:trace>
  <inkml:trace contextRef="#ctx0" brushRef="#br2" timeOffset="56757.95">6032 3422 0,'18'0'391,"53"0"-391,17 0 15,18 18-15,-18-1 16,71 1 0,-54-18-1,1 17 1,-53 1 0,71 17-1,17 18 1,53-17-1,141 17 17,-212-18-32,177-18 15,-17 1 1,-19 17 0,-140-17-1,-71-18 1,105 53-1,107 17 1,264 36 0,-17-18-1,-36-17 1,-35 35 0,-18-18-1,-194-53 1,107 36 15,-54-36-15,53 36-1,300 52 1,-282-70 0,17 0-1,-52 0 1,17 0-1,-18 0 1,71-18 0,71 36-1,-124-36 1,265 35 0,35-17-1,-300-17 1,71-1-1,-71 18 17,53-18-17,-141-17 1,123 35 0,-211-36-1,-124-17 1,0 0-1,-35-35 204</inkml:trace>
  <inkml:trace contextRef="#ctx0" brushRef="#br2" timeOffset="57700.18">18979 4639 0,'71'18'93,"35"35"-77,17-1-16,1 1 16,17 0-16,18 0 15,123 53 1,-159-35 0,-52-36-1,-53-35 1,-18 18 93,0-1-78,0 1-15,-18-18 0,18 17-16,-18 1 15,-70 53 1,-35 17 0,-1 0-1,-105 53 16,194-106-31,-1 1 16,-123 70 0,36-1-1,88-52 1,-36-17 0,71-1-1</inkml:trace>
  <inkml:trace contextRef="#ctx0" brushRef="#br2" timeOffset="63289.98">22948 3722 0,'-17'0'110,"-72"35"-110,-52 18 15,-18 18-15,-70 52 16,-53 18 0,141-70-1,-18-1 1,89-17-1,34-35 1,-34 35 15,-18 17-15,-1 1 0,-69 70-1,16 0 1,37-35-1,-1 0-15,-53 70 16,36-35 0,-54 71-1,89-71 1,-71 88 0,71-70-1,17 35 1,-17 0-1,-18 18 17,1-1-17,-36 54 1,88-89 0,-71 107-1,36 16 1,-18 90-1,53-248 1,-35 106 0,53-106-1,-53 106 1,52-53 0,-87 211-1,35-69 1,-1 16-1,19-122 17,-18 140-17,-1-17 1,37-124 0,-54 159-1,53-106 1,-53 142-1,53-19 1,-18 19 0,54-213-1,-36 177 1,35-141 0,1 18-1,-19 35 1,36 141-1,-17-230 1,17 1 15,0-53-15,0-18 0,0-18-1,17 19 1,1 87-1,35 53 1,-18-70 0,18-18-1,-18-35 1,1-18 0,17 0-1,-1 35 1,1-35-1,36 18 1,-54-106 15,35 88-15,-34-35 0,34-36-1,1 36 1,-18-53-1,141 141 1,0-53 0,0-141-1,-106 0 1,88 0 0,36 0-1,53 0 1,-54 0-1,-17 0 17,-70 0-17,-1 0 1,-17-17 0,-53 17-1,53-36 1,0 19-1,35-1 1,-53 1 0,0-1-1,-53 18 1,107 0 0,16-18-1,19 18 1,-54 0-1,142 0 1,35 0 15,-36 0-15,-17 0 0,-35 0-1,35 18 1,17 0-1,36-1 1,-159-17 0,18 18-1,-53-1 1,123-17 0,-70 0-1,35 0 1,-88 0-1,0 0 17,123 0-17,-70 0 1,-18 0 0,53 0-1,247 0 1,-229 18-1,-1-18 1,1 18 0,35-1-1,-88-17 1,-1 0 0,-17 0-1,18 0 1,0 0-1,-53 0 1,-18 0 15,0 0-15,0 0 0,124 0-1,-71-17 1,18-1-1,0 0 1,35 1 0,17-18-1,-17 17 1,-17 0 0,-54 18-1,89-17 1,-36-1-1,-123 0 1,35-17 15,-52 17-15,17-17 0,17 0-1,18 0 1,-52 17-1,16-35 1,19 0 0,17-17-1,-35 17 1,35 0 0,-35 0-1,-17 18 1,34-36-1,1 18 1,-36 18 15,0-1-15,36-34 0,-36 17-1,36 0 1,17 0-1,-35 18 1,0 0 0,0-18-1,17 0 1,159-247 0,-17 88-1,17-35 1,-17 0-1,-36 36 1,-70 105 15,-53 18-15,0-18 0,35-71-1,53-122 1,89-178-1,-124 213 1,17-54 0,-123 142-1,0-195 1,0-87 0,0-1-1,0-282 1,0 336-1,0 52 1,0-35 0,0-18 15,0-17-15,0-89-1,0-52 1,0 176-1,0 17 1,0 160 0,0-177-1,0-18 1,-18 194 0,-17-158-1,0 176 1,-18-124-1,35 160 1,-17-19 0,-18-87 15,-17 17-15,52 176-1,-123-176 1,-18-17-1,71 87 1,-36 1 0,-17 17-1,-18 0 1,-105-105 0,105 105-1,0 36 1,1-19-1,-19 37 1,19-19 0,16 36 15,-16 0-15,69 35-1,-16 18 1,-1-1-1,-88-34 1,53 34 0,-142 1-1,-34 18 1,-106-19 0,-71 36-1,-71 18 1,-70 35-1,300 0 1,-353 17 15,547-52-15,-441 35 0,141 35-1,194-70 1,-141 70-1,194-53 1,53 18 0,-88-18-1,123 1 1,18-19 0,52 1-1,-17-18 1,18 18-1,-53-1 1,0 18 0,0 1 15,-18 17-15,70-53-1,-122 53 1,17-1-1,-18 1 1,71-17 0,35-1-1,35-35 1,-35 18 0,18 17-1,17-35 1,1 0-1,-1 17 1,0-17 0,1 18 15,-19 0 125,1-18-78,-71 0-62,-17 0-16,-71 0 16,-71 0-16,54 0 15,-195 0 1,71 0-1,246 0 1,72 0 0</inkml:trace>
  <inkml:trace contextRef="#ctx0" brushRef="#br2" timeOffset="64634.32">21414 829 0,'0'18'62,"0"35"-46,0-1-16,0 125 0,0 35 16,0 52-1,0 124 1,0-106-1,0-88 1,0-141 0,0-70 46,-53-107-46,17 1-16,-17 35 15,36-36-15,-1 54 16,-70-213 0,70 160-1,-52-212 1,52 88 0,1 53-1,17 88 1,0 88-1,35 36 79,88 70-94,-17 18 16,18-18-16,52 36 15,-53-36-15,19 18 16,-72-36-16,-17-52 16,0 52-1,0 1 17,0 35-17,0 35 1,0-18-1,-36-70 1,1-35 0</inkml:trace>
  <inkml:trace contextRef="#ctx0" brushRef="#br2" timeOffset="65046.75">20990 1958 0,'0'-18'93,"88"-17"-93,54 0 16,52-18-16,-36 18 16,-34-18-1,17 17 1,-71 19-1,-34-1 1</inkml:trace>
  <inkml:trace contextRef="#ctx0" brushRef="#br2" timeOffset="65926.1">22225 1376 0,'35'17'47,"1"19"-47,-1 52 16,0 0-16,18 0 15,53 142 1,-53-72 0,-36-140-1,-17-36 63,-17-17-62,-1 17-16,18-34 16,-70-19-16,34 0 15,1-34 1,-124-178-1,124 213 1,-18-36 0,53 71-1,0 17 1,0 0 0,35 18 62,36 53-63,-18-17-15,-36-1 16,19-17-16,-1-1 16,-35 1-1,18-1-15,-18 1 16,0 17-1,0-17 1,-71 141 0,1-71-1,34-35 1</inkml:trace>
  <inkml:trace contextRef="#ctx0" brushRef="#br2" timeOffset="66744.86">22913 1305 0,'0'18'63,"0"17"-48,0 0-15,0 1 16,18 34-1,17-17-15,0 35 16,18 54 0,-18-72-1,-35-52 1,-35-36 46,0-35-46,-36-17-16,-17-36 16,17-18-1,19 71 1,52-17 0,-18 35-1,18 17 1,0 0-1,0 1 1,18-36 0,34 35-1,54-17 1,-70 35 15,-1 0-15,0 17-1,53 107 1,-70-54 0,17 19-1,-35-54 1,0 18 0,-17-36-1,-1-17 1,-53 53-1,18-53 1</inkml:trace>
  <inkml:trace contextRef="#ctx0" brushRef="#br2" timeOffset="67444.87">23213 864 0,'0'18'47,"35"35"-32,-17-18 1,-1-17-16,19 35 16,-19-36-16,54 142 31,-18-71-16,-36-17 1,19-18 0,-19 0-1,1-36 1,-18-105 31,0 35-32,0 0-15,0 36 16,0-1 0,0 0 31,18 18-1,-1 36-14,1-1-32,-1 0 15,1 18 1,0 0 0,-18-71 15,0-52-16,0-18 1,-36-212-16</inkml:trace>
  <inkml:trace contextRef="#ctx0" brushRef="#br2" timeOffset="67699.72">23548 847 0,'18'17'94,"17"19"-78,0 16-1,0-16-15,18-19 16,-17 1-16,16 17 16</inkml:trace>
  <inkml:trace contextRef="#ctx0" brushRef="#br2" timeOffset="68845.75">24112 1147 0,'0'-18'47,"-53"18"-31,36 0-16,-1 0 15,1 0-15,-19 0 16,-17 0 0,18 18-1,0 17 1,17 0 0,18-17 15,0-1-16,-18 1 1,18 17 0,0 18-1,36-35 1,34-1 0,142-17-1,-71-70 1,-70-1-16,-54-17 15,1 18 1,-18 17 0,0 0-1,-35 17 1,-18 1 15,0-35-15,18 52-1,17 18 1,18 18 78,-18 52-79,18-52-15,0 35 16,0 0-16,0 35 16,36-18-1,-1-52 1,-35 0 0,17-18 15,36-53-16,-17-53 1,-19 35 0,-17 54-1,18 52 95,35 0-95,-36 1-15,19-1 16,-36-17-16,53 34 16,-36-34 15,1 17-16,0-35 1,-1-17 0,36-54-1,0 1-15</inkml:trace>
  <inkml:trace contextRef="#ctx0" brushRef="#br2" timeOffset="69146.92">24712 512 0,'0'52'31,"0"1"-31,0 18 16,0-36-16,18 36 15,-1-1 1,19 54-1,-1-18 1,-17-36 0,-1-35-1</inkml:trace>
  <inkml:trace contextRef="#ctx0" brushRef="#br2" timeOffset="69726.92">24447 970 0,'36'-18'16,"-19"18"-16,1-17 15,70 17 1,-35-18 0,0 18-1,-18 0 1,36 0-1,-18 0 1,-18-17 0,-17 17-1,-18 35 95,0-18-95,0 19-15,0-1 16,0 0 0,0-17-16,17 0 15,-17 17 1,0-53 31,18-17-32,17-18 1,-17-141-16</inkml:trace>
  <inkml:trace contextRef="#ctx0" brushRef="#br2" timeOffset="69934.8">24994 706 0,'0'-18'31</inkml:trace>
  <inkml:trace contextRef="#ctx0" brushRef="#br2" timeOffset="70579.12">25188 723 0,'-17'0'32,"-19"53"-32,1-35 15,35 17-15,0 18 16,-18-18-1,18 0 1,0 1 0,0-19-1,0 1 1,18 0 0,0-1-1,-1 1 16,1-18-15,35-88 0,-35 35-1,-1 18 1,-17-54 0,0 72-1,0-19 1,0 1-1,0 18 1,-17-19 0,-54 19-1,53 17 1,18-18 0,36 36 46,-19-1-46,89 1-1</inkml:trace>
  <inkml:trace contextRef="#ctx0" brushRef="#br2" timeOffset="71267">25382 688 0,'0'18'32,"0"-1"15,0 1-32,18-1-15,-18 19 16,0-19-16,18 1 15,-18 17 1,0-52 31,0-36-31,17-18-16,-17 36 15,0 17 1,0-17-1,53-18 1,-18 0 0,-17-17-1,0 52 1,-1 0 0,1 18 15,0 36 0,-1-19-15,-17 1-1,18 35 1,-18 17 0,0-17-1,0 0 1,0-35-1,18-18 64</inkml:trace>
  <inkml:trace contextRef="#ctx0" brushRef="#br2" timeOffset="72527.92">24095 1729 0,'17'35'125,"36"88"-125,18-17 15,35 123 1,-1 1 0,-34-36-1,0-18 1,-1 1-1,-35-36 1,1 35 0,-1-35-1,0 53 1,1-53 0,-1-35-1,-35-18 16,0-70-15,-18-124 203,18 89-204</inkml:trace>
  <inkml:trace contextRef="#ctx0" brushRef="#br2" timeOffset="73169.84">24642 3598 0,'17'18'141,"18"17"-125,18 18-16,0 0 15,-17-18-15,52 36 16,-18 17 0,-52-88-1,35-123 141,17 17-140</inkml:trace>
  <inkml:trace contextRef="#ctx0" brushRef="#br2" timeOffset="73642.95">25400 2999 0,'0'35'63,"-18"0"-63,-17 36 15,0-1-15,-36 36 16,-35 70-1,-52 71 1,17-35 0,35-36-1,53-70 1,35-88 0,18 0-1</inkml:trace>
  <inkml:trace contextRef="#ctx0" brushRef="#br2" timeOffset="74941.98">26917 1852 0,'0'0'0,"0"-18"0,0 1 31,0-1-31,0 1 16,0-1-1,-18 18 16,1-35-15,-19 35 0,-52 0-1,35 17 1,18 1 0,0 35-1,-18 0 1,35 17 15,1-17-15,17 0-1,0-35 1,17 52 0,1-52-1,-1 0 1,19 17-1,-19-18-15,1-17 16,35-52 47,0-1-63,-18 17 15,-35 19 1,0-1 15,18 18-15,-1-53-1,1 18 1,0 0 0,-18 17-16,0-17 15,0 17 1,0 0-1,0 1 1,0 52 93,0 0-109,17 1 16,1 34-16,0-35 16,-1 18-1,18-17 1,-17-19 0,0-17 15,-1 0-16,1 0 1,17-17 0</inkml:trace>
  <inkml:trace contextRef="#ctx0" brushRef="#br2" timeOffset="75325.09">27146 1535 0,'18'17'47,"0"36"-47,-1-18 15,1 18-15,-1 0 16,36 88 0,-17-35-1,-1 0 1,-35-35 0,-71-107 30,18 1-30,18 0 0</inkml:trace>
  <inkml:trace contextRef="#ctx0" brushRef="#br2" timeOffset="75558.5">27129 1958 0,'0'-18'15,"17"1"64,1-19-64,17 36-15,18-17 16,-35-1-16,-18 0 15,35 1-15,0-1 16</inkml:trace>
  <inkml:trace contextRef="#ctx0" brushRef="#br2" timeOffset="76374.88">28063 1094 0,'53'53'62,"0"17"-62,-17 1 16,16-18 0,-16-1-16,34 90 15,-34-37 1,-1-52-1,-35-35 1,0 0 15,0-1-15,0 1 0,-53-18-16</inkml:trace>
  <inkml:trace contextRef="#ctx0" brushRef="#br2" timeOffset="76691.17">28046 1552 0,'0'-35'16,"0"17"0,0 1-1,17-1 1,19 0-16,-1-17 16,36-53-1,34 17 1,-69 18-1,-19 18 1,19 0-16</inkml:trace>
  <inkml:trace contextRef="#ctx0" brushRef="#br2" timeOffset="77723.61">28434 935 0,'0'17'31,"0"19"-31,18 34 16,-1 1-16,1-18 15,35 123 1,-18-88 0,0-17-1,-35-53 1,0-54 125,18 19-141,0-36 15,-1 17-15,1 1 16,-1 0-1,1 17 1,0 18 31,-1 0-31,1 0-1,17 18-15,-35 0 16,53 17-1,-35-18 1,-1-17 47,1 0-63,-18-35 15,0-18 1,0 36-1,0-1 17,-35 0-32,17 18 15,-35 0 1,53 36 31,0-1-32,0-17 1,0 17-16,0 53 31,0-53-15,18 1-16,0-19 16,34 1-1,19-18 1,0 0-1,-1-53 1,-52-18 0</inkml:trace>
  <inkml:trace contextRef="#ctx0" brushRef="#br2" timeOffset="78639.87">28892 2205 0,'0'0'0,"-17"-18"0,17 1 16,-18 17 15,1 0-15,-36 0-1,-18 0 1,18 52 0,36-34-1,-1 35 1,18-18 0,18-17 46,-1-18-62,1 0 16,17 18-1,71 17 1,-53 0 0,-18 0-1,0-17 1,-35 35-1,0-35 1,-17 35 0,-160 88-1,1-53 1,53-35 0,52-36-1,71-87 48,0 17-63,35 0 15,36 0 1,70-17 0,-35 34-1,88-17 1</inkml:trace>
  <inkml:trace contextRef="#ctx0" brushRef="#br2" timeOffset="79285.57">29122 2399 0,'-18'0'47,"-17"0"-31,17 0-16,-35 0 15,36 0-15,-1 18 16,18-1-1,-18-17 1,18 18 0,0-1-1,0 19 1,18-19 0,0-17-1,-1 0 1,1 0-1,123-88 1,-88 35 15,-35 18-15,-18 53 93,17-18-77,1 0-17,88-106 16</inkml:trace>
  <inkml:trace contextRef="#ctx0" brushRef="#br2" timeOffset="80356.39">29510 2134 0,'0'36'15,"0"-19"-15,0 1 16,0-1-16,0 1 15,0 17 1,0-17 0,0 0-1,0-1 1,0-34 78,0-72-79,0 54-15,0 0 16,0 17-16,0 1 16,0-19-1,0 19 1,0 34 46,17 1-62,-17 35 16,0-35-16,18-1 16,0 36-1,-18-106 63,17 18-62,1-18-16,0 53 16,-18-18-16,0 1 15,17 17 16,1 0-15,0 0 15,-1 17-31,1-17 16,-18 18 0,18-18-1,-1 0 1,18-53-1,18-53 1,-53 89 15,0-1-15,-35 36 15,0-1-15,17 36-1,18-18 1,0 18 0,0-17-1,0-19 1,18 1 0,-1 0-1,1-18-15,0 0 16,-1 0-1,19 0 1,17-18 0,-36 0 15,36-17-31</inkml:trace>
  <inkml:trace contextRef="#ctx0" brushRef="#br2" timeOffset="80855.85">30357 1376 0,'0'17'31,"0"54"-16,0-18 1,0 0-16,0 0 16,0-18-16,0 18 15,0 18 1,0-1 0,0-35-1,0 1 1,-18-1-16,0-53 62,-35-17-46,36-18-16</inkml:trace>
  <inkml:trace contextRef="#ctx0" brushRef="#br2" timeOffset="81216.32">30198 1693 0,'0'-17'62,"35"17"-46,0-18-16,36 0 16,-36 18-16,0-35 31,1 17-15,17-17-1,-18 35 1,-17-17-1</inkml:trace>
  <inkml:trace contextRef="#ctx0" brushRef="#br2" timeOffset="82390.84">30780 1587 0,'0'18'94,"0"17"-79,0 1 1,17-1-16,1 18 15,-18-18-15,18 18 16,-18 35 0,0-70-1,0-36 48</inkml:trace>
  <inkml:trace contextRef="#ctx0" brushRef="#br2" timeOffset="82638.55">30568 1182 0</inkml:trace>
  <inkml:trace contextRef="#ctx0" brushRef="#br2" timeOffset="83785.98">31150 1658 0,'0'18'47,"0"17"-31,0 0-16,0-17 16,18 35-1,-18-36 1,0 19-1,18-36 1,-18-18 47,0-88-48,0-17-15,0 70 16,0 0-16,0-18 15,0 54 1,17 17 62,1 17-78,52 72 16,-34-54-16,-19 0 15,1 18 1,17 0-16,-17-18 16,-1 18-1,-17-106 48,0 36-48,0-36-15,0 17 16,0-17 0,0 18-1,18 35 17,0 0-17,-1 0 1,1 0-1,0 0 1,-1 0 0,54-35-1,-1-36 1,-17-34 0,-35 105-1,-18-18 16,0 0-15,-35 18-16,17 0 16,-17 18-1,35 35 1,-18 17 15,18-17-15,18-17-1,17-1 1,18 0 0,70-35-1,-87 0-15,87-18 16,-105 18 0,-18-52 30</inkml:trace>
  <inkml:trace contextRef="#ctx0" brushRef="#br2" timeOffset="87351.96">5151 935 0,'0'-18'31,"0"1"-15,-18 17 0,18-18-16,0 0 15,-18 1 1,1 17 15,-19 0-15,1-18-1,-177 18 1,-52 0 0,35 71-1,-107 34 1,142 1 0,36-18-1,105-17 1,0 88-1,53-124 1,-18 88 0,18-17-1,0-35 1,0 17 15,0 53-15,88 53-1,1-53 1,-1-17 0,0-1-1,-18 1 1,1 17 0,35 18-1,-53-54 1,53 1-1,-71-35 1,0-18 0,18-36-1,-18 19 1,36 17 15,52-1-15,-34-34-1,-37 0 1,1-18 0,71 17-1,88-17 1,34-35 0,178-35-1,-160-1 1,-211 53-1,-35 1 17,17-1-17,18-17-15,18-18 16,-18 18 0,-36 17 15,1 0-16,17-17 1,36-35 0,-1 17-1,18-36 1,-70 54 0,53-35-1,-1 17 1,1-53-1,-18 18 1,-18-1 0,18-34-1,-18-53 1,-17 87 0,-1-52 15,-17 71-16,0-54 1,-17 36 0,-54-53-1,54 70 1,-36 18-16,35 18 16,0 18-1,-52-54 1,-18 0-1,17 19 1,-17 16 0,-36-34-1,54 52 1,-18 0 0,0 1 15,-54-1-16,19 18 1,-1-18 0,36 18-1,35 0 1,-88 0 0,-88 0-1,158 18 1,-317 0-1,265-18 1,70 17 0,35-17-1,1 0 32,-1 0-31,18 18-1,-18-18 17,1 0-17,-36 18 1,-71 17 0,-34 18-16,16 0 15,72-36 1,52-17-1</inkml:trace>
  <inkml:trace contextRef="#ctx0" brushRef="#br2" timeOffset="90174.87">7479 1799 0,'18'-35'172,"70"-18"-172,53 0 16,-18 18-16,1-18 16,70 0-1,-88 18 1,-89 17-1,1 18 1,0 0 0,105-18-1,212 1 1,-106 17-16,195-18 16,-142 18 15,-35 0-16,-35 0 1,-89-18 0,89 18-1,193 0 1,36 36 0,18-19-1,-53-17 1,-89 18-1,-105-18 1,-18 18 0,18 17-1,176 18 1,123 17 0,-334-34 15,-36-1-16,0 0 1,53 18 0,88 35-1,88 1 1,-34-19 0,-160-35-1,71 36 1,-18-36-1,-70 18 1,-88-35-16,123 52 16,123-17-1,-176 0 1,-35-35 0,-71-18 15,-17 17-16,17-17 1,36 36 0,70 17-1,-18-18 1,89 35 0,-89-17-1,54 0 1,-54 0-1,283 88 1,-141-17 0,229-18-1,-248-18 1,125 18 0,-212-71 15,-89-17-16,18-1 1,-52 18 0,69 1-1,-16-19 1,34 36 0,-70-17-1,35-1 1,-35-17-1,88 52 1,194 124 0,-105-70-1,-107-89 1,-105-18 0,-1-17 15,1 0-16,-18 18 1,18-18 0,-1 0 15,-122-35 156,-266-53-171</inkml:trace>
  <inkml:trace contextRef="#ctx0" brushRef="#br2" timeOffset="90714.19">20249 3775 0,'0'0'0,"0"-18"0,36 18 15,-1 0 1,53 0 15,36 0-15,52 71-1,89 17 1,-71-35 0,35 35-1,18-35 1,0-18-1,0-35 1,-124 0 0,-105 0-1,-18-88 110</inkml:trace>
  <inkml:trace contextRef="#ctx0" brushRef="#br2" timeOffset="91365.23">22031 3246 0,'0'88'63,"18"18"-48,-18-54-15,17 19 16,-17 53-16,0-54 15,18 106 1,-18-34 0,0-90-1,0-34 1,0 0 0</inkml:trace>
  <inkml:trace contextRef="#ctx0" brushRef="#br2" timeOffset="109666.23">16757 8608 0,'-18'35'203,"18"-17"-203,-35 88 16,17-18-16,-35 18 16,18-36-1,-35 124 1,-36 18 0,-18-18-1,54-53 1,-1-18-1,54-105 1,17 0 0,0-36 296,17 18-296</inkml:trace>
  <inkml:trace contextRef="#ctx0" brushRef="#br2" timeOffset="110459.93">16069 8502 0,'18'70'78,"-1"1"-78,1 17 16,0-17-16,17 52 15,-35-52-15,53 105 16,-36-70 15,1-53-15,0 18-1,-1-19 1,-17 1 0,18-17-1,-18-1 1,18-35-1</inkml:trace>
  <inkml:trace contextRef="#ctx0" brushRef="#br2" timeOffset="111725.93">16969 8220 0,'0'17'94,"-18"89"-94,-35-18 16,0 18-16,35-35 15,-34 52 1,-1 71 0,35-123-16,0-1 15,1 54 1,17-36-1,0-53 1,0-17 0,0 35-1,17-18 1,36 0 0,0 1-1,0-19 16,0-17-15,0 0 0,35-53-1,-17 18 1,-18-35 0,35-36-1,0-18 1,-70 54-1,-18 34 1,0 1 15,-71-18-15,18 18 0,-88 0-1,18 35 1,87 0 15,-17 0-15,71 35 77,0-17-93,17-1 16,36 1-16,17-18 16,-18 0-16,89-18 15,-18-17 1</inkml:trace>
  <inkml:trace contextRef="#ctx0" brushRef="#br2" timeOffset="112625.83">18521 8026 0,'-35'0'31,"17"17"-31,0 1 16,-17 0-16,17 52 16,18-35-1,0 1 1,0 17 15,18 17-15,88-17-1,-36-18 1,89-17 0,-106-18-16,141-53 15,-106-17 1,53-54-1,-105 54 1,-19-36 0,-17 70-1,0 19 1,0-1 0,0 0-1,-17 1 1,-72 17 15,1 53-15,71-18-1,-1 18 1,18-18 0,0-17-1,0 17 1,35 18-1,53 0 1,-35-35 0,0-18-1,-17-18 1,-1-53 0,-35-34-1,0 34 1,-18 0 15,-52 19-15,34 16-1,19 36 1,-1 0 0</inkml:trace>
  <inkml:trace contextRef="#ctx0" brushRef="#br2" timeOffset="112974.88">19332 7832 0,'0'0'0,"0"17"47,0 1-47,35 17 16,18 18-1,36 18 1,-72-36-16,1-35 16,0 0-1,-18-53 32,0-35-31,0 35-1,0 0 1</inkml:trace>
  <inkml:trace contextRef="#ctx0" brushRef="#br2" timeOffset="113540.8">19650 7779 0,'0'0'0,"17"0"0,1 0 15,0 0 1,35 0 0,-36 0-1,18-18 1,18-17-1,-35-36 1,-18 18 0,0 36-1,0-1 1,-18 0 0,-52 18-1,-1 18 1,71 0 15,-17 35-15,17-18-1,17 35 1,54 19 0,17-36-1,-17-18 1,17-18-1,-35-17 1,17 0 0,-34-17-1,34-54 1,-70 54 0</inkml:trace>
  <inkml:trace contextRef="#ctx0" brushRef="#br2" timeOffset="116872.72">15787 12136 0,'17'-18'93,"1"-17"-93,17-1 16,1-34-16,-36 35 16,123-124-1,36-35 1,88-53-1,17 53 1,36-36 0,-123 107-1,-89 88 1,-71 35 0,19 17 15,17 36-16,-36-17-15,36 69 16,0 107 15,-53 35-15,-35 35 0,-71-35-1,18-70 1,0-54-1,17-70 1,-35 0 0,53-53-1,0 0 1,18 0 0,17 0-1,1 0 1,-18-18-1,-18-70 17,35 0-17,0-36 1,18 36 0,36-18-1,34 36 1,36-18-1,35 17 1,-88 53 0,18 1-1,-1 17 1,1 17 0,87 54-1,1-18 1,-123-53-1,-1 0 1,0-18 31,-17-17-31,52-36-1</inkml:trace>
  <inkml:trace contextRef="#ctx0" brushRef="#br2" timeOffset="117673.64">17939 11148 0,'0'35'47,"-18"18"-47,0 35 15,-34 18 1,16 35 0,36-88-1,0-18 1,36-35 46,69 0-46,19-17-16,-1-36 16,-105 0 15,0 35-31,-18-35 16,-18-53-1,0 106 1,18-17-1,-17 17 32,17 17 16,17 36-63,-17-17 15,0-19-15,53 54 16,18 17 0,-18-35 15,-36-53-31,-17 18 16,36-18-1,87-71 1,-70 36-1,53-89-15</inkml:trace>
  <inkml:trace contextRef="#ctx0" brushRef="#br2" timeOffset="118289.09">18697 10901 0,'0'0'0,"-53"0"0,36 0 16,17 35-1,-18 0 1,18 18-1,0-17 1,35-1 0,1-18-1,158-17 1,-71-35 0,-88 0-1,-17 53 63,-18-1-62,0 36-16,0-35 16,18 35-16,-18-18 15,0 124 1,0-18-1,0-71 1,0-34 0,-18-36-1,18 17 1,-71-87 0,-34-89-1,69 71 1,54-142-1</inkml:trace>
  <inkml:trace contextRef="#ctx0" brushRef="#br2" timeOffset="118939.08">19526 10213 0,'0'18'16,"0"34"-16,0 19 15,18 17 1,0 71-1,-1-36 1,-17-70 0,18-17 15,-18-72 31,0 1-62,17 0 16,36 0 0,0-36-1,35 18 1,1 53 0,-36 0-1,17 18 1,-52 35-1,-1 17 1,-17-17 0,-17 0-1,-36 18 17,-71-1-17,-87 1 1,17 34-1,53-16 1</inkml:trace>
  <inkml:trace contextRef="#ctx0" brushRef="#br2" timeOffset="120904.45">15628 14023 0,'18'-53'32,"-18"35"-17,17 1 16,1-19-15,17 1 0,142-141-1,34-36 1,89-17 0,-194 141-16,-18 17 15,-70 53 1,-1 18 31,19 0-47,87 106 15,1 0 17,-54 18-17,-17 17 1,-18 0-1,-35 106 1,-158 105 0,69-228-1,-16-18 1,34-36 0,18-34-16,-17-36 15,-19 0 16,19-71-15,17 36 0,35-36-1,1 18 17,17 0-17,0 0 1,17 36-1,1-1 1,53 18 0,87 18-1,1 35 1,-53-36 0,-36 1-16,89 0 15,-88-18 1,-18-36-1,0-52 1,-18 0 0,0 0 15,0 35-15,-35 18-1,0-1 1,0-17-1,-17 18 1,-1 0 0,18 53 62,0-1-78,0 36 15,0-18-15,18 18 16,-1-17 0,72-1-1,-19-18 17,89-34-17,0-54 1,-89-52-1,-70 35 1,-35-1 0,-18 36-16,-18-17 15,-52 35 1,-36 17 0,53 18-1,89 0 1,17 18 15,0 35-15,0-36-1,53 18 17,105-17-17,-69-18 1,87-18-16</inkml:trace>
  <inkml:trace contextRef="#ctx0" brushRef="#br2" timeOffset="121504.75">17921 13476 0,'0'35'79,"0"-17"-79,35 17 15,-17 1-15,0-19 16,17 1-1,18 17 1,0-35 0,-18 0-1,0-35-15,1-36 16,17-52 0,-36 52-1,-17 18 1,0 36 15,-70-1-15,-72 36-1,90 35 1,16 0 15,19-36-15,17 1 31,88 17-32,53-35-15,35 18 16,36-18 0,229 0-1</inkml:trace>
  <inkml:trace contextRef="#ctx0" brushRef="#br2" timeOffset="122412.69">19297 13017 0,'-71'0'0,"36"0"15,0 18-15,-36 17 16,54-17-16,-1 0 15,0-1-15,-35 36 32,36 0-32,-1-18 31,18-17-15,0 53-1,71-18 1,52-1-1,89-52 1,-71 0 0,-53-70-1,-70-18 1,-18 17 0,0 36-1,-88-18 1,52 35-1,-105-17 1,35 35 0</inkml:trace>
  <inkml:trace contextRef="#ctx0" brushRef="#br2" timeOffset="123703.55">20038 12471 0,'0'-18'15,"0"0"-15,-18 18 94,-35 0-94,18 36 16,17-19-16,1-17 15,-1 18 1,0 17 0,18 18-1,-17-35 1,17 17 0,0 0-1,17-17 1,36-18-1,18 0 1,-1-35 0,-52 35-1,0 0 79,-18 17-78,17 19-16,1-1 15,0 18-15,-1 17 16,1 19 0,-18-19-1,0-17 1,0-35-16,-18 17 15,-17-17 1,17-1 0,1-17 31,-36-70-32,35-19 1,18-34-1,53-36 1,-35 124 0,123-230-16</inkml:trace>
  <inkml:trace contextRef="#ctx0" brushRef="#br2" timeOffset="124336.49">20320 11942 0,'18'35'32,"-18"35"-32,17-52 15,-17 53 1,36 70-1,-19-18 1,1-17 0,-1-71-1,-17-52 48,18-1-63,35-88 15,-35 88-15,17-34 16,-17 16 0,52 1-1,-17 0 1,35 17 0,-35 0 15,0 18-16,-35 18 1,17 17 0,-17 18-1,-18 0 1,0 106 0,0-106-1,-36-35 1,36-1-1,-35 1-15,-18-18 16,-159 0 0</inkml:trace>
  <inkml:trace contextRef="#ctx0" brushRef="#br2" timeOffset="125486.88">13529 5750 0,'-18'0'32,"1"141"-17,-54 53-15,18 18 16,-17 141 0,-1 70-1,18 71 1,18 35-1,0 124 1,35-71 0,0 106-1,0 141 1,17-141 0,107 282 15,87 353-16,-87-635 1,-1-247 0,1 70-1,-18-158 1,35-18 0,-35-141-16,17 53 15,36 18 1,-36-36-1,-52-123 1,-1 35 0,1-53-1,-53-53 1,-1-35 0,36 36 15,-18-1-16,18-35 1,18 0 0,529-194-1,687-512 17</inkml:trace>
  <inkml:trace contextRef="#ctx0" brushRef="#br2" timeOffset="126803.92">19773 6385 0,'0'0'0,"494"0"0,-318 0 16,-123 0-16,88 18 16,36 70-1,35 71 1,-107-71-16,54 106 16,70 88 15,-17 71-16,53 247 1,-36 35 0,-88 53-1,-70-247 1,-54 141 0,-17-159-1,0-52 1,0-72-1,0-34 1,-35-106 0,0-53-1,-1-36 1,19 36 0,-36-36 15,18 36-16,-18 0 1,0 18 0,35-54-1,-17 18 1,0-70 0,35 0-1,-18-18 32</inkml:trace>
  <inkml:trace contextRef="#ctx0" brushRef="#br2" timeOffset="129034.71">6914 2469 0,'0'18'47,"89"0"-31,34 70-16,36-18 15,0 1-15,88 35 16,-36-18-1,-34-17-15,105 52 16,335 212 0,-264-123-1,-141-18 1,-54-71 0,-34 71-1,-18-52 1,17 87-1,18 71 1,53 70 0,-35 36-1,-18 17 1,-35-141 0,-18 106-1,-17-123 16,-36 0-15,53 246 0,-35-193-1,-35-71 1,17 52 0,-17-69-1,17-1 1,0-106-1,53 142 1,36-18 0,-71-124-1,88 54 1,-88-124 0,35 35 15,0-17-16,18-19 1,18 1 0,-54-35-1,-35-18 1,1 0 0,52 0-1,35-35 1,1-18-1,-18 0 1,-18-18 0,-35 36-1,-36 17 1,36-34 0,-53 34 46,0 0-31,0 1-15,0-36 0,-17-36-1,-36-16 1,0 69-1</inkml:trace>
  <inkml:trace contextRef="#ctx0" brushRef="#br2" timeOffset="129572.82">12506 9472 0,'18'0'78,"70"53"-62,71-18-16,-89 18 15,71 35-15,-35 1 16,35 69-1,-70-17 1,-54-17 0,-17 35-1,-17-1 1,-160 72 0,1-19-1,35-17-15,-53 0 16,88-70 15,88-89-15</inkml:trace>
  <inkml:trace contextRef="#ctx0" brushRef="#br2" timeOffset="138313.57">5274 17251 0,'53'-35'78,"17"-1"-78,1 1 16,70-36-16,71 1 15,-53-1-15,352-87 16,36-1-1,70-18 1,71 1 0,-176 53 15,17-19-15,-18 1-1,-17-35 1,-106 35-1,-123 17 1,52-34 0,-123 17-1,53-71 1,-53 35 0,0-34-1,89-89 1,-89 53-1,-124 124 1,1-72 0,-54 90 15,-52-54-15,-71 0-1,-17 0 1,-71-17-1,-18-18 1,-123-18 0,-53 1-1,35 70 1,-35 52 0,-370-34-1,123 123 1,158 0-1,36 0 1,-52 70 0,-37 36 15,248-35-15,-141 35-1,52 17 1,89-17-1,141-35 1,-123 70 0,122-53-1,-157 88 1,16 36 0,89-89-1,124-70-15,-142 141 16,106-88-1,18 0 1,-18 35 0,-88 106 15,71-106-15,35-17-1,17-1 1,-17 89-1,17-54 1,54 37 0,52 193-1,18-159 1,53-35 0,35 53-1,-35-88 1,35-1-1,0 1 1,0-35 0,35 52 15,-35-53-15,0-34-1,18-19 1,-71-35-1,18 1 1,-53-1 0,0-17-1,123 17 1,71-17 0,-194-18-1,353-18 1,-141-35-1,-18 18 1,-89-18 0,-52 35 15,-71 1-15,18-19-1,-35 36 1,35-53-1,-35 36 1,87-36-16</inkml:trace>
  <inkml:trace contextRef="#ctx0" brushRef="#br2" timeOffset="140914.09">20532 18115 0,'35'18'46,"0"-1"-30,0 19-16,1 17 16,-1-18-16,18 35 15,-35 1 17,17-18-17,0-18 1,-17 18-1,17-18 1,-35-17 47</inkml:trace>
  <inkml:trace contextRef="#ctx0" brushRef="#br2" timeOffset="141850.64">21202 18186 0,'-18'0'47,"1"70"-31,-1-34 0,18-19-16,0 36 15,0-35 1,0 17-1,0 0 1,0-17 0,18 0-1,17-1 1,0-17 0,18 0-1,-18 0 1,18 0-1,-53-17-15,53-1 16,-53-35 0,0 35-1,0 1 17,0-1-17,0-70 1,0 70-1,0-17 1,-17 0 0,-1 17-1,18 0 1,-18 18 0,18-17-1</inkml:trace>
  <inkml:trace contextRef="#ctx0" brushRef="#br2" timeOffset="144048.94">22172 18080 0,'35'35'31,"1"-17"-15,-19 17-16,19 0 16,-19 1-16,18-1 15,-17 0 1,0 0 0,-18-17 15,0-53 78,-18-36-109,18 36 16,-18 17-16,18-17 15,0 17-15,0-35 16,0 36 0,0-18-1,18 35 17,0 0-32,35 0 31,17 35-16,18 18 1,-17 35 0,-18-17-1,0-1 1,-53-52 0,-18-54 93,1 1-109,-1 18 16,18-1-16,0-17 15,0-1 1,0 19-1,0-36 1,0 35 0,18 0-1,70-17 1,18 18 0,-36 17-1,-52 0 1,-1 0-16,19 35 15,-19 0 1,36 36 0,-18-18-1,-17-18 1,0-17 31,-18-1-32</inkml:trace>
  <inkml:trace contextRef="#ctx0" brushRef="#br2" timeOffset="144370.26">23213 18186 0,'17'0'16,"1"0"15,0 17-31,-1 1 16,-17 17-1,18-17 1,0-18 0,-36-18 31,-53-141-32</inkml:trace>
  <inkml:trace contextRef="#ctx0" brushRef="#br2" timeOffset="144603.81">23125 17921 0,'17'0'63</inkml:trace>
  <inkml:trace contextRef="#ctx0" brushRef="#br2" timeOffset="145227.71">23460 18150 0,'0'0'0,"35"36"0,-35-19 15,18 19 1,-18-19 0,17 19-1,-34-72 48,-19-34-63,19 17 15,17 35 1,0 0-16,0 1 31,0-1-31,0 1 16,17-1 0,1 18 15,17-18-16,1 18 1,-1 18 0,18 17-1,-18 36 1,18-36 0,0 36-1,-18-71 1,-35 17-1,0-34 1,18-36 0,17-53-1,-35 88 1</inkml:trace>
  <inkml:trace contextRef="#ctx0" brushRef="#br2" timeOffset="145594.59">23883 17992 0,'18'0'16,"-1"17"-1,19 1 1,-36 0-16,17 17 15,1-35-15,0 0 16,-1 35 0,1-35-1,-18-18 32,17-34-31,-17 34-1,0-53 1,0-17 0,0 53-1,0 0-15</inkml:trace>
  <inkml:trace contextRef="#ctx0" brushRef="#br2" timeOffset="146033.97">24306 17639 0,'0'53'16,"36"0"-1,-36-36-15,35 54 16,-17-18-1,-1 35 1,1-53 0,-18-17-1,-18-18 48,-17 0-48</inkml:trace>
  <inkml:trace contextRef="#ctx0" brushRef="#br2" timeOffset="147228.13">24342 17815 0,'0'0'0,"35"0"31,-17 0-31,52-17 16,-17 17 0,-35 0 15,-1 0-16,1-18 1,0 18 0,-18-18-1,0 1 1,0-1 0,17 18 109,1 0-110,0 0 1,-1 0-1,1 0 1,-1 0 0,1-18-1,-18-17-15,0 18 16,0-1 0,0 0 15,-35 18-31,0 0 15,-1 0 1,1 18 0,17 17-1,18 18 1,0-18 0,0 18-1,0-35 1,18 0 15,0-1-15,17-17-1,53 0 1,-35-53 0,-18-35-1,18-88 1,-18 70-1,-35 71-15,0-1 16,0 19 0,0-1-1,0 0 1,0 36 31,18 0-32,0 17 1,35 0 0,-18 18-1,0-35 1,-17 17 0,-18 18-1,0-18 1,0-17-1,-35 17 1,17-35-16,-17 18 16,-1-18-1,-122 0 1</inkml:trace>
  <inkml:trace contextRef="#ctx0" brushRef="#br2" timeOffset="148242.81">20673 17639 0,'0'0'0,"-18"18"0,-35 17 16,36-18-1,-36 54 1,0 17-1,0 0 1,35-35-16,-35 71 16,0-1-1,18 124 1,35-141 0,0 35-1,53 53 16,70-106-15,-34-88 0,16 0-1,-16 0 1,-1 0 0,176 0-1,-52 0-15,264-35 16,-140-18-1,299-70 1,158-71 0,-422 53-1,-283 88 1,-53 17 0</inkml:trace>
  <inkml:trace contextRef="#ctx0" brushRef="#br2" timeOffset="149175.94">24536 17039 0,'106'0'0,"17"0"15,-52 0 1,17 18-16,212 35 16,-71 0-1,88 52 1,-87 1 15,-124-35-15,17 52-1,-17 54 1,35 17 0,-35 0-1,-36-18 1,-70-52-16,18 34 15,-53-17 1,-18-70 0,-106 53-1,-53-19 1,-87-105 0,122 0-1,-105 0 16,35 0-15,88 0 0,-141 0-1,-52 0 1,-19 0 0,89-17-1,141-1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4:48:25.562"/>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FF0000"/>
    </inkml:brush>
  </inkml:definitions>
  <inkml:trace contextRef="#ctx0" brushRef="#br0">5151 4075 0,'0'17'47,"0"36"-31,0 18-16,0-1 16,17 18-1,1 106 1,35 142-1,-18 16 1,18 1 0,0 106-1,-18 35 1,53 158 0,-17-158-1,-18 106 1,17 53-1,36 105 1,-18-35 0,-17-194-1,-1 124 1,-52-530-16,35 424 31,-35-176-15,35-107-1,-36-17 1,-17-35 0,18-18-1,-18-18 1,18 36 0,-1 0-1,-17-89 1,18 89-1,-1-36 1,-17-70 0,18 53-1,17 88 17,-17-124-17,-18-35 1,18 53-1,-1-105 1,1 34 0,-18-17-1,0-35 1,0 0 0,0-36 62</inkml:trace>
  <inkml:trace contextRef="#ctx0" brushRef="#br0" timeOffset="4588.59">12594 3087 0,'18'17'63,"-18"54"-48,17 0-15,1 52 0,0 36 16,35-36 0,-18 212-1,35 53 1,1 0-1,0 124 1,-1 35 0,-35-336-16,71 424 15,35 142 1,-70-213 0,17-17-1,-17-141 16,-18-71-15,-18-53 0,0-123-1,0 88 1,1-89 0,-19 19-1,19 87 1,-19-87-1,1-1 1,0-17 0,17 17-1,-18-70 1,1 18 0,0-19-1,17 54 16,0 35-15,-17-53 0,17 89-1,-17-89 1,-1-124 0,1 36-1,-18-17 1,35 52-1,-35 35 1,36 18 0,17 159-1,17 35 1,1-88 0,-1-53-1,-34-88 16,-36-71-15,0 1 0,17-19-1,-17 1 1,0 0 15,0-1-15,18 1-1,-18-1 1,0 1 0,17 0-16,-17 17 15,18 36 1,-18-18 0,0-36-1,-18-34 266,-34 17-265,-37-18-16,19 0 16,-18-17-1,-71 17 1,-35 18 0,-88 0-1,35-17 1,-177-19-1,301 19-15,-124-36 16,-18 18 0,107 17-1,34 0 1,-35 18 0,36 0-1,17 0 1,-141 0 15,88 0-15,-52 18-1,-177 52 1,35-34 0,106 34-1,-106 19 1,106-37-1,-106 54 1,212-70 0,88-19-1,-17 1 1,-36 17 0,-159 18-1,-52 18 16,-36-1-15,-17 1 0,87-18-1,160-18 1,35-17 0,35-1-1,18 18 1,-36-35-1,-17 53 1,70-17 0,1-36-1,17 17 1,-18-17 0,0 18-1,-17 0 1,0 17 15,17-35-15,0 17 15,18 1 0,-17-18-15,17 18-1,-18-18 1,1 17 0,-1 1-1,0 17 1,1 1 0,-1-19-1,18 18 1,0-17 15,0 17-15,18-17-1,-1 17 1,-17 1 0,36 17-16,-19-53 15,36 70 1,35-35-1,36 54 1,-18-37 0,-36-34-1,54 17 1,34-17 0,125-18-1,-125 0 1,177 0 15,-123-18-15,194 1-1,-159-19 1,0-16 0,300 16-1,-424 19 1,53-1-1,124-53 1,-159 54 0,-17-18-1,-1 17 1,1 18 0,35 0-1,-36 0 16,142 0-15,34-18 0,19 1-1,-71-19 1,-106 1 0,-18 0-1,-34 17 1,-19-17-1,1 17 1,52-35 0,-17 0-1,-35 0 1,34-17 0,1-1-1,-35 36 1,17-35 15,-53 34-15,18 19-1,-35-19 1,52-34 0,1 52-1,17-52 1,-17 17-1,-36 35 1,-17 0 0,-1 1-1,1 17 1,0-18 0,35 0-1,-18 1 1,-18-1 15,1 1-15,0 17-1,-1-18 1,36-17 15,-35 17-15,-53-17 93,-36-36-93,36 18-16,-53-35 15</inkml:trace>
  <inkml:trace contextRef="#ctx0" brushRef="#br0" timeOffset="9389.83">5203 4057 0,'0'-18'125,"18"18"-125,17-17 15,-17-19-15,17 1 16,1 35-1,105-70-15,106-36 32,88 18-17,35-1 1,-246 72-16,158-36 16,-70 17-1,17 1 1,-17 18-1,70-36 1,18 17 0,-106 19-1,70-19 1,-52 1 0,-106 35-1,-18-17 1,18 17-1,-18-18 1,71 18 15,-1-18-15,36 1 0,-176 17-1,17 0 1,36 0-1,52 0 1,71 0 0,-35-18-1,-88 18 1,17-18 0,-35 18-1,53 0 1,-36 0 15,54 0-15,-89 0-1,0 0 1,53-17 0,1 17-1,34-18 1,-70 0-1,35 1 1,0-1 0,-52 1-1,-1 17 1,0 0 0,1 0-1,-19 0 1,36 0-1,0 0 17,-18-18-17,-17 18 1,17 0 0,0 0 15,18 0-16,36 0 1,52 0 0,-18 0-1,-17 0 1,-53-18 0,-35 18-1,-1 0 16,1 0 1,-1 0-17,1 0 1,0 0 0,17 0-1,71 0 1,17 0-1,-70 0 1,-35 0 0,0 0 62,-1 18-63,-17 17 1,0-17 0,0-1-16,0 1 15,0 17-15,0-17 16,0 17 0,0 1-1,0-1 1,-17 0-1,-1-17 1,18-1 0,-18 19-1,1-19 1,-36 19 0,0-19-1,-88 89 1,35-53-1,-71 35 17,19-17-17,-72 17 1,-105 53 0,194-88-1,18 0 1,-107 0-1,89-18 1,-17 18 0,-89 18-1,141-54 1,18 18 0,-1-17-1,1 0 1,-35-1-1,17 1 1,-53 17 15,0-17-31,54 17 16,-54 0 0,0-17-1,-35 35 1,-35-18-1,-18 1 1,0-1 0,35 18-1,18-36 1,35 1 0,71-18-1,-88 0 1,-36 0-1,53 0 17,-17 0-17,52 0 1,89 0 0,18 0-1,-1 0 16,-17-18-15,-36 1 0,-17-19-1,17 1 1,36 18 0,-18-1-1,18-17 1,-36 17-1,54 0 1,-1 1 0,0 17-1,1 0 1,-19-36 0,-69-16-1,-89-72 1,17 18-1,-17 18 1,88 35 0,71 53-1,17 0 48,18-18-32,-17 18 0,17-17-15,-18 17 0</inkml:trace>
  <inkml:trace contextRef="#ctx0" brushRef="#br0" timeOffset="11795.59">6544 6932 0,'35'18'78,"18"35"-78,-18 17 15,18 1-15,-17 35 16,70 52-16,35 125 16,17 34 15,-52-70-15,-53-159-16,-35 0 15,-18-123 79,0 0-78,0-53-16</inkml:trace>
  <inkml:trace contextRef="#ctx0" brushRef="#br0" timeOffset="13298.34">7532 7602 0,'-18'18'171,"18"0"-171,-17 35 16,17-1 0,0-16-16,0-1 15,35 53 1,18-17 0,17-36-1,-34-17 1,-1-18-1,-18 0 1,1-18 31,0 0-31,-1-87-1,-17-37 1,0 37-1,-35 16 1,-35-16 0,-19 16-1,19 54 1,17 0 0,-35 0-1,17 35 1,53 0-1,18 35 32,18 35-31,0-34 0,17 87-1,53 18 1,-17-35-1,-36-71 1,-17-17 0,17 0-1,-17-18 79,-1 0-31,1-18-48,0-17 1,-18 17-16,0-35 15,0 0 1,0-17 0,0 17-1,17 53 110,1 35-125,17 18 16,0-18-16,1 1 16,17 16-1,-18-16 1,-18-36-1,1-18 48,-18 0-47,0 1-1</inkml:trace>
  <inkml:trace contextRef="#ctx0" brushRef="#br0" timeOffset="13772.75">7867 7391 0,'18'17'31,"17"19"-31,0-19 16,-17 19 0,17-1-1,-35-106 95,0 18-110,0-35 15,0 53-15,18-36 16,-18 36 0,17 17-1,-17 1 1,18 17-1,0 0 1,87 53 0,-69-18-1,34-17 1</inkml:trace>
  <inkml:trace contextRef="#ctx0" brushRef="#br0" timeOffset="14603.87">8396 7073 0,'-18'-17'16,"18"-1"-16,-17 18 15,17-18-15,-18 18 16,1 0 0,-1 0-1,-35 0 1,35 36 0,18 16-1,0 1 1,0 0-1,0 18 1,0-36 0,36-35-1,-19 0 32,1-18-31,-18 1-1,35 17 79,0 53-78,18 17-1,-17-17-15,17 35 16,-18-17-16,18 105 16,-36-87-1,-17-1 1,-17 0 15,-36-35-15,-18-53-1,-52 0 1,35-35 0,-1-71-1,72 0 1,17-18 0,106 1-1,-1 17 1,-34 71-1,-36 35 1</inkml:trace>
  <inkml:trace contextRef="#ctx0" brushRef="#br0" timeOffset="15237.45">8661 7302 0,'0'-17'47,"0"-1"-1,17 1-46,-17-19 16,0 19-16,0-19 16,0 19-16,0-1 31,-35 18 0,0 0-15,-18 18-1,18 35 1,35-18 0,0 0-1,0 36 1,70-18 0,-17 17-1,18-34 1,-1-1-1,-17-18 1,0-17 0,-35 0-1,17 0 1,-35-35 15,0 18-15,0-1-16,0 0 31,-35-17-31</inkml:trace>
  <inkml:trace contextRef="#ctx0" brushRef="#br0" timeOffset="17003.04">9719 6685 0,'0'18'94,"18"17"-94,17 0 16,0 18-16,71 71 15,-18-1 1,36-17 15,-1-35-15,-88-54-1,-35-34 17,36-89-17,-19-88 1,-17 0 0,0 123-16,-17-70 15,-19 88 1,36 35-1,-17 1 1,17-1 0,0 1-1,35 17 110,36 35-109,-54-18-16,89 19 16,-18-1-16,36 0 15,-71-35 1,-18 0-1,-17-35 17,-18 17-17,0 1 1,0-1 0,0 0 15,-18 18 0,0 0-15,-17 0-1,17 0 1,18 18 0,0 0-1,0 35 1,0 70-1,18-17 1,17-35 0,18-1-1,18-17 1,-54-53 0,19 0 15,17 0-16,-18-53 1,-17 18 0,-18 0-1,0-36 1,-18 18 0,0 18-1,1-1-15,-19-16 16,-17 16-1,-17 19 1,-18-19 0,0 36-1,17 0 1,18 0 0,35 0 15,18 18 0,18 0-15,17 17-16</inkml:trace>
  <inkml:trace contextRef="#ctx0" brushRef="#br0" timeOffset="17385.32">11095 6403 0,'0'18'32,"17"17"-17,1-18-15,17 19 16,1 34 0,-19-17-1,19 0 1,-19-35-1,-17 17 1</inkml:trace>
  <inkml:trace contextRef="#ctx0" brushRef="#br0" timeOffset="17842.84">11254 6544 0,'0'18'16,"17"-1"-1,1 19-15,-18-1 16,35 35 0,18-17-1,-35-17 1,-1-36 15,-17-18 16,0-35-47,18 18 16,-18-53-1,0 35 1,-18 35 0</inkml:trace>
  <inkml:trace contextRef="#ctx0" brushRef="#br0" timeOffset="18866.75">11518 6509 0,'18'17'31,"17"54"0,-17-18-31,-1-53 16,1 53-16,0-18 16,-18-17-1,0-36 32,-18 0-31,-17-17-1,17 0 1,18 0 0,0-1-1,0 1 1,0 17-16,18 18 47,-1 0-32,19 18 1,-1 35 0,0-53-1,-52 0 63,34-18-15,36 1-47,0-1-16,-18-17 15,1 35 1,-1-36-16,-17-34 15,-1-1 1,-17 36 0,-70-18-1,52 36 1,-35 17 0,0 0 15,0 70-16,53 1 1,0-1 0,0-35-1,106 18 1,159-35 0,-36-89-1,-194 36 1,-35 18-1,-35 17 17</inkml:trace>
  <inkml:trace contextRef="#ctx0" brushRef="#br0" timeOffset="20003.3">7426 8890 0,'0'18'63,"0"17"-48,0-17-15,18 34 16,-1 1-16,-17 0 16,36 35-1,16 18 1,19 35-1,0-70 1,-1-18 0,36-18-1,70-35 1,-52-35 0,-1-89 15,-52-52-16,-54 88 1,-34-53 0,-89 17-1,-17 71 1,-72 0 0,37 36-1,70 17 1,17 0-1,-17 17 1,0 19 0,70-19-1,18 1 63,0 0-78,35 17 16,36 0-16,-36-35 16,71 18-1</inkml:trace>
  <inkml:trace contextRef="#ctx0" brushRef="#br0" timeOffset="20419.4">8520 8767 0,'17'17'31,"18"36"-31,-17 0 16,0-18-16,-1 36 15,36 52 1,-17-35 0,-1-70-1,-35 0 1,70-71 31,-17 18-47,-17 17 15,17-53 1,-36 54 0</inkml:trace>
  <inkml:trace contextRef="#ctx0" brushRef="#br0" timeOffset="21034.71">9225 8802 0,'18'17'15,"-1"19"-15,-17 17 16,18-18-16,0 18 16,17 17-1,-17-34 1,-18-54 62,-18-35-78,-17-35 16,-1-18-16,36 53 15,-17-35 1,17 17 0,0 36-1,53 17 1,17 1-1,36 17 1,18 0 0,-36 53-1,-35-18 1,17 36 0,-35 17-1,36 18 16,-71-71-15,-18-35 15,1 0-15,-54 0-16</inkml:trace>
  <inkml:trace contextRef="#ctx0" brushRef="#br0" timeOffset="21333.49">9349 8837 0,'70'-35'62,"1"17"-46,52-17-16,-17-18 16,-35 18-16,-54 17 15,36 18 1</inkml:trace>
  <inkml:trace contextRef="#ctx0" brushRef="#br0" timeOffset="22095.59">9966 8502 0,'18'0'0,"-1"18"16,71 52-1,-17 18 1,-18 1 0,0-1-1,-18-53 1,-35 0-1,-18-35 64,1-17-79,-18-19 0,-54-17 15,-34-158 1,17 17 15,71 106-15,35 52-1,0 19 1,0-1 15,17 18-31,36 0 16,124-35-1,-1 35 1,-141 0 0,-17 0-1,17 17 1,-35 1 0,0 35-1,0 0 1,-17 17-1,-36-17 1,-18 0 0,18-18-1,36-17 1,-19-18 15</inkml:trace>
  <inkml:trace contextRef="#ctx0" brushRef="#br0" timeOffset="34222.89">6350 13370 0,'35'0'94,"71"0"-94,18 0 15,34-35-15,-34 17 16,123-35-1,-124 18 1,-17 18 0,-35 17-1,-18-36 1,52 1 0,-52 17-1,0 1 1,0 17-1,0-18 1,35 0 0,-53 18-1,1-17 1,-1-1 15,-17 18 16,-1 0-16,1 0-15,0 35-16,-1 18 16,1-17-1,17 105 1,-17 17-1,-1-69 1,19 52 0,-36-88-16,35 88 15,0 0 17,1-35-17,-1 88 1,-18-124-1,-17 19 1,0-72 15,-35-34 47,-176-107-62</inkml:trace>
  <inkml:trace contextRef="#ctx0" brushRef="#br0" timeOffset="35183.55">6879 14446 0,'0'18'63,"0"52"-63,18-17 15,-1-17-15,-17 17 16,18-1-16,-18-34 15,0 0 1,0-54 78,0-34-94,0 17 15,-18-18-15,18-17 16,0-71 0,0 54-1,0 16 1,18 54 0,0 0-1,-1 17 1,72-17-1,-19 17 1,1 18 0,-54 0-16,19 18 15,52 53 1,0 52 15,-35 0-15,-18 19-1,-17-72 1,-18-52 0,0-1-1,-18-17 17</inkml:trace>
  <inkml:trace contextRef="#ctx0" brushRef="#br0" timeOffset="35496.56">7038 14534 0,'88'-52'15,"0"16"-15,18-17 16,0 18-16,-18 17 16,18-35-1,-88 53 1</inkml:trace>
  <inkml:trace contextRef="#ctx0" brushRef="#br0" timeOffset="35978.31">7691 14005 0,'-18'0'16,"0"0"-16,1 18 16,-1 17-16,-17 0 15,35 18 1,0 0 0,17 35 15,72-17-16,69-36 1,72-35 0,-19-123-1,-158 35 1,-18-1 0,-35 37-1</inkml:trace>
  <inkml:trace contextRef="#ctx0" brushRef="#br0" timeOffset="37165.98">8026 13070 0,'17'0'63,"19"-17"-47,87-1-16,89-17 15,-71 35-15,35-18 16,-17 1-1,-141 17 1,-1 0 31,1 0-16,0 0-31,34 0 16,354-36-1,-18-34 1,-35 17 0,17-18-1,-193 71 1,-142 0 0,-35 18 77,0 17-93,0 18 16,0 0-16,0-18 16,-18 36-1,18 35 1,0-36-1,0 54 1,0-1 0,18 18-1,53 36 1,-36-36 0,18 0 15,-36-71-31,-17-52 15,18-18 17,-18-35 15</inkml:trace>
  <inkml:trace contextRef="#ctx0" brushRef="#br0" timeOffset="38142.97">9313 13582 0,'0'-35'16,"0"17"-16,-53 0 15,18 18 1,17 0-1,-34 0 1,-37 0 0,-16 53-1,52 0 1,35 0 0,18 0-1,18 53 1,140 17-1,-17-70 1,-17-35 0,-18-18-1,17-35 1,18-54 0,-52 19-1,-54 35 16,-18-18-15,1 17 0,-18 19-1,0-54-15</inkml:trace>
  <inkml:trace contextRef="#ctx0" brushRef="#br0" timeOffset="38652.64">9701 13511 0,'0'0'0,"-53"53"15,53-35-15,-35 35 16,35-18 0,0-17-1,18 35 16,17-36-15,89 19 0,-54-36-1,-17 0 1,-18-53 0,-17-71-1,-53-52 1,-18 105-1,-18 1 1,18 34 0,0-16-1,0 16 1,53 54 62,18 0-62,0-18-16,17 17 15,18 1 1,70-18-16</inkml:trace>
  <inkml:trace contextRef="#ctx0" brushRef="#br0" timeOffset="39242.44">9984 13229 0,'-18'18'78,"18"-1"-78,0 1 15,0 0 1,0-1-16,35 1 16,18 17-1,53-35 1,0-35-1,-71 0 1,-35 70 47,0 0-48,0 1-15,0-1 16,0 0-1,0 53 1,-18 0 0,1-52-1,-1 17 1,-52-36 0,17-17-1,-88-35 1,-53-88-1,176 123 1,53-194 0</inkml:trace>
  <inkml:trace contextRef="#ctx0" brushRef="#br0" timeOffset="40313.17">10848 12612 0,'35'17'94,"53"-17"-79,530 0 1,-424 0-1,35 0 1,159 0 0,-53-35-1,-247 18-15,-35 17 16,-35 0 62,17-18-62,18 18-16,18-18 15,-36 1 1,36-1-16,87-17 16,1 17-1,176 0 1,0-17 15,-70 17-15,-247 18-1</inkml:trace>
  <inkml:trace contextRef="#ctx0" brushRef="#br0" timeOffset="40924.8">12506 13300 0,'18'0'31,"-18"17"-31,0 36 16,17 0-16,36 176 16,-35-158-1,-18 35 1,17-88 15,-52-18 47</inkml:trace>
  <inkml:trace contextRef="#ctx0" brushRef="#br0" timeOffset="41275.96">11765 13406 0,'35'-36'0,"18"19"16,18 17-16,-18-36 15,-18 19 1,71-19 0,53 1-1,-36 0 1,1 0-1,-89 17 1</inkml:trace>
  <inkml:trace contextRef="#ctx0" brushRef="#br0" timeOffset="42324.4">13017 13300 0,'0'0'0,"-123"53"16,17 17-1,71-35 1,17-17 0,1 17-1,17 1 1,0-1-1,70 35 1,1-52 0,70 35-1,-35-53 1,35-35 0,-106 17-1,0-17 1,36-71-1,-36 0 17,-17 53-32,-18-17 15,0-1 1,-35 1 0,17 52-1,18 0 1,-35 18-1,17 0 1,0 18 15,18 0-15,0-1 0,53 71 15,-53-52-31,53-1 15,53 18 1,-71-35 0,1-1-1,-19 18 1,1 1 0,-18 17-1,0-36 1,-18 19-1,-17-19 1,-18-17 0,35 18-1,-70-18 1,18 0 0,-36 0-1,88 0 1</inkml:trace>
  <inkml:trace contextRef="#ctx0" brushRef="#br0" timeOffset="57331.25">25294 2452 0,'0'17'63,"0"36"-48,0 0-15,0 35 16,0 36-1,0-36-15,0 106 16,0-88 0,0-18-1,18-35 1,-18-71 125,0-70-141,0-35 15,0-1 1,0 36-16,-18-124 15,18 54 1,0-54 0,18 124-1,17 53 1,0-1 0,1 1-1,69 0 16,37-18-15,34 0 0,-158 53-1,35 18 32,-1 52-47,1-17 16,36 88-1,-19-17 1,-17 34 0,0-17-1,-18 53 1,0-88 0,-17-35-1,-18-53 16,0-1-15,0 1 0,0-1-1</inkml:trace>
  <inkml:trace contextRef="#ctx0" brushRef="#br0" timeOffset="57993.25">25418 2805 0,'35'0'15,"-17"0"1,-1 0 0,18 0-1,18 0 1,18 0-1,52 0 1,-17 0 0,0-18-1,-53 18 1,-35 0 0</inkml:trace>
  <inkml:trace contextRef="#ctx0" brushRef="#br0" timeOffset="58752.62">26758 2452 0,'0'-35'15,"-17"35"-15,17-18 16,-18 18-16,0 0 15,-17 0 1,-18 0 0,35 0-1,1 0 1,-1 0 15,18 35-31,-17 36 31,17-18-15,0 0 0,0-1-1,0 1 1,0-17 0,17 17-1,18-18 1,1-18-1,17 1 1,35-18 0,-35 0-1,0 0 1,-18-35 0,0 35-1,0-53 16,18 0-15,-35 35 0,88-140-1</inkml:trace>
  <inkml:trace contextRef="#ctx0" brushRef="#br0" timeOffset="59433.74">27164 2240 0,'-18'0'31,"1"0"-15,-1 0-16,18 18 16,-18 35-1,18 0 1,0 17-1,0-17 1,0 18 0,18-18-1,-18-18 1,18 0 0,-1-17-1,-17-1 1,36 1 15,-19-18-15,36 0-1,35 0 1,36-18 0,-18-17-1,-71 0 1,-18 0-1,1 17 32,-18 0-47,0 1 16,18-1 0,-1 0-16</inkml:trace>
  <inkml:trace contextRef="#ctx0" brushRef="#br0" timeOffset="62599.18">26917 5574 0,'0'-18'16,"0"1"-16,-18-19 31,-17 19-31,17-1 16,-17 0-1,35 1 1,-18 17-1,-17 0 1,18 0 0,-36 0-1,-141 53 1,-18 35 0,-17-35-1,-142 88 1,177-53-1,106-17 17,53 17-17,-18 0 1,35 36 0,18-36-1,0 18 1,18-18-1,35-18 1,0 1 0,0-36-16,-18 0 15,229 54 1,1-19 0,17-70-1,-35-35 1,-106 0-1,-70 17 17,-18-17-17,-18 17 1,-17-17 0,-1-1-1,19-34 1,-19 35-1,36-54 1</inkml:trace>
  <inkml:trace contextRef="#ctx0" brushRef="#br0" timeOffset="63432.54">27182 6121 0,'0'0'0,"-89"17"31,72-17-31,-1 18 15,-17 17-15,17-17 16,18 0 0,-18-1-1,1 36 1,17 0 0,0 18-1,53-19 1,-18-16-1,0-1 17,1-17-17,-19-18 1,19 0 15,-1-36-15,35-34-1,-34-1 1,-1 54-16,0-36 16,-35 17-1,18 1 1,-18 0 0,0 17-1,-35-17 1,-18 0 15,-18-1-15,1 1-1,17 17 1,0 18 0,35 0-1,18 36 63,35 17-62,-35-36-16,36 19 16,17-19-1,105 54-15</inkml:trace>
  <inkml:trace contextRef="#ctx0" brushRef="#br0" timeOffset="64498.05">27728 5838 0,'-53'0'16,"36"0"-16,-1 0 16,18 18-1,-35 0 1,17 17 0,18 0-1,0-17 1,0 17-1,53 0 1,-35 1-16,105-1 16,-35-35-1,1 0 1,-36-88 15,-36 53-15,-17-1-1,0 19 17,0-1-17,0 53 48,18-35-48,-1 53 1,1 0-16,17-18 16,1 36-16,-1 70 15,0 0 1,-35 0 0,0-53-1,-17-35 1,17-35-1,-18-18 1,0 0 15,1 0-15,-72 0 0,54-18-1,18 18 1,-1-53-1,-17-17 1,35 52 0,0-17-16,0 0 15,53-53 1,52 17 0,-16 18-1,-72 35 1</inkml:trace>
  <inkml:trace contextRef="#ctx0" brushRef="#br0" timeOffset="72061.39">6738 1535 0,'35'0'0,"1"0"31,-19-18 0,-17-35-15,0-18 0,0 36-16,0-88 15,-35-54 1,-18 36 15,-35 18-15,-18-18-1,0 52 1,-70 1 0,52 35-1,54 36 1,34 17 0,19 0 30,-18 17-30,17 19-16,18-1 16,-35 53-16,35 53 15,35 124 1,71-18 15,17-53-15,1-18-1,17-17 1,-88-89 0,35 36-1,-18 0 1,-34-53 0,-19-18-1,1 53 1,0-52-1,-1 17 1,-52-53 47,-124-89-48</inkml:trace>
  <inkml:trace contextRef="#ctx0" brushRef="#br0" timeOffset="72411.55">6156 1870 0,'159'-36'0,"-1"-16"16,-105 52-16,141-18 16,-123 0-16,194-17 31,-89-36-16,-158 71-15,-1 0 16</inkml:trace>
  <inkml:trace contextRef="#ctx0" brushRef="#br0" timeOffset="73072.34">7285 1499 0,'-18'0'0,"1"0"16,17 18-1,0 17 1,0-17-1,0 35 1,52 53 0,-16-71-1,70 35 1,-18-34 15,-53-36-31,53 0 16,53-18-1,-52-52 1,-89-1 0,0-17-1,-53 17 1,0-35 0,-35 18-1,-36-18 1,36 53-1,17 1 1,54 52 0</inkml:trace>
  <inkml:trace contextRef="#ctx0" brushRef="#br0" timeOffset="73510.75">8008 1058 0,'18'36'16,"-1"-1"-1,19 18-15,-19-18 16,36 36-1,53 52 1,-53-52 0,0-36-1,-53 18 1,17-53 0,1 17-1,-18 1 1,0-36 15,-18-34-15,1-248-1</inkml:trace>
  <inkml:trace contextRef="#ctx0" brushRef="#br0" timeOffset="73828.58">8449 564 0,'0'0'0,"18"0"0,-1 36 31,19 34-15,34 71-1,-17 0 1,-18-35-1,1-17 1,-19-19 0,-17-35-1,0 1 1,0-19 0,0 1 15</inkml:trace>
  <inkml:trace contextRef="#ctx0" brushRef="#br0" timeOffset="75416.64">31468 1393 0,'-18'0'125,"-35"0"-93,-53 0-32,-105 36 15,-213 34 1,-158 1 0,-17-1-1,-36-17 1,264 18-1,212-53 1,124-18 0</inkml:trace>
  <inkml:trace contextRef="#ctx0" brushRef="#br0" timeOffset="75892.95">28222 1270 0,'0'0'0,"-300"123"16,195-52 0,16 17-1,54-35 1,17 0-1,18 0 1,0-18 0,0 36-1,36-1 1,-19-70-16,89 71 31,35-36-15,-17-17-1,-89-18 1</inkml:trace>
  <inkml:trace contextRef="#ctx0" brushRef="#br0" timeOffset="77009.98">20179 1976 0,'0'0'0,"-265"35"0,124 0 16,106-17-16,-18 17 15,0 0 1,35 18 0,1 0-1,17 35 16,0 1-15,88 16 0,-17-87-1,70 35 1,35-53 0,-52-18-1,-19-52 1,-16-36-1,-37 18 1,-16-53 0,-19 17-1,-17 36 1,-53-18 0,-52 18-1,-1 53 16,-35-1-31,52 36 16,-281 0 0,53 53-1,123 53 1,105-35 0,89-18-1,0 35 1,89 0-1,122 53 1,1-17 0,-36-54-1</inkml:trace>
  <inkml:trace contextRef="#ctx0" brushRef="#br0" timeOffset="77576.03">20391 2822 0,'0'18'31,"17"-1"-15,1 36-16,-1 53 15,54 124 1,35-36-1,-53-89 1,-36-69 0,-17-54 31,0 0-32,0-17 1</inkml:trace>
  <inkml:trace contextRef="#ctx0" brushRef="#br0" timeOffset="77905.52">20620 3193 0,'-18'0'31,"-17"17"-31,17 19 16,-70 34-1,53-17-15,-36 35 16,1 0 0,17-35-1,53-35 16,17-36 32,72-88-47</inkml:trace>
  <inkml:trace contextRef="#ctx0" brushRef="#br0" timeOffset="78185.97">20620 3281 0,'0'0'0,"53"35"0,0 0 16,17 1-16,177 69 31,-106-52-15,-105-35-1</inkml:trace>
  <inkml:trace contextRef="#ctx0" brushRef="#br0" timeOffset="78542.17">20796 3881 0,'0'0'0,"-35"35"0,-18 0 16,-18 18 0,1 35-1,17-35 1,35-53-1,18-18 64</inkml:trace>
  <inkml:trace contextRef="#ctx0" brushRef="#br0" timeOffset="78849.39">20849 3951 0,'53'0'15,"18"35"-15,-18-17 16,35 35-1,88 53 1,-158-89 0</inkml:trace>
  <inkml:trace contextRef="#ctx0" brushRef="#br0" timeOffset="80048.42">19879 3193 0,'0'-18'62,"0"0"-15,-35 1-47,-1-19 16,-16 1-16,-90-35 15,-16 17-15,-248-71 16,-123 1 0,-141 17-1,52 35 1,71 1 15,-70 17-15,-53 53-1,52-18 1,1 18 0,-283 0-1,636 36-15,-18-19 16,-89 1-1,-281 105 1,422-52 0,19 17-1,105-35 1,18 0 0,35 0-1,0 17 1,-18-34 15,18 34-15,0-35-1,-35 71 1,0 0 0,0 0-1,35-53 1,53-36-1</inkml:trace>
  <inkml:trace contextRef="#ctx0" brushRef="#br0" timeOffset="80475.36">10178 3210 0,'0'18'63,"0"52"-63,-18 1 15,-17 17-15,17 0 16,0-17-16,18 70 16,0-106-1,0-17 1,71-18 62,52 0-78,-17 0 16,-18-18-16,18 1 15,-17-19 1,-37-16-16,72-37 15,-71 36 1</inkml:trace>
  <inkml:trace contextRef="#ctx0" brushRef="#br0" timeOffset="81306.64">12894 1482 0,'0'0'0,"0"-53"0,0 35 15,0-35-15,0-35 32,0-53-17,-18 53 1,-52-36 0,-54-52-1,89 141-15,-88-107 16,-1 72-1,36-1 1,35 71 0,35 36 62,-35 105-78,36-53 15,-18 124-15,17 35 32,36 141-17,123-36 1,53-87 0,0-106-1,-53-71 1</inkml:trace>
  <inkml:trace contextRef="#ctx0" brushRef="#br0" timeOffset="81586.39">12541 2152 0,'0'0'0,"36"-18"16,-19 1 0,160-36-1,69-18 1,-104 54 0,-125 17-1</inkml:trace>
  <inkml:trace contextRef="#ctx0" brushRef="#br0" timeOffset="82056.47">13370 1782 0,'0'17'31,"-17"18"-15,17 1-16,0 34 16,35-17-1,18 18 1,35-18-1,-17-53 17,17 0-17,-35-53 1,0-18 0,-18 18-1,-35 0 1,0 0-1,-35 1 1,17 16 0,-17 19-16</inkml:trace>
  <inkml:trace contextRef="#ctx0" brushRef="#br0" timeOffset="82392.33">14111 1535 0,'0'52'32,"0"-16"-17,0-1 1,0 18-16,0 18 16,0-36-1,35-18 1,-35 1-1,0-53 32,36-36-31</inkml:trace>
  <inkml:trace contextRef="#ctx0" brushRef="#br0" timeOffset="82672.7">14217 1288 0,'0'53'32,"0"-18"-32,0-18 15,35 19-15,0 52 16,18 18-1,-35-71 1,0 0 15,-1-17-15</inkml:trace>
  <inkml:trace contextRef="#ctx0" brushRef="#br0" timeOffset="82956.33">14570 1217 0,'17'35'31,"-17"1"-16,0 17-15,18-1 32,0 1-17,-18 0 1,0-35 0,0 0-1,0 17 1</inkml:trace>
  <inkml:trace contextRef="#ctx0" brushRef="#br0" timeOffset="84514.61">25259 2910 0,'-35'0'63,"17"0"-48,-53 18 1,-158 35-16,-159 53 15,18-18 1,-142 0 15,159-35-15,230-35 0</inkml:trace>
  <inkml:trace contextRef="#ctx0" brushRef="#br0" timeOffset="85065.97">23107 3104 0,'-18'0'32,"-35"18"-17,-17 35-15,52-35 16,-158 70 0,35 18-1,105-89 1,72 1 46,-36 0-46,70 34 0,89 19-1,0 35 1,35-71-1,17-17 1,-140-18 0,-36 0-1</inkml:trace>
  <inkml:trace contextRef="#ctx0" brushRef="#br0" timeOffset="86021.84">17921 776 0,'-18'0'32,"18"18"-32,-17-1 15,17 1 1,-18-18-1,1 0 1,-1 0 0,-17 35-1,-1-17 1,1 17 0,17-35-1,-17 71 1,0-1-1,0 1-15,17-18 16,18 53 0,18-36 15,35 18-15,-1-70-1,19 0 1,70-18-1,0-18 1,194-141 0,-194 106-1,159-211 1</inkml:trace>
  <inkml:trace contextRef="#ctx0" brushRef="#br0" timeOffset="86622.06">18274 847 0,'0'0'0,"0"17"15,-18 1 1,1-18-16,17 18 15,0 34 1,0 1 0,17 36-1,36-54 1,35 18 0,-70-36-16,35-17 15,0 0 1,17-17-1,36-89 1,-106 53 0,0-18 15,0 36-15,-17 0-1,-19 0 1,-52-1-1,18 36 1,-19 0 0,72 0-1,34 36 48,54-1-63,-36-17 15,124-1 1,0-17 0</inkml:trace>
  <inkml:trace contextRef="#ctx0" brushRef="#br0" timeOffset="87339.25">19121 723 0,'0'0'0,"-18"35"15,0-35 1,1 36-16,-1-1 15,-17 0 1,35 53 0,0-70-1,0 17 17,17-35-17,36 0 1,194-88-1,-159 0 1,-70 53 0,-18 52 77,18 1-77,-1 17-16,1 18 16,0-35-16,-1 105 31,-17 54-15,0-19-1,-70-34 1,-54-36-1,36-53 1,53-35 0,-18-17-1,-35-107 1,52-17 0,36 71-1,141-107 1,142 18-1</inkml:trace>
  <inkml:trace contextRef="#ctx0" brushRef="#br0" timeOffset="87955.08">19826 688 0,'0'18'31,"0"17"-15,0 0-16,0 71 15,18-53 1,-18-36 0,0-87 62,0 17-63,0 18-15,0-18 16,0 18-16,17 35 16,-17-18-1,18 18 17,0 0-17,35 18 1,-1 17-1,19 0 1,-53-17 0,-18-1-1,17-17 17</inkml:trace>
  <inkml:trace contextRef="#ctx0" brushRef="#br0" timeOffset="88257.27">20285 617 0,'0'18'16,"0"0"-1,17 17-15,-17 0 16,18-17 0,-18 52-1,0-52 1,18 0-1,-18-36 1,-18-17 0,-17-1-1</inkml:trace>
  <inkml:trace contextRef="#ctx0" brushRef="#br0" timeOffset="88426.17">20179 512 0</inkml:trace>
  <inkml:trace contextRef="#ctx0" brushRef="#br0" timeOffset="89421.4">20338 582 0,'0'18'16,"17"-18"-16,-17 35 15,0-17 1,18 17-16,-18 18 16,0-36-1,0-69 48,0-1-48,0 0-15,0 17 16,0 1 0,0 18-1,18-1 63,-1 18-62,18 0-16,-17 0 16,-18 18 62,0 34-63,0-16-15,0-19 16,0 54-16,0-36 16,0 0-1,0 18 1,0-70 62,18 17-31,17 0-31,-17 17-1,-1 19 1,-17-19-1,18 36 1,-18 53 0,-88 0-1,52-88-15,1 34 16,-71 1 0,106-35-1,-17-36 16,-1 1-15,18-107 0,159-35-1,-53 107 1,-36-37 0</inkml:trace>
  <inkml:trace contextRef="#ctx0" brushRef="#br0" timeOffset="89926.36">20902 547 0,'-18'0'15,"-52"17"-15,35 54 16,-1-36 0,19 36-1,-1-18 1,124-89 46,-36-16-62,36-1 16,-70 0 0,-1 0-1,-35 88 63,0-17-62,0-1 0</inkml:trace>
  <inkml:trace contextRef="#ctx0" brushRef="#br0" timeOffset="90155.18">21131 423 0,'0'36'16,"0"-1"-16,0 0 16,0-17-16,0 17 15,0 18 1,0 0-1,-17-18 1,-19-17 0,19-1-1,-71-17 17</inkml:trace>
  <inkml:trace contextRef="#ctx0" brushRef="#br0" timeOffset="90405.26">20973 582 0,'0'0'0,"35"-18"0,0 18 16,36 0-1,-36-17 1,0-1-1</inkml:trace>
  <inkml:trace contextRef="#ctx0" brushRef="#br0" timeOffset="101687.26">16669 5838 0,'0'36'110,"17"34"-95,1 1-15,0-1 16,-1 1-16,1 17 16,0-17-1,17 87 1,18 36 0,-36-141-1,-17-35 1,0 0-1,0-1 1,0-34 62,0-19-78,-17-52 16,-1 35-16,-35-53 15,18-52 1,-53-72 0,17-34-1,54 176 1,17 35 0,0 0-1,0 0 1,88 0-1,70 0 1,89 18 0,36-1-1,-178 36 1,-69 0 0,17 53-1,35 0 1,18 53-1,0 18 17,-18-1-17,-71-70-15,54 106 16,-18-18 0,0 35-1,-36-70 1,1-35-1,-18-36 1,0-17 0,0 17 15,-53-35 16</inkml:trace>
  <inkml:trace contextRef="#ctx0" brushRef="#br0" timeOffset="102057.18">16510 6315 0,'71'-18'0,"-142"36"0,265-36 0,-123 18 16,17-18-1,71 1 1,-36-1-1,-35 18 17,53-17-17,-88 17 1,-18 0 0,-17 0-1</inkml:trace>
  <inkml:trace contextRef="#ctx0" brushRef="#br0" timeOffset="102664.61">18591 5891 0,'0'0'0,"-211"-17"31,158 17-31,35 0 16,-17 35 0,0-17-1,-18 52 1,53-52-1,0 17 1,0 18 0,35 35 15,0-70-31,106 88 16,0-53-1,36-18 1,-89-35-1,18 0 1,53-53 0,-36-53-1,-35-35 1,-70 106 0</inkml:trace>
  <inkml:trace contextRef="#ctx0" brushRef="#br0" timeOffset="103015.23">18962 5786 0,'0'0'0,"-71"35"31,54-35-31,-1 35 15,18 18 1,0 0 0,18 35-1,70 0 1,-35-17 0,88 17-1,18-70 1,-89-18-1,-52 0-15,70-88 32,-70 52-17,70-140 1</inkml:trace>
  <inkml:trace contextRef="#ctx0" brushRef="#br0" timeOffset="103564.6">19526 5856 0,'18'0'47,"0"0"-32,-1 18 1,-17-54 47,0 19-32,-17 17-16,-19 0 17,-17 53-32,18-18 15,17 0-15,18-17 16,-17 0 0,17 34-1,53 1 1,53 0-1,35-17 17,-88-36-17,-18 0 1,-18-36 0,19-52-1,-19 35 1</inkml:trace>
  <inkml:trace contextRef="#ctx0" brushRef="#br0" timeOffset="103881.74">19897 5768 0,'17'53'47,"1"-36"-47,-18 19 15,0 17-15,18-36 16,-1 1 0,1 35-1,-18-18 1,0-53 46,0-34-46,17-19 0,19-52-16</inkml:trace>
  <inkml:trace contextRef="#ctx0" brushRef="#br0" timeOffset="104114.43">20108 5697 0,'18'0'15,"-36"0"-15,107 18 16,-72 17-1,1-35 1,-1 36-16,19 16 31,-1 1-15,-17-17 0,-1-36-1,-17-18 16,18-53-15,0-70-16</inkml:trace>
  <inkml:trace contextRef="#ctx0" brushRef="#br0" timeOffset="104376.34">20408 5362 0,'18'0'0,"-1"18"16,-17 35-16,18 0 16,0-36-1,35 124 1,-36-35 0,19 53-1,-19-88 1,1-36-1,-53-194 32</inkml:trace>
  <inkml:trace contextRef="#ctx0" brushRef="#br0" timeOffset="104814.42">20761 5503 0,'0'18'31,"0"0"0,-18-18-31,1 17 16,-19 1 0,-17-18-1,-17 18-15</inkml:trace>
  <inkml:trace contextRef="#ctx0" brushRef="#br0" timeOffset="105263.13">20302 5644 0,'36'0'109,"-1"0"-93,35 0-16,1 18 16,-18-18-16,-18 0 15,18 0 1,0 0 0</inkml:trace>
  <inkml:trace contextRef="#ctx0" brushRef="#br0" timeOffset="106217.51">20955 5415 0,'0'88'62,"18"-17"-46,17-1-16,0-17 15,18 53-15,0-71 16,70 107 0,36-54-1,0-53 1,-18-35-1,0-53 1,-35-70 0,-88-18-1,-18 17 17,-36 1-17,1 87-15,0-34 16,-53-1-1,52 54 1</inkml:trace>
  <inkml:trace contextRef="#ctx0" brushRef="#br0" timeOffset="107046.11">22137 5380 0,'17'0'16,"-17"17"-1,53 19-15,0 17 16,0-18-16,-35 0 15,70 18 1,-70-53 0,-18-35 62,-36 17-78,19-35 15,-1 18-15,18 0 16,18 35 47,17 0-48,-17 0-15,-1 0 16,1 0-1,-18 17 1,35-17-16,18 0 16,53-35-1,-71-53 17,-35 70-17,0 1 1,-17-1-1,-72 18 1,-87 18 0,141 35-1,17-18 1,18 0 0,0 36-1,71-1 1,52 1-1,18-36 1,-70-35 0,-18 0-1</inkml:trace>
  <inkml:trace contextRef="#ctx0" brushRef="#br0" timeOffset="107792.9">17621 7320 0,'53'0'47,"71"0"-47,34 0 15,1 18 1,194 35-1,-71 17 1,-211-34 0,35 69-1,-54-34 1,1 35 0,18 17-1,-18-70 1,-36-18-1,-52-35 48,-18 0-47</inkml:trace>
  <inkml:trace contextRef="#ctx0" brushRef="#br0" timeOffset="108455.99">17798 7955 0,'17'0'31,"1"0"-31,35 0 16,0 35-16,17-17 16,142 53-1,35 34 17,-159-87-17,-53 0 1,18 17-1,35-17 1,-70-18 0,0 17-1,35-17 1,53 18 0,-36-18-1,-35 18 1,1-18-1,-19 0 1,1 0-16,0 0 31,-1 0-15,54 0 0,123-53-1,-35 0 1,-36-35-1,-88 17 1,-17-53 0,-18 107-1,0-1 17</inkml:trace>
  <inkml:trace contextRef="#ctx0" brushRef="#br0" timeOffset="109496.15">20567 9419 0,'0'0'0,"-18"-35"15,1 17 1,-1-17-1,-53 0 1,-34 17 0,-125 18-1,124 0 1,-17 53 0,88 0-1,-1 53 1,36-18-1,0-18 1,53 72 0,18-54-1,-1-53 1,54 0 0,-89-17 15,106-18-16,-70-18 1,17-70 0,-35-53-1,-35 0 1,-18-35 0,-106-54-1,-53-34 1,71 140-1,53 54 1,17 34 0,36 89 62,35 35-63,-18-17-15,18 0 16,0 17-16,35-18 16,53 89-1,-18-53 1,-17-36 0,-53-52-1,-18-18 1,1 0-1,-19 0 1,19-53-16</inkml:trace>
  <inkml:trace contextRef="#ctx0" brushRef="#br0" timeOffset="110144.19">20832 8978 0,'0'0'0,"-89"18"31,72-1-31,-1 1 0,0 17 16,18 54 0,0-54-16,18 53 15,53 0 1,34 0 15,1-35-15,-70-53-1,-19-17 17,18-124-17,-17 70 1,-18 36 0,0-18-1,18 53 79,-1 17-94,1 1 16,0 17-1,-1-17-15,1 0 16,17 17-1,-17-17 1,17-18 0,53-124-1</inkml:trace>
  <inkml:trace contextRef="#ctx0" brushRef="#br0" timeOffset="110444.34">21572 8414 0,'0'17'15,"0"1"-15,0 17 16,18 18-16,17 0 16,1-18-16,34 89 31,1-18-16,-71-53 1,17 17 0,-17-35-1,0 1 1,-35-19 0,-18-17-1,-70-35-15</inkml:trace>
  <inkml:trace contextRef="#ctx0" brushRef="#br0" timeOffset="110678.31">21149 8731 0,'35'0'15,"18"0"1,18 0-1,17 0-15,35 0 16,-17 0 0,-35 0-1,-36 0 1,0 0 0,301-70-1</inkml:trace>
  <inkml:trace contextRef="#ctx0" brushRef="#br0" timeOffset="111260.8">22260 8484 0,'-88'0'15,"35"0"-15,36 36 16,-19-19 0,1 18-16,0 1 15,17 17 1,18 0 0,0-18-1,0-17 1,35-1-1,-17-17 17,17 0-32,18-53 15,0 0 1,-35 53 125,-1 0-126,1 36 1,0-36-16,-1 0 15</inkml:trace>
  <inkml:trace contextRef="#ctx0" brushRef="#br0" timeOffset="113644.85">22454 9807 0,'-17'0'16,"17"18"78,0 52-79,35-17-15,-17-17 16,-18 17-1,17-18 1,-17-53 31,-35-70-47,0 17 16,-1-87-1,1 87-15,-35-105 16,52 70-1,0 53 1,18 35 0,18 18 31,70 18-47,36 53 31,-19-1-16,-34 1 1,-18-18 0,-35-36-16,-18 1 15,0-53 48,0-1-48,0-17-15,0-17 16,0 17 0,35 18-1,0 35 1,0 0 0,1 0-1,-19 17 16,36 1-15,-35-18 0,-1 0-16,72-71 31,-72 36-31,-17 0 16,0 17-1,-17 18 16,-1 0-15,-17 0 0,35 18 15,0-1-15,0 1-16,35-18 15,53 35 16,-53-35-15,-17 0 0,17-53-16,-35 36 31</inkml:trace>
  <inkml:trace contextRef="#ctx0" brushRef="#br0" timeOffset="114992.13">18097 11836 0,'-17'0'94,"-18"17"-78,17 19-16,-35 34 15,35-35-15,-35 36 16,36-36-1,-18 71 1,17 0 0,18 70-1,123 18 1,-34-105-16,210 34 16,248 36-1,88-142 1,-35-34-1,-283-142 1,-246 36 0,-71 34-1,-35 1 1,-71 18 0,-35-1 15,17 18-16,18 35 1,89 18 0,-1 0 93,1 18-93,-36 53-1,35-18-15,-17 17 16,17-35-16,18 71 16,0 0-1,53-53 1,-18-35 15,89-18-15,-1-141-1,-70 35 1,-35-53 0,-71 88-1,0 18 1,18 36-1</inkml:trace>
  <inkml:trace contextRef="#ctx0" brushRef="#br0" timeOffset="115342.26">20055 12224 0,'0'0'16,"0"35"15,71 18-31,0-35 16,34-1-1,1-17 1,-71-17 0,1-1-1,-36 0 1</inkml:trace>
  <inkml:trace contextRef="#ctx0" brushRef="#br0" timeOffset="115443.12">20479 12294 0,'-88'194'16,"88"-70"0,17-71-1,124 53-15</inkml:trace>
  <inkml:trace contextRef="#ctx0" brushRef="#br0" timeOffset="115893.81">20937 13494 0,'0'0'16,"53"106"-16,0-54 15,18 54 1,-18-53-1,0-17-15,52 34 16,-16-17 0,140 18-1,71-54 1,35-87 0,-159-1-1,-88 18 16,-88 36-15,0-1 0</inkml:trace>
  <inkml:trace contextRef="#ctx0" brushRef="#br0" timeOffset="116541.36">22454 14129 0,'0'0'0,"494"423"15,-317-317-15,17 17 16,35-17 0,-194-88-1,-35-36 63,-17 18-62,-1-17-16,18-1 16,-18 18-16,1 0 15,34 0 79,-17 18-94,18-18 31,0 0-15,-1 0-1,-17-18 32,18-17-47,35-36 16,-18-35 0</inkml:trace>
  <inkml:trace contextRef="#ctx0" brushRef="#br0" timeOffset="117206.39">24324 9772 0,'0'-18'16,"35"-35"0,71-17-16,53-18 15,-36 35 1,18-18-16,-70 36 15,17-18 1,-70 53 0</inkml:trace>
  <inkml:trace contextRef="#ctx0" brushRef="#br0" timeOffset="117907.4">26723 8114 0,'-18'0'31,"-17"35"-15,17-17-16,-17 35 15,17 0-15,1 52 16,52 37 15,89-1-15,52-106-1,18-35 1,-53-53 0,-106 18-1,-17-1-15,-18-16 16,0-19-1,-35 0 1,-106-17 0,-18 18-1,-159 34 1,124 36 0,124 0-1,52 0 16,0 18-15,18 0 0,0-1-1,0 54 1</inkml:trace>
  <inkml:trace contextRef="#ctx0" brushRef="#br0" timeOffset="118241.29">26599 9278 0,'0'18'31,"0"17"-31,0 53 16,0 0-1,0 89 1,0-36 0,0-35-1,0-71 1,36-53 15,246-405-31</inkml:trace>
  <inkml:trace contextRef="#ctx0" brushRef="#br0" timeOffset="118499.2">27058 9296 0,'-35'0'31,"-36"53"-15,-35 17 0,-88 71-1,-53 71 1,53-89 0,18 1-1,141-106 1</inkml:trace>
  <inkml:trace contextRef="#ctx0" brushRef="#br0" timeOffset="118943.58">26547 9754 0,'0'0'0,"123"0"16,-105 0 0,35 18-1,-18 52 1,35-17 0,-34 18-1,-72-71 16,-34 18-15,-124 105 0,35 1-1,71-36 1,53-35 0,17-36-1,18 19 1,-18-19-1</inkml:trace>
  <inkml:trace contextRef="#ctx0" brushRef="#br0" timeOffset="119697.24">26388 14305 0,'17'-18'79,"54"18"-64,105-17-15,1-1 16,70-35-16,617-88 15,-352 35 1,-230 18 15,-229 71-15</inkml:trace>
  <inkml:trace contextRef="#ctx0" brushRef="#br0" timeOffset="120307.25">29016 12965 0,'0'0'0,"-265"88"16,212-18 0,18-17-16,-18 88 15,53 0 1,0-105 0,36 34-1,16-34-15,1-36 16,0 17-1,53-34 17,-18-54-17,-70-17 1,-18-36 0,-18 36-1,-52 35 1,-212-53-1,35 53 1,88 71 0,88 35-1,54 88 1,17-35 0,176 141-1</inkml:trace>
  <inkml:trace contextRef="#ctx0" brushRef="#br0" timeOffset="120623.63">28910 14005 0,'0'0'0,"-18"88"0,1-35 15,-1-35-15,18 53 16,-17 17 0,-1 106-1,0-71 1,18 18 0,0-123-1,0-53 16,0-71-15,36-141 0</inkml:trace>
  <inkml:trace contextRef="#ctx0" brushRef="#br0" timeOffset="121231.4">28840 14358 0,'0'35'16,"-36"1"-1,-17 34-15,0-35 16,-17 54 0,-1-1-1,54-71 1,17 1 0,35-18 77,88 0-77,-52 0-16,123-18 16,88-34-16,-176 52 15,0-36 1,-159 107 46,0-36-46,18-17-16,0 35 16,17-36-1,0 1-15,1 0 16,-36 17-1,0 18 1,0 17 15,35-34-15,18-89 31,18-53-32,70-53 1,177-247-16</inkml:trace>
  <inkml:trace contextRef="#ctx0" brushRef="#br0" timeOffset="122096.43">27252 9931 0,'18'0'47,"105"-18"-47,18-17 15,71-1-15,35-16 16,-71-1-1,18 0 1,-141 35 0,-53 0 46,36 1-46,-19-1-16,-17 1 15,18 17 1</inkml:trace>
  <inkml:trace contextRef="#ctx0" brushRef="#br0" timeOffset="122505.25">28099 9155 0,'35'17'16,"88"36"0,54 18-16,-18-1 15,35 1-15,-124-18 16,54 17-1,-124-52 1,0 35 15,0-36-31,-212 160 16,-141-1 0,124-70-1,70 0 1,194-159 31</inkml:trace>
  <inkml:trace contextRef="#ctx0" brushRef="#br0" timeOffset="123172.57">30797 7426 0,'0'159'16,"0"-18"-16,53 35 16,0 18-16,18-17 15,-1 34 1,107 195-1,-71-230 1,-36-35 0,-87-158 46,-19-36-46,-34-18-16,-18-34 15,-1-37-15,-87-122 16,70-18 0,88 158 15,18-17-15,18 70-1,53 19 1,123-1-1,35 35 1,-70 18 0,-106 88-1,-36 53 1,-17 36 0,-176 228-1,-18-140 1,-53-89-1,71-105 1,123-53 0,35-18 15,0-71-15,18 53-16</inkml:trace>
  <inkml:trace contextRef="#ctx0" brushRef="#br0" timeOffset="124072.26">31821 8431 0,'52'124'15,"-34"-54"-15,17-34 16,-17 17-16,0 0 16,-18-124 93,0 18-109,0 0 16,0 18-16,0 17 15,17 18 32,19 0-31,-19 18-16,36-1 15,-35-17-15,-1 0 16,1-17 62,0-18-62,-18 17-16,0 0 15,0 1-15,-53 34 32,17 36-17,-52 88 1,53 0 0,17-17-1,1-36 1,-71 141-1,-195 301 1,-263 598 0,334-351 15,71 299-15,0-247-1,17-230 1,-17-281-1,70-230 1,36-88 0,18 0-1,-1-18 1,-17-52 0,17 35-1,18-18 1</inkml:trace>
  <inkml:trace contextRef="#ctx0" brushRef="#br0" timeOffset="124717.18">29774 14129 0,'0'-18'0,"0"0"16,36 1-1,-19-1-15,213-105 16,87-18-1,-35-1 1,-17 19 0,-177 70 15</inkml:trace>
  <inkml:trace contextRef="#ctx0" brushRef="#br0" timeOffset="125103.76">30621 13300 0,'53'0'0,"-18"0"16,283-18-1,-36-17 1,-264 35-1,-18 17 32,-71 36-47,-35 0 16,-282 106 0,71-18-1,158-53-15,124-52 16</inkml:trace>
  <inkml:trace contextRef="#ctx0" brushRef="#br0" timeOffset="125754.27">31803 12894 0,'0'53'16,"18"17"-16,-18-17 15,17 18-15,18 70 16,-35 35-1,18-52 1,-18-106 0,-70-107 62,-1 1-78,36-18 15,-1 36 1,-34-71-16,52 88 16,1-177-1,17 72 1,53 52 0,17 35-1,-35 54 1,-17 34-1,123 89 1,-70 35 0,-36-17-1,-35-1 17,-71-35-17,-87 54 1,69-54-1,19-35 1</inkml:trace>
  <inkml:trace contextRef="#ctx0" brushRef="#br0" timeOffset="126038.17">32350 12912 0,'17'0'47,"1"0"-47,0 0 16,17 17-1,0-17 1,230 0 0,-1-106-1,-211 54 1,-35 16 0</inkml:trace>
  <inkml:trace contextRef="#ctx0" brushRef="#br0" timeOffset="138659.24">2364 5098 0</inkml:trace>
  <inkml:trace contextRef="#ctx0" brushRef="#br1" timeOffset="144561.62">141 1658 0,'0'35'78,"18"36"-78,-1-18 16,19 35 0,-19-17-16,36 52 0,18 71 31,-36-18-15,0-34-1,-17-107 1,-18-70 62,-18-71-62,-17-35-16,17-1 15,-17 19-15,35-53 16,0-36-1,18 0 1,17 89 0,0 70-1,1 18 1,-1 17-16,0-35 16,0 35-1,-17 18 1,35 18-1,53 88 1,17 53 0,54 17-1,-89-70 1,0 70 0,-35-88-1,0 71 1,-35-53-1,-1-35 1,-17-18 0,0-18 15</inkml:trace>
  <inkml:trace contextRef="#ctx0" brushRef="#br1" timeOffset="144913.04">564 2134 0,'18'0'47,"17"-17"-32,18-19 1,106-52-1,-53 18 1,0-1 0,-36-17-1,-34 70 1,16-70-16</inkml:trace>
  <inkml:trace contextRef="#ctx0" brushRef="#br1" timeOffset="145217.47">1270 1464 0,'18'71'16,"17"-19"-1,-35 1-15,35 18 16,0 70 0,1 18-1,-1 17 1,-17-70 0,-18-53-1</inkml:trace>
  <inkml:trace contextRef="#ctx0" brushRef="#br1" timeOffset="145461.97">1182 1976 0,'0'-36'0,"35"-17"16,-17 53-16,52-88 15,71 18 1,-17-19 0,-18-16-1,-53 52 1,17-71-16</inkml:trace>
  <inkml:trace contextRef="#ctx0" brushRef="#br1" timeOffset="145728.41">1799 1235 0,'0'17'31,"18"36"-31,17 35 15,-17-35 1,17 36 0,-17 52-1,-1-71-15,-17 54 16,0-54 0,-35-52-1,0-18 1,-53 0-1,35 0 1</inkml:trace>
  <inkml:trace contextRef="#ctx0" brushRef="#br1" timeOffset="145897.29">1499 1870 0,'18'-71'0,"17"36"15,71-18-15,53-18 16,-71 54 0,141-71-1,-158 70-15,-36 18 16</inkml:trace>
  <inkml:trace contextRef="#ctx0" brushRef="#br1" timeOffset="146112.1">2240 1517 0,'18'-18'32,"-1"18"-17,-17-17-15,36-1 16,-1 0-1,18-17 1,35-88 0</inkml:trace>
  <inkml:trace contextRef="#ctx0" brushRef="#br1" timeOffset="146378.4">2275 1305 0,'0'0'16,"-35"18"-16,17 17 15,1-17 1,17-1-16,0 19 16,0 17-1,17-36 17,19 19-17,-1-36 1,-17 0-1,52 0 1,-52-53 0,35-88-1</inkml:trace>
  <inkml:trace contextRef="#ctx0" brushRef="#br1" timeOffset="146802.29">2452 1305 0,'17'0'32,"1"0"-32,0 53 0,35 18 15,-36-18 1,-17-106 62,0 0-62,18-18-16,0 54 15,-18-1 1,17 18 0,1-18-16,-1 18 15,54-17 1,-36 17-1,-17 35 1,0-35-16,17 71 16,0-36 15,-17-18 0</inkml:trace>
  <inkml:trace contextRef="#ctx0" brushRef="#br1" timeOffset="148394.21">370 4727 0,'0'18'47,"0"70"-47,53 36 16,-35-36-16,0 18 15,-1 17-15,19 124 16,-1-53 0,-18-159-1,-17-17 1,18-36 62,-18-17-78,18-53 16,52-212-1</inkml:trace>
  <inkml:trace contextRef="#ctx0" brushRef="#br1" timeOffset="148744.1">829 4269 0,'18'35'47,"-1"18"-47,19 17 15,16 71 1,1 18 0,18 35-1,-18-53 1,-18 0 0,-17-35-1,-18-35 1,0-54-1</inkml:trace>
  <inkml:trace contextRef="#ctx0" brushRef="#br1" timeOffset="149127.29">653 5309 0,'0'-17'31,"0"-1"-15,17 18 15,1 0-31,0-18 16,17 1-16,71-36 16,-1 18-1,72-18 1,-71 0-1,-36 17 1,-70 19 0</inkml:trace>
  <inkml:trace contextRef="#ctx0" brushRef="#br1" timeOffset="149595.1">1676 4815 0,'0'0'0,"53"-17"16,-36-1-16,1 18 15,0 0 16,-1 0 1,1-18-17,-1 1-15,72-18 16,34-18 0,-35 0 15,-35 0-16,-35 53-15</inkml:trace>
  <inkml:trace contextRef="#ctx0" brushRef="#br1" timeOffset="150828.31">741 7232 0,'0'35'63,"0"36"-63,0-18 15,0 35-15,0 18 16,0 17-16,35 1 16,-17-89 15,-1-35 63,-17-18-79,0-70-15,0-35 16,0-1-16,-35-17 15,17-71 1,18 142 0,36 105 46,17 18-62,-18-18 16,-17 1-1,17-1 1,-18-35 0,1 0-1,0 0 1,-18-18 0,35-88-1,18 36 1,-53 52-1,18 18 48,-1 0-63,1 0 16,35-35-16,-18 17 15,71-70 16</inkml:trace>
  <inkml:trace contextRef="#ctx0" brushRef="#br1" timeOffset="151110.59">1358 6844 0,'0'-18'0,"18"18"16,-1 0-16,1 0 16,0 0-1,17 0-15,-17 18 16,123-18 0,-53 0 15,-35-53-16,17 0 1,-52 35 0</inkml:trace>
  <inkml:trace contextRef="#ctx0" brushRef="#br1" timeOffset="152609.14">670 9701 0,'18'0'0,"-53"0"140,-1 18-140,1 17 16,0 1-16,0-1 15,-1 18 1,54 0 78,35-18-79,0 18-15,0 0 16,17 0 0,54 53-1,-36-18 1,-71-53 0,-17-17-1,0-1 1,-35 36-1,-53-35 1,0 17 0,-18-17-1,88-18 1,1 0 0,-1-18-1,18 0 1,0 1 15</inkml:trace>
  <inkml:trace contextRef="#ctx0" brushRef="#br1" timeOffset="153185.06">1164 9895 0,'-17'0'47,"-19"18"-47,19-18 16,-19 53-16,19-35 15,-19 52 1,36-17 0,0-35-1,0-1 1,18-17-1,0 0 1,52-88 0,89-18-1,-124 53 1,-17 53 93,17 18-77,-17-18-32,-1 0 15</inkml:trace>
  <inkml:trace contextRef="#ctx0" brushRef="#br1" timeOffset="153558.76">1640 9472 0,'0'35'47,"18"-35"-32,0 36-15,-1-1 16,19 0 0,-1 0-1,-17-35 1,-18 18 15,17-18-15,1 35-1,-18 36 1,0-53 0,0 105-1</inkml:trace>
  <inkml:trace contextRef="#ctx0" brushRef="#br1" timeOffset="156973.1">600 12224 0,'0'17'31,"0"36"-15,0 18-16,0 52 16,0-34-1,0 140 1,0 35 0,0 124-1,-18-88 1,0-88-16,18 105 15,0-175 1,-17-107 0,-1-35 62,-70-124-63,0-17-15,-71-176 32,53 35-17,71 158-15,0-35 16,17-35 0,36-35-1,17 176 1,0 18-1,36 35 1,70 0 0,0 0-1,-53 35 1,-70 0 0,17 36-1,-17-1 1,-18 89-1,-36-18 17,-52-17-17,-88 52 1,141-105 0,17-71-1</inkml:trace>
  <inkml:trace contextRef="#ctx0" brushRef="#br1" timeOffset="157590.49">1076 13370 0,'0'18'31,"18"17"-31,-18 18 15,17 0-15,-17-35 16,18 35 0,0-36-1,-18-34 32,0-36-31,-18 0-16,18 0 15,0 35 1,18 18 47,-1 0-63,18 0 15,1 0 1,17 0-1,-18 0 1,-17-17 0,34-19-1,-34 19 1,0-1 0,-18-17-1,17 17 1,-17-17-1</inkml:trace>
  <inkml:trace contextRef="#ctx0" brushRef="#br1" timeOffset="157856.41">1446 13159 0,'18'0'94,"0"0"-79</inkml:trace>
  <inkml:trace contextRef="#ctx0" brushRef="#br2" timeOffset="162747.23">1023 2910 0,'35'18'47,"-17"0"-31,17 17-16,18 18 15,-18-35-15,18 17 16,18 35-1,-18-17 1,-18-17 0,18-19-1,-53-87 48,0-1-48,0-141 1,0 159 0,0 18-16,0-53 15</inkml:trace>
  <inkml:trace contextRef="#ctx0" brushRef="#br2" timeOffset="163510.31">1905 2699 0,'-159'-36'31,"89"36"-15,-71 53-1,88-17 1,35 34-1,18 1 1,0-1 0,71 54-1,17-54 17,53-34-17,-35-54 1,-89-53-1,-17 1 1,0 17 0,0 0-1,0 35 1,36 54 140,-19-19-140,-17 1-16,36 17 15,-1 1-15,0-1 16,-17-18 0</inkml:trace>
  <inkml:trace contextRef="#ctx0" brushRef="#br2" timeOffset="163838.04">1993 2769 0,'0'18'32,"18"-18"-32,-1 35 15,19 0-15,-19 1 16,36 52-1,-35-70 1,-18-36 31,0 0-47,0-70 16,0-35-1,0 17 1,0 53-1</inkml:trace>
  <inkml:trace contextRef="#ctx0" brushRef="#br2" timeOffset="164145.06">2364 2593 0,'17'18'31,"1"-1"-31,0 1 16,-18 17-16,17 0 15,1-17 1,-18 0-16,17-18 15,-34-53 32,-18-18-31</inkml:trace>
  <inkml:trace contextRef="#ctx0" brushRef="#br2" timeOffset="164319.51">2205 2275 0,'0'-17'16</inkml:trace>
  <inkml:trace contextRef="#ctx0" brushRef="#br2" timeOffset="164922.14">2663 2487 0,'-17'0'47,"17"18"-47,-18 17 15,18 18 1,-17-35-16,17 70 15,0-35 1,0-18 0,0 0-1,17-17 17,36-1-17,18 1 1,-1-71-1,-35-70 1,-35 70 0,-35-18-1,-35 18 1,-89-70 0,71 105-1,70 18 1,18 18 15,0 0-31,0-1 16,0 1-1,0-1 1,53-17 0</inkml:trace>
  <inkml:trace contextRef="#ctx0" brushRef="#br2" timeOffset="165253.37">2716 2469 0,'18'0'15,"0"0"-15,-1 0 16,1 18-16,17 0 15,36 17 1,52-35 0,-70 0-16,35-35 15,-88-71 17,-17 18-17,-54-36 1,54 107-1</inkml:trace>
  <inkml:trace contextRef="#ctx0" brushRef="#br2" timeOffset="165670.91">3298 2046 0,'0'0'0,"-105"88"0,69-70 15,19 17 1,17-17 15,0 17-15,88 0-1,0 18 1,-17-17 0,-71-19-1,0 19 1,-89 52-1,19-35 1,-89 52 0,53 19-1,53-89-15,36-17 32,-89 52-32</inkml:trace>
  <inkml:trace contextRef="#ctx0" brushRef="#br2" timeOffset="166486.4">1358 5786 0,'0'17'47,"0"36"-47,35-18 15,-17 1-15,0-19 16,-1 1-16,19 17 15,17-17 1,-18-18 0,-18 0 15,-17-18-15,0-35 15,0-17-16,0-1 1,0 36-16</inkml:trace>
  <inkml:trace contextRef="#ctx0" brushRef="#br2" timeOffset="167175.76">1958 5397 0,'-35'0'16,"17"18"-16,0 0 16,-17 35-16,0 17 15,-18 18 1,18 1-1,35-1 1,53-18 0,-1-52-1,54 0 1,18-18 15,-54-71-15,-52 18-1,-18-35 1,-18 70 0,1 1-1,17-1 63,0 36-46,17-18-17,-17 17-15,0 1 16,18-18-16</inkml:trace>
  <inkml:trace contextRef="#ctx0" brushRef="#br2" timeOffset="167554.41">2170 5627 0,'17'17'47,"1"1"-32,-1-18 48,-17-18-48,0 1-15,18 17 16,0-18-16,-1-35 16,36-17 15,-17 17-16,-19 53 48,1 0-47</inkml:trace>
  <inkml:trace contextRef="#ctx0" brushRef="#br2" timeOffset="168318.43">1111 7920 0,'0'17'63,"36"19"-48,-1-1-15,0 0 16,0 18-16,36-17 16,-36-1-1,-17-18 1,-1-17 0,-17-17 15,53-124-16,-17 70 1,-1-176 0,-17 53-1,-18 124 1</inkml:trace>
  <inkml:trace contextRef="#ctx0" brushRef="#br2" timeOffset="168968.58">1729 7602 0,'0'0'0,"-89"0"0,36 36 16,36-36-16,-1 17 15,18 1 16,-17 0-31,17 17 16,0 0 0,0 18-1,17 18 1,18-36 0,1 18 15,-1-53-16,-35-18 1,0-17 0,18 0-1,-1-36 1,-17 53 0,18 18 62,0 18-63,-1 0-15,-17-1 16,18 1 0,0-18-16,-18 18 31,17-18-16</inkml:trace>
  <inkml:trace contextRef="#ctx0" brushRef="#br2" timeOffset="169235.89">2011 7655 0,'0'36'31,"0"-19"-31,17 18 15,1-17-15,0 0 16,-18-1 0,17-17-1,-34-53 48,-19 1-63,19 16 15,-1 1 1</inkml:trace>
  <inkml:trace contextRef="#ctx0" brushRef="#br2" timeOffset="169512.43">2170 7602 0,'17'0'16,"1"18"0,-18 0-16,17-18 31,-34 0 31</inkml:trace>
  <inkml:trace contextRef="#ctx0" brushRef="#br2" timeOffset="170266.53">2381 7373 0,'0'18'63,"0"-1"-47,0 19-16,0-19 0,-17 19 15,17-1 1,0 0-1,0 18 1,17 18 0,1-54-1,17-17 1,0-53 15,-17 36-15,-18-72-1,0 37 1,-35 16 0,17 1-1,-17 35-15,35-18 16</inkml:trace>
  <inkml:trace contextRef="#ctx0" brushRef="#br2" timeOffset="170625.27">2663 7373 0,'0'18'46,"0"-1"-30,18-17-16,0 18 16,-1 0-1,-17-36 17,18 18-17,-18-71 1,0 18-1</inkml:trace>
  <inkml:trace contextRef="#ctx0" brushRef="#br2" timeOffset="171051.54">2999 7108 0,'-124'0'16,"36"18"-16,53 0 15,-18 35 1,88-36 46,18 19-46,-18-36-16,-17 17 16,-1 18-1,1 18 1,-53 18 15,-71 35-15,-17 0-1,70-89-15,17 1 16,19 0 0,-36-1-16</inkml:trace>
  <inkml:trace contextRef="#ctx0" brushRef="#br2" timeOffset="171859.84">970 10813 0,'35'53'47,"-17"-36"-47,17 36 16,1 0-16,-1-18 15,35 36 1,-34-18 0,-19-36-16,36 1 15,0 0 1,-35-36 46,-18-35-46,35-141 0,-35 35-1,0 36 1,0 105-1</inkml:trace>
  <inkml:trace contextRef="#ctx0" brushRef="#br2" timeOffset="172600.41">1817 10672 0,'-53'0'0,"0"0"16,-35 0-16,17 0 16,1 17-16,-1 1 15,36-1 1,17 1 0,18 0-1,0 17 16,0-17-15,0 17 0,35 0-1,-17-17 1,17 17 0,1-35-1,-19 0 1,-17-18 15,36-34-31,-1-19 16,-18 36-1,-17-18 1,0 35 46,36 36-15,-19-1-31,-17 1-16,36 17 16,-19-17-16,1 17 15,0 1 1,17-19-1</inkml:trace>
  <inkml:trace contextRef="#ctx0" brushRef="#br2" timeOffset="172900.55">1940 10566 0,'0'17'31,"36"19"-31,-19-19 16,1 1-16,-18 0 15,0-1 1,17-52 46,-34-36-62,17 36 16,0-36-16,0 54 16,0-1-1</inkml:trace>
  <inkml:trace contextRef="#ctx0" brushRef="#br2" timeOffset="173183.81">2134 10460 0,'18'0'63,"-18"17"-63,0 19 15,0-1-15,18-35 16,-1 53 0,1-53-1,-36 0 17,-17-35-17</inkml:trace>
  <inkml:trace contextRef="#ctx0" brushRef="#br2" timeOffset="174022.08">2399 10354 0,'0'35'141,"-18"1"-141,18-19 15,0 18-15,0-17 16,0 0-16,0 52 15,0-17 17,18-53-1,0 0-15,-1-35-1,36-18 1,-18 18-16,-17-53 15,-18 70 1,0 0 0,-35 1-1,-18-19 1,-35 19 0,52 17-1,19 0 32,-1 53-31,18-36-1</inkml:trace>
  <inkml:trace contextRef="#ctx0" brushRef="#br2" timeOffset="174349.21">2663 10266 0,'0'17'63,"18"1"-48,-18 0-15,35 17 16,-35-17-16,18-1 16,17 1-1,-35-36 1,0-70 0,0-106-1,-53 35 1,18 106-1</inkml:trace>
  <inkml:trace contextRef="#ctx0" brushRef="#br2" timeOffset="174832.54">2928 9772 0,'-35'-18'31,"-1"18"-31,1 0 16,0 53-1,0 0 1,35-18 0,0 1-1,35 17 1,18 0 0,17-1-1,-17 19 1,-53-18-1,0-35 17,-17 17-17,-19-35 1,19 35 0,-19-35 15,1 18-31</inkml:trace>
  <inkml:trace contextRef="#ctx0" brushRef="#br2" timeOffset="176158.43">441 15293 0,'18'0'140,"-1"53"-124,19-18-16,-19 0 16,1 18-16,-1-17 15,72 69 1,-54-87 0,-17-36 62,34-35-63,-16-17-15,-19-1 16,19 1-16,-19-1 16,19-35-1,-36 18 1,0 71-1</inkml:trace>
  <inkml:trace contextRef="#ctx0" brushRef="#br2" timeOffset="177032.43">1517 15046 0,'0'-18'16,"-18"18"-1,-17 0 1,0 0-16,-1 0 16,-34 0-1,-1 53 1,1 0 0,52-35-1,18-1 1,-17-17-1,17 18 1,0 35 0,52-35-1,-34-1 1,0-17 0,-1 0 30,1-17 1,-18-1-47,18 0 63,-1 1-48,1-1 1,0 18-16,-1 0 63,18 18-63,-35-1 15,18 19-15,53-1 16,-36 0-1,0-35 1,0 18 15,1-89-15</inkml:trace>
  <inkml:trace contextRef="#ctx0" brushRef="#br2" timeOffset="177381.52">1623 15064 0,'35'0'15,"0"17"-15,-17 1 16,17 17-16,-17 0 16,0-17-1,17 17 1,-53-88 46,18 36-62,0-36 16,-17 0-16,17 35 16,0-17-1</inkml:trace>
  <inkml:trace contextRef="#ctx0" brushRef="#br2" timeOffset="177684.39">1905 14993 0,'18'0'16,"-18"18"46,17 17-46,-17-17-16,18-18 16,0 17-16,-71-52 62,0-106-62</inkml:trace>
  <inkml:trace contextRef="#ctx0" brushRef="#br2" timeOffset="177851.57">1817 14834 0,'0'-17'0</inkml:trace>
  <inkml:trace contextRef="#ctx0" brushRef="#br2" timeOffset="178423.19">2187 14834 0,'-35'18'32,"17"17"-32,18-17 15,0-1 1,0 19-1,0-1 1,0 0 0,18-17-1,-18 0 1,18-18 0,-18-18 15,35-35-16,-18 18-15,-17-18 16,0 35 0,0 1 15,-17-1-15,17 0-1,0 36 63,0 0-62,0-1-16,17-17 16,1 18-1</inkml:trace>
  <inkml:trace contextRef="#ctx0" brushRef="#br2" timeOffset="178733.5">2417 14781 0,'17'0'47,"1"0"-32</inkml:trace>
  <inkml:trace contextRef="#ctx0" brushRef="#br2" timeOffset="182218.42">1182 17586 0,'0'18'63,"17"35"-48,1-1-15,-18 1 16,18 18-16,-1 35 16,54 88-1,-18-35 1,0-54 0,-53-69-1,0-19 1,0-34 31,-18-1-32,0-35 1,1 0 0,-36-141-1,53 88 1,0-52-1,18 87 1,17 36 0,0-1-1,-17 19 1,17 17 0,18 17-1,0 1 1,0 70-1,17 36 1,-17 17 0,-17-71-1,-19 1 17,-17-53-17,-17-54 32,-1 1-47,18 0 16,-35-53-1,17 35 1,18-18 0,0 18-1,0 0 1,35 36-1,-17 17 1,17-18 0,0 18-1,54 53 17,-19-18-17,-17 53 1,-35-88-16,17 53 15,36 53 1,-36-53 0,-35-35 15</inkml:trace>
  <inkml:trace contextRef="#ctx0" brushRef="#br2" timeOffset="182979.45">2346 17586 0,'0'35'47,"0"-17"-47,0 35 0,0-36 16,0 107-1,35-36 1,18 18-1,0-36 1,-35-70 0,-1-17-1,19-142 17,-19 89-17,1-54 1,-18 142 62,0 35-62,18-36-16,-18 19 15,0-1-15,17 0 16,36 89-1,-35-54 1,17 107 0,-35-36-1,-88 0 17,0-88-17,52-53 1,-52-18-1,18-70 1,34-18 0,19 35-1,34-17 1,72 0 0,69-35-1,-87 87 1,-36 19-1,53-54 1</inkml:trace>
  <inkml:trace contextRef="#ctx0" brushRef="#br2" timeOffset="183495.25">2787 17692 0,'0'0'0,"-159"53"16,106-18-1,18 36 1,35-19 0,0-16-1,0 17 1,35-18-1,1 18 1,16 0 0,1 17-1,18-17 17,-53-17-32,-1-1 15,1-18 1,-36 1 31,-17-18-47,17 0 15,-17 0 1,0 0 0,17 0-1,18-18 1,0 1 15,0-1-31</inkml:trace>
  <inkml:trace contextRef="#ctx0" brushRef="#br2" timeOffset="184094.93">3228 17709 0,'0'0'0,"-53"53"31,53-35-31,0 0 16,0-1-1,0 1 17,0 17-32,0 0 15,18 54 17,17-36-32,0 17 15,18-35 1,-53-70 15,18-35-15,-1-1-1,-17 53 1,18 18 93,17 18-109,-17 0 16,17-1-16,-17-17 16,-1 0-1,36 0-15,53-35 16,-106 0-1,53-36-15</inkml:trace>
  <inkml:trace contextRef="#ctx0" brushRef="#br2" timeOffset="184361.36">3775 17674 0,'17'0'47,"1"18"-32,0-1 1,17 36 0,-17-35-1,-1 17 1,-17-17 15,18 17-31,-18-17 16,0-1-1,0 1 1</inkml:trace>
  <inkml:trace contextRef="#ctx0" brushRef="#br2" timeOffset="185294.55">547 17145 0,'-35'18'0,"35"-1"15,-53 71-15,-36 18 16,19 0 0,-36 141-16,53 0 31,35 88-16,18-35 1,53-53 0,71-71-1,17-176 1,0 0 0,-53 0-1,0 0 1,36 0-1,141 0 1,211-35 0,-212 17-16,-17-17 15,-176 18 1</inkml:trace>
  <inkml:trace contextRef="#ctx0" brushRef="#br2" timeOffset="186238.27">3210 16545 0,'0'0'0,"406"53"31,-247-35-31,17 35 15,124 0 1,-159 17 0,-17 71-1,-54-17 1,36 87 0,-88-17-1,-18 36 1,-18 87-1,-35-105 1,0 35 0,0-53-1,36-159 1,-1-35 15,18 18 32,-18-18-48,1 17-15</inkml:trace>
  <inkml:trace contextRef="#ctx0" brushRef="#br2" timeOffset="210618.36">3704 13088 0,'0'-18'125,"0"-17"-110,0 0-15,18 0 16,-1-1-16,-17 1 16,0 17-1,18 1-15,-18-1 16,0 0 62,-18 18-62,1-17-16,-18 17 15,-1-18-15,-34 18 16,-1-17 15,18 17-15,36 0-1,-1 0 1,-17 0 0,-1 35-16,1 0 15,-71 106 1,53-70-1,36 52 1,17-17 0,17 0-1,19-36 1,17-17 0,-18 0-1,0-53 1,0 18 15,18-18-15,18 0-1,70 0 1,-70-35 0,-19-1-1,-16 1 1,17-35-1,0-36 1,-53 70 0</inkml:trace>
  <inkml:trace contextRef="#ctx0" brushRef="#br2" timeOffset="211001.42">3898 12665 0,'0'17'16,"0"19"-1,0 17-15,18-36 16,17 107 0,0-1-1,1-35 1,-1-17 0,-35-18-1,0-36 1,0 1 15,-35 0 0</inkml:trace>
  <inkml:trace contextRef="#ctx0" brushRef="#br2" timeOffset="211283.42">3757 13194 0,'0'0'0,"18"-18"31,-1 1-31,1-1 0,0 0 16,-1 1-1,1-1 17,0 18-17,17-35 1,0-1-16</inkml:trace>
  <inkml:trace contextRef="#ctx0" brushRef="#br2" timeOffset="211634.19">4269 12788 0,'17'35'16,"1"18"-1,0-17-15,-18-1 16,35 71 0,-18-53-1,1 0 1,0-18-1,-18-17 1</inkml:trace>
  <inkml:trace contextRef="#ctx0" brushRef="#br2" timeOffset="213588.79">3440 3528 0,'0'17'0,"0"89"32,17-18-32,-17 195 15,35 105 1,1-36-1,-36 89 1,0 53 0,0 0-1,-18-141 1,-52 264 0,-1-193-1,-35 140 1,36-158-1,-1-106 17,36-89-32,-36 177 15,54-105 1,-54-1 0,53-70-1,1-18 1,-19 17-1,19-123 1,-1 18 0,18-35-1,0-1 1,-17 36 0,17-71-1,0-17 1,0 0 15,0 17 0,0-17-31,0 17 16,0-17 0,0-230 30</inkml:trace>
  <inkml:trace contextRef="#ctx0" brushRef="#br2" timeOffset="214289.97">2328 5909 0,'0'0'0,"71"212"0,70 246 31,-123-246-31,35 0 15,-36 370 1,36 35 0,-53-17-1,35 70 1,-17-282 0,-18-70-1,0-107 1,0-105-1,0-88 1</inkml:trace>
  <inkml:trace contextRef="#ctx0" brushRef="#br2" timeOffset="-214628.91">1870 9137 0,'0'0'0,"211"635"15,-140-406 1,-18-35-16,106 318 15,17 88 1,-17-36 15,-1 71-15,-69-247 0,-36-194-1,-53-176 1</inkml:trace>
  <inkml:trace contextRef="#ctx0" brushRef="#br2" timeOffset="-214102.18">1923 14058 0,'0'-17'0,"0"-1"16,35-53-1,18 36 1,106-88-16,-1 34 16,230-158-1,-70 18 1,-230 176-1</inkml:trace>
  <inkml:trace contextRef="#ctx0" brushRef="#br2" timeOffset="-213516.25">2822 16810 0,'18'0'16,"-18"-18"15,17 18-31,1-35 15,17 0-15,18-36 16,88-193 0,106-107-1,18-70 1,-53 71 0,-142 229-1,-70 88 1</inkml:trace>
  <inkml:trace contextRef="#ctx0" brushRef="#br2" timeOffset="-212066.42">4498 12365 0,'18'0'47,"-1"0"-32,36-18 1,-18-17-16,18 0 15,18-18-15,70-35 16,124-54 0,-89 54 15,71-53-15,-194 123-1,0-17-15,-36 35 16,1-17-1,-18-1 48,0 0-47,35-52-1</inkml:trace>
  <inkml:trace contextRef="#ctx0" brushRef="#br2" timeOffset="-211582.19">5627 11324 0,'70'0'15,"36"35"1,0 1-16,17-1 15,1 36-15,35-19 16,-53 1-16,-1 53 16,-87-35 15,0 35-15,-36-18-1,-70 35 1,-89 71-1,-17-53 1,53-70 0,53-36-1,18-35 1,17 0-16,-124-17 16</inkml:trace>
  <inkml:trace contextRef="#ctx0" brushRef="#br2" timeOffset="-210983.53">3775 10178 0,'0'17'62,"53"89"-46,-36-35-16,71 52 15,-52 1-15,52 17 16,106 176 0,-159-229-1,-17-52 1</inkml:trace>
  <inkml:trace contextRef="#ctx0" brushRef="#br2" timeOffset="-210517.44">3440 10583 0,'0'0'0,"17"-35"0,1 0 15,88-53 1,52-1-1,-16-34 1,69 35 0,-87 17-1,-18 18 1,-54 18 0,-34 35-1</inkml:trace>
  <inkml:trace contextRef="#ctx0" brushRef="#br2" timeOffset="-209834.23">4322 10636 0,'0'0'0,"35"-17"15,-18 17 1,19 0 62,-1 35-78,-17 18 16,17 0-16,0 0 15,36 17 1,-54-17-1,1-106 48,0 18-47,35-53-16,-1-18 15,54-176 1,-53 88-1,-35 105 1,-18 54 0</inkml:trace>
  <inkml:trace contextRef="#ctx0" brushRef="#br2" timeOffset="-209103.72">5256 10195 0,'0'0'0,"-70"-70"31,17 70-31,35 0 0,1 0 15,-1 0 1,0 0 0,-17 35-1,17 0 1,1 18 0,-1 53-1,18-53 1,0 35-1,0-53 1,35-17 0,1-18 15,-1-35-15,18-53-1,-18-18 1,-35 88-1,0 0 1,18 18 109,35 0-109,-36 0-16,89-17 15,-53-18 1</inkml:trace>
  <inkml:trace contextRef="#ctx0" brushRef="#br2" timeOffset="-208249.84">5503 10107 0,'0'18'31,"-17"17"-15,17-17-16,-18 35 15,18 17 17,0-17-32,0 18 15,0-19 1,0-34-1,0-53 48,0-53-63,0 52 16,0-34-1,0 17 1,0 18-1,0 17 1,18 18-16,-1 0 63,19 0-48,-1 18 1,18-1-1,17-17 1,-34 0 0,-1-53-1,0-35 1,-35 53 0,0 17-1,-35 1 1,-53 17-1,-36 0 1,107 35-16,-19-17 16,36-1-1,0 1 17,36 88-17,69-18 1,19-18-1,-18 19 1,-89-54 0,-17 0-1,0 0 1,0-17 0,-35 35-1,0-35 1,17-1-1,1-17 1,-1-106 0</inkml:trace>
  <inkml:trace contextRef="#ctx0" brushRef="#br2" timeOffset="-207701.5">6015 9984 0,'0'0'0,"0"-18"16,0 0-1,17-35 1,19 0 0,-36-17-1,17-18 1,-17-36-1,-17-34 1,-36 87 0,53 53-16,-18 18 15,-17 0 17,17 0-17,-17 36 1,17 17-1,1 70 1,17 0 0,0 36-1,70 159 1,1-124 0,35 17-1,-71-105 1,-35-70-1,0-19 1,-35-34 31,17-1-47,0 18 16</inkml:trace>
  <inkml:trace contextRef="#ctx0" brushRef="#br2" timeOffset="-207500.72">6050 10530 0,'0'0'0,"0"-70"16,0 52 31,0 1-47,71-19 15,17-17 1,-35 0-1,-36 36 1,1-18 0</inkml:trace>
  <inkml:trace contextRef="#ctx0" brushRef="#br2" timeOffset="-207168.29">6403 10072 0,'-35'0'0,"-1"0"16,1 17-16,35 1 16,-18 17-1,18-17 1,0 17 0,0 1-1,36-36 1,-1 17-16,18-17 15,17-53 1,-17-70 0,-53 88-1,0 17 17,-17 18-17,-1 0 1,-17 0-16</inkml:trace>
  <inkml:trace contextRef="#ctx0" brushRef="#br2" timeOffset="-206234.79">7391 11448 0,'0'17'31,"17"19"-31,19 34 16,-19 1-16,1 34 15,52 107 1,-34 17-1,-1-193 1,-17 17-16,-18-18 16,53-53 31,70-88-32,-17 36 1,-36 17-1,-17 35 1,-35 1 0,70-19-1</inkml:trace>
  <inkml:trace contextRef="#ctx0" brushRef="#br2" timeOffset="-205684.67">8149 11977 0,'18'0'32,"-1"0"14,1-35-30,17-18 0,18 17-16,18-70 15,-36 54 1,-35 16 0,-18 19 15,-17 17-16,-18 0 1,0 35 0,36 18-1,-19 35 1,36-53 0,0 18-1,18-17 1,17-19-1,18-17 1,0 0 0,18-17-1,-54-19 1,1-17 0,-18 36-1</inkml:trace>
  <inkml:trace contextRef="#ctx0" brushRef="#br2" timeOffset="-204086.47">3687 8484 0,'17'-17'125,"36"-36"-125,0 17 16,-18 1-1,-17 0-15,0 0 16,-18-1-1,17 36 1,-17-35 0,0 0-1,-17 17 1,-1 1 0,-35-1 15,0 0-16,-35 18 1,0 0 0,-1 53-1,37-18 1,-19 36 0,53-18-16,18 17 15,0 54 1,89-18-1,34 17 1,1-87 0,-19-19-1,-87-17 1,0 0 0,35-35 15,-1-36-16,-16 36 1,-1 0 0,0-53-1,-17 88 1,0-18 0</inkml:trace>
  <inkml:trace contextRef="#ctx0" brushRef="#br2" timeOffset="-203725.25">4163 8220 0,'35'0'47,"0"35"-31,18 0-16,0 1 15,-35-36-15,17 35 16,0-18-1,-52-52 48</inkml:trace>
  <inkml:trace contextRef="#ctx0" brushRef="#br2" timeOffset="-203459.23">4251 8096 0,'-18'0'16,"18"18"0,-35 35-16,17 17 15,-17-17-15,0 35 16,17 1-1,1-54 1,17-17 0,0-36 15,52 0-15</inkml:trace>
  <inkml:trace contextRef="#ctx0" brushRef="#br2" timeOffset="-203137.19">4445 7796 0,'0'53'15,"0"-35"1,35 105 0,1-17-1,-36 0 1,0-35 0,0-18-1,0-18 16,-18-18-15</inkml:trace>
  <inkml:trace contextRef="#ctx0" brushRef="#br2" timeOffset="-202937.31">4339 8220 0,'0'-18'16,"18"-17"0,-1 35-16,1-18 15,0 18-15,35-35 16,-36 17 0,1 18-1</inkml:trace>
  <inkml:trace contextRef="#ctx0" brushRef="#br2" timeOffset="-202731.38">4551 8096 0,'17'0'16,"1"0"-16,53 0 15,-1 0-15,1 0 16,-18-35-1,-18 0 1,-35 17 0</inkml:trace>
  <inkml:trace contextRef="#ctx0" brushRef="#br2" timeOffset="-199646.37">13053 7796 0,'17'-17'15,"36"-1"1,-17 0-16,122-70 16,177-35-1,495-107 1,122-16-1,212-37 1,-282 54 0,-317 70-1,-266 89 1,-246 52 0</inkml:trace>
  <inkml:trace contextRef="#ctx0" brushRef="#br2" timeOffset="-197082.87">7796 13758 0,'0'0'0,"71"-194"15,35-88 1,-36 212-16,19-177 15,105-177 1,35-87 0,-70 228-1,229-281 1,247-159 0,405-194-1,-299 405 1,-317 230-1,-195 158 1,106-52 15,-88 70-15,212-141 0,-89 106-1,36 53 1,123 0-1,71 0 1,-18 17 0,-424 36-16,213 17 15,-36-52 1,-176 17 0</inkml:trace>
  <inkml:trace contextRef="#ctx0" brushRef="#br2" timeOffset="-195799.44">9402 13794 0,'0'0'0,"123"-142"0,89-52 16,-54 53-16,1 36 15,247-160 1,934-546 15,-987 599-31,459-194 16,493-194-1,-494 336 1,36-18 0,-424 193-1,-35 19 1,71-1-1,35 18 1,-106 1 0,141-1-1,-247 35 1,-123 0 0,-71 1-1,-70 17 48,-1 0-48,1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4:55:43.945"/>
    </inkml:context>
    <inkml:brush xml:id="br0">
      <inkml:brushProperty name="width" value="0.05292" units="cm"/>
      <inkml:brushProperty name="height" value="0.05292" units="cm"/>
      <inkml:brushProperty name="color" value="#FF0000"/>
    </inkml:brush>
  </inkml:definitions>
  <inkml:trace contextRef="#ctx0" brushRef="#br0">3175 4427 0,'0'-17'32,"0"-1"93,0-17-110,-18 17 1,1 18-16,-1-17 15,0-1-15,-17 0 16,-18 1 0,0 17-1,36 0-15,-72 0 16,1 0 0,18 0-1,-71 53 1,105-18 15,-17 18-15,1 17-1,34 1 1,0-18 0,18-36-1,0 19 1,0-19-1,18-17 1,17 18 0,106-18-1,71 0 1,-89 0 0,-105 0-1,88 18 1,-36-1-1,1 1 17,0 17-17,-1 18 1,1 35 0,-18 0-1,-36 1 1,-17 16-1,-35 19 1,-18-71 0,0 0-1,-229 17 1,-53-34 0,-106-36-1,17 17 1,266-17-1,52-35 17,106 17-1,0-35-15,53 0-1,70-52 1,89-19-1,-18 36 1,-71 35 0,54-17-1</inkml:trace>
  <inkml:trace contextRef="#ctx0" brushRef="#br0" timeOffset="816.06">3440 4674 0,'0'0'0,"-18"18"0,-35 17 16,-53 53 0,53-35-1,18 0-15,35-35 16,0 0 0,0 17-1,106 18 1,35-18-1,-35-35 1,-18 0 0,-17-18-1,-19-52 1,-16 35 0,-36-1-1,0-17 1,0 0 15,-18 18-15,-17 17-1,-18-34 1,18 16 0,-1 19-1,-34 17 1,-89 0-1,36 35 1,70-17 0,53-1 31,35-17-32,141 0 1</inkml:trace>
  <inkml:trace contextRef="#ctx0" brushRef="#br0" timeOffset="1442.07">3881 4551 0,'0'0'16,"52"-53"-16,-34 35 0,0-17 15,17-18 1,0-17 0,1-1-1,-36-70 1,-53 17-1,-106-52 17,35 70-17,-87 0 1,175 106 0,36 36 30,0-1-30,0 35-16,18 1 16,88 141-1,17 17 1,54 36 0,-1-54-1,-70-87 1,-35-36-1,-54-70 1,1-1 15,-71-17 32</inkml:trace>
  <inkml:trace contextRef="#ctx0" brushRef="#br0" timeOffset="1699.16">3898 4692 0,'0'0'0,"0"-18"16,0 1-16,71-1 16,87-17-1,72-1 1,-107 1 0,-87 18-1</inkml:trace>
  <inkml:trace contextRef="#ctx0" brushRef="#br0" timeOffset="1999.66">4463 4163 0,'17'17'47,"1"19"-47,17 17 16,0-36 0,54 107-1,-36-1 1,-18-52-1,-35-1 1</inkml:trace>
  <inkml:trace contextRef="#ctx0" brushRef="#br0" timeOffset="2266.12">4480 4480 0,'0'-17'0,"18"-1"16,0 0-16,17-17 15,35 0 1,1 17-1,-18 1 1,-36 17 0,1 0-16,0-18 15,-1 18 1</inkml:trace>
  <inkml:trace contextRef="#ctx0" brushRef="#br0" timeOffset="2945.9">4886 4127 0,'0'18'16,"0"17"-16,0 1 15,0 17-15,35 0 16,18 17 0,-18-35-1,36-35 1,-18-17 0,0-36-1,-36-18 1,-17 18-1,0 36 17,18 17 46,0 0-78,-1 17 15,36-17-15,-53 18 16,71-18 0,-1-18-1,-34-17 1,-1-18 0,-17-35-1,-18 35 1,-36-18-1,19 54-15,-36-18 32,35 17-17</inkml:trace>
  <inkml:trace contextRef="#ctx0" brushRef="#br0" timeOffset="3681.78">5786 3792 0,'0'0'0,"-18"-17"31,0 17 16,1 0-47,-19 35 16,19-17 0,-1 35-16,0-18 15,18 35 1,0-17-1,0-17 1,18-36-16,0 0 31,17 0-15,53 0 0,-53-71-1,-17 36 1,-18-18-1,0 0 1,0 35 0,0 1-1,0 34 79,35 19-94,-17-36 16,0 17-16,-18 1 15,17-1 1,1-17 0,-18-17-1,18-71 1</inkml:trace>
  <inkml:trace contextRef="#ctx0" brushRef="#br0" timeOffset="3971.74">5980 3757 0,'17'0'46,"1"18"-30,-1-1 0,1 19-16,0-19 15,-18-34 63,0-1-78,0 0 16</inkml:trace>
  <inkml:trace contextRef="#ctx0" brushRef="#br0" timeOffset="4513.8">6156 3704 0,'18'0'16,"17"0"0,-17 0-1,-18 18-15,17-18 16,1 0 0,-1 0-1,1-35 1,0-71-1,-18 70 1,0 19 0,-18 17-1,-17 0 1,17 0 0,1 0-1,17 70 1,-18 1-1,18-1 1,35-17 0,0-35 15,71 17-15,-18-35-1,-35 0 1,18-17-1,-53-1 1,-1 0 0,-17 1-1</inkml:trace>
  <inkml:trace contextRef="#ctx0" brushRef="#br0" timeOffset="6277.33">5433 5274 0,'0'0'0,"-18"-18"0,18-17 31,0 17-15,-18 18 15,1 0-15,-36 0 0,-71 18-1,54 35 1,35 0-1,-1 0 1,19 53 0,17-36-1,17-17 1,19-18 0,34 1-1,1-19 1,52 1-1,18-18 1,-52-35 0,-54-36 15,-18-35-15,-17-17-1,0 52 1,-35-35-16,-18 36 15,-53-54 1,18 36 0,18 0-1,34 35 1,1 18 0,53 35 46,-1 0-46,36 35-16,35 53 31,-35-35-15,36 71-1,-36-54 1,17 18-1,-52-35 1,-1-35 0,1-18-1</inkml:trace>
  <inkml:trace contextRef="#ctx0" brushRef="#br0" timeOffset="6930.9">5786 5080 0,'17'0'32,"18"0"-32,-17 0 15,17 0-15,-17 0 16,35 0 0,-35 0-1,-18-18 1,0 1-1,0-19 1,-18 19 0,-17 17-1,-36 0 1,1 0 0,17 0-1,17 53 1,19-36-1,17 1 1,0 0 0,35 52-1,18-17 1,70 35 0,-87-70-1,-1 0 1,18-1-1,35-17 1,0-53 0,0-35-1,-52 18 17,-36 34-17</inkml:trace>
  <inkml:trace contextRef="#ctx0" brushRef="#br0" timeOffset="7596.42">6315 4921 0,'0'-17'15,"0"-1"32,0 0-31,0 1-16,17-1 16,-17-17-16,0-1 15,0-69 1,-35-19-1,17 89 1,1 17 0,-36 1-1,-18 17 1,36 0 0,17 0-1,18 17 16,0 19-15,18 16 0,0 1-16,52 36 15,124 140 17,-106-106-17,-52-52 1,17-1-1,-36-52 1,-17 17 0,18 1-1,-18-19 1,-53-17 31,0-17-32,18-1 1</inkml:trace>
  <inkml:trace contextRef="#ctx0" brushRef="#br0" timeOffset="7829.96">6350 5133 0,'35'-53'32,"-17"35"-17,17 18 1,-17 0 0,-1 0-1,-17-17 1</inkml:trace>
  <inkml:trace contextRef="#ctx0" brushRef="#br0" timeOffset="8139.16">6544 4939 0,'18'0'15,"-1"0"1,1 18-16,0-1 16,17 18-1,-35 1 1,0 17-1</inkml:trace>
  <inkml:trace contextRef="#ctx0" brushRef="#br0" timeOffset="8379.68">6562 4657 0</inkml:trace>
  <inkml:trace contextRef="#ctx0" brushRef="#br0" timeOffset="10564.16">6756 4727 0,'0'35'62,"0"1"-46,0-1-16,17 0 15,19 18 1,-19 0 0,1-53 109,-18 18-125,18-18 47,-18 17-16,0 1-16,17 0 1,-17-1 0,18-17-16,-18 36 15,17-19 1,1 1 0,0 17-1,-18 0 1,0-17-16,17-18 15,-17-18 48,-17-34-63,-54-72 16,18-17 15,36 88-16,-1 18 1,0-1 0,18 19-1,0-36 1,53-18 0,35 18-1,-35 18-15,18 0 16,123-36-1,-71 36 1,-70 35 0,-17 0 15,-19 35 0,19 18-15,16 53-1,-34-53 1,0-18 0,-18-17-1,17-18 32,-17-18-47,0 1 16</inkml:trace>
  <inkml:trace contextRef="#ctx0" brushRef="#br0" timeOffset="11144.84">7673 4516 0,'18'0'16,"-18"-18"0,17 18-16,1 0 15,17-18 1,18-17 0,35-18-1,-88 18 1,0 17-1,0 1 1,0-1 0,-35 18 15,-18 0-31,-88 35 16,35 18 15,88-35-31,1-18 15,17 53 17,35 17-17,36 18 1,-1-35 0,18-17-1,-17-19 1,17-17-1,-35 0-15,0-17 16,123-125 0,-140 125-1,299-248 1</inkml:trace>
  <inkml:trace contextRef="#ctx0" brushRef="#br0" timeOffset="11870.05">8608 4039 0,'0'0'0,"-18"0"0,-52 18 31,34 17-31,-70 36 16,36-18 0,52-18-1,18-17 1,0-1 0,0 1 15,36 0-16,-1-1 1,35 1 0,-52-18-1,17-35 1,-17-89 0,-18-52-1,0-1 1,-18 71-1,1 71 1,-1 18 0,36 17 93,-18 17-109,35 36 16,-17-35-16,-1 17 15,54 106 1,-1 0 0,1-35-1,-71-88 1</inkml:trace>
  <inkml:trace contextRef="#ctx0" brushRef="#br0" timeOffset="14181.33">10477 8414 0,'0'0'0,"0"-36"16,0 1-1,0 18 1,0-1-16,0-53 16,53 1-1,-17-36 1,34 0 0,1-106-1,35-17 16,-1-18-15,89-106 0,-17 89-1,52-54 1,-17 71 0,17 36-1,-52 17 1,122-71-1,-52 36 1,53 17 0,-53 18-1,176-18 1,-52 54 0,35 17-1,70-1 16,-141 37-15,282-54 0,-52 35-1,-406 89 1</inkml:trace>
  <inkml:trace contextRef="#ctx0" brushRef="#br0" timeOffset="16313.06">18732 2487 0,'18'-18'110,"159"-52"-95,34-36-15,1 35 16,176-34-16,106-54 15,458-141 1,-458 124 0,-317 123-1,-177 88 173,0 36-188,35 17 15,-18-18-15,36 54 16,-17-54 0,34 213-1,54 87 1,-36-141 0,18 18-1,-53-123 1,-53-71-1,17-18 1,1-17 0,0 17-1,-18-18 1,0 19 0,0-19-1,-36 1 63,-52 0-62,-88 52-16,-18-35 16,-18 36-16,-35 0 15,-353 123 1,-17-18-1,229-53 1,123-17 0,195-88-1,52-53 157,1 17-156,-19-35-16,1 0 15,-53-35-15,52 0 16,-158-177 0,71 106-1,70 89 1,18-1 0,17 36-1,18 17 1,-17-17 15,-1 0-15,18 17-1,0-52 1,35-71 0,0 35-1,1 53 1,-19-18-1,19 54-15,17-54 16,105-17 0,19-18-1,52 0 1,-141 53 0,18 0-1</inkml:trace>
  <inkml:trace contextRef="#ctx0" brushRef="#br0" timeOffset="16992.14">20179 3157 0,'18'0'62,"70"0"-46,0 0-16,0 0 15,18-17-15,-36-19 16,-34 1 0,52-35-1,-17-54 1,-36 54-1,-35 52 1,17 18 93,1-18-109,35 18 16,-18-17 0,89-72-16</inkml:trace>
  <inkml:trace contextRef="#ctx0" brushRef="#br0" timeOffset="18641.05">11695 11218 0,'17'53'63,"18"0"-63,1 0 16,-1 35-16,0-35 15,18 53-15,106 141 16,-18 18 15,71 34-15,-36-87-1,36 35 1,52-53 0,36-18-1,-106-70-15,89 18 16,228 34-1,-123-87 1,194 0 0,-141-54-1,-106-17 1,18 0 0,-35 0-1,-1-17 1,-88-54 15,-105 36-15</inkml:trace>
  <inkml:trace contextRef="#ctx0" brushRef="#br0" timeOffset="20141.95">19050 12418 0,'0'-18'0,"18"0"15,35 1-15,52-36 16,89-18-16,177-70 15,-71 71 17,-142 52-17,-105 18 1,-53 18 125,0 17-141,18 18 15,0 53-15,-1-18 16,-17-35-16,53 211 15,-18-17 17,54 36-17,-1-1 1,35-71 0,-70-87-1,-35-53 1,0-19-1,-1-34 1,-17 0 0,-35-1 15,-53 1-31,-71 17 16,-229 1-1,211-36-15,-158 17 16,71-17-1,140 0 17,54-17-17,-18-36 1,-18-36 0,-53-16-1,88 34 1,-52-17-1,-1 0 1,36-1 0,18 19-1,17-1 1,18 1 0,35-36-1,0 18 1,88-71-1,-18 88 17,-17 19-17,-35 34 1,-1 0 0,36-17-1,124-88 1,211-54-1,-212 107 1,-52-1 0</inkml:trace>
  <inkml:trace contextRef="#ctx0" brushRef="#br0" timeOffset="21706.91">22137 11730 0,'0'-18'16,"0"1"-16,0-1 15,70-53 1,54 1-1,123-36 1,-18 18 15,159 0-15,-70 35 0,-124 35-1,-177 36 141,1 105-140,17 1-16,0 17 16,1 0-16,17 35 15,-18-17 1,88 141 0,-70-106-16,36 0 15,-37-53 1,-34-88-1,0 17 1,-18 1 0,0-36-1,0 18 1,0-35 0,-36 0-1,-69 17 1,-54 18-1,-18-36 1,-122 19 15,-19-36-15,230 0 0,-353-53-1,423 53 1,18-36-1,-88-122 1,-18-36 0,-17-18-1,70 106 1,-18 36 0,36-19-1,17 54 1,18-71-1,-17-35 1,34-88 15,1 123-15,17 18 0,-35 35-1,36-35 1,105-89-1,53 36 1,35 0 0,-176 106-1,-35 35 17,-1 0-17,19 35 1,16-17-16</inkml:trace>
  <inkml:trace contextRef="#ctx0" brushRef="#br0" timeOffset="23356.48">25947 10777 0,'0'-17'93,"17"17"-77,36-18-16,36-17 16,34 17-16,71-17 31,18-18-15,-18 18-1,-36-1 1,-87 19-1,-53 17 1,-18 17 109,0 1-109,17 88-16,1-18 15,35 36 1,35 211 0,18 17-1,17-16 1,-87-213-16,34 18 15,-52-70 1,17 17 0,-17-35-1,-1-53 1,-34 0 46,-89 0-62,-229 53 16,-141 0 15,87 35-15,107-35 0,141 17-1,88-52 1,36-18 78,17-18-79,0 1 1,0-1-1,0-17-15,-71-53 16,36 35-16,-53-124 16,-36-52 15,-35 0-15,89 52-1,35 36 1,-1 53-1,36-18 1,0 36 0,0 52-16,0-53 15,18 1 1,52-18 0,19 17-1,16-17 1,-52 53-1,-35 35 48,35-18-47,0 0-1,123-35 1,-17 1-1,-53 34 1,123-35-16</inkml:trace>
  <inkml:trace contextRef="#ctx0" brushRef="#br0" timeOffset="24912.71">30057 9790 0,'0'-18'63,"35"0"-48,-35 1 1,70-1-16,-34 0 16,105-35-1,282-35 1,159-88-1,-299 123 1,-266 35 0,-17 36 109,-17 141-110,17-106 1,0 35 0,0 159-1,70 35 1,18 0-1,-35-158 1,-35-1 0,17-70-1,-17 18 1,-18 34 0,0 54-1,0 18 1,-53-19-1,-53-34 1,-17-18 0,-54-18 15,-158-35-15,-177-18-1,36-35 1,353 0-16,-107-88 15,195 53 1,-35-36 0,-19-35-1,-16-17 1,16-18 0,1-53-1,35-71 1,36 53-1,-1-88 1,18-17 0,-35 105 15,35 1-15,0-36-1,35 176 1,494-211-1,89 211 1,-178 36 0,-316 35-1</inkml:trace>
  <inkml:trace contextRef="#ctx0" brushRef="#br0" timeOffset="25971.62">20726 12823 0,'17'0'78,"19"0"-78,-1 53 16,0-35-16,-17 17 15,52 36 1,-17 17-1,35 18 1,-35-36 0,-53-34-1,18-19 1,-18 1 31</inkml:trace>
  <inkml:trace contextRef="#ctx0" brushRef="#br0" timeOffset="26291">20937 13159 0,'0'-36'16,"53"-17"-1,88 0-15,-52 1 16,34 16-16,-88 19 15,89-19 1,-107 36 0</inkml:trace>
  <inkml:trace contextRef="#ctx0" brushRef="#br0" timeOffset="27104.27">24659 11800 0,'18'0'47,"-18"18"-16,35 35-31,0-18 16,-17 18-16,17-18 16,36 124-1,-36-88 1,53 87 0,-52-69-1,34 17 1</inkml:trace>
  <inkml:trace contextRef="#ctx0" brushRef="#br0" timeOffset="27428.42">24377 12259 0,'0'-18'15,"35"-17"1,71 0-16,35 0 15,0-18-15,0 17 16,142-34 0,-195 35-1</inkml:trace>
  <inkml:trace contextRef="#ctx0" brushRef="#br0" timeOffset="28154.28">27587 10901 0,'71'35'15,"35"18"-15,-1 35 16,19 18-16,17 18 16,18-19-1,-124-34-15,0-1 32,-35-52-17,0 0 1,0-1 31,0 1-32,0 17-15,-35-17 16,-106 35 0</inkml:trace>
  <inkml:trace contextRef="#ctx0" brushRef="#br0" timeOffset="28482.06">27746 11359 0,'18'-35'0,"-1"35"16,1 0-1,105-35 1,230-18 0,18-18-1,-72-17 1,-246 71-1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4:56:35.515"/>
    </inkml:context>
    <inkml:brush xml:id="br0">
      <inkml:brushProperty name="width" value="0.05292" units="cm"/>
      <inkml:brushProperty name="height" value="0.05292" units="cm"/>
      <inkml:brushProperty name="color" value="#7030A0"/>
    </inkml:brush>
  </inkml:definitions>
  <inkml:trace contextRef="#ctx0" brushRef="#br0">20990 4727 0,'18'0'16,"-18"-17"-16,18-1 31,-18 0-31,17 1 16,-17-1 0,18 18-1,-1-35 1,19-1-1,-19 19 1,36-18-16,71-54 16,52-16-1,-70 69 1,159-87 0,-160 87 15,-87 36-16,0 0 17,52 106-17,36 35 1,-18 71 0,-52 0-1,-19 35 1,-70-89-1,-17 1 1,70-124-16,-88 18 16,-1 0-1,1-17 1,-35-1 0,87-35 15,19 0 16,-1-18-32,-35-70 1,18 17 0,17 36-1,18-53 1,53 0-1,-18 70 1,18-17-16,88 0 16,18 35-1,0 0 1,-71 35 0,0-17 15,-17 52-16,-18-52 1,-36-18 0,1 0-1</inkml:trace>
  <inkml:trace contextRef="#ctx0" brushRef="#br0" timeOffset="706.02">22825 4621 0,'-18'0'31,"18"36"-15,-18 17-16,18 17 15,18 71 1,70-17 0,-17-54-1,-36-34 1,-17-19 0,-1-17 30,1 0-30,0-35 0,-1-18-1,-17-53 1,0 18 0,-17 0-1,-19 35-15,19 18 16,-36-18-1,0 35 1,18 0 0,-54 18-1,19 0 1,35 0 0,17 0 15,-17 18-16,17 70 1,18-17 0,35-1-1,1-52 1,17 35-16</inkml:trace>
  <inkml:trace contextRef="#ctx0" brushRef="#br0" timeOffset="1322.46">23177 4639 0,'18'18'31,"0"35"-15,-1-36-16,19 36 16,17 35-1,-18-52 1,18 17-1,-36-53 1,1 0 15,0 0-15,-18-18-16,17 0 16,-17-35-1,0-35 1,-35 35 15,-18-17-15,-17 17-1,34 17 1,1 36 0,17 0 30,1 0-46,-1 0 16,0 0 0,1 18-1,17 53 1</inkml:trace>
  <inkml:trace contextRef="#ctx0" brushRef="#br0" timeOffset="2005.16">24589 4004 0,'17'18'78,"19"35"-78,16-1 16,-16-16-16,17 17 16,-18 17-16,18 18 15,35 1 1,-53-54 0,-35-53 30,18-70-30,0-71 0,-18 36-1,17-36 1,-17 36 0,0 87-1,0 1 1</inkml:trace>
  <inkml:trace contextRef="#ctx0" brushRef="#br0" timeOffset="2771.93">25259 3828 0,'18'0'16,"-1"17"-1,1 1 1,-1 0-16,-17-1 16,18 1-16,-18-36 109,0 1-109,0-1 16,0 0-1,-18 18 1,18-17-16,-17 52 78,17 18-62,-18-36-1,18 36-15,0 18 16,0 52 0,18-70-1,35 36 1,17-19 15,1-35-15,123-35-1,106-70 1,-230-1 0,-34 1-1,-36 34 1,0 19-1,0-54-15</inkml:trace>
  <inkml:trace contextRef="#ctx0" brushRef="#br0" timeOffset="3454.12">26000 3845 0,'0'36'32,"53"34"-17,-36-35 1,36 54-16,-35-37 16,35 107-1,-18-18 1,-17-70-1,-1-18 1,-17-71 31,-35-70-31,0 35-1,-1-17-15,-87-160 16,70 124 15,35 53-15,1 36-1,17-1 17,17 18-32,54-17 15,88-1 1,-36 0-1,-70 18 1,-35 0 15,-18 71-15,0-18 0,-71 0-1,18 0 1,18-36 15,35 1-15</inkml:trace>
  <inkml:trace contextRef="#ctx0" brushRef="#br0" timeOffset="4081.46">26476 3810 0,'0'18'15,"18"17"1,-1-17-16,1 34 16,-18-16-16,0 17 15,53 35 1,17-35 0,-17-36-1,35-52 1,1-106-1,-54 35 17,-35-35-17,0 71 1,-18-1 0,-35 18-1,18 0 1,17 53-1,1-18 1,-1 18 31,18 18-31</inkml:trace>
  <inkml:trace contextRef="#ctx0" brushRef="#br0" timeOffset="6309.01">1834 11359 0,'0'-17'31,"0"-1"-31,18 1 16,17-19-1,-17 1-15,17 0 16,71-36 0,18-17-1,-1 0 1,1 0-1,211-89 17,-53 54-17,-106 17 1,1 35 0,-1-17-1,-105 70 1,-1-17-1,36-18 1,35 0 0,-106 36-1,18-1 1,-53 0 0,18 18-1,0 0 1,52-35-1,36 0 1,-18 0 0,-17-1-1,-1-17 1,-52 53 0,-18-35 62,0 17-78,-53 1 15</inkml:trace>
  <inkml:trace contextRef="#ctx0" brushRef="#br0" timeOffset="6958.94">3916 9560 0,'0'-17'31,"0"-1"-31,17 18 16,36-18-16,-17 18 16,175 0-1,1 0 1,0 71 0,-107 17-1,-34-35 1,-36 0-1,-17-35 1,-18-1 15,0 1-15,0 35 0,-53 53-1,-35 35 1,17-53-1,36 0-15,17-53 16,-17-17 0,35 0-1,-18-18 1,1 0 0,-1 17-1,18 1 1</inkml:trace>
  <inkml:trace contextRef="#ctx0" brushRef="#br0" timeOffset="8035.98">5327 7161 0,'35'36'78,"-17"-1"-78,17 18 15,-17 0 1,52 35-16,-17 53 16,-17-17-1,16-19 1,-34 1-1,0-71 1,-1 1 0,1-19 15,-18 1-15</inkml:trace>
  <inkml:trace contextRef="#ctx0" brushRef="#br0" timeOffset="9336.49">6015 6791 0,'0'18'62,"-18"-18"-62,-17 53 16,35-36-16,-18 36 15,1 71 1,17 17 0,0-88-1,0 35 1,0 0 0,0-35-1,35 0 1,-17 0-1,-1-18 1,18 0 0,1 1 15,-19-1-15,1-35-1,0 0 1,-1 17-1,1-17 1,17 0 0,18 0-1,18 0 1,-18-17 0,-36-18-1,36-1 1,18-52-1,-18 0 1,-18-18 0,-35 35 15,0 54-15,0-1-1,-35-17 1,17 35-1,0-18 1,-17 1 0,-18-1-1,0 0 1,18 18 0,-18 0-16,18 0 15,-18 0 1,35 0-1,-17 18 1,35 0 0,0 17 15,-18-35-15,18 18-1,0 17 1,0-18-1,18 36 1,0-17 0,-18-19-1,17-17 1</inkml:trace>
  <inkml:trace contextRef="#ctx0" brushRef="#br0" timeOffset="10840.77">7073 6526 0,'18'0'125,"-1"0"-125,1 18 15,0 0-15,52 52 16,1 36 0,52 18-1,-34-19 1,-37-87-1,-52 0 1,18-18 31,-18-18-31,35-35-16,-17 35 15,53-87 1,-54-1-1,18 0 1,-35-35 0,0-18-1,0 89 17,0-36-32,-35 35 15,35 36 1,0-18-1</inkml:trace>
  <inkml:trace contextRef="#ctx0" brushRef="#br0" timeOffset="11751">7867 6174 0,'18'0'16,"-1"0"-16,-17 17 15,35 19-15,-17-1 16,70 106-1,-35 0 1,-17 141 0,-19-70-1,-17-159 17,35 35-32,-35-17 15,0-54 1,0-34 31,0-1-32,-35-35 1,-53-123 0,17 52-1,-34-123 1,87 141-1,-17-70 1,35 53 0,0 34-1,53 36 17,141-17-17,35-1 1,-123 54-1,-36 17 1,-70 17 0,18 19-1,-18 52 1,0 53 0,-53-18-1,-35 1 1,35-71-1,18-18 1,17-17 15,-17-1-31,17 1 32</inkml:trace>
  <inkml:trace contextRef="#ctx0" brushRef="#br0" timeOffset="12317.96">8784 6050 0,'0'-18'16,"-17"18"0,-36 18-1,53 0 1,-36-18-16,19 35 0,-1 0 16,0 54-1,18-54 1,0 18-1,53 0 1,0 0 0,18-36-1,17 1 17,0-18-17,-17 0 1,-54-18-1</inkml:trace>
  <inkml:trace contextRef="#ctx0" brushRef="#br0" timeOffset="14392.53">7532 6579 0,'17'0'31,"1"0"-15,0 0-16,17 0 15,18-35 1,35 17 15,0-17-15,36 0-1,-36 0 1,0-1 0,-35 1-1,35 0 1,71-71 0,-53 53-1,-53 18 1</inkml:trace>
  <inkml:trace contextRef="#ctx0" brushRef="#br0" timeOffset="15331.72">8625 5927 0,'0'35'15,"-17"53"1,-19-17-16,-16 35 15,-54 52 1,18-70 0,17-17-1,0-18 1,-17 0 0,0 17 15,-35 54-16,-36-1 1,71-34 0,17-19-1,36-17 1,70-53 93,0-18-109,71 1 0,18-19 16,123-69 0,-36 34-1,512-211 1,-458 123-1,-247 141 1</inkml:trace>
  <inkml:trace contextRef="#ctx0" brushRef="#br0" timeOffset="16018.96">9772 5415 0,'18'0'62,"-1"35"-46,1 1-16,17 34 15,0-34-15,18 16 16,-17 1 0,52 18-1,-53-71 1,-17 0 0,17-18-1,36-105 1,-54 17-1,-17 18 1,18 0 0,-18 17-1,0 18 1,0 0 15</inkml:trace>
  <inkml:trace contextRef="#ctx0" brushRef="#br0" timeOffset="16649.91">11007 5115 0,'0'0'0,"-106"-35"16,53 35-1,35 0-15,-70 18 16,35-1 0,18 19 15,35-1-16,0 35 1,0-34 0,0-1-16,35 0 15,-17-35-15,52 53 16,-34-53 0,193 0-1,-106-70 1,-70 34-1,0-158 1</inkml:trace>
  <inkml:trace contextRef="#ctx0" brushRef="#br0" timeOffset="17304.09">11271 4904 0,'36'53'47,"-1"17"-47,0 1 16,-17-18-16,-1 35 15,36 70 1,-35-34-1,0-89 1,-36-105 47,0 17-63,-17-18 15,0-35 1,-18-35-1,18 71 1,35 34 0,0 1-1,0 0 1,17 0 0,54 35-1,17 0 1,-53 0-1,18 0 1,-18 70 0,-17-17-1,-18 0 1,0-35 0,0-1 15,-53-17-16,0 18 1,0 17 0</inkml:trace>
  <inkml:trace contextRef="#ctx0" brushRef="#br0" timeOffset="17798.4">11818 4833 0,'18'35'78,"-1"18"-78,1 0 16,17-35 0,-17 17-16,-18-17 15,53-1 1,-36-17-1,1 0-15,0-53 16,35-88 0,-53-35-1,0 52 1,0 107 0,-36 17 46,1 17-46,-18 1-1</inkml:trace>
  <inkml:trace contextRef="#ctx0" brushRef="#br0" timeOffset="19797.53">16722 2540 0,'17'0'78,"54"71"-78,88 52 16,-36-52-16,53 34 15,71 54-15,159 70 16,-88-17 15,-195-124-15,-105-70-1,-18 0 32,0 35-47,-71 17 16,-211 124-1,-71 88 1,247-193-16,-70 105 16,88-89-1,17-34 1,18-18 0,53-36-1</inkml:trace>
  <inkml:trace contextRef="#ctx0" brushRef="#br0" timeOffset="22211.24">21943 6121 0,'17'0'47,"-17"-18"-47,36 0 16,-19 18-16,1 0 15,70-17 1,18-1 0,141 0-1,-124-17-15,407 18 16,-301-1-1,335-35 1,336-123 0,-530 87-1,18-52 1,-158 53 0,52 0 15,-88 17-31,-18-34 31,-35-19-15,18-17-1,-53-35 1,-35 52 0,-36 1-1,18 17 1,-18 35-1,0 1 1,-17-1 0,17 1-1,-17 17 1,-18-18 0,0 53-1,18-34 16,-1-1-15,1-18 0,-18 1-1,0 17 1,0 17 0,0-17-1,-18 36 1,1-1-1,-19 0 1,19 1 0,-36-1-1,-36 1 1,-16-1 0,16 0-1,-16 18 1,52 0 15,17-17-15,-34 17-1,-18 0 1,-124 0 0,-17 0-1,-54 0 1,142 0-16,-194 17 15,141 19 1,-141-19 0,88 1-1,-88 17 1,88 36 0,0 17-1,18-35 1,-142 70 15,124-52-15,-158 70-1,-54 18 1,177-89 0,88 18-1,-88 18 1,229-70-16,-124 34 15,-34 36 1,52-36 0,53-17-1,53-17 1,18-19 0,0 1-1,-18 35 16,-18 0-15,-17 53 0,17-1-1,36 19 1,17-89 0,18 18-1,0 0 1,53 106-1,18-36 1,70 71 0,-17-53-1,17-35 1,0-35 0,53-18-1,194 0 1,-124-53 15,213 0-15,-248 0-1,141-36 1,-211-17 0,-35 18-1,17-18 1,-106 36-1,-35-1 32,0 0-15</inkml:trace>
  <inkml:trace contextRef="#ctx0" brushRef="#br0" timeOffset="23773.84">2505 12083 0,'35'-18'78,"124"-105"-62,-1 34-1,37 1-15,16-35 16,-17-1-16,265-123 15,-36 88 17,36 18-17,-89 0 1,-176 106 0,-106 0-1,-70 35 48</inkml:trace>
  <inkml:trace contextRef="#ctx0" brushRef="#br0" timeOffset="24401.03">5045 10477 0,'53'0'63,"-36"0"-63,71 0 16,1 0-16,16 0 15,-16 0 1,-36 18-1,0 35 1,-36 0 0,1 18-1,-18-1 1,-18 36-16,-70 0 16,-71 17-1,-70 54 1,53-54-1,87-52 17,1-36-17,70-17 1,1-1 0</inkml:trace>
  <inkml:trace contextRef="#ctx0" brushRef="#br0" timeOffset="25667.39">8290 13070 0,'0'18'32,"0"0"-17,0-1-15,0 19 16,18 34-16,-18 1 16,18 87-1,-18 142 1,-36 106-1,-34 35 1,17-106 15,0-53-15,35-229-16,1 18 16,17-89 62</inkml:trace>
  <inkml:trace contextRef="#ctx0" brushRef="#br0" timeOffset="26583.29">8061 13582 0,'0'35'94,"-18"18"-78,1-35-16,-19 35 15,1 0 1,17 0 0,1-36-16,17-34 62,17-36-62,36-141 16,106-89-1,-71 160 1,-17 17 15,-71 88-15,18 18 0,-1 0-1,54-17 1,-1 17-1,18 0 1,-70 0-16,17 0 16,1 53 15,17 35-15,35 0-1,-35-35 1,-53-35 62</inkml:trace>
  <inkml:trace contextRef="#ctx0" brushRef="#br0" timeOffset="27427.06">3616 15893 0,'18'0'47,"-1"0"-47,-17 35 15,18 71-15,0-18 16,17 159-1,0-35 1,-35-160-16,35 72 31,1-71-15,-19-36 0,1-17-1,0 0 1,-1 0 15,1 0-15</inkml:trace>
  <inkml:trace contextRef="#ctx0" brushRef="#br0" timeOffset="28100.31">4180 15363 0,'0'18'31,"0"35"-31,0-18 16,-17 36-16,17-1 15,0 89 1,0-35 0,70 70-1,-34-141-15,34 52 16,-17-69-1,-18-19 17,54 1-17,16-18 1,160-53 0,-71-70-1,-141 70 1,-35 35-1,-18 0 1,0 1 0,0-1-1,-36-17 1,-52-18 0,-35 18-1,17 35 1,88 0-1,18 35 79</inkml:trace>
  <inkml:trace contextRef="#ctx0" brushRef="#br0" timeOffset="28577.6">5997 15046 0,'0'18'46,"0"-1"-30,0 36-16,0-18 16,35 54-1,18 34 1,36-35 0,-72-70-1,1-18-15,0 0 16,70-106-1,18-88 1,-71 18 0,-35 87 15,0 54-31</inkml:trace>
  <inkml:trace contextRef="#ctx0" brushRef="#br0" timeOffset="29326.08">6597 14870 0,'18'52'16,"-1"37"-16,18-36 16,-17 35-16,17-18 15,1 71 1,-1-70-1,0 17 1,-35-70 0,0-71 46,-17 35-46,-19-88-16,1 18 15,-18-18-15,0-52 16,53 87 0,0-17-1,35 0 17,54 17-17,-19 54 1,-17 17-1,0 0 1,-53 52 0,18 54-1,-18 35 1,-36-35 0,-16-53-1,-54 0 1,53-35-1,53-1 1</inkml:trace>
  <inkml:trace contextRef="#ctx0" brushRef="#br0" timeOffset="29797.86">7549 14728 0,'-70'0'16,"35"0"-16,17 18 15,0-18-15,1 18 16,17 17 0,-53 36-1,53-19 1,0-16-1,0-1 1,70 36 0,71-36-1,-35-35 1,18 0 0,-18-35-1,-89 17 1,1 0-1,-18 1 17</inkml:trace>
  <inkml:trace contextRef="#ctx0" brushRef="#br0" timeOffset="31065.21">3616 13899 0,'18'-17'31,"17"-1"-15,0-17-16,18 17 16,18-17-16,-1 0 15,1-1 1,229-105-1,70-53 1,-141 88 0,-158 36-16,193-71 15,-158 17 1,18 36 0,-124 70 46,35 18-46,-17-17-16</inkml:trace>
  <inkml:trace contextRef="#ctx0" brushRef="#br0" timeOffset="31509.6">5168 12682 0,'35'0'16,"36"0"0,17 0-16,124 36 15,-71-19-15,53 36 16,-106 0 15,-88-35-15,0-1-1,-17 54 1,-248 158 0,142-123-1,-19 18-15,-175 122 16,-1 37 0,142-125-1,70-52 1,18-18-1</inkml:trace>
  <inkml:trace contextRef="#ctx0" brushRef="#br0" timeOffset="38988.81">10072 18538 0,'17'0'0,"1"0"31,0 0-15</inkml:trace>
  <inkml:trace contextRef="#ctx0" brushRef="#br0" timeOffset="46419.39">19614 15187 0,'-17'0'0,"-1"35"63,1 18-48,-19 0-15,-17 18 16,18-36-16,-18 53 15,-35 53 1,-18-17 0,36-18-1,34-71 1,19-17 0,34-18 93,19-36-93,34-17-16,54-17 15,34 35-15,-34-36 16,229-70-1,-36 35 1,-229 71 0,-70 17-1,-36 0 48,1-17-48,-36 0-15,0 17 32,-53 1-32</inkml:trace>
  <inkml:trace contextRef="#ctx0" brushRef="#br0" timeOffset="46867.03">19808 15117 0,'18'52'47,"17"19"-31,18 0-16,0-1 16,0 18-16,0-17 15,-18-1 1,36 36-1,-18-35 1,-36-18 0,-17-36-16,18-17 15</inkml:trace>
  <inkml:trace contextRef="#ctx0" brushRef="#br0" timeOffset="47551.47">20091 16704 0,'0'-18'15,"-18"18"16,0 0-31,-17 0 16,-35 36-16,17-1 16,-36 0-1,1 89 1,0-1 0,53-17-1,17 17 1,18-52-1,53 0 1,0-36 0,53 0 15,53-35-15,123-88-1,18-124 1,-142 54-1,-105 69 1,-53 36 0,0 36-16</inkml:trace>
  <inkml:trace contextRef="#ctx0" brushRef="#br0" timeOffset="48285.95">20761 16598 0,'35'35'15,"1"18"1,-1-17-16,0 17 15,18 52 1,53 54 0,-53-35-1,-36-54 1,1-35 0,-36-87 62,-17-1-78,17 35 15,-34-88-15,16 18 16,-34-53 0,-1-18-1,-17 18 1,70 35-1,18 89 1,0-19 0,53-17-1,53 36 1,18-1 0,-89 18-1,-18 0 1,19 18-1,-19 52 1,-17 1 0,0-1-1,-70 54 17,17-54-17,18-17 1</inkml:trace>
  <inkml:trace contextRef="#ctx0" brushRef="#br0" timeOffset="48734.84">21749 16422 0,'0'17'16,"0"1"-16,0 17 15,17 18 1,19 0 0,87 35-1,-35-52 1,18-19 0,-35-34-1,-1-54 1,-34-70-1,-36-53 1,0 70 0,-53-52-1,17 88 17,1 53-17,35 17-15</inkml:trace>
  <inkml:trace contextRef="#ctx0" brushRef="#br0" timeOffset="49917.14">24042 14093 0,'-18'0'31,"18"18"-16,-17 17-15,17-17 16,-18 35 0,-17 17-1,17-52 1,-35 106 0,18-36-1,-1 18 1,19-89-16,17 19 15,53-36 79,17-36-78,1 1-16,-18 0 15,0-1 1,-36 1-16,1 0 16,35-53-1,-18-1 1,18 37-16,-18-1 16,1 17-1,-19 19 1,-17-19-1,0 19 1,0-1 0</inkml:trace>
  <inkml:trace contextRef="#ctx0" brushRef="#br0" timeOffset="50304.34">24148 13917 0,'0'18'31,"0"35"-15,35-18-16,0 35 15,18 19-15,35 52 16,0 35 0,1-35-1,-36-70 1,-53-36 15</inkml:trace>
  <inkml:trace contextRef="#ctx0" brushRef="#br0" timeOffset="50933.39">24642 15399 0,'0'0'0,"-71"0"16,18 0 0,0 0-1,0 0 1,-17 35 15,17 36-15,0-19-1,0 54 1,35-35 0,18-1-1,18 54 1,70-1 0,-17-70-16,52 0 15,-35-35 1,1-36-1,16-70 1,-16 17 0,-1-34-1</inkml:trace>
  <inkml:trace contextRef="#ctx0" brushRef="#br0" timeOffset="51583.77">25206 15452 0,'0'17'15,"0"36"1,0 18-16,0-36 16,0 18-16,53 35 15,0 18 1,35 53-1,-35-36 1,-18-35 0,-35-52-1,0-72 32,-53-34-31,-70-142-1,35 71 1,35 0 0,35 106-16,0-54 15,18 54 1,0-18 0,0 36-1,36-1 1,-19 18 31,1 0-32,0 35-15,-1 18 16,-17 0 15,18 35-15,-18-52-1,0-19 1</inkml:trace>
  <inkml:trace contextRef="#ctx0" brushRef="#br0" timeOffset="52034.18">26211 15346 0,'0'0'0,"-105"0"0,-19 0 15,36 17 1,-89 54 0,177-53 15,0 17-15,0 0-16,0 18 15,0-18 1,18 1-1,0-19 1,17 19 0,-17-36-1,52 17 1,142-17 0,105-106 15,-140-17-16,-142-1 1,-35 107-16</inkml:trace>
  <inkml:trace contextRef="#ctx0" brushRef="#br0" timeOffset="52800.71">27129 13106 0,'-18'70'78,"0"1"-78,1-18 16,-19 53-16,19-54 16,-36 107-1,-18-53 1,54-71 0,34-35 77,1 0-93,0 0 16,52-17-16,36-19 16,-53 19-16,141-107 31,-159 89-16,-17-36 1,-18 19 0,0 34-16</inkml:trace>
  <inkml:trace contextRef="#ctx0" brushRef="#br0" timeOffset="53167">27111 13035 0,'0'18'16,"18"17"0,-1 18-16,36 0 15,-18-18 1,54 71-1,16 17 1,-52-34 0,18-36-1,-53-1 1,17-16 0,-18-1-1,-17 18 1,18 53-1,0 0 1,-18-71 0</inkml:trace>
  <inkml:trace contextRef="#ctx0" brushRef="#br0" timeOffset="55115.02">27728 14799 0,'18'18'297,"-18"-1"-281,18 1-16,-18 0 15,17-1 1,1 1-1,-36-18 157,18-18-172,0 1 16,0-1 0,-17 18-1,-1 0 95,-17 53-95,17-18-15,-17 18 16,-18-18-16,0 71 15,18-53 1,17 0 0,18-18-1,0 1 1,0-19 0,53 18-1,0 18 16,0-17-15,53-19 0,-1-17-1,54-88 1,-53-53 0,-53 0-1,-35 53 1</inkml:trace>
  <inkml:trace contextRef="#ctx0" brushRef="#br0" timeOffset="55765.03">28222 14746 0,'0'35'31,"0"1"-31,35 17 16,-17-1-16,0-16 15,-1-1 1,19 71 0,-1-53-1,-35 17 1,18-70-1,-71-35 48,17-18-47,-34-53-16,17 36 15,35 17 1,-17-53-16,35 18 31,0 35-15,18 35-1,-1 1 1,89-1 0,-53 18-16,18 0 15,-36 0 1,-17 0-1,17 71 1,-35-1 0,0-35-1,-35 36 1,-18-18 0,-18-36-1,53 1 16,1-18-31</inkml:trace>
  <inkml:trace contextRef="#ctx0" brushRef="#br0" timeOffset="56165.58">28698 14623 0,'18'0'31,"0"17"-15,-1 19-16,1-19 15,17 18 1,36 36-1,-18-53 1,-36-18 0,-17-18 15,0 0-15,-17-105-1,-36-71 1,35 17-1,18 125 1,0-19-16</inkml:trace>
  <inkml:trace contextRef="#ctx0" brushRef="#br0" timeOffset="56980.85">31044 12312 0,'0'35'62,"-17"0"-62,17 36 16,-18 0-16,18-1 16,0-17-16,-35 71 15,17-36 16,-35 18-15,36-71 0,-1-35-16,36 0 78,35-35-63,0-1-15,-18 19 16,71-19-16,88-52 16,-89 35-1,-87 18 1,-18 17 0,0-52-1</inkml:trace>
  <inkml:trace contextRef="#ctx0" brushRef="#br0" timeOffset="57348">30956 12453 0,'18'0'32,"35"18"-1,-53-1-31,53 54 16,0-18-16,52 70 15,1 1 1,-35-36 15,-18 0-15,-18-53-16,-17 18 15,17-17 1,-35-19 0,0 1-16</inkml:trace>
  <inkml:trace contextRef="#ctx0" brushRef="#br0" timeOffset="57930.65">31556 14146 0,'0'-17'31,"-18"-1"-31,-17 18 16,-194 35-1,35 54 1,0-1-16,105 0 16,72-17-1,17-1 16,0 36-15,17-53 0,36 17-1,-17-52 1,87 17 0,54-35-1,228-70 1,-34-89-1,-107-17 1,-246 123 0,-18 0-1</inkml:trace>
  <inkml:trace contextRef="#ctx0" brushRef="#br0" timeOffset="58596.08">32138 14164 0,'0'35'31,"35"18"-31,1-18 16,-19 36-16,19-18 15,34 70 1,-17-34-1,-18-1 1,-17-35-16,0 0 16,-18-18-1,-36-88 32,-70-53-31,54 0-1,-72-52 1,53 16 0,54 54-1,17 18 1,0 17 0,0 35-1,35-17 1,36 17-1,35 1 1,-54 17 0,-16 0-1,34 88 1,-34-18 0,-36 19-1,0 34 1,0-105-1,0 17 1,0-17 0</inkml:trace>
  <inkml:trace contextRef="#ctx0" brushRef="#br0" timeOffset="59015.46">32720 14058 0,'18'35'47,"-1"1"-47,36 34 16,0-17-16,35 0 16,142 71-1,-107-107 1,-52-17-1,-54-35 1,-17-71 0,-35-17-1,-35-36 1,17 88 0,17 18-1,19 36 1,-71-89-1</inkml:trace>
  <inkml:trace contextRef="#ctx0" brushRef="#br0" timeOffset="64151.92">18927 11395 0,'0'-18'31,"0"0"-15,35-17-1,-18 18-15,1-1 16,88-88 0,123-35-1,283-124 1,-18 1-1,123-54 1,141-105 0,89 17-1,-247 142 1,493-230 0,-581 282-1,264-70 1,-458 176 15,-36 18-15,106-36-1,-106 36 1,-106 18 0,213-54-1,104 1 1,125-1-1,-18 18 1,-301 36 0,178-18-1,-230 17 1,123-17 0,-176 35-1,-106 35-15,53 1 16,0-1 15,-70 18-15,17-18-1,-53 1 1,1 17 0,-19 0-1,124 0 1,124 0-1,88 0 1,-194 17 0,-142-17 46,-17 18-62,71 88 16,17 35-1,-35 0 17,53 124-17,17-1 1,-52-140-16,-54-71 16,195 458-1,-71-140 1,-53-177-1,-35 17 1,18 107 0,-36-142-1,0 53 1,18 1 0,-17 70-1,-1 35 1,35 53-1,1-18 17,-18-176-17,17 36 1,-34-89 0,-19-88-1,1 88 1,-18 70-1,0-17 1,0 194 0,0-141-1,0 0 1,0 89 0,0-160-1,0-17 1,0 70-1,0-106 17,0 1-17,0-36 1,0 0 0,0 36-1,0-1 1,0-35-1,0-17 1,0-36 0,0 18-1,0 0 1,-35 18 0,-36 17-1,-17 0 1,-177 53-1,36-35 1,-35 0 15,122-36-15,-16 19 0,-301 87-1,18-88 1,-194 36-1,-194-36 1,282 0 0,-176 35-1,264-34 1,160-19 0,-1 1-1,-71-36 1,89 18-1,-265 0 17,89-18-17,-19 36 1,-175 35 0,528-89-1,-176 36 1,-17-18-1,52-17 1,1 35 0,-71-18-1,176-17 1,35 0 0,-34-1-1,-54 36 1,-88-18 15,-106 54-15,159-54-1,-246 71 1,52-18 0,211-18-1,-140 1 1,105 17-1,107-53 1,-178 36 0,195-36-1,-17 18 1,122-35 0,19-1 15,-1-17-16,0 0 17,-35 0-17,-17 36 1,-1-19 0,36 1-1,17-18 1,-34-35 124,34-18-140,-53-88 16,18 17-16,-35-35 16,-35-158-1,17 123 1,0 0-16,-159-176 16,1-19-1,105 160 1,36 0-1,17 0 1,35 87 0,36 19-1,17 17 1,1 0 0,-19-88-1,1 53 1,-18-123-1,18 70 1,-18-71 15,-35-141-15,17 177 0,36-18-1,17 0 1,1-18-1,17 107 1,0 52 0,0-18-1,17-52 1,1 0 0,17 87-1,1-69 1,-1 87-1,35-17 1,-34 35 15,158-70-15,17-19 0,-105 90-1,53-37 1,88 19-1,229-1 1,371-52 0,-71 52-1,-212-35 1,-264 36 0,-229 52-1,-54 18 48</inkml:trace>
  <inkml:trace contextRef="#ctx0" brushRef="#br0" timeOffset="65276.93">16245 18221 0,'0'-18'32,"18"1"14,0-1-46,35-17 16,35-18-16,35 18 16,-52-1-16,335-140 31,34 70-15,19-35-1,-177 17 1,-193 107-1,-72 17 1,-17-18 0,18 1 15,70-19-15,18-17-1,-89 18 1,1 35-1</inkml:trace>
  <inkml:trace contextRef="#ctx0" brushRef="#br0" timeOffset="65943.87">17939 17004 0,'35'0'31,"53"0"-15,-17 0-16,88 0 16,-71 18-16,106 17 31,-159-18-15,-17 1-1,-1 17 1,-17 54-1,-17-54-15,-89 88 16,0 1 0,35-71-1,-34 35 1,87-53 0,0-35-1</inkml:trace>
  <inkml:trace contextRef="#ctx0" brushRef="#br0" timeOffset="71647.31">12876 8961 0,'18'17'125,"0"18"-125,-18 1 16,88 87-1,-53 1 1,-17-71 0,17 17-1,0 18 1,-17-70-1,-18 17 1,0 1 0,18-19-16,-18 18 15,17 1 1,-17-1 15,36 36-15,-19-19-1,1-16 1,-1 17 0,19 0-1,-19-18 1,19 0 0,-36-17-1,17-18 79,1 0-78,-18-18-16,18 18 15,-18-17 1,0-1-1,0 0 17,0 1-32</inkml:trace>
  <inkml:trace contextRef="#ctx0" brushRef="#br0" timeOffset="72525">13811 8449 0,'-17'18'0,"-19"17"15,19 0-15,-1 18 16,0 71-1,18-1 1,0 18 0,0 0-1,53-53 1,36 1 0,34-1 15,18-35-16,-88-36-15,53-17 16,70 18 0,-52-18-1,-89 0 1,-17-35 0,-18-18 15,0-18-16,0 18-15,-18 0 16,-53-35 0,19 71-1,-54-36 1,-53 0 15,-17 53-15,52 0-1,-52 70 1,105-34 0,36 34-1,35-35 1,17 1 0,54 34-1,35-17 1,-71-53-1,353 53 1</inkml:trace>
  <inkml:trace contextRef="#ctx0" brushRef="#br0" timeOffset="73823.27">15946 8326 0,'0'17'78,"35"18"-78,-18 1 15,19 34-15,-1-17 16,0 0-16,53 35 16,36 1-1,-36-19 16,-53-52-15,-17-18 0,0-53-1,-1-18 1,19-70 0,-36 71-16,0-72 15,0 1 1,0 71-1,-18-71 1,0 52 0,18 72-1,0-18 1</inkml:trace>
  <inkml:trace contextRef="#ctx0" brushRef="#br0" timeOffset="74507.69">16616 8026 0,'0'-18'78,"-18"53"-31,18-17-47,0 35 16,0-18-16,0 18 16,0 0-16,35 88 15,36-17 16,17-36-15,-35-53 0,-18-35-1,-17 0 1,53-88 0,-18-53-1,-36 88-15,1 0 16,-18-18-1</inkml:trace>
  <inkml:trace contextRef="#ctx0" brushRef="#br0" timeOffset="75155.95">17057 8008 0,'17'18'16,"1"17"-16,17 36 16,1 17-1,17 53 1,-1 0 0,1 18-1,-35-106-15,17 52 16,-17-69-1,-18-19 1,-18-70 15,-70-123-15,35 53 0,0 17-1,36 35 16,-19-52-15,36 35 0,0 17-1,18 18 1,53 18 0,87 17-1,-105 18-15,0 0 16,-35 18-1,35 35 1,-18 17 0,-35 18-1,0 18 1,-53-18 0,-18 1-1,54-72 16</inkml:trace>
  <inkml:trace contextRef="#ctx0" brushRef="#br0" timeOffset="75539.39">17657 8043 0,'17'0'16,"18"36"-16,-17-1 15,0 0-15,17-17 16,18 35-1,-18-18 1,53 18 0,-52-53-1,69-35 1,-52-89 0,-35 1-1,-18 52 1,0 53-16,0-34 15,0 34 1,-18 0 0</inkml:trace>
  <inkml:trace contextRef="#ctx0" brushRef="#br0" timeOffset="76906.42">14023 10530 0,'-35'53'47,"-1"18"-32,1 35-15,17-18 16,-17 35-16,35-34 16,0 105-1,35-53 1,71 35-1,0-52 1,35-19 0,71-16-1,-53-72 1,-71-34 0,-18-107-1,-52-88 16,-18 124-15,-88-123-16</inkml:trace>
  <inkml:trace contextRef="#ctx0" brushRef="#br0" timeOffset="77129.89">14376 11095 0,'0'0'0,"-71"35"0,53-17 16,1-1-16,-1 1 15,-17 88 1,35-88 0,0 17-1,18-35 16</inkml:trace>
  <inkml:trace contextRef="#ctx0" brushRef="#br0" timeOffset="77665.3">15152 10795 0,'0'0'0,"-177"141"16,160-123-1,17-1-15,-18 19 16,18-1 15,0 18-15,0 17-1,88 19 1,36-19 0,123-17-1,-141-18 1,-106-17 31,0 0-47,-53-18 15,-71 53 1,-17-1 0,88-34-1,53-88 32,18-1-31</inkml:trace>
  <inkml:trace contextRef="#ctx0" brushRef="#br0" timeOffset="78133.25">15522 10866 0,'-53'0'0,"18"17"16,17 18-1,18-17-15,0 0 16,0 35 0,0-18-1,53 18 1,141 35 0,18-53-1,-124-35 1,-88 18 15,0 0-31,-17-1 16,-1 1-1,-88 52 1,-17-34 0,87-36-1,19 0 16</inkml:trace>
  <inkml:trace contextRef="#ctx0" brushRef="#br0" timeOffset="78604.78">15963 10689 0,'0'0'0,"-17"0"31,17 18 0,17 17-31,1 0 16,-1-17-1,19 35 1,17 0 0,-36-18-1,1 0 1,-18 1-1,0-19 1,-18-17 0,-17 0-1,0 18 1,17-18 0</inkml:trace>
  <inkml:trace contextRef="#ctx0" brushRef="#br0" timeOffset="79887.87">15893 10707 0,'0'0'0,"70"-53"16,-52 53 0,-1 0-16,36-18 15,36 18 1,-19 0-1,-35-17 17,-17 17-17,0 17 1,-1-17 0,36 106-1,-35-71 1,-18 36-1,0 17 1,-71-35 0,18-18-1,89-35 95,140 0-110,18-17 15,-35 17-15,-36 0 16,-70 0 0,-106 35 30,-53 0-46,-17-17 16,-177 70 0,106-17-1,141-71 1,88-53 31,1 35-32,493-335-15</inkml:trace>
  <inkml:trace contextRef="#ctx0" brushRef="#br0" timeOffset="80382.69">17074 9931 0,'0'0'16,"-35"88"-16,35-35 15,0-18-15,18 89 16,70-1 0,18-17-1,-36-71 1,1 18-1,-18-35 1,-36-18 15,-52 0 47,18 0-78,-54 0 16,0-18-16,-70 18 16,0 0-1,106 0 1,35 18 31</inkml:trace>
  <inkml:trace contextRef="#ctx0" brushRef="#br0" timeOffset="80892.03">17974 10054 0,'0'0'0,"-123"88"31,105-35-31,-17 18 31,-1 17-31,36-17 31,0-36-15,0 0 0,36 0-1,-1-17 1,-17-18-16,17 0 15</inkml:trace>
  <inkml:trace contextRef="#ctx0" brushRef="#br0" timeOffset="86845.77">0 4586 0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5:28:07.494"/>
    </inkml:context>
    <inkml:brush xml:id="br0">
      <inkml:brushProperty name="width" value="0.05292" units="cm"/>
      <inkml:brushProperty name="height" value="0.05292" units="cm"/>
      <inkml:brushProperty name="color" value="#FF0000"/>
    </inkml:brush>
  </inkml:definitions>
  <inkml:trace contextRef="#ctx0" brushRef="#br0">10866 7832 0,'-18'-36'31,"18"1"-16,0 17 1,-18-17-16,18-18 16,0-17-16,0 52 15,-17-52 1,-36-36 0,17 0-1,-69 35 1,-37-35-1,-16 54 1,-124-1 0,87 53-1,-69 17 1,70 19 15,70 52-15,36-35-1,53 35 1,0 53 0,35-53-1,70 89 1,71-54 0,-52-70-1,105 35 1,-53-70-1,-71-18 1,36 0 0,-18 0-1,53 0 1,-52-36 15,87-87-15,-106 52-1,19-52 1,34-106 0,-88 88-1,-17 70-15,0-70 16,-18 0 0,-124-265-1,1 124 1,-1 53-1,54 105 1,34 71 0,19 53-1,17-17 17,0 52 46,17 71-78,19-18 15,-1 53-15,18-18 16,53 195 0,35-18-1,-35-71 1,-71-158-1,-35-54 1</inkml:trace>
  <inkml:trace contextRef="#ctx0" brushRef="#br0" timeOffset="721.54">11412 6720 0,'0'0'0,"-17"0"31,-1 0-31,-17 53 16,17 0 0,1 0-1,17 18 1,0-1 0,0 18-1,35-70 1,0 0-1,0-1 1,-17-17 0,0-35-1,17-88 17,-35 52-17,0 1 1,-18 34-1,18 54 32,36 52-47,16-17 16,37 53 0,-19-53-1,-52-53 1,-1 0-1,1 0 1,-18-53 0,18-17-1,-18 17 1</inkml:trace>
  <inkml:trace contextRef="#ctx0" brushRef="#br0" timeOffset="982.95">11677 6456 0,'0'17'16,"18"36"0,-1-35-16,36 70 15,-35-70-15,35 52 16,17 54-1,1-18 1,-71-71 0,35 0-1</inkml:trace>
  <inkml:trace contextRef="#ctx0" brushRef="#br0" timeOffset="1238.9">11747 6844 0,'0'0'0,"18"-53"0,-18 35 16,88-35-1,-17 0 1,17 18 0,0 0-1,18 17 1,-18 18 0</inkml:trace>
  <inkml:trace contextRef="#ctx0" brushRef="#br0" timeOffset="1838.3">12330 6262 0,'0'0'0,"-53"0"31,35 35-15,0 0-16,18 18 31,0 0-15,0 0-16,53 18 15,-17-36 1,-1-17 0,-18-18-1,36 0 1,36-36 0,-1-52-1,-88 35 1,0 18-1,0 17 1,17 36 62,1-18-62,-18 18-16,18-18 15,-1 0 1,1 0 0,0-36-1,52-175-15</inkml:trace>
  <inkml:trace contextRef="#ctx0" brushRef="#br0" timeOffset="2487.15">12259 5327 0,'0'35'0,"18"-17"15,-1 52-15,-17-34 16,88 122-1,18 19 1,18 52 0,-36-35-1,-17-53 1,-71-123 0,0-71 30,0 18-46,0-36 16,0-35 0,0 18-1,17 35 1,36 0 0,18 36 15,-18 17-31,-1 0 15,1 0 1,18 35 0,-36-17-1,1 34 1,-36 37 0,0-19-1,-36-17 1,-34-35-1,-1-18 1,36 0 0,17 0-1</inkml:trace>
  <inkml:trace contextRef="#ctx0" brushRef="#br0" timeOffset="3488.68">13441 5697 0,'0'0'16,"-88"0"-16,52 0 15,-34 36 1,35 34-1,17 1 1,0-1 0,18-34-1,0 34 1,0-52 0,0-1-1,18-17 1,0-17-1,87-89 1,-52-18 0,-35 89-1,0 88 63,17-35-62,-35-1-16,17 19 16,1-36-16,0 17 15,-1-17 1,1 0 0,17-17-1,1-54 1,-1-123-1,-35 88 1,0 71 0,-18 17-1,1 18 1,34 18 62,1 17-62,-1-17-1,1-18-15,0 53 16,-18-36 0,0 54-1,0-18 1,0-18-1,0-17 1,17-71 15,36 35-15,-17-17 0</inkml:trace>
  <inkml:trace contextRef="#ctx0" brushRef="#br0" timeOffset="3953.59">14093 5450 0,'18'0'32,"0"0"-17,-1 0-15,1-17 16,35-54-1,-18 18 1,-17 18-16,-1 0 16,-17 17-1,0 0 1,-70 18 15,-36 0-15,53 53-1,53-17 1,0-1 0,0 0-1,0 36 1,18-18 0,88 17-1,-1-52 1,-52-18-1,18-35 1,-71-54 0,-71 1-1</inkml:trace>
  <inkml:trace contextRef="#ctx0" brushRef="#br0" timeOffset="4420.57">7973 5450 0,'0'-17'31,"0"-1"1,17 0-17,1 18-15,53 0 16,105 0-1,759-35 1</inkml:trace>
  <inkml:trace contextRef="#ctx0" brushRef="#br0" timeOffset="5320.49">10072 5309 0,'0'-17'47,"0"-1"-16,0 0-15,-35-17-16,17 17 16,-70-52-1,-36-18 1,-70-18 0,-35 53 15,52 35-16,107 18 1,-1 0-16,-87 18 16,-72 35-1,89 0 1,-53 17 0,-17-17-1,-19 35 1,1-17-1,88 17 1,17-53 0,54 18-1,34-17 1,-52 34 0,-18 36 15,-35 53-16,71-89 1,-36 89 0,35-53-1,1-35 1,35-19 0,-1 1-1,-17 36 1,0 34-1,36-52 1,-18 52 0,17-35-1,0-70 1,18 0 0</inkml:trace>
  <inkml:trace contextRef="#ctx0" brushRef="#br0" timeOffset="5970.72">5874 6491 0,'17'71'63,"1"-1"-63,17 36 16,18 0-16,-35-53 15,35 158 1,-18-140-1,-17-53 1,-1-18 31,19 0-47,17 17 31,-1-17-15,460-158-16,-18-107 31,370-317-15,-829 511-1,-35 54 1</inkml:trace>
  <inkml:trace contextRef="#ctx0" brushRef="#br0" timeOffset="9922.84">13600 7426 0,'17'0'31,"1"18"-15,17 35-16,0 17 15,-17 1-15,17-1 16,54 124 0,16 0-1,-16-53 1,-37-88-1,-52-35 1,18 0 0,17 17-1,-35-18 1,36-17 0</inkml:trace>
  <inkml:trace contextRef="#ctx0" brushRef="#br0" timeOffset="10675.94">14411 7285 0,'0'35'79,"-18"18"-79,18 18 15,-17-1-15,17-17 16,-18 18-16,18 105 15,0 53 17,71-70-17,17-35 1,18-54 0,17-17-1,-17-53 1,0-18-1,-71-52 1,0 35 0,-35-18-1,0-36 1,0 37 0,-17 34-1,-1 0 1,-53-35-1,-70 36 17,-53 17-17,36 0 1,105 17 0</inkml:trace>
  <inkml:trace contextRef="#ctx0" brushRef="#br0" timeOffset="11116">15187 7197 0,'35'53'47,"-17"-1"-31,35 19-16,-18-18 15,36 0-15,-1 17 16,36 19 0,0-36-1,-106-71 17,0 0-32,0-70 15,0-282 1,-18 193 15,-17 54-31,35 88 31</inkml:trace>
  <inkml:trace contextRef="#ctx0" brushRef="#br0" timeOffset="11832.34">15981 6650 0,'0'17'16,"0"36"-16,35 18 15,18 35-15,-18-36 16,18 54 0,18 35-1,35-36 1,-53 1 0,-18-72-1,-35-34 1,-35-53 46,-1 0-46,1-1-16,0 1 16,-18-36-16,-35-140 15,35 70 1,-18 0-1,53 35 1,18 0 15,0 53-15,18 0 0,88 0-1,-36 35 1,89 18-1,-35 36 1,-1 87 0,-88 1-1,-35-71-15,-52 35 16,-1 0 0,-106 18-1,-70 53 1,211-142-1,18-34 48</inkml:trace>
  <inkml:trace contextRef="#ctx0" brushRef="#br0" timeOffset="12274.57">17198 6279 0,'0'0'0,"-35"-17"31,-36 34-31,1 72 15,52 34 1,18-35 15,18 18-15,52-53 0,-35-18-1,18 1 1,-17-1-1,69 0 1,19-17 0,-71-18-1,-18 0 1,-70 0 31,-142 35-32</inkml:trace>
  <inkml:trace contextRef="#ctx0" brushRef="#br0" timeOffset="13373.41">14411 9842 0,'0'18'31,"0"17"-31,0 18 16,0 18-16,0-18 15,0 123 1,0 53 0,71 54-1,17-72 1,18-87 0,-36-107-1,-35-17 1,54-70-1,-37-18 1,-34 17 0,-18 18 15,-18 36-15,1 17-1,17-18 1,-18 36 124,18-1-124,-17 1-16,17 0 16,52-54 31,54-52-32</inkml:trace>
  <inkml:trace contextRef="#ctx0" brushRef="#br0" timeOffset="13965.17">15593 9966 0,'-36'0'0,"1"18"16,-18 35 0,-17 17-1,-36 18 1,35 36-1,71-89 1,0 0 0,71 1-1,88-19 1,17 1 0,-141-18-1,-17 17 1,0 1-1,-18 35 1,-18-18 15,-70 54-15,52-72-16,-52 18 16,88-52 30,0-18-30,0-36 0,53 18-1,0 0-15</inkml:trace>
  <inkml:trace contextRef="#ctx0" brushRef="#br0" timeOffset="14465.48">16228 9807 0,'-18'0'15,"0"0"-15,-52 0 16,-1 18-16,18 35 15,1-18 1,34 0 0,0-17-1,36 17 1,35 18 0,35-18-1,-35-17 1,-18 0-1,0 17 1,-35 18 15,0 17-15,0-52 0,-17 0-1,-54-1 1,36-17-1,17 0 1,1 0 0,-1-35-1</inkml:trace>
  <inkml:trace contextRef="#ctx0" brushRef="#br0" timeOffset="15148.42">16704 9490 0,'0'-18'32,"88"-17"-17,0 17-15,195-35 16,-195 53 0,-88 36 46,-18-1-62,-70 88 16,53-70 15,17-53-15,159 18 30,18-18-30,-18 0-16,-17 0 16,-89 0-1,-35 17 1,0 54 0,-71 35-1,-17 0 1,0-36-1,-18-52 1,71 0 0,17-18 15,18-71-15,18 18-1,52-18 1,71-123-16</inkml:trace>
  <inkml:trace contextRef="#ctx0" brushRef="#br0" timeOffset="15618.32">17727 8837 0,'0'35'16,"0"-17"-16,0 35 16,0 0-16,53 88 31,18-53-15,52 18-1,-52-71 1,17-35-1,-18-35 1,-17-36 0,-53 54-1,0-1 79,0 0-16</inkml:trace>
  <inkml:trace contextRef="#ctx0" brushRef="#br0" timeOffset="16415.49">19579 8096 0,'0'-17'16,"-17"17"-16,-19-18 16,1 0-16,0 1 15,17 17 1,-17 0-1,-1 0-15,19 0 16,17 17 0,0 1-1,0 0 1,0 17 0,0-17-1,70-18 1,72-18-1,-107-17 1,-35 17 0,0 53 46,17 18-46,1 35-1,17 18 1,1-35 0,-1 35-1,-35-18 1,0 35 0,-88 1-1,17-71 1,36-36-1,0-17 1,-54-123 0,72-1 15,17 1-15,106-54-1,-1 54 1,-52 52-1,71-123-15</inkml:trace>
  <inkml:trace contextRef="#ctx0" brushRef="#br0" timeOffset="17031.48">19791 7232 0,'0'18'15,"0"17"-15,0 18 16,35 17-16,-17 19 16,35 16-1,35 72 1,0 70-1,-70-141 1,-1-71 0,-17-70 31,18-36-32,17 18-15,-35 0 16,18 53-16,35-106 15,0 71 1,0 17 0,17 1-1,-35 17 17,1 53-17,-19 70 1,-17-17-1,0-35 1,-17-19 0,-1-34-1,-194 53 1,36-36 0,-89 35-1,124-34 1,-141 34-1</inkml:trace>
  <inkml:trace contextRef="#ctx0" brushRef="#br0" timeOffset="18778.09">1693 12065 0,'18'-18'63,"17"1"-48,106-19-15,18-34 16,-35 35-16,-1-1 16,18-34-1,-88 52 1</inkml:trace>
  <inkml:trace contextRef="#ctx0" brushRef="#br0" timeOffset="19285.39">1711 12894 0,'18'0'31,"-1"0"-15,1 0-1,52 0 1,-52 0-1,194-35 1,-18-36 0,194-70-1,-335 106 1,-71 35 62</inkml:trace>
  <inkml:trace contextRef="#ctx0" brushRef="#br0" timeOffset="19866.16">952 11501 0,'0'-18'0,"0"0"15,18 1 1,70-54-16,89-17 16,-89 53-1,-35 17 1,17 0 0,19-35-1,69-17 1,-105 35-1</inkml:trace>
  <inkml:trace contextRef="#ctx0" brushRef="#br0" timeOffset="20377.38">1270 10777 0,'106'-53'15,"17"36"-15,54-36 16,-19 35-1,1-17 1,-106 35 0,-53 18 46,0 17-46,-35 53-16,-18 18 15,-18 0-15,-17 52 16,0-16 0,53-89-1,35-36 1</inkml:trace>
  <inkml:trace contextRef="#ctx0" brushRef="#br0" timeOffset="23494.15">10954 2028 0,'35'0'93,"36"0"-93,34 0 16,19 18-16,17 35 16,0 0-16,247 123 15,-106 1 16,-17 17-15,-18 35 0,-159-158-16,36 87 15,-19 1 1,-69-88 0,34 34-1,-34-16 1,-19-19-1,1-17 1,-1 71 0,19-19-1,-19-16 1,19-19 0,-1 18 15,-17-35-16,-1-53 1,-34 0 47,-72-35-63</inkml:trace>
  <inkml:trace contextRef="#ctx0" brushRef="#br0" timeOffset="23910.29">12700 3933 0,'18'0'0,"-1"0"15,1 0-15,17 18 16,36 53 0,70 52-1,18 1 1,-36-36-1,-35-35-15,0 0 16,-17-36 0,-53 1-1</inkml:trace>
  <inkml:trace contextRef="#ctx0" brushRef="#br0" timeOffset="24354.62">13635 3492 0,'0'18'15,"0"17"-15,0 54 16,0-36-16,0 35 16,0 123-1,-35 72 1,-1-72 0,1-87-1,35-89 1,-18-35-1,18 18 48</inkml:trace>
  <inkml:trace contextRef="#ctx0" brushRef="#br0" timeOffset="26850">5151 14605 0,'35'35'31,"0"36"-15,18 88-16,35-18 15,18 70-15,88 301 16,-18-1 15,-52 19-15,-54-248-1,-52-212-15,0 19 16,-18-54 0,-36-88 77,-52-88-77,35 70-16,-35-70 16,-35 18-16,-18-89 15,17 0 1,1 36 15,70 0-15,17 17-1,19-35 1,70 17 0,70 19-1,18 52 1,18 18-1,-71 35 1,0 35 0,-35 18-1,18 0 1,-1 35 0,-17 54-1,53 105 16,-70-18-15,-36 0 0,-106 18-1,-88-53 1,0-52 0,158-72-16,-17 1 15</inkml:trace>
  <inkml:trace contextRef="#ctx0" brushRef="#br0" timeOffset="27566.34">6650 15734 0,'0'-18'16,"0"1"-16,-35 17 47,17 17-47,0 19 15,-17-1-15,-36 18 16,54 0 15,17 0-15,0-36-1,0 18 1,53-17 0,-36-18-16,72 18 15,-19-18 1,-35-18-1,18 0 1,-35-70 0,0 35-1,-18 0 1,0 18 0,-18 18-1,-17-19 1,17 19 15,-17 17-15,-89 0-1,107 0 1,-72 53 0,125-36 62</inkml:trace>
  <inkml:trace contextRef="#ctx0" brushRef="#br0" timeOffset="28275.12">6967 15452 0,'-17'0'31,"17"17"-31,0 19 16,-18-1-16,18 18 15,0 0 1,53 0 0,-35-36-1,-1-17 1,-17-35 31,0 17-32,0 1-15,0-1 32,18 18 93,17 0-110,18 0 1,71 0-16,-1-53 0,1 18 16,-36-36-1,-71 1 1,-17-1-1,-17 18 17,-36 0-17,35 36 1,1 17 0,-1 0-1</inkml:trace>
  <inkml:trace contextRef="#ctx0" brushRef="#br0" timeOffset="29075.46">7514 15222 0,'18'0'16,"-1"0"-1,19 0-15,17 0 16,17 0 0,18 0-1,-52 0-15,34-70 16,-70 17 0,0 18-1,0-1 1,-17 19-1,-125 17 1,19 17 0,17 54-1,89-53 1,17 34 0,0-34-1,0 17 1,52 18 15,37-17-15,34 16-1,1-52 1,-107 0 0,-17-52-1,0 16 1,0-17-1,0 18 1,0 17 0,0-34-1,0 16 1,18 36 0,17 0 15,0 18-31,1 0 31,-1-1-15,-35 1-1,18-18 1,-1 0 0,-17-35 30,0-18-30,0 17 0,18 19-16</inkml:trace>
  <inkml:trace contextRef="#ctx0" brushRef="#br0" timeOffset="30441.51">8872 14658 0,'0'-18'0,"-35"18"31,0 0-31,-18 36 16,0 16-1,0 19 1,35-18 0,18 0-1,0 0 1,18-36 15,53 1-15,34-18-1,-52-18 1,-17-87 0,-19-1-1,-17 35 1,0 54-1,-17-1 1,17-17 109,0-54-125,0 1 16,0-35-16,0 35 15,-53-142 1,-18 107 0,36 52-1,35 18 1,0 89 15,0-1-15,0 106-1,88-18 1,-17-17 0,-18 0-1,-1 0 1,-16 88-1,-19-141 17,-17-35-17,-35-36 17,0-17-17,0-1 1,17 1-1,18 17 1,0-17 0,53 0-1,53-36 1,35-35 0,-88 71-16,-18-18 15,18-70 1,-35-36-1,-18-123 1,-89 88 15,36 17-15,18 107 0,35 140 30,0 19-46,35 34 16,107 230 0,16-36-1,-87-123 1,-1-17 0,-70-160-16,36 89 15,-36-70 1,0-1-1,-18-35 17,-176 0-32</inkml:trace>
  <inkml:trace contextRef="#ctx0" brushRef="#br0" timeOffset="30642.14">9384 14711 0,'0'-35'15,"0"-18"1,159-88-1,52-18 1,-70 53 0,-17 35-1,-1-17 1,-70 53-16,-35 35 16,35-106-1,-36 71 1</inkml:trace>
  <inkml:trace contextRef="#ctx0" brushRef="#br0" timeOffset="31423.21">8837 10813 0,'18'0'0,"158"-36"31,-105 1-31,34 0 16,37-53-1,87-71 1,-35-18 0,-106 72-1,-53 34 1</inkml:trace>
  <inkml:trace contextRef="#ctx0" brushRef="#br0" timeOffset="31963.59">7338 11906 0,'17'0'93,"36"0"-93,106-17 16,35-36-16,106-18 16,-71 1-16,230-107 15,-300 107 1,-124 34-1</inkml:trace>
  <inkml:trace contextRef="#ctx0" brushRef="#br0" timeOffset="32490.2">8202 12753 0,'0'0'0,"35"0"31,1 0-31,69-18 16,89-17-1,106-18 1,88-88 0,-211 35-1,-71 18 1,-71 53 0,-17 17-1,-18 0 1,35 18-1,-35-35 1,17 17 15</inkml:trace>
  <inkml:trace contextRef="#ctx0" brushRef="#br0" timeOffset="33741.43">2681 6385 0,'0'36'62,"0"16"-62,0 54 16,-18 35-16,18 18 15,-17 53-15,-1-36 16,-17 212 0,0-158-1,-18 140 1,35 18 0,0-88-1,18-71 1,0-17-1,0-106 1,0 0 0,0-54-1,0-34 1</inkml:trace>
  <inkml:trace contextRef="#ctx0" brushRef="#br0" timeOffset="34558.64">2716 5997 0,'0'71'78,"-53"35"-62,18-36-16,18 1 15,-36 35-15,17 17 16,-34 89 0,-36 52-1,35-70 1,36-88-1,17-53 1,1-53 0</inkml:trace>
  <inkml:trace contextRef="#ctx0" brushRef="#br0" timeOffset="35143.36">2805 5768 0,'17'0'31,"18"0"0,1 35-31,105 18 16,18 35-16,70 89 15,-35-1 1,-53-35 0,-35 0 15,-71-88-15,-17 0-1,-1-53 95,1 18-79</inkml:trace>
  <inkml:trace contextRef="#ctx0" brushRef="#br0" timeOffset="36271.87">2910 5997 0,'0'35'46,"0"1"-46,0 87 16,-17 18-16,-1-17 16,-52 264-1,34 70 1,-70-17 0,71-141-1,-35-17 1,34-89-1,1 0 1,0-36 0,0 72-1,-1-36 17,36-88-17,-17-1 1,-1-34-1,18-1 1,0 36 0,0-70-1,0-19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5:30:36.192"/>
    </inkml:context>
    <inkml:brush xml:id="br0">
      <inkml:brushProperty name="width" value="0.05292" units="cm"/>
      <inkml:brushProperty name="height" value="0.05292" units="cm"/>
      <inkml:brushProperty name="color" value="#FF0000"/>
    </inkml:brush>
  </inkml:definitions>
  <inkml:trace contextRef="#ctx0" brushRef="#br0">2575 3722 0,'18'-71'125,"88"-17"-125,35-18 16,-18 36-16,54-36 0,-19 35 16,231-123-1,140-35 1,-71 70-1,-52 36 17,-124 52-32,-88 54 15,335-89 1,195 53 0,-407 53-1,-17 0 1,35 35-1,53 36 1,-141-36 0,176 53-1,-123-17 1,177 17 0,-142 18-1,0-53 1,-53 35-1,0 0 17,-17 0-17,17 18 1,-211-71-16,211 71 16,0 0-1,36 35 1,-177-88-1,70 70 1,-17 19 0,-70-19-1,193 177 1,-87-71 0,17-17-1,35 52 1,-159-105-1,-35-88 1,1 87 15,87 54-15,142 247 0,-142-248-1,-70 19 1,-36-107-1,54 195 1,70 158 0,53 71-1,-141-194 1,123 352 0,-106-317-1,71 335 1,-88-352-1,53 211 1,-88-335 15,-36 0-15,-18 88 0,-17-106-1,0 0 1,0 1-1,-35-1 1,0 0 0,-53 89-1,0 70 1,-36 88 0,36-264-1,-53 141 1,88-230-1,-18 1 17,-17 17-17,-18-18 1,-35 71 0,0 0-1,18-17 1,-19-19-1,54-87 1,-35 35 0,-18 0-1,35-18 1,-35 35 0,70-52-1,-35 35 1,18-36-1,18-35 1,-1 1 0,18-1-1,35-17 1,-52-1 0,-89 72-1,36-54 1,-36 18-1,-35 17 1,-212 71 0,177-88-1,35-17 1,35 16 0,0-16-1,18-1 1,18-17-1,17 17 1,-88 18 15,35-18-15,0 18 0,-70 0-1,17-18 1,18-17-1,-52 0 1,34 17 0,124-35-1,-124 17 1,-17 19 0,17-19-1,-53-17 1,107 18-1,-371 35 1,193-35 15,160-18-15,-142 17 0,19 1-1,175-18 1,-88 0-1,1 17 1,123-17 0,-106 0-1,-36 0 1,124-17 0,-105-18-1,70 17 1,52 0-1,-34 18 1,-53 0 15,17 0-15,35 0 0,-17 0-1,88 0 1,-52 0-1,52 0 1,17 0 0,-34-17-1,-54 17 1,36 0 0,-71 0-1,54 0 1,-1 0-1,53 0 1,-88 0 15,52 0-15,-34 0 0,-18 17-1,35-17 1,0 18-1,18-18 1,17 0 0,19 0-1,-1 0 1,-18 0 0,-35 0-1,53 0 1,-17 0-1,35 0 1,17 0 15,0 0-15,1 0 0,-19 0-1,1 0 16,17 0-15,1 0 0,-19 0-1,-34-35 1,17-1 0,35 19-1,-35 17-15,36-18 16,-36-35-1,0 36 1,-70-72 0,17 19 15,17-1-15,1 1-1,35 17 1,-17-18-1,-1 18 1,18-17 0,-17 17-1,-1-53 1,1 0 0,17 36-1,17-19 1,1 1-1,-18 35 1,0-70 0,-35-106 15,0 52-15,-35-140-1,34 87 1,-17-140-1,36 176 1,35-18 0,-54-105-1,54 105 1,-18-70 0,18-18-1,-18-229 1,18 105-1,35 160 1,0-1 0,0 1 15,0-1-15,17-17-1,36-53 1,18 0-1,-18-1 1,17 72 0,-34 17-1,34 18 1,-17-1 0,18 36-1,-18 0 1,35-123-1,-35 87 1,0 36 0,-36 106 15,54-141-15,17 0-1,-35-71 1,0 123-1,53-140 1,-18-1 0,0 36-1,-35 159 1,0-124 0,35 17-1,-70 142 1,88-265-1,-71 230 1,35-159 0,-17 35 15,-35 123-15,35-52-1,-18 35 1,-17 17-1,17-34 1,-17-36 0,-1 0-1,19 88 1,-36 35 0,17-52-1,-17 70 1,36-35-1,-36 70-15,35-88 16,0 0 0,0 36-1,-17-1 17,17 1-17,1 34 1,-36 19-1,35-19 1,-18 19 0,-17-18 15,18 35-15,0 0-16,-1-53 15,19 35 1,-19-17-1,1 35 1,0-36 0,-1 1 15,1 18-15,-18-1 15,18 18 16,-18-18-32,17 1-15,1 17 16</inkml:trace>
  <inkml:trace contextRef="#ctx0" brushRef="#br0" timeOffset="1554">17780 811 0,'-18'0'47,"1"-17"-16,-36-19-31,-71 1 16,1-18-1,-265-35 1,-124 18-1,18-1 1,-35 36 0,53 17-1,247 0 1,105 18 0,-17 0-1,-53 0 1,106 18-1,17 0 1,-35-1 0,-52 72-1,-19-19 1,-175 89 15,52 0-15,-159 105-1,159-35 1,0 1 0,36 17-1,193-194-15,-211 264 16,211-246 0,1 35-1,35-89-15,-36 89 16,0 17-1,19-34 1,-37 105 0,1 17-1,35-105 17,-88 194-17,106-194 1,-36 35-1,71-123 1,-17-1 0,-1 19 15,18-19-15,0 1-1</inkml:trace>
  <inkml:trace contextRef="#ctx0" brushRef="#br0" timeOffset="2412.46">10213 3422 0,'0'53'78,"0"-36"-62,0 54-16,0 0 16,0-18-16,0-1 15,0 19 1,0 17 0,0 0-1,0-17 1,0 52-1,18-70 1,-18-17 0,17-1-16,1-17 15,-1-18 126,19 0-141,34-53 16,36-18-16,-35 36 15,105-36 1,-35 1-1,-70 34 1,-18 1 0,-36 35-16,1 0 109</inkml:trace>
  <inkml:trace contextRef="#ctx0" brushRef="#br0" timeOffset="8754.33">16510 3351 0,'0'53'46,"18"18"-30,-1-1-16,1 19 16,0 16-16,34 19 15,-16-1 1,17 18 0,-36-70-1,1-71 1</inkml:trace>
  <inkml:trace contextRef="#ctx0" brushRef="#br0" timeOffset="9105.44">16192 2575 0,'0'18'110,"0"0"-95,18-18 1,0 0 0</inkml:trace>
  <inkml:trace contextRef="#ctx0" brushRef="#br0" timeOffset="9933.16">16827 3404 0,'0'0'0,"18"18"16,0 17 0,-1 18-1,1 18 1,35 140-1,-35-34 1,17-71 0,-35-89-1,0-34 32,0-54-31,-35-17-1,17-18 1,-17-35 0,35 70-1,-18-17 1,18 18 0,35-1-1,1 18 1,-1 35-1,0 18 1,0 0 0,71 71-1,0 0 1,-35-1-16,34 18 16,-16-17-1,-72-18 16,1-36-15</inkml:trace>
  <inkml:trace contextRef="#ctx0" brushRef="#br0" timeOffset="10536.64">17780 3016 0,'-18'0'109,"-17"36"-93,0 16-16,0 1 15,-1-17-15,1 17 16,0 17 0,-1 36-1,36 53 1,0-142 0,36 72-1,34-37 1,1-34-1,-18-18 1,17-88 0,54-106-1,-89 123 1,0 18 0</inkml:trace>
  <inkml:trace contextRef="#ctx0" brushRef="#br0" timeOffset="10921">18027 2981 0,'35'0'32,"-35"18"-17,35 35-15,18-1 16,-17-16-16,52 122 16,-53-87-1,0-36 1,-35-52 46,-17-36-62,-1 0 16,-17-35 0,-18-106-1</inkml:trace>
  <inkml:trace contextRef="#ctx0" brushRef="#br0" timeOffset="11504.22">18450 2999 0,'18'0'15,"0"0"17,-1 0-17,1-18 1,-18 0-16,35 1 16,-17-1-16,-18 0 15,0 1 1,0-1-1,-53 0 1,-18 18 0,-35 18-1,54 17 1,52-17 0,-18 17-1,18 1 1,0-1 15,0 0-15,35 18-1,-17-53-15,35 53 16,0-35 0,52-18-1,19 0 1,52-36-1,-87 1 1,-1-18 0,-53 36-1</inkml:trace>
  <inkml:trace contextRef="#ctx0" brushRef="#br0" timeOffset="12453.41">18979 2699 0,'0'0'0,"-52"17"15,34 19 1,0 17-1,18-36 1,0 18 0,0 1-1,0-1 1,18 0 0,35 1-1,17-19 1,-17-17 15,-35 0-31,17-35 16,0-53-1,-17 52 1,-18 19 0,18 34 93,17-17-109,-35 18 16,35-18-16,18 0 15,0 0 1,0-35-16,18-89 15,-54-17 17,-34 106-17,-1 0 1,-17 35 0,-54 0-1,54 0 1,18 0-1,17 17 1,0 1 0,0 0-1,35 35 1,18-1 0,0 19-1,-36-36 1,19 36-1,-19-54 1,-17 19 0,0-19-1,-17 19 1,-36-36 0,53 17-1,-18-17 1</inkml:trace>
  <inkml:trace contextRef="#ctx0" brushRef="#br0" timeOffset="12919.04">19791 2663 0,'35'0'0,"0"-17"0,-35-1 31,18 1-31,0-1 31,-1-17-15,-17-36 0,0 36-1,-17 17 1,-19 18-1,1 0 1,-18 0 0,0 53-1,36 0 1,17 0 0,0-18-1,35 18 1,18-18 15,-18-17-31,53 0 16,36-18-1,-89 0 1</inkml:trace>
  <inkml:trace contextRef="#ctx0" brushRef="#br0" timeOffset="15118.16">19861 4921 0,'0'-17'46,"18"-1"-30,35 0-16,17 1 16,19-19-1,316-52 1,72-35 0,-36-1-1,141-34 1,-441 105-1,-106 53 1,-35-18 0,18 53 202,-1 53-218,1 36 16,17-1-16,-17 1 16,17 176-1,18 0 1,-18 35 0,36-141-1,-36-53 1,-17-88-1,-1-53 32,-17 17-31,0 1 0,-17 0 62,-1-18-78,-52 0 15,-54 53-15,-87-36 16,-178 54 0,-175-36-1,88-35 1,264-18-1,159 18 1,36 0 15,-1 0 1,-35 0-17,-18-35 1,-17 0-1,18 0 1,34 17 0,-34-17-1,52 17 1,-35-17 0,36 17-1,-54-70 1,1-53-1,-1-36 1,18 72 15,0-89-15,18 0 0,0 52-1,35 37 1,0 87-16,0-17 15,0 17 1,35-35 0,18 18-1,176-71 1,-35 18 0,53 35-1,-123 18 1,-107 35-1</inkml:trace>
  <inkml:trace contextRef="#ctx0" brushRef="#br0" timeOffset="15636.13">21431 6685 0,'0'18'46,"0"17"-30,18 36-16,-18-54 16,18 36-16,-1 18 15,1 123 1,-1 17 0,19 54-1,-36-124 1,0-123-1</inkml:trace>
  <inkml:trace contextRef="#ctx0" brushRef="#br0" timeOffset="16851.75">21149 7779 0,'35'-18'15,"89"0"1,-36-17-16,88 0 16,36 0-16,70-18 15,159-18 1,-53 54-1,-282-19 1,-88 36 140,-18 18-156,0 35 16,17 17-16,1-17 16,0 141-1,-1-17 1,36 123-1,0-89 1,-35 1 0,-18 70-1,17-211 1,-17-54 0,-35-17 15,-53 0-16,-265 18 1,-123 0 0,-194 17 15,-71-18-15,529-17-1,194 0 1,18-17 31,0-1-32,0 1 17,0-1-17,-35-70 1,0-89-1,17 124-15,1-141 16,-1 36 0,18 17 15,0 35-15,-18 18-1,1 35 1,17 35 31,53-17-32,317-124 1,89-35 0,-142 35-1,-264 142 1</inkml:trace>
  <inkml:trace contextRef="#ctx0" brushRef="#br0" timeOffset="17690.71">20249 5891 0,'0'0'0,"-17"-53"16,-18 18-1,-1-18 1,-34-17 0,52 52-1,-70-35 1,17 18 0,-105-18-1,-230 18 1,1-1-1,-442 36 1,529 18-16,-299 0 31,53 52-15,175-17 0,37 18-1,175-1 1,54 1-1,35-1 1,52 1 0,-52 35-1,35-36 1,0 19 0,36-54-1,-19 0 1,36-17-1,0-1 1,0 1-16</inkml:trace>
  <inkml:trace contextRef="#ctx0" brushRef="#br0" timeOffset="18323.82">15117 5874 0,'-18'0'31,"18"53"-31,-35 17 16,-36 36-1,0 53-15,-34 70 16,52-53 0,35-140-1,36-36 63,35 0-62,17-18 0,18-17-16,54 0 15,-1-18-15,35 0 32,-123 17-17</inkml:trace>
  <inkml:trace contextRef="#ctx0" brushRef="#br0" timeOffset="20149.36">27552 2522 0,'0'-35'16,"0"17"-16,18-17 15,-18 0-15,0 0 16,0 17 0,0 0-1,-36-17 17,19 0-17,-1 35 1,-17 0-1,-53 0 1,-18 35 0,0 18-1,35 0 1,71-18 0,0-17-1,0-1 1,0 19-1,18 52 1,70 0 0,106 53-1,-70-70 17,-1-1-17,-105-52 1,-18 35-1,0 35 1,-53 36 0,-229 105-1,17-88 1,106-70-16,-35-36 16,106-18-1,53-17 1,0-17-1,17-36 1,18-53 0,35 35-1,318-193 1</inkml:trace>
  <inkml:trace contextRef="#ctx0" brushRef="#br0" timeOffset="20732.07">28187 2487 0,'-194'53'31,"176"-53"-31,-17 35 16,0 1-16,-1 16 15,1 19 1,35 0 15,0-19-15,18 37-1,52-36 1,54-36 0,-18-17-1,-89-17 1,19-36 0,-36-18-1,0-35 1,-18 71-1,0-18 1,18 18 0,-17 35 46,-19 0-46,-34 0-1,70 17 1</inkml:trace>
  <inkml:trace contextRef="#ctx0" brushRef="#br0" timeOffset="21258.99">28787 2328 0,'0'0'0,"17"-35"16,-17 17-1,0 1-15,18-36 16,-18-124 15,-53 1-15,0 53-1,0 34 1,36 72 0,-1 17-1,-123 53 1,0 88 0,70 0-1,53 18 1,36-1-1,106 1 1,52-18 0,-35-35-1,-17-35 1,-72-18 15,-34 35-15,17-35-1,-17-18 1</inkml:trace>
  <inkml:trace contextRef="#ctx0" brushRef="#br0" timeOffset="21531.29">28787 2646 0,'0'0'0,"0"-18"31,0 1-15,35 17-16,18-36 15,35 1 1,88-53 0,-105 70-1,-53 1-15</inkml:trace>
  <inkml:trace contextRef="#ctx0" brushRef="#br0" timeOffset="21849.04">29210 2134 0,'35'71'31,"1"35"-16,-1-53-15,18 17 16,-18 1 0,53 87-1,-70-122-15,17 52 16,-35-53 0,-35-52 30,-18-1-46,-18-35 16</inkml:trace>
  <inkml:trace contextRef="#ctx0" brushRef="#br0" timeOffset="22282.28">29810 2170 0,'-36'17'31,"1"1"-31,0 17 16,0-17-16,-1 17 16,1-17-1,0-1 1</inkml:trace>
  <inkml:trace contextRef="#ctx0" brushRef="#br0" timeOffset="24147.09">28787 2681 0,'17'0'125,"1"-35"-125,17 35 0,0-18 16,71-52-1,0 34 1,18-34 0,-124 52 124,17-17-124,-17 0-16,18-1 16,0 1-1,-18 0 1,17 17-1,-17 53 64,0 54-64,18-54-15,-18 35 16,0 1-16,53 52 15,-18-34 1,18-54 0,-35-35-1,-1 0 17,1-35-32,17-36 31,-17 1-16,-18 34 1,17 36 78,1 0-94,17 0 15,71-17 1,-53-1-16,71-53 16,-89 36-1,-35 18 1,0-19 0,0-17 15,-35-17-16,-1 34 1,-17 19 0,36 17-1,17 17 32,0 1-31,0 0-1,0-1 1,17-17 15,1 0-15,0 0 0,-18-17 77,0 34 1,0 36-94,0-35 16,0 35-16,0-18 15,17-17-15,36 35 16,-35-53 15,-1 0-15,1-36-1,-18-52 1,0 35 0,0 36-16,18 34 140,-1-17-140</inkml:trace>
  <inkml:trace contextRef="#ctx0" brushRef="#br0" timeOffset="24929.67">30074 2152 0,'0'18'32,"36"34"-17,-1-34 1,18 35-16,-36-18 15,1-17-15,17-18 16,-35-18 47,-17-35-48,17 0-15,-18 36 16,18-1-1,0 1 1,18 17 15,-1 0-15,54 35 0,-36-35-1,-17 0 1,-1 0 31,1 0-47,53-18 15,-36-35 1,0-17 0,-17 34-1,-18 19 16,0-1-15,-106 18 0,53 18-1,0 52 1,36 1 0,17-18-1,35-18 1,53 0-1,35-17 1,36-18 0,-106-53-1,-35 35 1</inkml:trace>
  <inkml:trace contextRef="#ctx0" brushRef="#br0" timeOffset="27460.68">26652 1605 0,'0'-18'94,"0"1"-79,0-18 1,-35 17 0,-18-17-16,-35-1 15,-194-52 1,70 53-1,18 17 1,106 1-16,-71 17 16,36-18-1,52 18 1,-123 18 0,0 17-1,-159 88 16,71-34-15,-18-1 0,-70 53-1,-36 35 1,0 18 0,-211 124-1,335-124 1,-71 35-1,177-105 1,-124 123 0,282-212-1,-17 0 1,17-17 0,18 17 15,-17 0-16,-1 18 1,0 0 0,1 18-1,-1 17 1,0 18 0,1 17-1,-1 1 1,18-71-1</inkml:trace>
  <inkml:trace contextRef="#ctx0" brushRef="#br0" timeOffset="28192.51">20620 3651 0,'0'36'63,"0"-19"-47,0 71-16,17-17 15,-17-1-15,18 19 16,17 34-1,18-35 1,-35-35 0,-18-35-1,18-18 95,105-71-110,106-70 15,-17 53-15,35-35 16,-88 34 0,35-34-1,-124 70 1</inkml:trace>
  <inkml:trace contextRef="#ctx0" brushRef="#br0" timeOffset="29486.46">27905 6191 0,'0'36'47,"0"16"-31,0 54-1,17-53-15,1 106 16,17 123 0,36-17-1,-1-1 1,-34-175-1,-36-54 1,0-18 0</inkml:trace>
  <inkml:trace contextRef="#ctx0" brushRef="#br0" timeOffset="30228.71">28416 6791 0,'0'18'15,"0"-1"1,-17 36 0,-1 0-16,18-35 15,0 123 1,0-35 0,0-1-1,35-69 1,1-1-1,34-35 1,1 0 0,52 0-1,-52-35-15,-1-18 16,-52 18 0,17-36-1,-35 0 1,0 19-1,0-19 17,0 0-17,0 54 1,-35-18 0,0-1-1,-18 36 1,-36-35-1,-52 17 1,88 18 0,18 0-1,18 0 1,-19 36 0,36-1-1,-17-17 1,17-1 15</inkml:trace>
  <inkml:trace contextRef="#ctx0" brushRef="#br0" timeOffset="31228.15">29245 6421 0,'-17'-18'31,"-1"18"-31,0 0 16,-17 0-1,35 18 1,-35-1-1,35 18 1,0-17-16,0 0 16,0 17-1,0-17 1,0-1-16,0 19 16,17-36-1,1 0 1,0 0-1,17 0 17,36-106-17,-1 18 1,-52 52 0,-1 19-1,1 17 63,0 53-78,17 35 16,-17-35-16,34 176 16,37 18-1,-19 35 1,-52-35-1,-18 0 17,0-124-17,-53-34 1,35-89 0,-35 0-1,-17-53 1,-1-18-1,-87-105 1,87 105-16,18-35 16,35 36-1,1-54 1,17 54 0,0-18-1,141-36 1,-123 107-1,70-36 1</inkml:trace>
  <inkml:trace contextRef="#ctx0" brushRef="#br0" timeOffset="31576.75">29880 6597 0,'18'0'46,"17"53"-46,0 0 16,1 0 0,-1 17-1,0 1 1,-17-71 0</inkml:trace>
  <inkml:trace contextRef="#ctx0" brushRef="#br0" timeOffset="31779.64">29898 6526 0</inkml:trace>
  <inkml:trace contextRef="#ctx0" brushRef="#br0" timeOffset="32294.12">30692 6368 0,'0'-18'16,"-18"18"0,0 0-1,-17 0-15,-35 0 16,17 18-16,0-1 15,0 19 1,35-1 0,1 18-1,17-18 1,0 18 0,0-18-1,17-17 1,1-18-1,52 0 1,71 0 15,89-71-15,-160 18 0,54-35-16</inkml:trace>
  <inkml:trace contextRef="#ctx0" brushRef="#br0" timeOffset="32876.83">31027 6209 0,'0'0'0,"-124"18"16,71-1-16,18 18 15,-18 1-15,18-1 32,0 0-17,35 1 1,0-19 0,0 18-1,17-17 16,1-18-15,35 0 0,35-70-1,-35 17 1,-53 35 0,18 18 77,-1 18-77,19 17-16,-19-17 16,1-1-16,17 1 15,-17-1 1,-1-17-1,19-35 1,17-53 0,35-247-1</inkml:trace>
  <inkml:trace contextRef="#ctx0" brushRef="#br0" timeOffset="33176.83">31291 5874 0,'0'17'31,"0"1"-15,0 0 15,36 35-15,-1-1-1,0 54 1,0-35-1,-17-1 1,0-17 0,-1-17-1,-17-1 1</inkml:trace>
  <inkml:trace contextRef="#ctx0" brushRef="#br0" timeOffset="46695.08">16175 9260 0,'17'0'94,"1"-17"-79,-18-1-15,18 18 16,-18-18-16,0 1 15,0-1 1,17 18 0,-17-35-1,18 17 1,0-35 0,-1-17-1,-17-1 1,18 1-1,0-1 1,-1 18 0,1 18-1,-18 0 1,18-36 0,-18 18-1,17 0 1,1-35 15,-1 18-15,1 17-16,0-36 15,-18 1 1,17-18 0,1 36-1,-18 35 1</inkml:trace>
  <inkml:trace contextRef="#ctx0" brushRef="#br0" timeOffset="49038.16">15716 12153 0,'-17'0'31,"-1"-17"63,0-1-78,1 18-16,-19-53 15,19 53-15,-36-53 16,-106-17 0,71 34-1,-71-17 1,89 36-16,-495-36 31,124 17-15,0 36-1,159-17 1,-194-1 0,158-35-1,-52 18 1,35 0-1,35 35 1,71 0 0,34 0-1,-16 0 1,123 0 0,-1 17-1,-34-17 16,35 18-15,-71 35 0,-70-35-1,-106-1 1,70 1 0,-17-1-1,88 19 1,70-19-1,54 1 1,-18 17 0,-1 1-1,-52 17 1,-18 35 0,89-53-1,-71 53 1,53-17 15,-36 52-15,36-52-1,0 52 1,35-52 0,0-18-1,-18 123 1,36-52-1,-35 211 1,52 106 0,18-106-1,0 247 1,0 71 0,18-212-1,34 176 1,19-264 15,17 17-15,-17-70-1,-1-18 1,1-70 0,-1-36-1,19 18 1,-36-70-1,17 17 1,-17-53 0,-35-53-1,-1 36 1,19-36 0,-36 0-1,17-17 1,18 35-1,-17 18 17,35-19-17,-35-16 1,-1-36 0,19 0 93,-19-18-109,107-88 16</inkml:trace>
  <inkml:trace contextRef="#ctx0" brushRef="#br0" timeOffset="51557.28">22525 11148 0,'0'17'94,"0"1"-79,17 17-15,1 1 16,-18-19-16,18 36 31,-18-18-15,0-17 0,17 0-1,1-18 16,-18 35-15,18-17 0,-18-1-1,0 36 1,17-18 0,1 1-1,0 52 1,-18-35-1,35 17 1,-35-52 15,0-106 32,-18-71-63,1 53 15,-19-17-15,36 70 16,0-88 0,0 17-1,0 36 1,0 0 0,36 17-1,-19 54 1,19 17 46,34 35-62,18 18 16,0 0 0,124 106-1,35 35 1,-123-89-1,-19 1 1,-87-35 0,0-36-1,-1 0 1</inkml:trace>
  <inkml:trace contextRef="#ctx0" brushRef="#br0" timeOffset="51986.21">23248 11448 0,'0'-18'0,"0"0"31,0 1-31,0-1 16,35 0-1,-17-17 1,17 18 0,36-19-16,-36 19 15,0-1 1,36-17-1,-18 35 1,-36-18 0</inkml:trace>
  <inkml:trace contextRef="#ctx0" brushRef="#br0" timeOffset="52418.89">23618 11183 0,'18'0'16,"35"18"0,0-1-16,-18 36 15,0-35 1,54 88-1,-54-89 1,0-105 62,-17 18-62,-18 17-16,18 35 15,-18 0-15,17 1 16,1-1 0,-18 0 15,0 1-15,17 17-16</inkml:trace>
  <inkml:trace contextRef="#ctx0" brushRef="#br0" timeOffset="54185.74">23742 13317 0,'0'53'94,"0"18"-78,-35-1-16,-1 1 15,-52 70-15,0-35 16,-159 141 0,18-106-1,17 18 1,-17-53-1,-1-54 1,-52 19 0,-18-36 15,18-17-31,-141 17 16,-36-35-1,-17 35 1,88 18-1,212-35 1,17 0 0,88-1-1,-17-17 1,17 0 0,1 0-1,17-17 1,-35-1-1,-18-17 1,-35 17 15,-18 0-15,-35 1 0,88 17-1,53 0 1,53-18 124,-17-70-124,-1 53-16,18-18 16,0 0-1,-18 35-15,1-70 16,17 35 0,0 0-1,0-35 1</inkml:trace>
  <inkml:trace contextRef="#ctx0" brushRef="#br0" timeOffset="54983.8">18133 14076 0,'-18'0'62,"0"35"-46,-34 36-16,-1 17 16,0-18-16,-35 36 15,-71 53 1,18-18-1,88-70 1,35-71 0,89 17 124,52-17-140,1 18 16,175 35 0,-87-18-1,-88-17 1,-36-1-1,-35 1 1</inkml:trace>
  <inkml:trace contextRef="#ctx0" brushRef="#br0" timeOffset="59223">24500 16422 0,'-17'0'31,"-19"53"-15,19 70-16,-1 1 15,1 176 1,34 88-1,107-106 1,-1-106 0,1-88-1,-1-88 1,-17 18 0,0-18-1,-18-35 1,71-71-1,-71-70 1,-35-1 0,-18 54-16,-17-1 15,-18-87 17,0 122-17,0 142 110,0 18-109,17-36-16,19 18 15,-36-18-15,35 18 16,18-18 0,-18-17-1,-17-18-15,35 0 47,17-18-31,-34-34-1,52-54 1,0-18 0,-18-17-1,-52 35 1,-18 0 0,0 18-1,-35 35 1,-106-70-1,17 35 1,-35 35-16,124 35 16,-141-35-1,141 36 17</inkml:trace>
  <inkml:trace contextRef="#ctx0" brushRef="#br0" timeOffset="59615.97">26317 16387 0,'18'17'47,"-1"18"-47,19 18 16,-19 0-16,-17-17 15,36 69 1,-36-16 0,17-37-1,-34-140 16,-54 0-15,-35-229 0</inkml:trace>
  <inkml:trace contextRef="#ctx0" brushRef="#br0" timeOffset="59802.27">25894 15628 0</inkml:trace>
  <inkml:trace contextRef="#ctx0" brushRef="#br0" timeOffset="60164.74">26211 15416 0,'0'0'0,"141"194"0,-52-123 16,-36 35-1,105 123 1,-87-70 0,17 17-1,-70-52 1,-1 34-1,-17-87 1,0-36 0</inkml:trace>
  <inkml:trace contextRef="#ctx0" brushRef="#br0" timeOffset="60414.58">26370 16245 0,'0'0'0,"35"-35"0,18-18 16,18 0-16,88-88 16,-54 35-1,-87 71 1,0-35 0</inkml:trace>
  <inkml:trace contextRef="#ctx0" brushRef="#br0" timeOffset="60998.18">26705 15064 0,'0'17'16,"36"19"-1,-1 34-15,0 36 16,0-36-16,36 72 16,-36-19-16,89 212 15,-89-88 1,18 0 15,-53-176-15,18-71-1,-18-18 32,0-17-31,17-106 0,54 17-1,-36 89-15,0 0 16,-35 17-1,18 18 1,17 18 0,18 52-1,-18-35 1,1 1 15,-19-19-15,1-17 15,0 0-15,87-123-1</inkml:trace>
  <inkml:trace contextRef="#ctx0" brushRef="#br0" timeOffset="61491.2">27640 15893 0,'0'0'0,"-35"53"16,17-36-16,18 89 31,35-35-15,18 17-1,36-18 1,-36-52 0,-18-18-1,-18 0 1,-17-18 0,18-52-1,-18-36 1,-35 18-1,0 70 1,-1 0 0,19 1-1</inkml:trace>
  <inkml:trace contextRef="#ctx0" brushRef="#br0" timeOffset="61881.42">27993 15928 0,'0'35'47,"0"0"-32,0-17-15,18 17 16,17 1-16,0-1 16,-17-17-1,17-18 1,-17 0 0,17-71-1,-35-17 1,0 35-1,0 18-15,-35-1 16,-1 1 0,1 0-1</inkml:trace>
  <inkml:trace contextRef="#ctx0" brushRef="#br0" timeOffset="62247.68">28205 15258 0,'0'-18'31,"0"36"-31,105 140 16,-52 1-1,0-18 1,-17-53 0,-36 36-1,0-71 16,0-18-15,-18-35 0,-35 35-16</inkml:trace>
  <inkml:trace contextRef="#ctx0" brushRef="#br0" timeOffset="62480.28">28240 15910 0,'0'0'0,"0"-106"16,35 18-1,18 35 1,-53 18 0,18 17-1,-18 1 16,17-1-15</inkml:trace>
  <inkml:trace contextRef="#ctx0" brushRef="#br0" timeOffset="63496.88">29704 14799 0,'0'-18'15,"0"1"-15,0-1 32,0 0-1,-18 18 0,1-17-15,-36 17-16,-36 0 15,-34 0 1,-53 17 0,52 72-1,89-19 1,17-35-1,18 1 1,0 52 0,88-17-1,1-19 1,69 1 0,-34-53-1,-89 0 16,0-70-15,-17-36 0,-18-18-1,0 89 1,-18-18 0,1 36-1,17-1-15,0 36 94,0-1-94,0 1 16,35 17-16,-17 0 15,-18 1-15,35 17 31,-17-18-15,-18-70 0,17-1-16</inkml:trace>
  <inkml:trace contextRef="#ctx0" brushRef="#br0" timeOffset="64046.45">29774 14376 0,'0'35'0,"18"0"16,0 18-16,-1 0 15,-17 0-15,36 18 16,-1 17 0,-17-53-1,-18 0 16,0-105 32,-18-18-47,18 17-16,0 0 15,0 36-15,0 0 16,18-18-1,17-18 1,18 54 0,0-1-1,-18 36 1,35 52 0,-52 19-1,17 16 1,1-69 15,-1-1-15,0-35-1,1-88-15,-19 0 16,36-301 0</inkml:trace>
  <inkml:trace contextRef="#ctx0" brushRef="#br0" timeOffset="64579.24">30427 14023 0,'0'18'47,"18"-1"-31,-1 1-1,19-1-15,17 1 31,52-36-15,19-87 0,-71-19-1,-53 89 1,0 17 0,-18 36 30,-17 17-46,0 89 16,35 52 0,0-35-1,0 18 1,0-18 0,-18 18 15,-17-53-31,17-54 31,0-16-15,1-36-1,-107-53 1,18-53 0,54-17-1,34 87 1,18-17-16</inkml:trace>
  <inkml:trace contextRef="#ctx0" brushRef="#br0" timeOffset="66012.05">30180 17568 0,'0'-17'16,"0"-1"15,-18-17-31,-34 35 16,-1-18-16,17 0 16,-175 18-1,70 0 1,-36 0-1,54 0 1,-1 53 0,54-17-1,17 34 1,35 1 0,18-54-1,0 54 1,35-18 15,71 17-15,0-34-1,18-36 1,-19 0 0,37-88-1,-19-1 1,-52 19-1,-19-18 1,19-18 0,-53 35-1,-18-88 1,0 18 0,-141-247-1,35 230 1,70 105 15,19 17-31,-1 19 16,18 52 62,18 36-78,-1-19 15,19 37-15,-19-36 16,89 123 0,0 53-1,-35-70 1,-19-88-16,-16-19 16,17 19-1,-53-53 1</inkml:trace>
  <inkml:trace contextRef="#ctx0" brushRef="#br0" timeOffset="66612.03">30392 17233 0,'-18'53'47,"18"-35"-32,0 35-15,0-18 16,18-17-16,-1 17 16,19 0-1,-1 0-15,71-17 16,-18-18-1,-35 0 1,-18-88 0,-35 35-1,0-18 1,-35 1 0,0-1-1,-36 1 1,1 17 15,-19 18-15,36 35-1,36 0 1,-36 52 0,53-16-1,-18 17 1,18-18-1,0-17-15,0-1 16,0 1 0</inkml:trace>
  <inkml:trace contextRef="#ctx0" brushRef="#br0" timeOffset="67262.03">30903 17110 0,'0'17'16,"0"1"0,0 0-16,0 52 0,18-35 15,35 36 1,17-18 0,-17-35-1,-35-18 1,0 0 15,-1-106-15,-17-35-1,-17 70 1,-1 53 0,18 36 30,0 17-30,18-17 0,-1-18-16,-17 18 15,71 17 1,-18-17 0,0-18-1,0-36 1,-36-87-1,-17 17 17,0 35-17,-106-105-15</inkml:trace>
  <inkml:trace contextRef="#ctx0" brushRef="#br0" timeOffset="67911.08">31503 17022 0,'18'70'47,"-1"-17"-47,-17-35 16,18 52-16,0-35 15,-18 1 1,0-54 31,0-70-32,-36 0-15,36 0 16,53-159 0,0 141-1,-35 53 1,-1 53-1,1 0 17,0 0-17,35 17 1,-18 36 0,0-17-1,-35-19-15,18 54 16,-1-18-1,1-36 1,-18-70 31,18-35-31</inkml:trace>
  <inkml:trace contextRef="#ctx0" brushRef="#br0" timeOffset="68178.98">32015 15981 0,'0'0'0,"52"88"0,-34-35 16,17 17-1,1 107 1,-1-54-1,-17 36 1,-18-71 0,0 0-1,0-70 1,-89-53 15</inkml:trace>
  <inkml:trace contextRef="#ctx0" brushRef="#br0" timeOffset="68662.06">31891 16545 0,'0'-35'0,"18"17"16,-1 1-1,19 17-15,17-36 16,17-16 0,18-19-1,-52 18 1,-1-18-16,0-17 16,-17 53-1,-18 17 1,17 18 31,-17 18-16,18 53-15,-18-54-1,18 89 1,-18-35-1,17-18 1,-17-106 31,-17-36-47,17-16 16</inkml:trace>
  <inkml:trace contextRef="#ctx0" brushRef="#br0" timeOffset="68868.62">32262 15752 0,'17'0'94,"1"17"-78,-1 1-16</inkml:trace>
  <inkml:trace contextRef="#ctx0" brushRef="#br0" timeOffset="74001.14">18468 12577 0,'35'0'109,"-17"0"-93,35 0-16,35 0 16,18-18-16,-18 0 15,212 1 1,0-36 0,0 35-1,123-35 1,-35 35-1,53-17 1,18 18 0,246-1 15,-282 0-15,-35-17-1,-176 0 1,141 17-1,17-17 1,-105 35 0,70-18-1,-106 1 1,1-1 0,-1 0-1,124 1 1,299-19-1,-70 19 1,-176-19 0,300 1 15,-459-18-15,0 18-1,-53 0 1,53-1-1,-89 1 1,54 0 0,35 0-1,-88 17 1,88-17 0,-142 35-1,-69-18 1,34 18-1,213 0 1,-195 0 0,212-35 15,-142-1-15,-34 19-1,-89 17 1,-17 0-1</inkml:trace>
  <inkml:trace contextRef="#ctx0" brushRef="#br0" timeOffset="74958.64">30515 10901 0,'71'17'78,"-54"19"-63,89 17-15,0-18 16,88 88 0,124 36-1,-54 0 1,-34-36-1,-125-52-15,72-1 16,-142-34 0,-53-36 281,-52 0-282,-159 17-15,-195 36 0,-193 18 16,-195 88-1,-652 140 1,194 90 0,724-160-1,140-17 1,230-107 0,123-69-16,-18-1 15,36-35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6:40:35.38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92D050"/>
    </inkml:brush>
  </inkml:definitions>
  <inkml:trace contextRef="#ctx0" brushRef="#br0">4322 3175 0,'0'18'79,"17"35"-79,1-18 15,17 35-15,-17-17 16,35 106-16,70 159 31,-35-124-15,53 176-1,1-35 1,-54-141 0,-71-123-1,-17-54-15</inkml:trace>
  <inkml:trace contextRef="#ctx0" brushRef="#br0" timeOffset="952.02">3634 3122 0,'0'-18'16,"0"1"-16,0-1 31,0 1-16,0-1-15,0 0 16,17-17 0,19 0-1,52-18 1,53-35 0,0 35-1,124-18 1,-107 36 15,142 17-15,-123 18-1,-36 0 1,35 18 0,-141-18-16,18 35 15,0 36 1,0 17-1,35 35 1,-35-17 0,-35-18-1,-18-35 1,0 35 0,0-35-1,-106 71 1,-35-1 15,17-34-15,-140 52-1,140-71 1,-17 36 0,106-71-1,35-17 1,0 0 46,0-1-62,35-17 16</inkml:trace>
  <inkml:trace contextRef="#ctx0" brushRef="#br0" timeOffset="1748.1">5927 4022 0,'0'0'0,"-18"0"0,0 0 31,1 0-31,17 17 16,-18 1-1,18 17 1,0 36-1,35-1 1,18 19 0,35 16-1,-35-52 1,0-17 0,0-19-1,-35-17 1,17-17-1,18-36 17,35-53-17,-35 35 1,-35 1 0,-18 17-1,0-71 1,-53 54-1,-18 34 1,-17 1 0,53 18-1,0 17 1</inkml:trace>
  <inkml:trace contextRef="#ctx0" brushRef="#br0" timeOffset="2201.61">6438 3828 0,'18'0'16,"-1"0"0,125 17-1,-72 19-15,89 34 16,-124-17-1,0-35 17,-35-1-17,18-17 1,-18-17 31,0-89-32,18-71 1,-18 36 0,0 18-1,0 88 1</inkml:trace>
  <inkml:trace contextRef="#ctx0" brushRef="#br0" timeOffset="2973.82">7479 3492 0,'0'-17'16,"-18"17"30,-35-18-30,0 18-16,18 0 16,0 0-1,-36 0 1,36 0-16,0 18 16,-1-1-1,19 19 1,17-1-1,0 18 1,0-35 0,35-1-1,0 36 1,1-35 0,34-1-1,-17-17 1,-18 18-1,1-18 17,-1 0-17,-17 0 17,-1 0-17,1 0 1,-18-18 31,18 18-32,-18-17 1</inkml:trace>
  <inkml:trace contextRef="#ctx0" brushRef="#br0" timeOffset="5214.76">7355 2487 0,'18'35'78,"0"1"-78,-1 17 15,19 35-15,-1 0 16,-17-35 0,17 53-16,35 35 15,-34-35 1,-1-1-1,0-34 1,0 0 0,-35-36-1,0-18 17,18-17 280,0 18-312,-18 0 16,35 17-16,-17-17 15,-1-1 1,-34-52 156,-1 0-157,18 17-15,0 0 16,0 1-16,0-1 16,-18 18-1,18-35-15,0 0 16,0-1 0,0-34-1,0 35 1,0 17-1,18 18 1,0-18 0,-1 18-1,1 0 1,0 0 0,17 0-1,-18 0 1,36 18-1,18 35 1,-36 0 15,18 0-15,-35-36 0,17 1-1</inkml:trace>
  <inkml:trace contextRef="#ctx0" brushRef="#br0" timeOffset="6266.72">8537 3140 0,'0'0'0,"-17"-36"0,-1 36 0,0 0 15,1-17 1,-1-1 15,0 18-31,1 0 47,-1 0-16,0 0-31,-17 18 16,18-1 0,17 1-1,-36 17 1,36 1 0,0-19 15,0 19-16,18-19 1,-18 1 0,0-1-1,18-17-15,-1 18 32,1-18-17,-1 0 1,1 0-1,0 0 1,17-18 0,-35-17-1,0-18 1,18 0 0,-18 36-1,0-19 1,17 36 93,1 0-93,0 0-1,-1 36 1,1-19 0,-1 1-16,1 0 15,0-1-15,-1 1 16,36 0 0,-17-18-1,-1 0 1,-17 0-16</inkml:trace>
  <inkml:trace contextRef="#ctx0" brushRef="#br0" timeOffset="6865.94">8784 2875 0,'-17'-18'16,"-1"18"-16,0 0 15,1 0 1,17 18-1,0 0-15,0 17 32,17-17-1,1-1-15,70 1-1,18 0 1,-53-1-1,-18-17 1,-17 36 0,-18-19-1,0 18 1,0 1 0,0-1-1,-18 18 1,-17-53-1,17 0-15,-17 0 16,0 0 15,17 0-15,0 0 0</inkml:trace>
  <inkml:trace contextRef="#ctx0" brushRef="#br0" timeOffset="7573.01">9313 2875 0,'0'-18'62,"18"18"-46,-18-17-1,18 17 1,-1-35 0,-17 17-16,0 0 15,0 1 1,-17 17 0,-19-18-1,-34 0 1,-18 18-1,-36 18 1,54 17 0,52 1 15,18-19-15,18 18-1,34 1 1,37 34-16,52-17 15,18-35 1,17 0 0,-70-18-1,-71-36 1,18 1 0,-35 17-1,-36 36 79</inkml:trace>
  <inkml:trace contextRef="#ctx0" brushRef="#br0" timeOffset="19084.88">11112 2434 0,'18'0'78,"0"0"-62,-1 0-1,1 0 1,0 0-16,-1-17 16,1 17-1,0-18 1,35 18-1,-1-18 1,-16 1 0,-1-1-1,-17 18 17</inkml:trace>
  <inkml:trace contextRef="#ctx0" brushRef="#br0" timeOffset="19710.28">11236 2028 0,'18'0'31,"-1"0"-31,1 0 15,17 0 1,-17 0 0,70 0-1,71 0 1,-18 53 0,-71-35-1,-70 0 1,0-1 15,0 19-31,0-19 16,-35 54-1,-53 17 1,17-35 0,54-35-16,17-1 15,-18 1 1,18 17 15,0 0-15,18 1-1,17-19 1,18 1-16</inkml:trace>
  <inkml:trace contextRef="#ctx0" brushRef="#br0" timeOffset="20454.45">13458 1729 0,'-52'-53'15,"16"53"1,1-18-16,-53 0 31,-18 18-15,-53 0-1,-35 124 1,177-89 0,-1-17-16,18 88 15,18 17 1,87 18-1,-16-88 1,228 35 0,-35-70-1,212-71 1,-176-18 0,-142 1-1,-158 52 1,-18 1 15,0-1 0,0 0-15</inkml:trace>
  <inkml:trace contextRef="#ctx0" brushRef="#br0" timeOffset="21043.85">14252 1870 0,'-35'35'15,"17"-17"-15,1 52 16,17-35 0,0 18-1,35 36 1,0-89-16,124 70 16,-36-52-1,142-54 1,-212 1-1,-53 0 1,-18 0 0,-70-36-1,-53 18 1,-71 18 0,-35 35-1,-17 0 1,176 0 15,70 0-15,18 18 46,18-18-46,-18 17-16,35 1 15,18-1 1,264 1 0</inkml:trace>
  <inkml:trace contextRef="#ctx0" brushRef="#br0" timeOffset="21727.72">14870 1940 0,'0'0'16,"52"18"-16,-16 17 0,-1-35 16,0 18-1,-17 17 1,0-17 0,-1-18-1,-34-36 63,17 1-78,-18 0 16,0 0-16,18-1 16,0 19-1,0-1 1,18 18-1,17 0 1,36 0 0,17 35-1,-17 1 1,-19-19 0,-52 1-1,0 0 16,-17-18 32,17-18-32</inkml:trace>
  <inkml:trace contextRef="#ctx0" brushRef="#br0" timeOffset="21961.89">15434 1729 0,'0'0'0,"176"70"31,-140-52-31,17 17 16,-53-17 0,35-1-16,-17-17 15</inkml:trace>
  <inkml:trace contextRef="#ctx0" brushRef="#br0" timeOffset="22817.62">15769 1746 0,'18'0'32,"-1"0"-17,19 36 1,-19-19-16,19 18 15,-36 1-15,53 17 16,-18 17 15,0-17-15,-35 0 0,18-18-1,-18-17 1,0 0-1,-18-36 32,-17-17-31,-18-18-16,-35-35 16,35 35-1,-18-18 1,18 18-1,18 18 1,17 0 15,1-1-15,17 19 0,0-1-1,0 0 1,0 1-1,0-1 1,0 0 0,0 1-1,17 17 1,1 0 0,53 0-1,70 0 1,-53 0-1,35 53 1,-87-36 15,-36 1-15,0 35 0,0 0-1,0 0 1,0-36-1,-18 1 1</inkml:trace>
  <inkml:trace contextRef="#ctx0" brushRef="#br0" timeOffset="23375.6">16281 1693 0,'17'18'47,"-17"0"-32,36 35-15,-19-53 16,19 35-16,52 18 31,-53-53-15,0 0 0,18 0-1,-18-53 1,18-18-1,-17-52 1,-36 70-16,0-53 16,-53 18-1,53 70 1,-18 18 0</inkml:trace>
  <inkml:trace contextRef="#ctx0" brushRef="#br0" timeOffset="23761.38">16986 1094 0,'36'17'31,"-1"19"-31,0 16 16,-17 1-1,17-17 1,0 52-1,-35-35 1,18 0 15,-18 35-15,0-71 0,0 19-1,-53-36 1,-18-36-1</inkml:trace>
  <inkml:trace contextRef="#ctx0" brushRef="#br0" timeOffset="23993.6">16898 1358 0,'0'0'0,"0"-17"47,18 17 0,35 0-47,0 0 15,-36-18 1,71 18 0,-52 0-1,-19 0 1</inkml:trace>
  <inkml:trace contextRef="#ctx0" brushRef="#br0" timeOffset="24841.66">17251 1323 0,'0'0'16,"17"0"-16,1 0 31,0 0-15,-1 0-1,1 0 1,0 0-16,-18-18 31,0 1-15,0-1 15,0 0 0,0 36 32,0 0-47,0-1-1,0 1-15,35-18 16,-17 18-1,-1-18 1,1 17 0,35-17 15,0-17-15,0-54-1,-36 36 1,-17 17-16,0-17 15,0 0 1,0 17 0,-17-17-1,-1 35 1,0 0 0,36 35 46,35-17-62,17 52 16,-17-17 15,-35-35-31,0-1 16,17 19-1,-35-19 1,0 1-1,-18-18 17,-88 17-17,36 1 1,-71 0 0</inkml:trace>
  <inkml:trace contextRef="#ctx0" brushRef="#br0" timeOffset="29205.97">8537 6121 0,'18'0'78,"-18"-18"-63,53 0 1,-18 1 0,53-36-1,0 35 1,283-70 0,-301 70-16,283-52 15,18-18 1,52-1-1,-176 19 1,123-36 0,-123 35-1,18-17 1,70 0 0,88 0-1,54-36 1,-19 1-1,-70 35 1,0-18 15,-335 88 1,-35 36 249,-18 0-266,35 52-15,-35-17 16,18 88 0,17-17-1,0 52 1,18 18 0,0 0-1,0 18 1,0-36-1,-18-17 1,-17 35 0,0-88-1,17 52 1,-18 37 0,1-19-1,17-17 1,1 35-1,-19-71 1,1 18 0,0-70-1,-1 17 1,18 35 0,-17-70-1,0 0 1,-18 0-1,17 0 17,1-53-1,-18 18-31,0 17 16,18-17-1,-1-1 1,1 1-1,-18 0 1,0 17 0,0-17-1,0-1 1,0 18 0,0-17-1,0 0 110,-53-18-125,-53 17 16,-53 1-16,1 35 15,-248 0 1,0 17 0,106 19-1,53-36 1,53-18 0,89-18-1,-36 1 1,52 0-1,-105-1 1,18 1 0,-71 0-1,123-1 1,-264 19 0,36-1-1,140-18 1,-35 19-1,176-36 1,-34 17 0,-89 19-1,17-1 1,-52 18 0,70-18-1,124-17 1,17-18 78,1 0-94,-1 17 15,0 1 1,1-18-16,-19 0 15,-69 53 1,-1 0 0,-53 17-1,36 1 1,87-36 0,19-17-1,17-36 157,0-17-156,-18 17-16,18-17 15,-18-18-15,18 0 16,-35-88 0,0 0-1,-36-18 1,71 36-1,-35-36 1,0 18 0,17 17-1,0 1 17,1 0-17,-19-1 1,19-17-1,-1 70 1,1-70 0,-1 53-1,0-35 1,1-19 0,-19 54-1,19 0 1,17 18-1,0 34-15,-36-34 16,19-1 0,-1-17-1,1 35 17,-1-18-17,0-17 1,1 35-1,17-17 1,0 52 0,0-17-1,0 0 1,0 17 15,0 0-15,0 1-1,0-1 1,0 0-16,0 1 16,17-36 15,1 18-15,17-1-1,0 1 1,18 0-1,71-18 1,88 0 0,17 0-1,-35 0 1,-124 35 0</inkml:trace>
  <inkml:trace contextRef="#ctx0" brushRef="#br0" timeOffset="30156.46">10707 7126 0,'0'0'0,"-18"0"0,1-18 15,-1 1 1,-17-1-1,-1 18 1,-34 0 0,-1 0-1,-88 53 1,54 0 0,-1 35-1,53-53-15,-88 124 16,105-71-1,36 18 1,0-35 0,36-1-1,17 19 17,53-19-17,-1-17 1,107 18-1,-106-54 1,70 1 0,-52-18-1,-54 0 1,-34 0 0,16-35-1,37-36 1,-19-35-1,-17 18 1</inkml:trace>
  <inkml:trace contextRef="#ctx0" brushRef="#br0" timeOffset="30695.27">10989 7514 0,'0'0'0,"-88"0"0,35 18 16,53-1-16,-18 1 16,18 35-1,0 18 1,18-54-16,52 36 15,19 0 1,69 0 0,-34-53-1,-54 0 17,-34-18-17,-36-17 16,0 0-15,0-36 0,-88-35-1,-18 36 1,35 35 0,-35-1-1,71 36 1,17 0-16,-17 0 15,17 0 1</inkml:trace>
  <inkml:trace contextRef="#ctx0" brushRef="#br0" timeOffset="31487.89">11412 7355 0,'18'0'156,"0"0"-156,-1 18 15,19 35-15,16 0 16,-16 0 0,34 0-1,-70-18 1,-17-70 78,-1 17-79,-17-17-15,-1-18 16,19 0-16,-54-35 31,54 17-15,17 54-1,0-19 1,35 1 0,53 17-1,0 18 1,18 18 0,-71 0-1,-17 17 1,0-35-1,-18 35-15,35 0 16,-35 1 0,0-19-1,18 1 1</inkml:trace>
  <inkml:trace contextRef="#ctx0" brushRef="#br0" timeOffset="32118.33">11906 7320 0,'18'-18'0,"0"1"15,-18-1 1,17 18-16,-17-35 15,0 0 1,0-1 0,0-34-1,0 17-15,0 18 16,-70-124 15,-19 88-15,89 54-16,-70-19 15,-1 1 1,18 35 0,18 0-1,35 18 17,35 88-17,54 17 1,87 36-1,36 35 1,-89-106 0,-70-35-16,-18-35 15,1 17 1,-1 0 15,0-17-15,0 17-1,-35 0 1,-17-35 47,-1-17-48,0 17 1</inkml:trace>
  <inkml:trace contextRef="#ctx0" brushRef="#br0" timeOffset="32388.79">12136 7179 0,'35'-35'16,"-18"35"-16,1-18 16,17 18-1,18 0 1,-17 0 0,16 0-1,-52-18 1,18 1-16</inkml:trace>
  <inkml:trace contextRef="#ctx0" brushRef="#br0" timeOffset="32623.25">12400 7038 0,'18'0'31,"-1"0"-15,1 18-1,0-1 1,-1 1 0,1 17-1,0-17 1,-54-18 15,-17-18-15,-194-105-16</inkml:trace>
  <inkml:trace contextRef="#ctx0" brushRef="#br0" timeOffset="32822.14">11765 6526 0,'18'0'31,"-1"0"-15,1 0-16,35 0 16,-35 0-1,35 18 1</inkml:trace>
  <inkml:trace contextRef="#ctx0" brushRef="#br0" timeOffset="33723.71">12524 6791 0,'0'-18'16,"0"1"46,0-1-46,0 0 0,-18 18 46,18 36-46,0-1-1,0 0-15,18-17 16,17 35-16,35 0 16,36-18 15,0-35-16,0-53 1,-71-17 0,-35 17-1,0 35 1,0 0 0,0 36 30,0 17-46,0 1 16,0 34-16,18 71 16,17-70-1,18 52 17,-35-70-17,-18-35 1,0-1-1,-124 36 1,1 0 0,-1-17-1,36-1 1,88-70 31,0-36-47,0 0 15,53-34 1,-18 52-16,18-53 16,-18 53-1,-35 35 1,18-17 15</inkml:trace>
  <inkml:trace contextRef="#ctx0" brushRef="#br0" timeOffset="37926.68">23460 3281 0,'0'-18'93,"88"1"-77,35-19-16,-17 1 16,53 0-16,70-36 15,-70 54 1,370-54 0,212-70-1,-582 106 1,-36 17-16,124-35 15,-159 35 1,-88 1 0,18 17 15,0 0-15,-18-18-1,17 18 63,36 0-78,35-35 16,36 17-16,17 1 16,18-1-1,35-17 1,-124 35-16,-52-18 15,35 18 1,53-35 0,70 17-1,-88 0 1,-52 1 0,-19 17 46,-17-18-46,18 36 171,17 17-187,-17 18 16,-1 0-16,19 17 15,-1 1 1,36 158 0,87 106-1,-70-70 1,89 158 0,70 424-1,-194-635 1,141 617-1,-88-441 1,-54-141 0,1-141-1,-53-71 1,-35-35 187,-18 0-187,-35 0-16,-88 0 15,-54 0-15,-175 17 16,-19 19 0,36-19-1,53 36 16,123-35-15,1 0 0,70-1-1,52-17 1,-16 18-16,16 0 16,37-1-1,-107 18 1,-123 36-1,-124 0 1,53-19 0,124-16-1,-89 34 1,89-34 0,-18 34 15,0-17-16,-35 0 1,53-18 0,70-17-1,88-18 1,18 0 0,36 0-1,-19 0 1,19 0-1,-36 0 1,-35 0 0,-1 0-1,72 0 1,17-18 125,-18 1-141,-17-54 15,0-17-15,-1 0 16,-34-124-1,-18 18 1,-18-35 0,35 35-1,1 35 1,17-53 0,0 1-1,0 69 1,18-16 15,-36-72-15,36 89-1,17 71 1,-17-36 0,35 71-16,-18-36 15,1 0 1,17 36-1,-18 0 1,0-36 0,18 1-1,0 35 1,0-1 0,0 1-1,36-18 16,-19 0-15,36-17 0,-35 34-1,35-34 1,-18 52 0,0-35-1,1 36 1,-19-1-1,1 18 1,-1-35 0,36 17-1,0-17 1,0-1 0,53 1-1,53-35 1,-36 17 15,-17 0-15,-35 35-1,17-17 1,0 0 0,265-89-1,-177 89 1,-17-18-1,17-18 1,-52 54 0,52-54-1,-17 36 1,-18 0 0,-70 17-1,-18 18 1</inkml:trace>
  <inkml:trace contextRef="#ctx0" brushRef="#br0" timeOffset="41983.89">23319 5027 0,'0'-18'63,"-18"1"-63,0-1 15,1 1-15,-1-1 16,18 0 0,-53 1-1,18 17 1,-36-18-1,36 18-15,-53 0 16,0 0 0,52 18-1,36 17 17,-17 53-17,17 0 1,35 53-1,88 36 1,1-18 15,-36-71-31,-53-53 16,54 36 0,-19-1-1,-70-52 1,88-18-1,-35 17 1,0-17 0,-18-17-1,1-36 1,34-18 0,-70 54-1</inkml:trace>
  <inkml:trace contextRef="#ctx0" brushRef="#br0" timeOffset="42682.92">23883 5256 0,'-18'-17'0,"1"17"16,-36 0 0,-35 0-16,17 35 15,53 0 1,18 18-1,0 18 1,36-1 15,34-17-15,18 18 0,-17-18-1,-36-53-15,89 53 16,17-36-1,0-17 1,-35-17 0,-89-19-1,-17-34 1,-52-18 0,-142-71-1,17 71 1,-17-18-1,-18 53 17,177 35-17,88 36 110</inkml:trace>
  <inkml:trace contextRef="#ctx0" brushRef="#br0" timeOffset="43340.96">24289 5080 0,'17'0'0,"36"35"15,-17-35 1,16 36-16,-52-1 16,71 35-1,-53-70-15,-18-35 110,0 17-110,-18-34 15,0-1 1,18 0-16,0 35 16,0-35-1,0 0 1,0 36-1,36 17 1,52 0 0,53 35-1,-106-17-15,18-1 16,-18 36 0,-17-35-1,0-1 1,-18 1-1,0 0 17</inkml:trace>
  <inkml:trace contextRef="#ctx0" brushRef="#br0" timeOffset="43983.71">25188 4939 0,'0'0'0,"18"-18"15,17 1 1,-17-36-16,17-36 15,-17 37 1,-18-54 0,0 53 15,-53-71-15,-35 54-1,52 52-15,-34-35 16,-18 0-1,-1 0 1,54 53 0,35 18 31,0 17-47,35 36 15,18 70 1,71 35-1,-1 18 1,71 18 15,-88-88-15,-53-36 0,0 0-1,-18 0 1,-17-70-1,-18 17 1,-35-35 15,-1 0-15,-34-35-16,-36-18 16,-70-35-1</inkml:trace>
  <inkml:trace contextRef="#ctx0" brushRef="#br0" timeOffset="44541.48">25576 4886 0,'18'0'16,"0"0"-16,-1 0 15,-17 18 79,0-1-94,18 1 31,17 52-15,-35-52 0,0-36 30,0 1-30,-35-36 0</inkml:trace>
  <inkml:trace contextRef="#ctx0" brushRef="#br0" timeOffset="44763.68">25471 4498 0,'0'-18'16</inkml:trace>
  <inkml:trace contextRef="#ctx0" brushRef="#br0" timeOffset="45717.44">25982 4621 0,'0'-17'31,"0"-1"-16,-18 18-15,1-18 16,-1 18 0,-17 0-16,-18 0 31,18 0-15,17 18-1,0 17 1,18-17-1,0 0 1,0 17 0,0-17-16,36-18 15,52 35 1,35-35 0,-70 0-1,-17-35 1,-19-18-1,-17 35 1,18 0 0,-18 1 15,17 17-15,1 0 15,0 0-16,17 70 1,0-34-16,18 52 16,106 229-1,-106-211 1,0 0 0,-53-18-1,0-35 1,0-35-1,-35-1 1,17-17 0,-53-17 15,-35-89-15,-17 0-1,70 71 1,35-1-1,18 1 1,18-18 0,123-53-1,-123 71 1,88-71 0</inkml:trace>
  <inkml:trace contextRef="#ctx0" brushRef="#br1" timeOffset="52935.52">8925 9596 0,'18'0'47,"0"0"0,-1 0-47,-17 17 15,35 36-15,-17-18 16,53 89 0,-54-89-16,71 89 15,1-1 1,-36-52 15,-36-18-15,19-18-1,-19 18 1,18 17 0,1 1-1,-19-36 1,1 0 0,17 36-1,-17-36 1,0 18-1,-1-35 1,-17 17 0,18-17-1,-1-18 142,1 0-142,17-18 1,18 0-16,35 1 15,18-18 1,-35 17-16,123-35 16,-35 18-1,52-36 1,-34 53 0,105-17 15,-70 0-16,17 0 1,-70-1 0,-54 36-1,1 0 1,-17-17 0,34 17-1,-52 0 1,123-36-1,-53 19 1,35-18 0,-52 17-1,175 0 1,-122-35 0,281 18 15,-193 0-16,-36 0 1,1-18 0,-72 17-1,1 1 1,35 0 0,-106 17-1,36 0 1,-107 18-1,-17-17 32,0-1 78,0 1-109,0-1-16,0-17 16,0-1-16,0 19 15,0-54 1,0 36-16,0-53 15,0 0 1,0-18 0,0 17-1,0-16 1,0-19 0,-17 18-1,17 1 16,0 16-15,-18 36 0,18-17-1,-35-1 1,17 36 0,1 0-1,-1-18 1,-17 0-1,17 35 1,0-17 0,-17 0-1,-18-1 1,18-16 0,17 34 15,1-17-16</inkml:trace>
  <inkml:trace contextRef="#ctx0" brushRef="#br1" timeOffset="54810.89">10054 9790 0,'0'17'31,"18"18"-15,17 54-1,0-1 1,18 18 0,-35-71-1,0 18 1,-18-88 171,0 17-171,0-35-16,-18 35 16,0-34-16,1-37 15,17 36 1,-18 18 0,18 17-1,0 1 16,18-18-15,-1 35 0,1-18-1,-18 0-15,53 18 16,35 0 0,53 0-1,-88 18 1,0 0-1,-18 34 1,18 37 0,-18-36-1,1 17 1,-19 1 0,-17-89 77,-17-35-77,-1 36-16,-17-36 16,0 0-16,17 17 15,18-17 1,-18 18-1,18 0 1,0 0 0,0 17-1,36-35 1,-1 35 0,35 1-1,-17 17 16,18 0-15,-18 17 0,35 72-1,-18-19 1,-17-17 0,-17-18-16,-19-17 15,1 35 1,-18-18-1,0-17 1</inkml:trace>
  <inkml:trace contextRef="#ctx0" brushRef="#br1" timeOffset="55627.75">11430 9719 0,'-18'0'15,"-17"0"-15,17 0 16,1 0 0,-1 0-16,18 18 15,-17-18 16,17 17-15,0 1 0,0 0-16,0 17 15,0 0 1,0 0 0,0-17-1,35 0 1,-18-18-1,36 0 1,-17 0 0,-36-18-1,0 0 32,0 1-47,0-1 16,-18 0 15,36 18 94,-1 18-125,19 0 0,-1-1 16,-18 1-1,19 17-15,-19-35 16,1 0 0,17 0-1,-35-17 1</inkml:trace>
  <inkml:trace contextRef="#ctx0" brushRef="#br1" timeOffset="56528.18">11818 9472 0,'-35'0'31,"17"0"-15,0 18 0,1 17-1,17 0 1,0-17 0,0 0-1,35-54 79,-17 19-63,-1-19-15,1 19-1,-18-1 1,18 18 62,17 35-62,-17 1-16,-18-19 15,35 36-15,0 18 16,0 52 0,1 1-1,-36-36 1,0-53 0,0 0-1,-53 18 1,0-53-1,0 18 1,-35-18 0,52 0-1,-16 0 1,16-18 0,36 1-1,0-54 1,36-17-1,105-18-15</inkml:trace>
  <inkml:trace contextRef="#ctx0" brushRef="#br1" timeOffset="57189.28">12277 9578 0,'17'18'0,"1"-1"16,-18 18-16,0 1 16,18-19-16,-1 54 15,-17-53 1,0-36 78,0 0-79,-17-17-15,17 0 16,0-18-16,0 35 31,0-17-31,0 0 16,52 17-1,37-17 1,34 35 0,-70 0-1,-35 17 1,17 19 0,-17 34-1,-18-35 1,17 1 15,-17-19-15</inkml:trace>
  <inkml:trace contextRef="#ctx0" brushRef="#br1" timeOffset="57712.04">12876 9543 0,'0'-18'78,"0"0"-78,0 1 15,0-1 1,0 0-16,-17 18 16,-1 0-1,0 0 1,-34 0-1,-1 36 1,0-1 0,35 36-1,18-19 1,88 37 0,71-54-1,70-35 1,-70-35 15,-141-1-15,-18 19-1,0-19 1,-36-69 0</inkml:trace>
  <inkml:trace contextRef="#ctx0" brushRef="#br1" timeOffset="57995.91">13141 9331 0,'53'18'31,"-35"17"-31,-1 0 15,71 36 1,1 52 0,-72-70-1,1 18 1,-18-54 0,0 19-1,-53-19 1</inkml:trace>
  <inkml:trace contextRef="#ctx0" brushRef="#br1" timeOffset="58243.67">13264 9596 0,'0'0'0,"53"-18"15,-35 0-15,17 1 32,36-1-17,-18 18 1,0-18 0,-36 18-1</inkml:trace>
  <inkml:trace contextRef="#ctx0" brushRef="#br1" timeOffset="58433.85">13582 9472 0,'18'0'16,"-1"18"-16,1-1 16,-1 1-1,1 0-15,0-1 16,-18 1-1</inkml:trace>
  <inkml:trace contextRef="#ctx0" brushRef="#br1" timeOffset="59277.28">13776 9243 0,'0'17'78,"-18"1"-78,-17 0 16,17-1 0,-17 1-16,17 17 15,1 18 1,17-18 0,0 18-1,0-17 1,0-19-16,17 1 31,19 17-15,17-35-1,17-35 1,-52-18 0,17-18-1,-35 19 1,0 34-1,0-17-15</inkml:trace>
  <inkml:trace contextRef="#ctx0" brushRef="#br1" timeOffset="62147.91">22366 7514 0,'18'53'109,"17"0"-109,0 18 16,-17-19-16,52 72 15,36 70 1,0-18-1,18 54 17,-36-72-17,-18-34 1,-17-54 0,-17 19-1,-19-54 1,1 0-1,-1 18 1,-17-35 0,0-1 15,18-17 172,35 0-187,18 0-16,52-53 15,-17 36-15,35-1 16,-35 1-16,229-72 16,0 19-1,-35-1 1,-53 18-1,-71 18 17,-35 17-17,-70 18 1,35-17 0,17 17-1,89-18 1,53 0-1,-19 18 1,-51-35 0,-143 35-1,19-17 1,17-1 0,71 0-1,-53 1 1,35-1-1,53 0 1,-88 1 15,17-1-15,-35 0 0,18 1-1,-18 17 1,142-35-1,-72-1 1,125 1 0,17 0-1,-212 17 1,0 18 0,-88-18 15,0-17 125,0 18-156,0-1 16,0-17-16,0-18 15,0 35-15,0-105 16,-35 17 0,-1-18-1,1 36 1,-18-18-1,18 0 1,17 1 15,1 69-15,17-17 0,-18-35-1,0 53 1,-17-53-1,17 17 1,18 54-16,-17-1 16,-1-53-1,1 54 1,17-19 0,0 19 15,0-1-16,0 0 1,0 1 0,0-1 15,0 1 31,-18-1-46</inkml:trace>
  <inkml:trace contextRef="#ctx0" brushRef="#br1" timeOffset="63524.39">24994 7761 0,'0'-18'15,"0"1"1,0-1 0,-17 18-16,-1-17 15,-17-1 1,-53-17-1,-36 17 1,18 0 0,-53 18-1,71 18 1,-53 35 0,88-18-1,36 18 1,17-18-1,17 36 1,19-36 0,69 18-1,36-18 1,18 1 0,53-1-1,-106 0 1,-53 1-1,0 34 1,-18-35 0,18 18-1,-53 0 1,0-18 0,0-17-1,-53 35 1,-124 18 15,142-71-31,-88 17 16,87-17 15,-34-17-15,-1-1-1,36-17 1,17 17-1</inkml:trace>
  <inkml:trace contextRef="#ctx0" brushRef="#br1" timeOffset="64371.12">25594 7849 0,'0'0'16,"0"-17"-16,-18-1 31,1 18-31,-36-35 16,-18 17 0,-87 18-1,52 0 1,35 0-1,36 0 1,35 18 62,0-1-78,35 1 16,0-18-16,1 0 15,-1 18 1,0-1 0,89 36-1,-18 0 1,52 18 0,-52-18-1,-71-18 1,-17-17-1,-18-1 1,0 36 0,-18-35 15,18-1-31,-53 1 31,18-18-31,-141 0 16,123 0-1,-123 0 1,-1 0 0</inkml:trace>
  <inkml:trace contextRef="#ctx0" brushRef="#br1" timeOffset="64939.82">26229 7655 0,'18'36'47,"17"16"-47,18 1 15,-36 0 1,36 18-16,-35-36 16,17 36-1,-17-36 1,-18 0 0,0-17-1,0 0 16,-71-36 1,18-17-17,-176-89-15</inkml:trace>
  <inkml:trace contextRef="#ctx0" brushRef="#br1" timeOffset="65456.81">25876 7655 0,'0'0'0,"0"-17"16,0-1-1,0 0 1,18 18 0,88-17-1,105-1 1,-158 18-1,35 0-15,18 0 16,-17 18 0,-19-1 15,-17 1-15,-53 0-1,0-1 1,0 36-1,0 71 1,-53 34 0,-35-34-1,53-71 1,-18-18 0,17 0-16,-52 1 15,18-19 1,-54 1-1,1-18 1,87 0 15,-16 0-31,52-35 16</inkml:trace>
  <inkml:trace contextRef="#ctx0" brushRef="#br1" timeOffset="67446.16">32773 776 0,'0'-18'31,"-18"18"-15,-105-88-16,-53 18 15,-54-18 1,1-1 0,-124 19-1,18 17 1,0 18 15,-53 17-15,70 18-1,18 0 1,-35 0 0,-70 35-1,352-17 1,-212 17 0,89-17-1,70 17-15,-70 0 16,17 18-1,-141 88 1,88-70 0,1 35 15,-19 0-15,142-71-1,-88 71 1,-1 0-1,19 35 1,52-53 0,-71 71-1,71-18 1,71-88 0,-18 0-1,-17 35 1,17 18-1,35-71 1,-17 18 0,17 17-1,1-34 17,-1-19-17,18 18 1,-18 18 15,18-35-15,0 0-1,-17-1-15,17 19 16,-18 17 0,18-1-1,0 1 1,0-17-1,0-19 1,0 1 0,0 0 15,0 17 0,0-18-15,0 1-1,0 0 1,0 17 0,-18-35-16</inkml:trace>
  <inkml:trace contextRef="#ctx0" brushRef="#br1" timeOffset="68027.28">25400 2487 0,'18'0'125,"17"18"-109,-17-1-16,34 1 15,-52 0-15,71 35 16,35 17 0,0 18-1,-18-70 1,-70 0-1,-1-1-15</inkml:trace>
  <inkml:trace contextRef="#ctx0" brushRef="#br1" timeOffset="68789.3">26317 2469 0,'-35'36'78,"35"-19"-78,-35 1 16,-1 17-16,-17 18 15,36-18-15,-89 71 16,18 0 0,53-71 15,-1 1-16,-17 17 1,53-18 0,-17-17-1,17-1 17,-18-17-32,18 18 15,-18-18 63,18 17-62,0 1 0</inkml:trace>
  <inkml:trace contextRef="#ctx0" brushRef="#br1" timeOffset="71714.83">29792 2187 0,'0'18'94,"0"52"-78,0-17-1,0 0-15,0 0 16,0-18-16,0 36 15,0 35 1,18 0 0,-1-1-1,-17-34 1,18 0 0,0 34-1,-1 1 1,1-35-1,0-18 1,-1-18 0,-17 0-1,18 1 1,-18-19 0,0 18 15,0-17-31,0 17 15,17-35 1,-17-17 140,0-19-140,0 1-16,-17-35 0,-1 34 16,18-17-1,0 1 1,-17-72-1,17 89 1,0 0 0,17 17-1,18-35 1,36 18 0,-36 17-1,-17 0 1,0 18-1,-1 0 1,1 0 0,-1 0-1,36 36 1,-17-19-16,-1 36 31,0 0-15,1 0-1,16 0 1,-34-18 0,-18-17-1,18-18 1,-1 18 15,-17-1-15,0 1-1</inkml:trace>
  <inkml:trace contextRef="#ctx0" brushRef="#br1" timeOffset="72055.48">30515 3034 0,'18'0'16,"0"0"-1,-1 0 1,1 0-16,-1 18 16,1-18-1,-18 17-15,18 1 16,-36-36 62,0-35-62,-52-88-1</inkml:trace>
  <inkml:trace contextRef="#ctx0" brushRef="#br1" timeOffset="72303.02">30339 2540 0</inkml:trace>
  <inkml:trace contextRef="#ctx0" brushRef="#br1" timeOffset="73469.89">31344 2752 0,'0'-36'0,"-17"36"16,-1-35-1,-53 17 1,1 1-1,35 17 1,17 0-16,0 0 16,1 0-1,-1 0 1,0 17 15,18 1-15,-17 17 15,17-17-15,0 17-1,35-35 48,-17 0-48,-1-17 17,1-1-17,0-17 1,-18 17-16,17 18 94,1 0-79,-18 18-15,35 52 16,-17-34-16,-1-1 16,36 124-1,-35-71 1,-18 18-1,0-1 1,0-34 0,-35 35-1,-36-18 1,1-53 0,-71-35 15,17-53-16,18-35 1,36 18 0,34 34-1,36 19 1,0-1 0,71-52-1,105-19 1,18-34-1,0-1 1,-176 107 0,0-19-16,-1-16 15,-17 16 1,18-17 0</inkml:trace>
  <inkml:trace contextRef="#ctx0" brushRef="#br1" timeOffset="74320.82">31362 2028 0,'0'18'47,"18"35"-32,-1 0-15,18 17 16,-17-34-1,53 105 1,-18-18-16,-18 1 16,0-54-1,0-17 1,-17-17 0,-18-19-1,0-52 126,0 0-141,0 17 15,0-17-15,0-1 16,0 19 0,35-18-1,1-18 1,17 35 0,-36 18-1,1 0 1,17 0-1,0 53 1,18 0 0,-35 17-1,0-17 1,-1-35 0</inkml:trace>
  <inkml:trace contextRef="#ctx0" brushRef="#br1" timeOffset="77394.64">29951 4921 0,'17'0'109,"1"36"-109,17-1 16,-17 0-16,0 36 15,17 52 1,35 89-1,-17-71 1,-17-35 0,-1 17-1,0 18 1,-35-70 0,18-36-1,0-17 1,-18-36 187,0 0-203,0-52 16,-18-1-16,0 1 15,18-1-15,-35-52 16,35 35 15,0 35-15,0 17-1,0 1 1,18 17 0,35-17-1,-36 35 1,18 0-1,18 0 1,-17 0 0,34 0-1,18 53 1,-17 0 0,-18 0-1,0 18 1,-53-36-1,35 18 17,-17-36-32,-1 1 15,-17 0 1,0-36 31,18-53-32</inkml:trace>
  <inkml:trace contextRef="#ctx0" brushRef="#br1" timeOffset="77709.28">31009 5486 0,'18'0'16,"-1"0"-1,1 17 1,0 19 0,17 69-1,-17-87 1,-1 17-16,-17 1 15,-17-107 32,-19-35-31,-34-105 0</inkml:trace>
  <inkml:trace contextRef="#ctx0" brushRef="#br1" timeOffset="77953.78">30868 5027 0</inkml:trace>
  <inkml:trace contextRef="#ctx0" brushRef="#br1" timeOffset="79050.32">31697 5221 0,'-18'-35'15,"-17"17"-15,-35 1 16,-36-1 15,35 18-15,18 0 0,18 0-1,35 18 16,0 17-15,0-18-16,0 1 16,18 17-1,-18 1 1,35-36 46,-17 0-62,17-18 16,18-17-16,17-1 31,1-16-15,-53 16 0,-1 36 46,1 0-46,-18 36-1,17 16-15,1 1 16,0 18-16,-1 35 16,1 0-1,-18-18 1,0-18 15,0 36-15,-71-18-1,-34 18 1,-37 0 0,37-71-1,34-35 1,36 0-1,-53-88 1,35-53 0,53 0-1,0 106-15,70-54 16,71-16 0,18 16-1,-88 1 1,-1 18-1,-52 70 17,0-36-32</inkml:trace>
  <inkml:trace contextRef="#ctx0" brushRef="#br1" timeOffset="79849.92">31750 4533 0,'0'35'16,"18"18"-1,17 18 1,0-18 0,-17 0-16,35 70 15,0 1 1,-18-54-1,-17 1 1,-1-18 0,1-18-1,-18-17 1,0-36 62,0-17-62,0-18-1,0 18 1,0-1 0,0 19-1,17-36 1,54 17-1,-36 1 1,-17 35 0,0 0-1,35 0 1,-36 35 0,54 18-1,-36 36 1,0-54-1,-17-18 1,-18 1 15</inkml:trace>
  <inkml:trace contextRef="#ctx0" brushRef="#br1" timeOffset="81199.7">17921 3104 0,'0'-35'47,"-18"-18"-47,-17 36 15,18-1-15,-1-17 16,-17 17-1,-36-17 1,36 17-16,-71 18 16,0 0-1,-88 35 1,-53 54 0,-70-1-1,-18 0 1,105-35-1,1 35 17,17-35-17,-52 88 1,-1-35 0,106-18-1,-105 36 1,123-54-1,35 18 1,-53 36 0,106-18-1,18 0 1,-18-18 0,0 35-1,0 18 1,0-17-1,36-71 1,-1-18 15,0-17-15,18-1 0,0 1-1,-35-18 48,17-35-48,-35-36 1</inkml:trace>
  <inkml:trace contextRef="#ctx0" brushRef="#br1" timeOffset="81968.64">13670 4427 0,'0'18'94,"0"0"-79,0 35-15,0-18 16,18 71-16,17 70 15,0-52 1,-17-19 15,-18-69-15,0-19 0,18-17-1,-1 0 79,1 0-78,0 0-1,52-17-15,36-1 16,106-35-1,-107 35-15,37-17 32,-72 0-17,-52 35 1</inkml:trace>
  <inkml:trace contextRef="#ctx0" brushRef="#br1" timeOffset="82984.78">15222 4939 0,'0'18'62,"18"17"-46,0 18-16,17 17 15,0 1-15,36 105 16,-18-52 0,-18-36 15,18 18-15,-36-71-1,-17 0 1,0-17-1,18-18 48,-18-18-47,18-35-16,-1-17 15</inkml:trace>
  <inkml:trace contextRef="#ctx0" brushRef="#br1" timeOffset="83767.17">15910 5080 0,'-17'0'31,"17"18"-31,0-1 16,-18 1-16,18 35 15,0 17 1,0-17-1,18 18 1,17-36 0,0 18 15,18 0-15,-35-35-1,17-1 1,36-17-1,17 0 1,-35-17 0,17-54-1,-52 36 1,0-1 0,-18-34-1,-36-18 1,1 35-1,-18 0 1,0 0 0,-17 35 15,-1 1-15,0 17-1,-17 0 1,71 0-1,17 35 79,53 0-78,-18-17-1,124 35-15</inkml:trace>
  <inkml:trace contextRef="#ctx0" brushRef="#br1" timeOffset="84791.85">16545 5009 0,'0'18'47,"0"0"-47,-17 17 15,17-17 1,0 35 0,17-1-1,19 1 1,-1-17-1,-35-19 1,17-17 0,1 0-1,-18-35 32,0 0-31,0-18-16,0 35 15,0-17 1,0 0 0,18 35 77,-1 17-77,1-17-16,-18 18 16,35 0-1,18-1 1,-18 1 0,18-1-1,36-17 1,-36 0-1,-36-17 1,18-18 0,-35 17-16,0-53 15,0 1 17,-35-1-17,18 1 1,-36-1-1,0 36 1,0 0 0,17-18-1,19 53 1,-18-18 0</inkml:trace>
  <inkml:trace contextRef="#ctx0" brushRef="#br1" timeOffset="85645.77">15875 6615 0,'18'0'16,"35"105"-1,-36-69-15,1 17 16,52 88 0,19 17-1,-37-16 1,-16-37-16,17 19 15,-18-54 1,-35-52 0,18 17-1</inkml:trace>
  <inkml:trace contextRef="#ctx0" brushRef="#br1" timeOffset="86580.2">16528 6685 0,'-36'18'31,"36"-1"-31,0 1 16,0 35-1,0 18 1,0-1 0,36-35-1,-19-17 1,19 35 15,34 35-15,1-53-1,17 1 1,-35-19 0,-18-17-1,-35-17 32,0-1-31,0-17-16,18-1 15,-18 1-15,0-53 16,-18-18 0,0 36-1,-35-1 17,18 36-17,0 17 1,17 18-1,18-18 1,-17 1 0,-1 17-1,0 0 1,-17 0 0,17 17-1,1 19 1,17-19-1,0 1 1,0 0 31,0-1-47</inkml:trace>
  <inkml:trace contextRef="#ctx0" brushRef="#br1" timeOffset="87732.86">16969 6615 0,'17'17'47,"-17"1"-31,18 17-1,17 0 1,-17 1 0,-18-19-16,35 1 15,-35 0 1,0-1-1,35 1 1,-17 0 0,0-18 31,-1 0-32,1-53 1,35 0-1,-53 17 1,0-17 0,0 36-1,0-18 1,0 17 0,0 0-16,17 54 140,1-36-140,0 17 16,-18 1-16,17-18 15,1 0 1,17 35 0,36-17-1,-1-18 1,-17 0 0,-17-18-16,-19 0 15,1-34 1,-18 16-1,0-34 1,0-18 0,-18 52-1,-17-52 1,17 53 15,-35-53-15,36 70-1,-36-35 1,18 35 0,-71-35-1,70 36 1,-52 17 0,-18 0-1</inkml:trace>
  <inkml:trace contextRef="#ctx0" brushRef="#br1" timeOffset="92012.25">1446 6526 0,'-17'0'47,"-1"0"-16,0 0-31,1 18 16,-1 0-1,1-18-15,17 17 16,-53 71 0,35 1-1,18-19 1,0 89 0,0-53-1,18-36 1,17 1-1,0 35 1,18-18 0,106 124-1,-36-124 1,54-35 0,-1-36-1,-52-17 1,34-17-1,1-89 1,-71 18 0,36-124-1,-71 53 1,-36 71 0,-34-18-1,-19 18 16,1 35-15,17 18 0,-17 0-1,-18-36 1,-17 18 0,-18-35-1,-1 53 1,36-18-1,0 35 1,36 18 0,-54-18-1,-52 18 1,17 0 0,35 0-1,54 18 16,-1-18 1,1 0-17,-1 18 1,18-1 0,-18 1-1,-17 17 1,17 1-1</inkml:trace>
  <inkml:trace contextRef="#ctx0" brushRef="#br1" timeOffset="92939.18">2028 7885 0,'18'0'0,"-18"17"16,18-17 0,-1 18-1,1-1-15,17 36 16,-17 18 15,17 35-15,0 17-1,1 36 1,-19-18 0,1-17-1,-18-54-15,0 36 16,0 17-1,0-17 1,0 18 0,0-36-1,0-70 1</inkml:trace>
  <inkml:trace contextRef="#ctx0" brushRef="#br1" timeOffset="93520.9">2258 8396 0,'-18'18'141,"0"17"-125,1 0-16,-18-17 15,-1 52-15,-34 36 16,-1 0 0,-35 18-1,18-54 1,35 1 15,36-54-15,17 1-1,-18-53 32,18-1-31,0 19-1,0-54 1</inkml:trace>
  <inkml:trace contextRef="#ctx0" brushRef="#br1" timeOffset="94026.85">2293 8308 0,'18'0'16,"-1"0"-16,36 18 31,-35-1-31,52 18 16,-34-35-16,52 53 15,-53-17 1,18 17 0,-18-1-1,36 37 1,-36-54 15,0 36-15,-17-54-1,-18 1 1,18-18-16,-18 35 16,0-17-1,0 17 1,0-17-1</inkml:trace>
  <inkml:trace contextRef="#ctx0" brushRef="#br1" timeOffset="94652.61">2205 9578 0,'-18'70'109,"-17"-17"-109,0 0 16,-36 35-16,18-17 15,-53 53 1,1 34 0,87-140-1,18-36 48,0-17-63,-18-18 15,18 0 1</inkml:trace>
  <inkml:trace contextRef="#ctx0" brushRef="#br1" timeOffset="95143.29">2240 9260 0,'18'0'31,"-1"0"-15,19 18-16,34 35 15,36 18-15,70 17 16,-52-18 15,-54-34-15,-52-19-1,-18 1 1,35 17 0,1 18-1,-19-18 1,1 18-1,0-53 1,-1 18 0,-17-36 77</inkml:trace>
  <inkml:trace contextRef="#ctx0" brushRef="#br1" timeOffset="96754.65">3034 5062 0,'0'-17'31,"0"-1"-16,-18 0 1,-17 1-16,17-1 16,1 18-1,-19 0 1,-17-17 0,-17-1-1,-1 18 1,-17 0-1,0 0-15,-35 35 16,-19 18 0,19 35-1,88-52 1,-36 34 0,18 1-1,0-1 1,-35 18 15,53 18-15,-36-18-1,36 1 1,0 16 0,17-16-1,0 16 1,-17 72-1,35-89 1,-18 0 0,18 0-1,0-17 1,0-36 0</inkml:trace>
  <inkml:trace contextRef="#ctx0" brushRef="#br1" timeOffset="97576.93">1376 6297 0,'17'0'140,"-17"18"-124,0-1-16,36 19 16,-19-19-1,54 89 1,-36-53 0,18 53-16,0-71 15,-35 0 1,-1-35-1,19 0 110,-1-17-125,0-19 16,36-16-16,-18 16 16,0-17-1,35-52 1,-53 34 0,-17 18-1,-18 35 1</inkml:trace>
  <inkml:trace contextRef="#ctx0" brushRef="#br1" timeOffset="100935.61">1111 6156 0,'0'18'93,"18"17"-77,0 0-16,17 18 16,-18-18-16,19 1 15,17 34 1,-18-17 0,0-35-1,-17-1 1,17 19-1,0-19 1,1 36 15,17-35-15,-36-18-16,18 0 16,18 0-1,0 0 1,36-18-1,-54-17 1,0 17 0,0 18-1,54-53 1,-37 18 0,19 0-1,-36-18 1,1 0-1,-1-35 17,-18 17-17,19-17 1,-19 17 0,-17 19-1,0 34 16,0 36 126,-17 17-157,-19 18 15,1 0-15,-18 0 16,18-36 0,17 36-16,-87 35 15,34 1 1,18-54-1,0 18 1,36-53 0,-1 17-1,0-17 1,1 0 31,-1 0-32,0 0 1,1 0 15,-1 0-15,0 0 15,1 0-15,-1 0-1,-35 0 1,36 0 0,-1 0-1,-17 0 1,-1-17 0,1-1-1,-18 0 1,36 18-1,-1-17 1,0-1 0,1 1 15,-19-1-31,36-17 16,-88-18-1,88 35 1,-35-17-1,0 0 1,17-1 0,0 1-1,1 17 1,17-17 0,-18 17-1,18 1 16,0-1-15,0 0 15,0 1-15,0-1 0,0 1-1,0 34 173,0 18-173,18-17-15,-1 0 16,1 17-16,-18 0 16,35 36-1,18 52 1,0 1-1,0-36 1,-18 0 0,-17-35-1,-18-18 1,18-35 125,17 0 15,35-17-141,36-36-15,18 0 16,-1 0 0,89-35-1,-18 0 1,-88 17 0,-71 53-1,-17 1 1</inkml:trace>
  <inkml:trace contextRef="#ctx0" brushRef="#br1" timeOffset="117142.59">9472 12894 0,'0'71'140,"18"-1"-140,-1 54 16,1-1-16,35 1 15,-18 193 1,53 106 0,-17-70-1,-36-106 1,0-71 0,-35-123-1,18-53 110,-18-17-109,0-1-1</inkml:trace>
  <inkml:trace contextRef="#ctx0" brushRef="#br1" timeOffset="117917.42">10583 12806 0,'18'0'110,"17"70"-110,-17 1 15,17-1-15,-17 1 16,70 123 0,-53-88-1,18 88 1,0-18-1,-18-105-15,18 141 16,0-71 0,-35-18-1,-1-35 1,1-35 0,0-35-1,-18 0 16</inkml:trace>
  <inkml:trace contextRef="#ctx0" brushRef="#br1" timeOffset="118550.14">9648 14323 0,'18'-18'94,"17"-17"-78,18 17-16,-35 18 15,88-35-15,17 17 16,18-17 0,71-53-1,-89 53 1,-52 17 0,17 0-1,-35 1 1,0-1-1,-18 0 17</inkml:trace>
  <inkml:trace contextRef="#ctx0" brushRef="#br1" timeOffset="119468.01">11271 13758 0,'18'0'47,"17"36"-32,-35-1-15,53 35 16,-35-17 0,17 18-1,-17-53 1,-18-36 109,0-35-125,0 18 16,0-1-1,0-16-15,0 16 16,-18-17-1,18-17 1,0 17 0,0-18-1,18 1 1,17 52-16,35-17 16,-34 0-1,52-1 1,-18 36-1,-34 0 1,-19 0 15,72 71-15,-36-1 0,17 36-1,1-18 1,-36-17-1,-17-36 1,-18-17 0</inkml:trace>
  <inkml:trace contextRef="#ctx0" brushRef="#br1" timeOffset="119850.24">11606 13776 0,'0'-18'78,"36"1"-78,17-19 15,-18 19-15,71-19 16,17 19 0,-52-18 15,-71 17-15,17 18-16</inkml:trace>
  <inkml:trace contextRef="#ctx0" brushRef="#br1" timeOffset="120651.6">12171 13423 0,'17'0'15,"1"0"17,0 0-17,-1 35-15,1 1 16,17-1 0,1 36-1,16 17 1,-34-35-1,0-18 1,-18-17-16,-18-54 78,0 1-62,-52-53-1,35 53-15,17-18 16,0 0 0,1 0 15,17 18-15,0-36-1,35 18 1,71-17-1,-36 34-15,1 19 16,70-1 0,-35 18-1,-88 35 1,17 53 0,-18-17-1,-17 0 1,-88 52-1,-18-35 1,1-35 0,52-18 15,35-35-15</inkml:trace>
  <inkml:trace contextRef="#ctx0" brushRef="#br1" timeOffset="121367.07">13141 13229 0,'-18'0'47,"1"0"-31,17 35-16,0 1 15,0-1 1,0 0-16,0 36 15,17-18 1,36-18 0,-35-17 15,0-18-15,34 0-1,-16-53 1,-19-53-1,-17 35 1,0 36 0,0 0-16,0 0 15,-35-1 1,-18 19 0,-17 17-1,-19 0 1,72 35-1,-1-17 1,0 17 0,54-18 31,17 1-32,335-18-15</inkml:trace>
  <inkml:trace contextRef="#ctx0" brushRef="#br1" timeOffset="121948.93">13758 13017 0,'0'-17'0,"-17"17"46,17 17-46,-18-17 16,18 53-16,0 0 31,0-35-31,35 88 16,1-36 0,-19-34-1,19-1 1,-19-35-1,36 0 1,0-18 0,-35-17-1,17-53 17,-35 17-17,-18-17 1,-35 17-1,18 36 1,35 18-16,-106-19 16,89 36-1,-1 0 1</inkml:trace>
  <inkml:trace contextRef="#ctx0" brushRef="#br1" timeOffset="122764.82">14199 12823 0,'0'36'31,"18"34"-15,0 18-16,-1-35 16,1 53-16,-1-53 15,36 194 1,-17-106 0,-1-53-1,-17-52-15,-18-19 16,0 1-1,-36-89 32,-52-52-15,53 35-17,-18 17 1,18 1-1,17-19 1,18 1 0,18-18-1,70 36 1,35-1 0,-17 36-1,-71 17-15,18 1 16,-17 17-1,-19 0 17,19 123-1,-19 36-15,-34-36-1,-36 1 1,-71-18-1,71-89 1,18-17 0,0 0-1,-71-17 1,18-19 0,52 19-1,19-1 1</inkml:trace>
  <inkml:trace contextRef="#ctx0" brushRef="#br1" timeOffset="124418.93">25206 11483 0,'0'-18'31,"0"1"-15,0-1-1,0 0 1,0 1 0,0-19-1,-18 19-15,-17-54 16,-18 54-1,0-19-15,-35 36 16,-53-17 0,-18 17-1,18 17 17,88 1-17,18 35 1,0 0-1,35 17 1,0-34 0,52 52-1,72 18 1,-1-53 0,-52-18-1,0-18 1,-1 19-1,230 193 1,-124-88 0,-17-35-1,-124-35 17,-17-19-17,-18-34 1,0 17-1,-18 1 1,-52-1 0,-71-35-1,53 0 1,17 0 0,36-35-1,-1 35 1,1-53-1,-35 0 1,-1 18 0,71 17 77,18-17-93,35-1 16,141-34 0</inkml:trace>
  <inkml:trace contextRef="#ctx0" brushRef="#br1" timeOffset="125265.26">25594 11783 0,'0'17'78,"0"1"-78,35 53 16,-17-36-1,17 71-15,-17-53 16,52 123 0,-34-70-16,-1-53 15,-35-18 1,-35-70 62,17-18-78,-35-18 16,18 18-1,-36-88 1,-17-17-1,53 69 1,0-17 0,17 54-1,18 16 1,0 1 0,0 0-1,0 17-15,88-17 16,88-36-1,-17 54 1,18 17 0,-89 0-1,-71 53 17,19-1-17,-36 1 1,-53 71-1,-53 17 1,-17 0 0,17-70-1</inkml:trace>
  <inkml:trace contextRef="#ctx0" brushRef="#br1" timeOffset="126005.83">26529 11765 0,'0'53'46,"18"-35"-46,-1 35 16,-17-36-16,18 54 16,-1-1-1,1-34 1,-18-19 15,0-70 16,-35-17-47,17 35 16,-35-142-1,36 89 1,-1 17 0,18 36-1,0 17-15,0-34 16,35 16-1,53-17 1,-17 18 0,70 35-1,-88 0 1,-18 0 15,36 88-15,-1-17-1,19 52 1,-36-35 0,-36-17-1,1-53 1,-18 17 0</inkml:trace>
  <inkml:trace contextRef="#ctx0" brushRef="#br1" timeOffset="126413.64">26776 11765 0,'17'-35'109,"19"17"-109,52 1 16,18-19-16,17 1 15,-70 17 1,35-35-1,-52 36 1,-19-1-16</inkml:trace>
  <inkml:trace contextRef="#ctx0" brushRef="#br1" timeOffset="127329.69">27358 11412 0,'18'0'16,"-1"0"0,1 0 15,17 53-16,0 0 1,36 35 0,-36-52-1,-35-1-15,0-53 78,-70-52-78,52 17 16,-53-18-16,19-35 16,16 18-1,36 71 1,0-1 0,0 0 15,0-17-16,71 17 1,52-17 0,124 17-1,-123 18-15,-18 0 16,-89 0 0,1 0-1,-18 71 1,-53 35-1,-35-18 1,-89 36 0,89-107-1,70-17 1,1 0 0,34 0 93,72 18-93,-1-18-16,-18 0 15,1 0-15,-18 0 16,35 0-1,-70 0 1,-18-18 0,0 1-1,106-89 1</inkml:trace>
  <inkml:trace contextRef="#ctx0" brushRef="#br1" timeOffset="127995.45">28328 11148 0,'18'0'47,"-1"0"-32,-17 17-15,36 1 16,-1 35-16,-17-35 15,17 35 1,0 17 0,-17-17-1,-1-35 1,-17-36 46,0 0-62,0 1 16,0-19 0,-17 19-1,17-36 1,0-35 0,-18 35-1,-17-18 1,35 54-1,0-19 1,0 19 0,0-1-1,17 18 142,1-18-142,17-35 1</inkml:trace>
  <inkml:trace contextRef="#ctx0" brushRef="#br1" timeOffset="128828.78">28575 10901 0,'0'17'125,"0"1"-110,0 17 1,0-17-16,-18 17 15,1 1-15,-54 34 16,18 18 0,18-17-1,17-36 1,71-52 171,-17 17-187,-1-18 16,18 0-16,-18 18 16,0 0-16,89 0 15,-36 0 1,-18 0 0,19 18 15,-36 17-16,0 0 1,-18 36 0,0-36-1,-17-17 1,-1 0 0,-34-18 93</inkml:trace>
  <inkml:trace contextRef="#ctx0" brushRef="#br1" timeOffset="132316.25">811 13547 0,'18'0'125,"53"-36"-125,34 1 15,54 0-15,88-53 16,18 52 0,317-122-1,229-36 1,-423 70-1,-282 71 1,-106 71 187,18 35-203,-1 17 16,1-34-16,0 69 0,-1 19 15,36 123 1,-18 106 0,-17-1-1,35 72 1,0-1 0,-35-194-1,-18-35 1,17-88 15,-17 0-15,0-71-16,0 1 15,0-19 1,0 1 93,0 0-93,0 17-16,0-18 16,0 36-1,0-35-15,-17 17 16,-19 1 15,1-19-15,-71 36-1,0-35 1,-105-1 0,-142-17-1,-229 0 1,17 0-1,1 53 1,229-35 0,247 0-1,70-18 1,18-18 156,0-17-172,0-18 15,0 17-15,0-34 16,-35-124 0,-1 53-1,1-106 1,0 88 0,0-70-1,-36-124 1,53 194 15,18 106-31,-17-88 16,-19 0-1,1 53 1,18 17 0,17 18-1,-18 18 1,18 18 15,0-1-15,18 0-1,17-35 1,18 18 0,70-124-1,-17 89 1,70-71 15,-52 70-15,-54 18-1,-17 18 1,-35 35-16</inkml:trace>
  <inkml:trace contextRef="#ctx0" brushRef="#br1" timeOffset="133218.6">600 12312 0,'0'35'47,"-18"0"-47,0 1 16,18 17-16,-17-18 15,-18 141 1,-18 36 0,35-106-1,-35 17-15,0 71 16,35-53-1,1-70 1,-1-36 0,18-17-1,0-36 126,0 1-141,0-1 16</inkml:trace>
  <inkml:trace contextRef="#ctx0" brushRef="#br1" timeOffset="133792.79">3528 11483 0,'0'18'15,"0"52"1,0-17-16,17 0 16,19 88-1,-1-17 1,18-19-1,-18 36 17,-35-88-32,18 18 15,-1 17 1,-17-35 0,18-18-1,35 36 1,-35-53-1,-1-1 1</inkml:trace>
  <inkml:trace contextRef="#ctx0" brushRef="#br1" timeOffset="134636.93">794 11836 0,'35'0'31,"18"0"-15,176-53 0,-105 35-1,158-35-15,177-17 16,70 34 0,247-52-1,-459 35 1,-228 36-1,-72 17 1,18 0 109,18 0-109,-17 0-16,17 0 15,-18 0-15,18 0 16,17-18 0</inkml:trace>
  <inkml:trace contextRef="#ctx0" brushRef="#br1" timeOffset="136199.91">4198 11236 0,'0'35'47,"35"-17"-31,1 52-16,-1 1 16,71 105-1,-18 89 1,-18-71-1,19 88 1,-19 89 0,-35 17-1,36 35 1,0-17 0,-1-36-1,-17-158 1,-18-89-16,-17 1 15,17-1-15,-17-35 32,0-17-17,-18-53 17,0-1-17,17 1 1,-17 0-1,0 17 1,18 35 0,-1 19-1,19 16 1,-36-69-16,17 52 16,1-53-1,-18 18 1,18 0 15,-18-35-15,-71-18 109,1 17-125,-1 1 15,-17 0-15,-18-1 16,35 1-16,-70 35 16,18-36-16,-159 1 15,88 0 1,70-1-1,89-17 17</inkml:trace>
  <inkml:trace contextRef="#ctx0" brushRef="#br1" timeOffset="137143.04">5856 14411 0,'88'0'172,"71"0"-172,70 0 15,1-18-15,34 18 16,-52 0 0,317-53-1,-194 36 1,-264 17-1,-71-18 1,17 18 31,1 0-31,17 0-1</inkml:trace>
  <inkml:trace contextRef="#ctx0" brushRef="#br1" timeOffset="137786.63">7532 13988 0,'17'0'32,"36"0"-17,53 0-15,106 0 16,52 17-16,230 19 15,-70 16 1,-354-16 0,-52-19 15,-18 36 0,-18 0-15,-158 106-1,17-53 1,-17-18-16,-1 0 16,-175 106-1,69-35 1,230-106 0</inkml:trace>
  <inkml:trace contextRef="#ctx0" brushRef="#br1" timeOffset="139723.87">5309 12559 0,'0'18'78,"18"17"-62,17 18-16,-17 17 16,-1-17-16,1 18 15,17 70 1,-17 18-1,0-106 1,-18-36 0,0-34 46,-36-54-46,19 0-16,-19 18 15,1-35-15,0-18 16,-53-88 0,52 89-1,-16-37 1,-1 19 0,35 52-1,18 1 1,18 17-1,17-18 1,88 19 0,36 16-1,-18 1 1,-88 35 0,-35 0 15,-1 71-16,1 52 1,-18 53 0,0-70-1,-18 18 1,-17-1 0,0-88-1,17 1 1,106-72 62,1 1-62,-19 18-16,107-1 15,17 0-15,17 18 16,-140 0-1,35 36 1,-71 34 0,-35-17-1,0 18 1,0 17 0,-106 0-1,-88 18 1,-88-53-1,123-36 1,106 1 0,36-18-1,-1 0 17,0 0-17,1-18 1,-1 18-16,18-17 47,0-36-16,35 0-15,-17 53-16</inkml:trace>
  <inkml:trace contextRef="#ctx0" brushRef="#br1" timeOffset="140126">6526 12400 0,'18'0'16,"0"0"-1,17 18 17,0-1-17,0 19 1,-17 17-1,0-36 1,-1 1 0,-17-36 62</inkml:trace>
  <inkml:trace contextRef="#ctx0" brushRef="#br1" timeOffset="140376.54">6438 12065 0,'18'0'109,"35"0"-93,141 18-16</inkml:trace>
  <inkml:trace contextRef="#ctx0" brushRef="#br1" timeOffset="141273.62">7585 12224 0,'0'0'0,"-88"-18"16,70 18-16,0-18 15,-70 18 1,35 0-1,35 0-15,-123 0 16,53 0 0,0 36-1,53-36 17,17 35-17,18-17 1,-18 17-1,18 18 1,0-36 0,36 19-1,87-36 1,71-53 0,-35-53-1,-88 35 1,-71 36-1,0 0 1,0 17 0,-18 18-1,0 18 17,-35 88-17,36 17 1,34-52-1,54 52 1,-18-70 0,-18 18-1,-17-36 1,-18-17 0,0 70-1,-124-18 1,89-52-1,-230 53 1,248-71 0,-19 0-1,-16-89 17,52 1-17,52-18 1,19 36-1,35 17-15</inkml:trace>
  <inkml:trace contextRef="#ctx0" brushRef="#br1" timeOffset="142273.4">6544 13864 0,'0'-35'31,"0"17"-31,0-17 16,0 17 0,0-35-1,0 18 1,0 0 0,0-18-1,-18 18 1,1 17-1,-1-17 1,-17 17 0,17 18-1,-35 0 17,0 35-17,-17 54 1,35-19-1,35 36 1,0 17 0,52-34-1,37 34 1,16-17 0,-16-71-1,-72-35 1,1-17-1,17-248 1,-52-88 0,-72-52-1,-52 122 17,0 54-17,106 176 1,35 88 46,0 1-46,0 17-16,35 17 16,-17-35-16,-1 1 15,107 140 1,-36-52-1,0-1 1,0 36 0,-17-53-1,-18-36 1,-18-35 0,-17 1-1,0-19 1,-1-17-1,1 0-15</inkml:trace>
  <inkml:trace contextRef="#ctx0" brushRef="#br1" timeOffset="142839.09">7003 13494 0,'0'0'16,"-18"0"-1,18 17 32,0 19-31,0 52-1,18-53 1,-1 0-16,19-17 16,-1 17-1,0-35 1,-17 0 0,-1-53-1,1 18 1,-18-18-1,0 18 1,18 35 47,-1 0-32,-17 18-31,18-1 15,35-17 1,17 0 0,72-70-1,-54-19 1,53-157 0</inkml:trace>
  <inkml:trace contextRef="#ctx0" brushRef="#br1" timeOffset="143044.94">7743 12929 0,'0'36'16,"18"34"-16,17 89 15,1-36 1,-19-87 0,-17 17-1,18-1 1,-18-34 15</inkml:trace>
  <inkml:trace contextRef="#ctx0" brushRef="#br1" timeOffset="143272.59">7779 13406 0,'0'-36'78,"17"19"-62,19-1-16,34-17 15,-17-1-15,0 1 16,-18 0-1,-17 17-15</inkml:trace>
  <inkml:trace contextRef="#ctx0" brushRef="#br1" timeOffset="143572.54">8079 13106 0,'-18'35'31,"18"-17"-15,-18 35-1,18-36 1,0 1 0,18-1-16,88-17 15,0 0 17,-53-17-32,70-54 15,-52-17-15,-1-35 16,-70 17-1,-53 0 1,18 18 0,-18 17-1,-18-17 1</inkml:trace>
  <inkml:trace contextRef="#ctx0" brushRef="#br1" timeOffset="145040.26">11412 11747 0,'18'0'78,"35"36"-78,-18 17 16,0-36 0,1 19-1,17-19 1,70-17 0,230-17-1,70-107 1,36-17-1,-177 53 1,-229 53 0</inkml:trace>
  <inkml:trace contextRef="#ctx0" brushRef="#br1" timeOffset="146173.14">26370 10742 0,'18'18'93,"-1"-18"-77,1 35-16,0-17 16,-1-18-16,19 17 31,-19-17 0,19-17-15,175-195-1,1 0 1,-36 1 0,-88 87-1,-70 124 1</inkml:trace>
  <inkml:trace contextRef="#ctx0" brushRef="#br1" timeOffset="147670.07">11165 15258 0,'36'0'47,"34"0"-31,54-36-16,-1 19 15,36-1-15,17-35 16,36 36 0,247-72-1,-71-34 1,-124 35 0,-246 88-16</inkml:trace>
  <inkml:trace contextRef="#ctx0" brushRef="#br1" timeOffset="148170.65">12294 14358 0,'0'0'0,"-88"53"16,53-18-16,-53 53 15,-1 36 1,37-36 0,16 88-1,19-87 1,-1 17 15,0-18-15,18-71-16,-17 19 15,-1 17 1,0-1 0,18 1-1,0-35 1,0 0-1</inkml:trace>
  <inkml:trace contextRef="#ctx0" brushRef="#br2" timeOffset="168095.2">31926 7514 0,'-17'0'0,"-1"0"16,0 0-1,-52 0 1,35 0-1,-36 18 1,18 17 0,0 53-1,18-52 1,17 52 0,1-18-1,17 107 16,0-71-15,35-18 0,18 18-1,88 17 1,-70-52 0,105-19-1,-70-34 1,141 17-1,0-35 1,-53-17 0,-106-19-1,35-34 1,-52-18 0,-1 0-1,-52 52 1,0-34-1,-1-1 1,19 1 0,-36 17-1,0 0 1,0-35 0,-36 35-1,19 0 1,-36 0-1,-35-18 1,-36-17 0,-35 18-1,18 17 1,35 17 0,-52 19-1,-72-1 16,89 18-15,0 18 0,35-1-1,1 19 1,34-19 0,36 1-1,17 0 1,-17 17-1,35-18 1,-18 1 0,-17 53-1,35-54 1,0 71 0</inkml:trace>
  <inkml:trace contextRef="#ctx0" brushRef="#br2" timeOffset="168726.84">32314 8749 0,'18'35'31,"0"-35"-31,-18 35 16,17 18-16,1-35 15,17 105 1,1 36 0,-19 35-1,1 177 1,-1-177-16,-17 123 16,0-193-1,0 17 1,0-106 15,0-53 32,0-52-48</inkml:trace>
  <inkml:trace contextRef="#ctx0" brushRef="#br2" timeOffset="169171.28">32473 9701 0,'-17'0'63,"-19"18"-47,19 17-16,-54 36 15,18-36-15,-35 53 16,-88 53-1,-1 18 1,89-53 0,70-71-1,54-70 63,-1 0-62,124-71 0</inkml:trace>
  <inkml:trace contextRef="#ctx0" brushRef="#br2" timeOffset="169877.69">32456 9648 0,'35'0'62,"18"36"-46,17-1 0,-17 0-16,18 18 15,158 88 1,-53 0-1,-17-35 1,-141-106 0</inkml:trace>
  <inkml:trace contextRef="#ctx0" brushRef="#br2" timeOffset="170411.93">32491 10742 0,'-35'0'94,"17"35"-94,-17 18 15,17-17-15,0-36 16,1 35-16,-1 0 16,-17-17-16,17 17 15,1-35 1,17 18 0,0-36 46</inkml:trace>
  <inkml:trace contextRef="#ctx0" brushRef="#br2" timeOffset="170855.45">32720 10460 0,'18'0'31,"-1"0"0,1 17-31,35 19 16,-18 34-16,53 36 15,18 0 17,-35-35-17,17 34 1,-70-69 0,-1-19-16,36 54 15,-53-54 1</inkml:trace>
  <inkml:trace contextRef="#ctx0" brushRef="#br2" timeOffset="171887.87">31679 8114 0,'18'0'141,"35"-18"-125,-35 1-1,-1 17-15,-17-18 32</inkml:trace>
  <inkml:trace contextRef="#ctx0" brushRef="#br2" timeOffset="172318.49">32702 7973 0</inkml:trace>
  <inkml:trace contextRef="#ctx0" brushRef="#br2" timeOffset="172760.46">32226 8008 0,'0'35'62,"0"-17"-46,0 17-16,0 1 16,18-1-1,0 0 1,-1 0 0,-17 1-1,0-19 1,0 1-16</inkml:trace>
  <inkml:trace contextRef="#ctx0" brushRef="#br2" timeOffset="173092.9">32279 8431 0,'18'0'47,"35"0"-32,53 0-15,-1 0 16,-16-17 0,-1-1-16,71 0 15,-71 1 1,-71 17 0</inkml:trace>
  <inkml:trace contextRef="#ctx0" brushRef="#br2" timeOffset="-207324.66">19156 10178 0,'0'0'0,"-18"-18"16,1 18 0,-1 0-16,0 0 31,1 0-31,-72-18 16,37 18 15,-1 18-31,-53 0 15,70 17 1,19-17 0,-1-1-1,18 1 1,-17 17 0,17-17-1,0-1 1,0 1-1,0 0 1,0 17 0,0-17 15,-18 17-15,18 0 15,0 36-16,0-54 1,-18 72 0,18-37-1,-17 19 1,17 0 0,-18 17-1,18 0 1,-18-35-1,18 70 1,0 1 0,0 17-1,0-71 1,0 54 0,36-1 15,-1-52-31,18 17 15,53 71 1,-18-71 0,-53-70-1,0 17-15,18-17 16,-35-18 0,17 0-1,53-36 1,18-34-1,106-71 1,-71 17 0,18-70 15,-124 159-15,18-53-16,0 0 31,-18-36-16,-35 54 1,0-72 0,-17-34-1,-54-18 1,36 88 0,17 18-1,-17 35 1,0 0-1,-1 18 1,19 17 0,-54-17-1,-17-18 1,-36 18 15,54 17-15,-212-52-1,123 52 1,106 18 0,35 0-1,18 18 63,36 70-78,-1-18 16,88 177 0</inkml:trace>
  <inkml:trace contextRef="#ctx0" brushRef="#br2" timeOffset="-206669">19121 12753 0,'0'18'62,"0"34"-46,17-16 0,18 34-16,18 71 15,-17-35 1,-19 0 0,1-18-1,0-17 16</inkml:trace>
  <inkml:trace contextRef="#ctx0" brushRef="#br2" timeOffset="-206306.93">19332 13053 0,'-17'0'47,"-19"70"-31,1 1-1,0-1-15,-18 36 16,-18 18 0,18 17-1,18-71 1,35-52 0,-18-18-1,18-18 48,0 1-48</inkml:trace>
  <inkml:trace contextRef="#ctx0" brushRef="#br2" timeOffset="-206008.69">19015 13388 0,'0'0'0,"88"0"16,35 0 0,124 0-1,-53 53 1,18 0-1,-159-36 1,-35-17 0,-18 18-1,17 0 1,-17-1 15</inkml:trace>
  <inkml:trace contextRef="#ctx0" brushRef="#br2" timeOffset="-205595.5">19985 14217 0,'-18'0'32,"1"0"-32,17 18 15,-71 17-15,-52 35 16,52-17 15,18 18-15,35-53-1,18-1-15</inkml:trace>
  <inkml:trace contextRef="#ctx0" brushRef="#br2" timeOffset="-205263.96">19597 14323 0,'17'0'32,"1"0"-32,0 0 15,52 0-15,1 0 16,88 53 0,105 53-1,-105-36 1,-36-17-1,-34-35 1,-72-1 0,18-17-1</inkml:trace>
  <inkml:trace contextRef="#ctx0" brushRef="#br2" timeOffset="-204618.99">19509 13617 0,'0'18'62,"35"52"-62,18 1 16,-18 0-16,36-1 15,-18 71 1,70 159 0,-70-176-1,-35-89 1</inkml:trace>
  <inkml:trace contextRef="#ctx0" brushRef="#br2" timeOffset="-202504.39">18503 10001 0,'0'18'16,"18"52"15,-1-17-31,19 18 16,-1 70-1,0-53 1,-35-70-1,0-1 1,0-52 172,0 18-188,-35-19 0,17 1 15,-35-36 1,-88-70-1,0-17 1,-35 16-16,-53-87 16,-1 35-1,19 35 1,140 89 0,-52-1-1,17 1 1,70 52 15,-87-35-15,17 0-1,53 36 1,-35-19 0,35 19-1,0 17 1,18 0-1,0-18 1,-106 0 0,52 1-1,-17 17 1,-88 0 0,71-18-1,17 18 1,18 0 15,0 0-15,-18 0-1,18 0 1,-18 0 0,53 0-1,-18 0 1,19 18-1,16-18 1,-34 17 0,-1-17-1,1 0 1,-19 18 0,36-18-1,18 18 1,18-18 15</inkml:trace>
  <inkml:trace contextRef="#ctx0" brushRef="#br2" timeOffset="-201395">14905 8273 0,'0'17'94,"-71"36"-78,18 0-1,0 0-15,-17 18 16,35-19-16,-54 54 16,19-35-1,17-1 1,18-34-1,-1 17 17,-17-18-17,53-17 126,18-1-16,70 18-109,18 1-16,-18-19 15,18 19-15,53 34 16,70 18-1,-17-35 1,-106 0 0,-71-53-1</inkml:trace>
  <inkml:trace contextRef="#ctx0" brushRef="#br2" timeOffset="-194514.8">16228 16034 0,'0'-18'63,"0"0"-16,0 1-32,-18 17-15,0 0 16,18-18-16,-70 1 16,52 17-1,-140 0 1,34 17-1,-88 36 1,107-18 0,-1 36-1,70-53 1,19 70 0,17 18-1,0 70 1,0-53-1,88 54 1,18-89 0,53 0-1,-124-88 1,177 18 0,-36-18-1,-70-18 1,17 1-1,-87-1 1,-1-17 0,0-1-1,-17 19 1,-1-1 0,1-17-1,17-18 1,18 0-1,-18 18 1,-17-1 0,0 19 15,-18-18-15,17 17-1,-17 0 1,0 1 31,0 34 62,18 19-78,-18-19-31,18 1 16,52 17-16,-35-17 16,107 17-1,-1-35 1,-18 0-1,-88-35 1,-35-1 0,0 1-1,-52-53 1,-1 35 0,-36 0-1,-16-35 1,-89-18-1,70 71 1,89 17-16,-89 1 16,71 17-16,-52 0 31,69 0-15,36 35 30,18-18-46,0 19 16,52 70 0,18-36-1,71 1 1,-53-18 0,-18-53-16</inkml:trace>
  <inkml:trace contextRef="#ctx0" brushRef="#br2" timeOffset="-193665.72">17374 16210 0,'0'35'47,"0"-17"-47,18 0 16,-18 17-16,18-35 15,-18 18 1,0-54 78,-36 1-79,19-36-15,17 54 16,0-1-16,0 1 15,0-1 1,0 0 0,17 18-1,19 0 1,34 18 0,1 52-1,-18-34 1,-36 17-1,1-36 1,-18-34 62,-35-54-62,17 36-16,0-18 15,18 0-15,0 18 16,0-36 0,0 36-1,53 0 1,35 17 0,-35 0-1,-17 18 1,17 18-1,35 70 1,-35 18 0,-18-71-1,18 36 1</inkml:trace>
  <inkml:trace contextRef="#ctx0" brushRef="#br2" timeOffset="-193007.02">18203 15946 0,'36'17'16,"-1"36"-16,-17 18 16,17 34-1,0 90 1,0-54-1,1 70 1,-36-123 0,-18-88 46,-17-35-62,-36-35 16,-17-36-1,0-53-15,17 53 16,-88-176 0,124 176-1,35 53 1,0 18 0,0 0-1,18 17 1,105-17-1,1 17 1,35 18 0,-18 0-1,-124 0 17,1 0-17,-18 18 1,0 52-1,-71 36 1,-70-18 0,0-17-1,123-53 1</inkml:trace>
  <inkml:trace contextRef="#ctx0" brushRef="#br2" timeOffset="-192520.96">18486 15804 0,'0'53'16,"0"-35"0,0 70-16,17-35 15,18 71 1,36-36-1,-53-35-15,17-36 16,-17-17 0,-1 0-1,36-70 1,0-18 15,-18-18-15,-17 18-1,0 35 1,-18 35 0,0 36 46</inkml:trace>
  <inkml:trace contextRef="#ctx0" brushRef="#br2" timeOffset="-192165.39">19068 15452 0,'0'70'31,"17"-35"-31,1 36 0,17 0 16,-17 34-1,35 54 1,-18-35 0,-17-36-1,-18-18 1,0-34-1,0-19-15,-18-17 16,-53-17 0,54-1-1</inkml:trace>
  <inkml:trace contextRef="#ctx0" brushRef="#br2" timeOffset="-191715.82">19032 16069 0,'0'0'15,"71"-35"1,-18 17-16,-18 0 16,36-17-1,-18 0-15,-36 35 16,18-18-1,54 1 1,-19-1 0,-34 0-1,-19 1 1,1-1 31,-1 18 0,-17 18-32,18-18-15,-18 35 16,18-17-16,-18-1 31</inkml:trace>
  <inkml:trace contextRef="#ctx0" brushRef="#br2" timeOffset="-191465.38">19650 15434 0,'0'18'47,"0"-1"-47,0 1 31,0 0-31,35 34 16,-17-34-1,17 35 1</inkml:trace>
  <inkml:trace contextRef="#ctx0" brushRef="#br2" timeOffset="-190593.26">19844 15804 0,'0'18'63,"0"17"-63,0-17 15,0 17-15,0-17 16,0 17-16,0 0 16,0-17 15,-18-53 31,18 0-62,0-18 16,0-18-16,0 53 16,18-52-1,-1 35-15,1 35 16,0 0-1,-1 0 1,1 0 0,35 17-1,-36 19 1,19-1 15,-19-18 0,1-17-15,0 0 31,-18-17-31,-18 17 124,0 0-124,18-18-16,-35 18 15,-53-17 1</inkml:trace>
  <inkml:trace contextRef="#ctx0" brushRef="#br2" timeOffset="-187411.91">14658 10248 0,'0'18'79,"0"-1"-79,18 19 15,17 52-15,0-18 16,0 36-1,71 106 1,18 53 0,-89-160-1,-35-52 1,18-17 0,-18-1-1,17-35 1,-17 18-1</inkml:trace>
  <inkml:trace contextRef="#ctx0" brushRef="#br2" timeOffset="-186457.95">14570 10107 0,'-18'0'78,"0"18"-62,18 17-1,-70 124 1,35-89-1,-18 160 1,-53 52 0,18-53-1,35-88 1,17-88-16,36-35 16,-17-1-1,17-34 48</inkml:trace>
  <inkml:trace contextRef="#ctx0" brushRef="#br2" timeOffset="-185902.07">14464 10372 0,'18'0'0,"17"0"16,-18 0-1,54 17-15,35 19 16,-36-19-16,107 54 15,105 17 1,-123-53 0,-53 18-1,-54-35 1,1 35 0,-17-36-1,17 36 1,0-17-1,17 16 1,-35-16 0,1-1-1,-19-35 1</inkml:trace>
  <inkml:trace contextRef="#ctx0" brushRef="#br2" timeOffset="-184409.25">21061 7302 0,'0'0'0,"-18"0"15,1 0-15,-1 0 16,-106 71-1,-34 35 1,-19 70 0,89-88-1,-88 159 1,17 18 0,106-159-16,-53 70 15,-53 142 1,89-177 15,-106 176-15,87-140-1,-52 105 1,71-159 0,-1 1-1,36-18 1,0-53-1</inkml:trace>
  <inkml:trace contextRef="#ctx0" brushRef="#br2" timeOffset="-183789.57">19085 9543 0,'0'17'31,"0"19"-31,0 16 15,0-16-15,0 52 32,0 18-17,0 35 1,0-53 0,18-35-1,-18-35 1,0-1-1,18-17 64,70-35-64,-18 0-15,18-1 16,-35 1-16,53-35 31,-88 34-15,0 36-1</inkml:trace>
  <inkml:trace contextRef="#ctx0" brushRef="#br2" timeOffset="-181284.97">20673 9243 0,'70'-36'156,"54"-16"-156,35-19 16,-18 36-16,0-18 16,0 18-1,88-71 1,-123 53 0,0 18-1,-71 17 1,-17 18-1,-1 0 1,1-18 0,17 1-1,-17 17 1,17-18 0,-35 0-1,18 18 1</inkml:trace>
  <inkml:trace contextRef="#ctx0" brushRef="#br2" timeOffset="-180737.98">21855 8414 0,'35'0'46,"-18"0"-30,19 0-16,17 0 16,-18 17-1,0 1 1,36 17 0,-36-17-1,0 17 1,-17 0-16,0 71 31,-18-35-15,-36 17-1,36-70 1,0-1 0,-17-17-1,-19 0 32,-16 18-31,-1 0-1,-53 52 1,0-17 0,35 35-1,54-52 1</inkml:trace>
  <inkml:trace contextRef="#ctx0" brushRef="#br2" timeOffset="-178451.94">21449 9472 0,'-18'0'93,"-17"18"-77,-89 105 15,72-88-31,-19 1 16,-70 52 0,17-35-1,-70 35 1,18-35-1,-89 18 1,-140-1 0,264-52-16,-195 35 15,-140-36 1,88 1 0,194 17-1,-18-35-15,-176 0 16,159 0-1,-35-17 1,87-19 15,1-34-15,52-1 0,36 18-1,-18 0 1,0 18-1,1-18 1,52 53 0,17-18-1,-17 1 1,36 17 0,-36 0-1,0-18 1,53 1-1,-53-1 1,35 18 31,1 0 0,17-18-47,-18 18 15,18-17 17</inkml:trace>
  <inkml:trace contextRef="#ctx0" brushRef="#br2" timeOffset="-177035.47">16210 9313 0,'0'-17'16,"-18"17"62,1 0-78,-36 0 15,-18 17-15,18 1 16,36 0-16,-71 17 16,35-17 15,-18 17-15,18 18-1,0-36 1,36-17-1,17 18 157,0 17-125,17-17-31,1 35-16,17 0 15,18 17-15,0-17 16,71 53 0,-54-18-1,-17-52 1,-53-19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9T06:45:45.933"/>
    </inkml:context>
    <inkml:brush xml:id="br0">
      <inkml:brushProperty name="width" value="0.05292" units="cm"/>
      <inkml:brushProperty name="height" value="0.05292" units="cm"/>
      <inkml:brushProperty name="color" value="#FF0000"/>
    </inkml:brush>
  </inkml:definitions>
  <inkml:trace contextRef="#ctx0" brushRef="#br0">14922 2840 0,'-35'0'203,"-35"0"-203,34 0 16,1 0-16,0 0 16,-36 0-1,36 0 1,0 0-1,17 17 1,-17 19 0,0-1-1,-1 18 17,-17 18-17,18-19 1,17 19-1,18-18 1,-17-18-16,-1 18 16,0 18-1,18-18 1,0-1 0,0-16-1,18-19 1,17 19-1,1-19 1,17 19 0,35 17 15,35-1-15,18-34-1,0-18 1,-88 0-1,53 0 1,-70 0 0,-1-18-1,-35 1 1,35-18 15,-17-1-15,-1-17-1,1 18 1,0 0 0</inkml:trace>
  <inkml:trace contextRef="#ctx0" brushRef="#br0" timeOffset="467.47">15328 2981 0,'18'0'62,"-1"0"-62,1 18 16,35 17-16,-18 0 16,1 0-1,69 107 1,-69-90-1,17 1 1,-36-53 0,-17 18-1,36 0 1,-19-1 15,1-17-15</inkml:trace>
  <inkml:trace contextRef="#ctx0" brushRef="#br0" timeOffset="1123.49">15910 2999 0,'0'17'62,"18"19"-46,0-19-16,-18 1 16,52 17-1,-34-17-15,35 17 16,18 0-1,-36-17 1,-18-18 0,1 0 15,0-18-15,35-70-1,-36 18 1,1 17-1,0 0 1,-18 17 0,0 19-16,-18-36 15,0 35 17,-17 1-17,0-1 1,35 0-1</inkml:trace>
  <inkml:trace contextRef="#ctx0" brushRef="#br0" timeOffset="1832.46">16581 2628 0,'0'-17'0,"-18"17"15,0 0 1,-17 0 0,17 0-1,-17 0 1,0 0-1,35 17 1,0 1 0,0-1 15,35 1-15,36 17-1,17-35 1,-18 36-1,19 34 1,-19-17 0,1 0-1,-36 18 1,-35-36 0,0 18-1,-35-18 1,-18 18-1,-18-53 1,36 0 0,-18 0-16,-88-71 47,88 1-32,35 52 1</inkml:trace>
  <inkml:trace contextRef="#ctx0" brushRef="#br0" timeOffset="2283.4">16845 2293 0,'18'0'46,"35"35"-46,-18 1 16,18 17-16,-35-18 16,70 53-1,18 18 1,-54-18 0,1 0-1,-35-35 1,-18-18-1,0 1 1,0-19 0,-53-17-1,18 0 1</inkml:trace>
  <inkml:trace contextRef="#ctx0" brushRef="#br0" timeOffset="2535.5">16863 2752 0,'70'-71'31,"-34"36"-31,52-18 16,-35 53-1,0 0 1,-18-18 0,-17 18-1,-1 0 1,1 0-16</inkml:trace>
  <inkml:trace contextRef="#ctx0" brushRef="#br0" timeOffset="3149.03">17339 2575 0,'18'-17'0,"-1"17"16,54-18-1,-1 0 1,36-17-1,-18 17 1,-17-17 0,-36-18-1,-35 36 17,0-1-17,-35 18 16,0 0-15,-36 0-16,36 0 16,-53 0-1,17 53 1,36 0 0,35-36-1,0 36 1,17 0-1,36-17 1,-35-19 0,53 18-1,-1-17 1,1-18 15,17-18-15,-53-17-1,-17 18 1,17-54 0,-35 53-1,0 1-15</inkml:trace>
  <inkml:trace contextRef="#ctx0" brushRef="#br0" timeOffset="3582.09">17921 2381 0,'18'0'47,"-1"0"-47,1 18 16,17 0-1,-17 17-15,0-35 16,-1 35 0,1 0-1,-1 1 1,-17-54 31,-17-17-16,-1-1-31,1 1 16,17 18-16,-36-54 15,1 18 1,35 18 0,-18 17 15</inkml:trace>
  <inkml:trace contextRef="#ctx0" brushRef="#br0" timeOffset="4596.92">18874 2311 0,'0'-18'94,"35"0"-79,35-17 1,-34 0 0,-1 35-16,36-35 15,70-18 1,-71 0-16,71 0 15,-123 53 1</inkml:trace>
  <inkml:trace contextRef="#ctx0" brushRef="#br0" timeOffset="5097.87">19226 1782 0,'36'0'63,"-1"0"-48,-17 0-15,34 0 16,19 0-16,-53 0 15,17 17 1,-17-17 0,-18 18-1,17 17 1,1 0 0,-18 36-1,-18 35 1,-17-18-1,0-18 1,35-17 0</inkml:trace>
  <inkml:trace contextRef="#ctx0" brushRef="#br0" timeOffset="5756.96">19985 1640 0,'17'0'16,"1"18"62,0-18-78,35 88 16,-53-52-16,35 16 15,36 37 1,-36 16 0,35-16-1,-52-54 1,0-17-16,35-54 109</inkml:trace>
  <inkml:trace contextRef="#ctx0" brushRef="#br0" timeOffset="6680.72">20620 1623 0,'0'17'78,"0"1"-63,0 35 1,0-35 0,17 35-16,-17-36 15,36 89 1,-19-71 0,54 53-1,-36-52 1,71-36-1,-53 0 1,88-53 0,-88 18-16,18-1 31,-19-34-31,-34 17 16,17 18 15,-35-1-16,0 19 1,0-19 0,-35 1-1,17 17 1,-52-35 0,-1 36-1,-17-1 1,-35 18-1,35 0 1,70 0 0,0 0 46,1 18-46,17-1-1,0 1 1,0 17 0,70 36-1,71-18 1,18-35 0,-18-1-16</inkml:trace>
  <inkml:trace contextRef="#ctx0" brushRef="#br0" timeOffset="7564.37">21890 1429 0,'-53'0'32,"18"0"-32,17 17 15,-17 19 1,-1-1 0,1 18-1,18-18 16,-19 53-15,19-35 0,17 0-1,0-35 1,0 17 0,53-17-1,-18-18 1,0 0-1,71 0 1,-36-18 0,19-52-1,-54 34 1,-17 1-16,-1-18 16,-17-70-1,0 87 16,-35 1-15,0 17 0,-18 18-1,-35 0 1,-54 0 0,54 18-1,35 0 1,36-1-1,17 1 32,35-18-31,53 18 0,89 17-1</inkml:trace>
  <inkml:trace contextRef="#ctx0" brushRef="#br0" timeOffset="8346.43">22066 1464 0,'18'0'31,"0"0"-15,-18 18-1,17-1 1,1 1-16,17 17 31,18 0-15,-18 1-1,53-19 1,-17 1 0,0-18-1,-36-18 1,0 1-1,-35-19 1,18-16 0,-18-19-1,0 18 1,0 0 0,0 0-1,-36 18 1,19 17 15,-54-35-15,-17 36-1,35-1 1,18 18 0,17 35 30,18 1-30,0-19-16,0 36 16,0-35-1,0 0 1,-17-1 0,-1 18-1,0-17 16</inkml:trace>
  <inkml:trace contextRef="#ctx0" brushRef="#br0" timeOffset="10698.31">8749 1923 0,'0'-18'15,"0"0"1,0 1-16,35-71 31,0 17-15,36-88-1,-36 106-15,18 36 16,71-142 0,52 35-1,36-34 1,317-125-1,-159 160 1,71-36 0,177 36-1,-266 35 1,266-36 0,-19 36-1,-299 70 1,177-17 15,52 35-15,-265 0-1,195 35 1,-247 1 0,229 69-1,-318-52 1,212 18-1,89 35 1,-230-71 0,-36 0-1,125 53 1,-142-52 0,35 17-1,-35 0 16,-35-1-15,0-16 0,-36-1-1,19 0 1,-19 18 0,-17-18-1,0 1 1,35 34-1,-35-52 1,0 35 0,-35-35-1,-1-1 1,1-17 15</inkml:trace>
  <inkml:trace contextRef="#ctx0" brushRef="#br0" timeOffset="11454.73">17851 1005 0,'0'18'47,"0"17"-32,0-17 1,0 0-16,17-1 16,18 1-16,18 35 15,0-18 1,18 18 15,35 18-15,-18-54-1,-35-17 1,-18 0-16,-17 0 16,17 0-1,0 0 1,1 0-1,34 0 1,1-35 0,-18-18-1,-36-18 1,18-52 0,-35 17-1,0-70 1,0 105-1,-35-35 17,18 89-17</inkml:trace>
  <inkml:trace contextRef="#ctx0" brushRef="#br0" timeOffset="15211.99">16810 3704 0,'0'35'172,"0"1"-172,0-19 16,0 19-16,0-1 15,-18 0 1,-35 36 0,18-36-16,0-17 15,-1 17 1,-16-17 0,-19 34-1,-88 1 1,-105 18-1,-177 0 1,17-1 15,-52-35-15,35 18 0,177-35-1,-72-18 1,195 0-1,-70 0 1,-89 0 0,53 0-1,-71 0 1,-52-35 0,-1 35-1,-52 0 1,53 17-1,17-17 1,177 18 15,-89 0-15,53-1 0,71 1-1,-106-1 1,89 19-1,-125 17 1,125-18 0,-301 88-1,265-70 1,-18 36 0,1-1-1,105-35 1,35-36-1,1 36 1,-36 18 15,53-18-15,-35 0 0,35 17-1,-18 18 1,-70 177-1,53-106 1,35-18 0,-18 141-1,36-123 1,0-71 0,17 18-1,1 53 1,17-54-1,-18 54 1,18-106 0,0-18 15,0 1-15,0 16-1,0-16 1,0 34-1,0-52-15,18 70 16,35 71 0,-36-124-1,54 177 1,-1-53 0,-34-71-1,-1 0 1,-35-35-1,17-18 1,-17-17 15,18-18-15,-18 17 0,0 1-1,18 17 16,-18-17-31,0 0 16,17 17 0,-17 0-1,18-17 1</inkml:trace>
  <inkml:trace contextRef="#ctx0" brushRef="#br0" timeOffset="15793.29">6068 8608 0,'0'0'0,"17"-36"0,1 36 47,0 0-16,-1 0 1,1 0-17,0 0 1,-1 0-16,1 0 16,141 53-1,-1 0 1,19 0-1,-36-17 1,-71-19 15,-52-17-15,0 0 31,17 0-47,-17 0 15,87-17 1,-52-1 0,-17-35-1,-1 35 1</inkml:trace>
  <inkml:trace contextRef="#ctx0" brushRef="#br0" timeOffset="16245.09">7602 7796 0,'0'18'32,"-35"35"-17,0 0-15,0 0 16,-1 17-16,-52 54 15,-35 52 1,-1-35 0,54-35 15,-19 0-15,54-53-16,0 0 15,0-36 1,35 1-1</inkml:trace>
  <inkml:trace contextRef="#ctx0" brushRef="#br0" timeOffset="18597.25">11377 9719 0,'0'53'94,"0"17"-79,35 1-15,-17-18 16,0 0-16,17 0 15,0 35 1,-17-70 0,-18-1-1,0 1 79</inkml:trace>
  <inkml:trace contextRef="#ctx0" brushRef="#br0" timeOffset="19470">12153 9578 0,'-17'0'47,"17"18"-47,-36 34 16,1 1-1,-36 71 1,19-1 0,34-70-16,18 0 15,0-18 1,0 1 0,0-19-1,18 1 1,-1 0-1,18 17 1,54-17 0,16-18 15,-52-18-15,18-35-1,-53 18 1,-1-18-1,-17-35 1,0 35 0,0-36-1,0 54 1,-35 0 0,17 0-1,-35 17 1,-17 0-1,17 1 1,18-1 0,17 18-1,18 18 48,53-18-48</inkml:trace>
  <inkml:trace contextRef="#ctx0" brushRef="#br0" timeOffset="20054.5">12876 9490 0,'18'17'31,"0"-17"-15,17 36-16,35-1 16,-52-35-16,35 18 15,-18 17 1,1-35 15,-1 53-15,18-18-1,-36 0 1,1 1 0</inkml:trace>
  <inkml:trace contextRef="#ctx0" brushRef="#br0" timeOffset="20610.93">13088 9543 0,'-18'0'93,"18"17"-77,-17 1-16,-1 17 16,-17 36-16,-18 35 15,-18-1 1,36-16 15,0-36-15,35-36-1,0-34 64,0-19-79,0 19 15,0-19 1,0 19-16,17-1 15,-17-17 1,36-18-16</inkml:trace>
  <inkml:trace contextRef="#ctx0" brushRef="#br0" timeOffset="21923.23">13194 9419 0,'0'53'94,"0"-35"-79,-35 17-15,17-17 16,0 17-16,1 0 16,-19 0-16,1-17 15,0 35 1,17-53-16,-17 71 15,-18-54 1,35 18 0,1-17-1,-1 0 1,18-1 15</inkml:trace>
  <inkml:trace contextRef="#ctx0" brushRef="#br0" timeOffset="23818.18">12753 9684 0,'0'0'0,"0"17"0,0 1 16,0 0-1,0-36 204,0 0-219,0 1 16,0-1-16,-18 18 15,18-18 17,18 18 77,0 0-93,-18 18 31,0 0-47,0-1 31,17 1-31,1 0 0,-18-1 15,17 1 1,1 0 0,0-1-1,-1-17 32,19-17-47,-19-19 16,1-17-1,0-17 1,-18 35 0,0-1-1,-18 1 1,0 35 0,1-18 15,-19 18-16,19 0 1,-1 0 0,0 0-1,18 18 48,0 0-63,0-1 15,18 1 1,-18 0-16,18-18 16,-1 52-1,1-52-15,0 36 16,17-19 15,0 19-15,18-19-1,0-17 1,-35 0 31,-1 0-31</inkml:trace>
  <inkml:trace contextRef="#ctx0" brushRef="#br0" timeOffset="25088.03">13564 9366 0,'18'0'63,"0"0"-63,-1 0 15,1 18 1,-1 0 15,1-18-15,0 17-1,-1-17-15,-17 18 16,0-36 46,0 1-46,0-1 15,0 0-15,-17 18 15,-1 0-15,18 18-16,0 0 47,0-1-47,0 1 15,0 17 1,0-17 0,18 17-1,17-17 16,36-1-15,34-17 0,-87 0-16,17-35 15,-17-36 1,-18-17 0,0 71 15,18 17 78,-18 17-109,17 19 16,1-36-16,-18 17 15,18 1 1,-1-1 0,18 19-1,-17-19 1</inkml:trace>
  <inkml:trace contextRef="#ctx0" brushRef="#br0" timeOffset="28323.88">8502 13811 0,'0'36'78,"18"34"-78,-18-35 16,17 36-16,1 17 15,-18 71 1,0 17 0,0-17-1,0 17 1,0-52 0,-18-18-1,18-18 1,0-35 15,0-18-15,0 0-1,0-52 32,0-36-31</inkml:trace>
  <inkml:trace contextRef="#ctx0" brushRef="#br0" timeOffset="29038.08">8502 13758 0,'-18'53'78,"-17"18"-62,0-18-16,-1 17 16,-16 36-16,16-35 15,-87 158 1,88-158-16,-18 17 16,35-71-1,18-52 48,0-35-48,0 34 1,0-17 0</inkml:trace>
  <inkml:trace contextRef="#ctx0" brushRef="#br0" timeOffset="29537.01">8484 13811 0,'18'0'31,"0"0"-31,-1 0 16,1 0-1,105 36 1,1 16-1,35 19 1,-54 0 0,-34-19-1,17 1 1,-70-35 0,-18 0 15,17-18-31,1 0 31</inkml:trace>
  <inkml:trace contextRef="#ctx0" brushRef="#br0" timeOffset="31301.76">11412 12735 0,'18'0'141,"0"-17"-141,70-1 16,18 0-16,-18 1 15,194-19 1,159 1-1,0-18 1,71 36 0,-248-36-1,-123 17 1,-123 36 0</inkml:trace>
  <inkml:trace contextRef="#ctx0" brushRef="#br0" timeOffset="31997.08">13388 12030 0,'18'0'78,"-1"0"-78,36 0 16,0 0-16,35 53 16,89 17-1,-36 18 1,-18-17 0,-17-1-1,-106-52 16,18-18-15,-18 35-16,0 54 31,-53-1-15,0 0 0,-53 18-1,-17-53 1,-1 17-1,1 18 1,87-52 0,19-36-1,34 0 63,19-36-62,-1 19 0,106-54-16</inkml:trace>
  <inkml:trace contextRef="#ctx0" brushRef="#br0" timeOffset="33519.03">15840 12030 0,'0'53'63,"0"35"-63,35 35 15,-17-52-15,35 88 16,17 35 0,-35-18-1,-17-123 1,-18-18-16,0-17 16,-18-53 77,-52-36-77</inkml:trace>
  <inkml:trace contextRef="#ctx0" brushRef="#br0" timeOffset="34308.01">15487 12294 0,'0'-53'31,"0"36"-15,35-19-16,18 1 16,88-35 15,-17 17-15,-36 35-1,-18 18 1,-34 0-1,17 0 1,0 0 0,35 35-1,-53 1 1,-17-1-16,17 18 16,-17-18-1,-1 18 1,-17 18-1,-17 17 1,-36-18 0,-36-34 15,37-1-15,-19-17-1,53-18 1,1 0-1</inkml:trace>
  <inkml:trace contextRef="#ctx0" brushRef="#br0" timeOffset="35934.15">16404 12559 0,'18'0'422,"-1"0"-391,1 0 0,0 0 16,-1 0-47,19 0 16,17 0-1,-36 0-15,18 0 16,-35-18 78,18 18-79,-18-17-15,18 17 16,-1-18-16,-17 0 15,0-17 1,18 0 0,-18 17-16,0-17 15,0-18 1,0 35 0,0-17-1,-18 17 1,1 1-1,-19 17 1,-16 0 0,-19 0 15,53 0-15,1 17-1,17 1 1,0 17-1,0 1 1,0-19 0,0 36-1,0-18 1,17 18 0,1-35-1,0 35 1,17-53-1,18 18 1,17-18 0,54 0 15,-71 0-15,0-18-1,-36 18 1,36 0-1,18-18 1,-54 1 0,-17-1-1,0 0 1,0-17 0</inkml:trace>
  <inkml:trace contextRef="#ctx0" brushRef="#br0" timeOffset="36519.91">16986 12188 0,'18'18'78,"0"-18"-78,-1 18 16,36 35-16,-35-36 15,17 1-15,36 52 16,-71-52 0,17 0 15,-34-18 63,17-18-79,-18 0-15,18 1 16,-18 17-16,1-18 16,17 1-1,0-1 1,-18-17-1,0 17 1,18 0-16,0 1 16,0-19 15</inkml:trace>
  <inkml:trace contextRef="#ctx0" brushRef="#br0" timeOffset="37417.99">17374 12153 0,'18'0'0,"0"0"31,-18-17 0,17-19-15,-17 19-16,0-19 15,0-34-15,0 52 16,-35-105 0,0 52-16,-1 1 31,-17 17-15,36 35-1,-1 0 1,-17 18-1,17 0 1,1 36 0,17 34-1,0 1 1,17 17 0,36 0-1,0-35 1,-18 0-1,54 35 1,16 36 15,-16-19-15,-72 1 0,19-88-1,-36 17 1,17-17-1,-34-18 17,-36-35-17,0-1 1,-88-52 0</inkml:trace>
  <inkml:trace contextRef="#ctx0" brushRef="#br0" timeOffset="37684.06">17339 12330 0,'18'0'109,"52"-18"-109,18-17 16,-17 17-16,0 0 15,17-17 1,-88 17 0,35 1-16</inkml:trace>
  <inkml:trace contextRef="#ctx0" brushRef="#br0" timeOffset="38299.87">17762 12083 0,'0'0'0,"0"17"78,0 1-63,0 17 1,0-17 0,0 17-16,18-35 15,17 53 1,1-35-1,16-18 1,-16 0 0,-1 0-1,-35-53 17,0 0-17,0 35 1,0-17-1,-35 17 1,-53 1 0,-18-19-1,53 36 1,35 0 0,18 18 77,18 17-93,17-17 16,0-18 0,71 18-16</inkml:trace>
  <inkml:trace contextRef="#ctx0" brushRef="#br0" timeOffset="39749.99">17956 12047 0,'18'0'16,"17"18"0,-17 17-16,0-35 15,17 18-15,0 35 16,0-53 15,-52-35 32,17-1-63,-18-34 15,18 34-15,0 1 16,18-35 0,-1 52-1,19 18 1,-19 0-1,36 35 1,-35 1 0,17 34-1,-17-35 1,-18-52 78,0-1-79,0-17 1,0 0 0,0 17-16,0 0 15,0-17 1,17 0-1,36-1 1,0 36 0,-17 0-1,-19 0 1,18 18 15,1 17-15,-19 18-16,19-17 15,-1 16 1,-17-52 0,52-17-1,-35-18 1,1 17 0,-19 0-1,1 1 1,0-36-1,-18 0 1,0 0 0,0 18-1,-18-1 1,18 19 15,-35-1-15,-71 18-1,35 71 1,18-36 0,36 35-1,17-17 1,0-17 0,0 17-1,0-36 1,17 1-1,1-18 1,35 0 0,17 0-1,-34-141 17,-19 123-17,-17 0 1,18 36 78,-18 0-94,18-18 15,-1 0 1,1 0-1,88-36 1,-71 19 0</inkml:trace>
  <inkml:trace contextRef="#ctx0" brushRef="#br0" timeOffset="40284.78">19138 11624 0,'0'18'15,"0"70"1,0-18-1,-17 19 1,17-54 0,0 0-1,0-70 79,0 17-94,0-17 16,0 0-16,0 17 31,0 0-31,0 1 16,17-1-1,1 0 1,17 18-1,-17 0 1,-1 0 0,19 18-1,-19 17 1,19 1 0,-19-1-1,-17-17 1,18-18-1,-1 0 1,19-18 0,34-35-1,-52 35 1,35-35 0</inkml:trace>
  <inkml:trace contextRef="#ctx0" brushRef="#br0" timeOffset="40632.8">19544 11606 0,'-88'-17'31,"70"17"-31,0 0 0,1 0 16,17 35-1,0 0 1,0 18 0,0-35-1,17 17 1,-17-17 0,18-1-1,17 1 1,36-18-1,-18-71 1,17-17 0,-52 71-1</inkml:trace>
  <inkml:trace contextRef="#ctx0" brushRef="#br0" timeOffset="41199.11">19703 11606 0,'0'18'15,"0"0"1,17-18 31,1 0-31,0 0-16,-1-36 31,36-52-16,-53 53 1,-18 17 0,-17 1-1,-35 17 1,17 53 0,35 17-1,18-52 1,0 35-1,0-36 1,18 1-16,-1-18 31,1 18-15,0-18 0,17 17-1,18-17 1,-36 18-1,36-18 1,-17 0 0,-19 0-1,1 0 1,17-18 0,-35-17-1,0 0 1</inkml:trace>
  <inkml:trace contextRef="#ctx0" brushRef="#br0" timeOffset="43908.92">26935 176 0,'-18'0'62,"-35"18"-46,-18 17 0,1 1-16,-1-1 15,-87 71 1,-178 17 0,-16 18-1,-177 71 1,282-177-16,53 36 15,-265 70 1,335-88 0</inkml:trace>
  <inkml:trace contextRef="#ctx0" brushRef="#br0" timeOffset="44785.1">24183 758 0,'-18'0'47,"1"0"-47,-1 36 15,0-19 1,-35 54-16,-52 70 16,16 0-1,36-106 1,1 36-1,52-53 1,17-18 125,1 0-126,-1 0-15,36 35 16,-17-35-16,34 18 16,-34-1-16,87 1 15,0 17 1,-87-35-1,34 18 1,-17-1 15,-35 1-15,-1-18 0</inkml:trace>
  <inkml:trace contextRef="#ctx0" brushRef="#br0" timeOffset="49934.09">11589 6191 0,'17'0'47,"1"18"-32,17 35 1,1-18-16,-19 0 16,18 36-1,1-18-15,34 88 16,1 35 15,35 54-15,-36-72-1,1 125 1,-1-107 0,-34-17-1,-1 17 1,-17-52-1,17 70 1,0 35 0,-17-123-1,-1 35 1,1-53 0,0-35-1</inkml:trace>
  <inkml:trace contextRef="#ctx0" brushRef="#br0" timeOffset="50510.06">12100 8731 0,'0'18'32,"53"0"-17,-35 17-15,35-18 16,-18 19-16,71 17 15,-18 0 17,-17-1-17,-18-16 1,-18-36 0,0 0-1</inkml:trace>
  <inkml:trace contextRef="#ctx0" brushRef="#br0" timeOffset="51034.33">12665 8396 0,'-18'71'63,"0"17"-48,1-35-15,-18 17 16,17 19-16,-35 16 15,0 19 1,35-54 15</inkml:trace>
  <inkml:trace contextRef="#ctx0" brushRef="#br0" timeOffset="72751.78">26000 3775 0,'17'0'15,"-17"-18"-15,0 0 156,-17 1-140,-1-1-16,0 18 16,1 0-1,-1 0 1,1 0 0,-1 0-1,-17 18 1,-36 17-1,-35 53 1,18 0 0,17 1-16,1 16 15,17-34 1,35 0 0,1-18-1,17 17 1,0-17-1,0 70 1,17-52 15,19 17-15,52 0 0,0-35-1,-35-17 1,17-19-1,-34-17 1,211-35 0,-124 0-1,54-54 1,-89 19 0,-35 52-1,-36-35 1,1-17-1,0 52 1,-18 1 0</inkml:trace>
  <inkml:trace contextRef="#ctx0" brushRef="#br0" timeOffset="73251.23">26423 4216 0,'18'0'78,"17"35"-62,0-17-16,1-1 15,-1 19-15,-18-19 16,19 18 0,17 18-1,-36 0 1,1-53-16,-18-17 62,0-1-46,0-35-16,0 0 16,18-70-1,17-1 1,-18 71-1,-17 36 1,0-1 0</inkml:trace>
  <inkml:trace contextRef="#ctx0" brushRef="#br0" timeOffset="74434">27182 4004 0,'17'0'0,"1"0"32,-1 0-17,1 0-15,123 0 16,88 0-1,-105-53 1,-89 18 0,-35 0 15,-17-18-15,-54 17-1,-88 36 1,-52 0-1,52 0-15,18 53 16,17 35 0,71-35-1,53 36 1,0-37 0,36 1-1,52 0 1,53-17-1,229-19 1,-105-17 0,-36-35 15,-141 0-15,1-1-1,-1 1 1,-35 0-1,17 0 1,-34-1 0,-1-17-1,-35 0 1,-18-17 0,-35 17-1,0 18 1,-17 17-1,-18 0 1,17 18 0,53 0 15,1 0-15,-1 71-1,18-18 1,18-18-1,-1 0 1,72 36 0,-36-53-1,70-1 1,-70-17 0,-18-70-1,-35 34 1,0-52-1,0 53 1,0 53 47,0-1-48,0 19-15,0-1 16,18 0-1,17-35 1,-17 0 0,-1 0-1,72-70 1,-54-19 0,18-158-1</inkml:trace>
  <inkml:trace contextRef="#ctx0" brushRef="#br0" timeOffset="74717.11">28628 3157 0,'0'18'0,"18"35"16,17 0-1,0-18-15,36 89 16,-1-1-1,-17 1 1,-18-54 0,1 54-1,-1-72 1,-35-16 0,-53-36 15,0-18-16</inkml:trace>
  <inkml:trace contextRef="#ctx0" brushRef="#br0" timeOffset="74951.14">28681 3669 0,'0'0'0,"70"-53"15,-34 53 1,-1 0 0,18-18-1,17 18 1,1-17 0,-36-1-1,18-35-15</inkml:trace>
  <inkml:trace contextRef="#ctx0" brushRef="#br0" timeOffset="75400.03">29122 3492 0,'17'0'16,"1"0"-16,0 0 15,35 0 1,0-17-1,17-54 1,-35 1 0,-17-36-1,-18 71 1,-18-1 0,-35 36-1,-70 0 1,17 89-1,71-1 1,35 18 0,53-18-1,0 0 1,35-35 15,-53-35-31,53 17 16,53-35-1,-35-35 1,-35-18 0,-53 0-1,-1 0 1</inkml:trace>
  <inkml:trace contextRef="#ctx0" brushRef="#br0" timeOffset="76414.48">28116 5838 0,'0'0'0,"18"-35"31,0 18-31,-18-1 16,0 0 0,0 1-1,-18-19 1,0 19 0,-70-1-1,-71 18 1,-17 35-1,141 1 1,-1-19 0,36 1-16,0 0 31,0 17-15,18 0-1,17-17 1,36 17-1,246 0 1,-17 1 0,53 16-1,-282 1 1,-54-17 0,-17 52-1,-88 0 1,-88 36-1,-36-1 1,18-17 0,0-36-1,176-70 32,1-17-31,-54-54-1,-35-17 1,71 70 0,17 1-1</inkml:trace>
  <inkml:trace contextRef="#ctx0" brushRef="#br0" timeOffset="77349.82">28787 5662 0,'17'18'47,"19"35"-47,34 35 15,36 88 1,-18-35-1,-17 18 1,-36-53 0,-17-53-1,-18-18 1,0 0 15,-18-52 0,-17-36-15,-18 0 0,0-18-16,-35-70 15,17 53 1,53 35 0,-34-88-1,34 53 1,18 35-1,0 18 1,0-18 0,35 0-1,36 18 17,105-18-17,89 53 1,-107 0-1,-87 17 1,-53-17 0,-18 71-1,-71 35 1,-35 35 0,-88 17-1,-17-16 1,87-72-1,89-52 1,70-36 62,-17 18-78,35-35 16,35 17-1,71-35-15</inkml:trace>
  <inkml:trace contextRef="#ctx0" brushRef="#br0" timeOffset="78084.78">29880 5821 0,'0'-35'31,"-17"35"-31,-1-18 15,0 18 1,-17 0 0,17 0-16,-17 0 15,-35 35 1,52 0 0,18 18-1,0 36 1,0-37-1,35 1 1,-35-17 0,53-1-1,-18-35 1,1 0 15,-19 0-15,1-35-1,0-18 1,-18 0 0,0-18-1,17 54 1,1 17 46,17 17-46,-17-17-16,-1 0 31,1 18-15,0-18-16,17 0 16,18-18 15,-35-35-31</inkml:trace>
  <inkml:trace contextRef="#ctx0" brushRef="#br0" timeOffset="78449.05">30145 5803 0,'0'18'94,"35"-1"-78,-35 1-1,18 0-15,-1-18 16,-17 17-16,18 1 16,0-18 30,-18-18-14,0-17-17,0 0 1,0-89 0,0 19-1,88-19-15</inkml:trace>
  <inkml:trace contextRef="#ctx0" brushRef="#br0" timeOffset="78798.98">30515 5433 0,'0'35'47,"0"-17"-47,0 17 15,0 18 1,0 17 0,18 1-1,-18-53-15,0-1 16,18-17 15,70-53-15,35-105-1,-88 87 1,18 18 0</inkml:trace>
  <inkml:trace contextRef="#ctx0" brushRef="#br0" timeOffset="79582.13">30886 5309 0,'0'18'47,"-18"17"-31,-35 53 0,-17 18-1,34-88 1,1 17-16,17-17 15,1-18 1,34 0 62,19 0-62,17 0-16,-1 0 15,-16 0 1,-1 17 0,0-17-1,18 0 1,-17 0 0,16-35-1,54-53 1,-70 17-16,69-87 15,-87 87 1,-18 1 0,0 52 15,-35 18-15,-71 18 15,18 34-16,70 1 1,18-35 0,0 0-1,0-1 1,71 1 0,-36 0-1,18 17 1,-53 0-1,0 18 1,0 18 0,-88-1-1,-71 1 1,-35-18 0,-141-18 15,105 18-31</inkml:trace>
  <inkml:trace contextRef="#ctx0" brushRef="#br0" timeOffset="80815.64">14940 8484 0,'0'-17'16,"0"-1"-1,18 0 32,17-17-31,0 0-16,18 0 15,-17-18-15,105 0 16,88-88 0,88 17-1,89-17 1,17-18 0,-176 71 15,-88 35-31,-88 36 15,-54 17 1</inkml:trace>
  <inkml:trace contextRef="#ctx0" brushRef="#br0" timeOffset="82497.86">18979 7567 0,'-17'-18'172,"-1"18"-172,18-17 16,-17-1-16,-19 18 15,1-35 1,-177-18 0,54 35-1,34 18-15,36 0 16,0 0 0,70 0-1,18 36 32,0 69-31,53-16-1,18 16 1,-19-16 0,19-19-1,0-17 1,158 18 15,-176-54-31,194 19 16,-71-1-1,-17-35-15,-53 0 16,-18 0 0,-88-18-1,35-17 1,-17-53-1,-1 35 1,36-194 0</inkml:trace>
  <inkml:trace contextRef="#ctx0" brushRef="#br0" timeOffset="82864.12">19614 7197 0,'0'53'47,"0"-18"-47,18 0 15,17 18-15,1 0 16,17 18-1,17-1 1,18-17 0,-35 18-1,18-36 1,-54-35 0,1 0 15,0-18-16,-1-17 1,1 0-16</inkml:trace>
  <inkml:trace contextRef="#ctx0" brushRef="#br0" timeOffset="83414.92">20232 7232 0,'-53'18'47,"35"-1"-31,-17 18-16,17-35 15,1 36 1,17-19 0,0 1 15,17 0-16,1-1 1,35-17 0,35 18-1,-70-18 1,-1 0 0,19-53-1,-19-18 1,1 1-1,-18 17 1,0 0 0,-18 35-1,1 1 1,-1 17 0,0 0-1,1 0 63</inkml:trace>
  <inkml:trace contextRef="#ctx0" brushRef="#br0" timeOffset="83906.92">20814 6844 0,'-18'18'46,"-17"52"-46,17-35 16,1 18-16,17-17 16,0-1-1,0-18 1,17-17 0,1 0 15,17 0-16,89-52 1,-54 16 0,-34-34-1,-19-1 1,-17 18 0,-17 0-1,-1 71 79,18 17-94</inkml:trace>
  <inkml:trace contextRef="#ctx0" brushRef="#br0" timeOffset="84562.9">21378 6615 0,'0'0'0,"-176"17"16,88 18 0,0 36-1,70-36 1,18 18 0,0-17-1,18-36 1,52 35-1,1-35 1,105-53 0,-52-53-1,-36-35 1,-53 0 0,-35 70-1,0 36 1,0 17 15,0 36 16,0 17-47,18 18 16,17 53-1,35 17 1,-17-17-1,-17-35 1,-19-36 0,1-17-1,0 17 1,-1 0 15</inkml:trace>
  <inkml:trace contextRef="#ctx0" brushRef="#br0" timeOffset="87557.85">27817 2628 0,'0'0'0,"-36"-17"31,19-1-31,-36-17 16,17 35-1,-34 0 1,-36-36 0,-159 1-1,36 0 1,-71 17 0,-35 18-1,-53-17 1,-53 17-1,212 0 17,-212 0-17,317 0-15,-193 17 16,105 1 0,-246 52-1,228-17 1,107-53-1,-71 53 1,53-35 0,-124 88-1,124-18 1,0-18 0,-71 72-1,71-90 1,0 19-1,-159 88 17,124-71-17,17 0 1,0-17 0,106-18-16,-70 35 15,35 0 1,-1-35-1,1 53 1,35-18 0,-35 0-1,18 71 1,-1-36 0,36-17-1,-1 18 1,1-19 15,0 19-15,35-36-1,-18 18 1,1 0 0,17-36-1,0-34 1,0-1-1,-18 0 1,18-17 0,0-1-1,0 1 32,0 0-31,0-1-16,0 36 15,-18 0 17,18 0-17,0-18 1,0 18 0,0-35-16,0 0 15</inkml:trace>
  <inkml:trace contextRef="#ctx0" brushRef="#br0" timeOffset="88061.89">19403 5680 0,'35'0'94,"-17"0"-94,-1 0 15,19 0-15,-1 17 16,18 1-16,53 17 31,17 1-15,-35-19 0,-52 1-1,34-1-15,18 1 16,1 17-1,-72-35 1,18 18 0,1-18-1,-19 0 1,1 0 0,53-35-1</inkml:trace>
  <inkml:trace contextRef="#ctx0" brushRef="#br0" timeOffset="88444.58">20779 5151 0,'-18'0'31,"18"17"-31,-35 36 16,-1 0-16,1 18 16,-18 17-1,-17 88 1,34-88-1,1-17 17,17-36-32,1 18 15,-1-35 1,1 35 0,17-18-1,0-17-15</inkml:trace>
  <inkml:trace contextRef="#ctx0" brushRef="#br0" timeOffset="89195.33">24095 5821 0,'35'0'62,"-35"35"-62,53 18 16,-35-18-16,17-17 16,0 52-16,-17-34 15,35 70 1,-53-53-1,17 17 1,1-17 15,-18-88 32</inkml:trace>
  <inkml:trace contextRef="#ctx0" brushRef="#br0" timeOffset="90128.03">24024 5609 0,'-17'0'31,"-1"18"-31,-17 35 16,-18 0-16,0 0 15,-18 70 1,18 18-1,18 18 1,35-18 0,18 18-1,35-18 1,-1 0 0,1-70-1,-17-1 1,-1-35-1,-17-17 1,35 0 0,17-18-1,18-18 1,-17-17 0,-1-71-1,1 0 1,-1-35-1,1-53 1,-53 106 0,-18 17-1,0 18 1,0-17 0,0 34-1,0-52 1,-36 18-1,1-89 17,-18 88-17,36 54 1,-19-36 0,19 53-1,-1-18 1,-35 18-1,-70 0 1,-18 71 0,-1-1-1,-34 18 1,70-35 0,89-17-1,17-19 16,0 1-31,0 0 16</inkml:trace>
  <inkml:trace contextRef="#ctx0" brushRef="#br0" timeOffset="95702.04">14799 10125 0,'18'0'93,"17"0"-93,18 0 16,17 17-16,54-17 16,-1 0-1,-34 0-15,263 0 16,36 0 0,36 0-1,-124 0 1,-1 0-1,-52 0 1,-35-17 0,-71 17-1,-35-18 1,-53 0 15,70 1-15,-17-1-1,71-17 1,70 0 0,52-36-1,-87 36-15,88-36 16,-71 36 0,-88 0-1,-123 17 1,0 18-1</inkml:trace>
  <inkml:trace contextRef="#ctx0" brushRef="#br0" timeOffset="96293.78">19226 9402 0,'18'0'31,"0"0"-15,70 0-16,18 17 15,70 18 1,159 18 0,-88 0-1,-176-35 1,-54 0 0,-17-1-1,18 18 1,-18 36-1,0 70 1,-18-70-16,1-1 16,-160 160-1,124-160 1,-52 1 15,34-36-15,53-17-1</inkml:trace>
  <inkml:trace contextRef="#ctx0" brushRef="#br0" timeOffset="96793.89">21078 9331 0,'0'18'63,"0"-1"-63,36 19 15,-1-1-15,0 53 16,1-53-16,34 89 31,-17-18-15,-18-54-1,-17 1 1,-18-35 15</inkml:trace>
  <inkml:trace contextRef="#ctx0" brushRef="#br0" timeOffset="97310.02">21537 8731 0,'18'0'31,"-1"0"-31,1 36 16,35 34-16,-18-35 15,18 54-15,53 34 16,17 36 0,-34 0-1,-19-54 1,-17 1 0,-35-71 15,-1 1-16,1-1 1,0-35 0,-18 18-1</inkml:trace>
  <inkml:trace contextRef="#ctx0" brushRef="#br0" timeOffset="97657.01">21255 9631 0,'35'0'32,"-17"0"-32,-1-18 15,19 18 1,17 0-1,17 0 1,54-17 0,-89 17-1,124-53 1</inkml:trace>
  <inkml:trace contextRef="#ctx0" brushRef="#br0" timeOffset="98523.02">22102 9243 0,'17'0'16,"1"0"-16,-1 0 16,19 17-16,70 72 31,-71-54-31,35 35 15,-34 1 1,-19-71 0,-34 0 46,-1-18-62,-17-17 16,-36-35-1,1-19 1,52 36 0,0-17-1,18-1 1,0 54 0,0-1-1,0-17 1,36-1-1,140 1 1,36 0 0,-159 35-1,0 0 1,-18 70 0,0-17-1,0 53 1,-52 18-1,-36-18 1,-35-1 0,-18-16-1,18-54 1,70-18 0,0-17 62,18-17-63,0-54 1</inkml:trace>
  <inkml:trace contextRef="#ctx0" brushRef="#br0" timeOffset="99108.25">23001 9031 0,'18'0'15,"-1"18"1,1 17-16,0 18 15,-1-18 1,36 71 0,-18-18-1,-35-17 1,18-36 0,-18-53 62,-35-17-78,0-18 15,-18-17 1,-18-54-16,36 36 16,17 35-1,18 35 16,0-17-15,0 18 0,18-19-1,70 19 1,-53-19 0,-17 36-16,-18-17 15,18 17 16,-1 35-15</inkml:trace>
  <inkml:trace contextRef="#ctx0" brushRef="#br0" timeOffset="99423.37">23072 9296 0,'17'0'62,"-17"17"-62,36-17 16,-19 0-16,18 0 15,18 0-15,-35-17 16,0 17 0,-1 0-1,1 0 1,70-71 0</inkml:trace>
  <inkml:trace contextRef="#ctx0" brushRef="#br0" timeOffset="99972.86">23442 8908 0,'-53'0'16,"53"17"-1,-17 1-15,17 0 16,0 17 0,17-35-1,18 35 16,18-17-15,71 17 0,-18-17-1,-89-18-15,19 35 16,-19-17 15,-17-1-31,0 18 16,-17 1-1,-54 17 1,0 0 0,36-36-1,-71 1 1,71 0 0,0-18 15,0 0-16,17 0-15</inkml:trace>
  <inkml:trace contextRef="#ctx0" brushRef="#br0" timeOffset="102429.67">6950 11836 0,'53'17'47,"17"19"-47,89 52 16,0 0-16,440 212 31,-52-53-15,35 17-1,-176-105 1,-141-53 0,-177-53-1,0 17 1,-35-52-1,-35 0-15,-1-1 16,1-17 0</inkml:trace>
  <inkml:trace contextRef="#ctx0" brushRef="#br0" timeOffset="102956.72">10248 11412 0,'-35'0'47,"0"0"-47,-54 36 15,-69 52-15,-142 141 16,194-123 15,-282 247-15,194-177-16,-194 247 15,106-158 1,141-106 0,105-106-1</inkml:trace>
  <inkml:trace contextRef="#ctx0" brushRef="#br0" timeOffset="107191.77">20338 106 0,'0'17'46,"0"19"-30,0 17-16,0 17 16,0 36-1,17 35 1,1-35 0,0 0-1,-1 17 1,-17 1-1,18-36 1,-18 0 0,0-53-1,0-17 1</inkml:trace>
  <inkml:trace contextRef="#ctx0" brushRef="#br0" timeOffset="107681.7">19509 952 0,'35'0'0,"18"36"16,0-19-16,35 19 16,88 34-1,-35-17 1,-17 0 0,-36 0-1,18-18 1,-18 1-1,0-36 1,-35 17 0,-18-17-1,1 0 1</inkml:trace>
  <inkml:trace contextRef="#ctx0" brushRef="#br0" timeOffset="108131.88">20814 811 0,'-18'18'16,"1"0"-1,-1-1-15,-17 19 16,-71 105-1,35-71 1,36-17 0,0-18-1,-1 36-15,1-36 16,35-17 0</inkml:trace>
  <inkml:trace contextRef="#ctx0" brushRef="#br0" timeOffset="111155.03">29245 7814 0,'0'-18'94,"-17"1"-63,-19 17-31,-17-36 32,-70 1-17,-36 0 1,-88 17-1,36 1 1,69-1 0,90 18-1,34 0 1,0 0 31,-17 35-32,0 18 1,-1-18-16,1 36 16,18-36 15,-1 18-15,18-18-1,-18 18 1,18 0-1,18 0 1,0 0 0,34-18-1,-16 1 1,-1-1 0,36 36-1,34-19 1,-52-16-1,53-1 1,-88-35 0,-1 0 15,1 0-15,0 0-1,-1 0 16,1 0-31,17 0 16,-17 0 0,17 0-1,18 0 1,53-35 0,-88 35-16,17-18 15,-18 18 1,19-18-1,17 18 1,-18-17 0,-17 17 15,-18-18 0,17 18 32,1 0-48,0-17-15,34-19 16</inkml:trace>
  <inkml:trace contextRef="#ctx0" brushRef="#br0" timeOffset="111602.01">29316 8008 0,'0'0'0,"0"-18"0,35 54 63,0-19-63,-17 1 16,53 35-16,-36-18 15,18 36 1,-18-36-1,-35-17 1,18-18 15,-18-36-15,0-228 0,0-1-1,0-17 1,0 194-1,17 52-15</inkml:trace>
  <inkml:trace contextRef="#ctx0" brushRef="#br0" timeOffset="112166.86">29898 7479 0,'18'0'16,"-1"0"-16,1 0 31,-1 0-31,1 18 16,0-18 0,88 0-1,-18 0 1,0-53-1,-53 17 1,-35 19 0,-17-36-1,-72 35 1,-87 18 0,35 71-1,88 17 1,53-53-1,0 0 1,0-17-16,18 17 16,35 36 15,105-1-15,160 1-1,-177-71 1,-88 0-1,-36 0 1,36-35 0,0-36-1,-35 71 1,70-88-16</inkml:trace>
  <inkml:trace contextRef="#ctx0" brushRef="#br0" timeOffset="112651.02">30780 7408 0,'0'0'15,"-53"0"1,35 0 0,18 18-1,-17 17 1,17 18-1,0 0 1,0-18 0,35 1-1,0-36 1,0 0 0,71-36-1,-70-17 1,-19 53 31,1 0-16,0 18-15,-1-18-1,1 18 1,-1-18-1,36-18 1,-17-35 0,-1 0-1,-35 18-15</inkml:trace>
  <inkml:trace contextRef="#ctx0" brushRef="#br0" timeOffset="112850.82">31186 7250 0,'17'35'0,"1"35"15,-1 54 1,1-71-16,-18-36 16,35 54 15,-35-53-15,18-18-1,-18-36 1,35-17-1,159-405 1</inkml:trace>
  <inkml:trace contextRef="#ctx0" brushRef="#br0" timeOffset="113200.84">31627 6950 0,'0'17'31,"17"19"-31,-17 17 16,0 35-1,-70 18 1,-1-1 0,89-105 93,52 0-109,-17 18 16,53-18-1,-35 0 1,-71 18 15,0 35-15</inkml:trace>
  <inkml:trace contextRef="#ctx0" brushRef="#br0" timeOffset="113833.06">30780 8590 0,'-141'-53'0,"70"36"16,18 17-16,-70 0 16,88 0-16,-36 0 15,53 0 17,18 17-17,0 1 1,0-1-1,0 1 1,0 0 0,18-1-1,70 72 1,18-19 0,-71-35-1,-17-17 1,-18 35-1,0 18 1,-71-1 0,-87-17-1,69-35 1,54-18 15,-35-89-15,52 19-16</inkml:trace>
  <inkml:trace contextRef="#ctx0" brushRef="#br0" timeOffset="114416.81">31168 8149 0,'0'18'31,"18"52"-15,-1 54-16,1-1 16,-1 1-1,19-36 1,-36-70 15,-18-36 16,0-17-47,-34-36 16,-1-35-1,35 53 1,0 0 0,71 53 62,18 0-63,-1 18-15,19-18 16,-54 18-16,0-18 16,-17 17-1,-18 1 1,-18-18 15,-35 18-15,-106-1-16,-229 89 15,194-71 1,-476 107 0</inkml:trace>
  <inkml:trace contextRef="#ctx0" brushRef="#br0" timeOffset="115389.77">27393 8378 0,'-35'0'125,"-71"0"-125,-35 0 16,17 0-16,-52 0 15,-159 53 1,-88 18-1,35-36 1,194 0 0,176-17-1</inkml:trace>
  <inkml:trace contextRef="#ctx0" brushRef="#br0" timeOffset="116120.09">25541 8202 0,'-35'18'78,"-71"70"-62,-88 0-16,53 0 16,-18 36-16,-70 52 15,35-17 1,141-106 15,53-36-15,35-17 109,18 18-125,18-18 15,70 18-15,35-18 16,-35 0-16,71 0 16,-159 0-1,-53 17 17</inkml:trace>
  <inkml:trace contextRef="#ctx0" brushRef="#br0" timeOffset="119083.93">12047 10319 0,'18'0'78,"0"0"-63,-1 0 1,1 0 0,0 0-16,123 0 15,106-53 1,141-35 0,35-1-1,-53 19 16,-140-1-15</inkml:trace>
  <inkml:trace contextRef="#ctx0" brushRef="#br0" timeOffset="125973.32">10883 13300 0,'0'53'109,"0"17"-93,0 1-16,0-18 16,0 35-16,0 18 15,18-18-15,-18 124 16,0-54 0,0 19-1,0-19 1,17 1-1,-17 0 17,0-18-17,0-53 1,0 36 0,0-18-1,0-54 1,0 19-1,0 17 1,0-35 0,0 18-1,0-18 1,0-18-16,0 0 16,0 36-1,0 17 1,0-35-1,0 17 17,0-34-17,0 17 1,0-36 0,0 1-1,18-18 173,0 0-188,-1 0 15,1 0 1,17 0-16,1 0 16,16 0-1,37 0 1,34 0-1,-52 0 1,52-18 0,-35 1-1,18-1 1,53 0 0,-53 1-1,17-1 1,-52 0-1,-36 18 1,0 0 15,-17 0-15,0 0 0,-1 0 15,-17-17-16,18 17-15,17 0 16,0-18 0,36 0-1,-71 1 1,18 17 0,-18-18 171</inkml:trace>
  <inkml:trace contextRef="#ctx0" brushRef="#br0" timeOffset="126665.05">12083 15681 0,'35'0'109,"-17"0"-109,34 35 16,19 1-16,17 34 15,-35-52-15,176 158 16,-70-52 0,-35-19-1,-89-52 1,-35-35 46,-18 0-30,18-1-17,-70 19-15,17-19 16,-35 54-1,-18-36-15,-141 88 16,141-70 0,-141 88-1,124-70 1,70-36 0</inkml:trace>
  <inkml:trace contextRef="#ctx0" brushRef="#br0" timeOffset="129043.85">29457 1570 0,'0'-18'31,"0"1"0,18-1-15,-18 0-16,17 1 16,-17-19-1,35-69 1,1 52 0,-1-18-1,53 18 1,-17 18-1,-1 17 1,54 1 0,-54 17 15,36 0-15,-88 0-1,-1 0-15,1 88 16,-18 53-1,-53 88 1,-53-70 0,18-53-1,88-89 1,18-17 78,-1 0-79,1 0-15,53 0 16,17-17-16,88-18 16,-35-18-1,0 17-15,177-105 16,-212 88-1,-53 18 1,-53 0 0,0-36-1,-18 18 1,-105-105 0</inkml:trace>
  <inkml:trace contextRef="#ctx0" brushRef="#br0" timeOffset="129845.88">29527 529 0,'0'0'0,"-70"0"31,-18 35-31,-18 18 16,18 0 0,52 18-1,-16 70 1,52-18 0,17 71-1,124 36 1,0-72-1,71 1 1,141 106 0,-71-124 15,36-53-15,-195-88-1,-52 0-15,105-18 16,53-87-1,1-36 1,-89 17 0,-88 54-1,0-36 1,-53 35 0,0-52-1,-71-18 1,-17 17-1,-36 18 1,-52 0 0,70 36 15,-106-36-15,1 35-1,87 19 1,36 34-1,70 0 1,-17 18 0</inkml:trace>
  <inkml:trace contextRef="#ctx0" brushRef="#br0" timeOffset="135008.1">14129 15893 0,'0'0'0,"0"-18"0,0 0 16,0-17-1,0 17 1,0 1 0,-53 17 31,-18 0-32,-193 0 1,17 53-1,70 0 1,107-36 0,70 1 77,106 52-93,17-34 16,53 17-16,-17-18 16,159 53-1,-124 18 1,-106-53 0,-35 0-1,-35-18 1,-18 0-1,-36 1 1,-87 34 0,-54 1-1,72-54 1,16-17 0,36 0 15,1 0-16,-1-35 1,17 0 0,19 17-16</inkml:trace>
  <inkml:trace contextRef="#ctx0" brushRef="#br0" timeOffset="135764.1">14993 15822 0,'0'35'15,"-18"36"1,-17-1-16,17 1 15,1 35 1,17 17 0,0-34-1,0-19 1,0-52 0,-71-89 93,-17 18-93,0-53-16,53 36 15,-1-18-15,19 35 16,-1-53-1,18 53 1,71-18 0,123-17-1,176 0 1,18-18 0,-282 106-1,-71 0 1,-35 18 15,-17 52-31,-19 1 16,-105 105-1,35-105-15,-211 141 16,158-160 0,-53 54 15,160-88-16</inkml:trace>
  <inkml:trace contextRef="#ctx0" brushRef="#br0" timeOffset="136423.68">15840 15787 0,'0'0'0,"-36"0"31,19 0-31,17 17 16,-71 19-1,18 52 1,36-53-1,-1-17 1,18 17 0,18-17-1,35-1-15,35 1 16,35-53 0,-52-53 15,-71 70-16,0-35 1,0 35 31</inkml:trace>
  <inkml:trace contextRef="#ctx0" brushRef="#br0" timeOffset="136729.28">16051 15734 0,'18'0'31,"0"18"-31,17-1 16,18 54 0,-18-54-1,-35-34 63,18-71-78,-1-36 16,19 18-16,-1 36 16,0-1-16,-17 53 15,0 18 16</inkml:trace>
  <inkml:trace contextRef="#ctx0" brushRef="#br0" timeOffset="137039.79">16704 15346 0,'0'35'63,"-18"-17"-63,18-1 16,-17 19-16,-1-36 15,18 17-15,0 1 31,0-53 16,35-18-47,18 0 16,-17 0 0</inkml:trace>
  <inkml:trace contextRef="#ctx0" brushRef="#br0" timeOffset="138637.04">8731 14058 0,'-17'88'78,"-1"18"-63,-17 18-15,17-1 16,0-70-16,1 71 16,-1 34-1,0-17 1,1-70 0,17-106 77</inkml:trace>
  <inkml:trace contextRef="#ctx0" brushRef="#br0" timeOffset="139633.94">8555 14235 0,'0'123'63,"-18"-35"-48,18 36 1,-17-36-16,-1 124 16,18-89-1,0-70 16,0-35-15,0-54 15,18-175-15,34-19 0,-16 107-1,-19 52 1,-17 54-1,18 52 79,-18-17-78,18 52-16,-18-17 15,17 35 1,-17 36 0,0-71-1,0-89 48,0-69-63,0-1 15,-17-53-15,17 106 16,-36-159 0,36 107-1,0 69 1,0 54 62,0 35-78,0 35 16,0-35-16,0 35 15,0 71 1,-17 0 0,-1-54-1,18-69 1,0-19-1</inkml:trace>
  <inkml:trace contextRef="#ctx0" brushRef="#br0" timeOffset="140071.81">8414 14058 0,'-18'0'47,"0"35"-47,-34 71 16,-37 0-16,36-18 16,-17 18-16,-71 141 15,70-106 16,54-88-15,17-71 15,105-123-15,336-229 0,-264 211-1,34-52-15</inkml:trace>
  <inkml:trace contextRef="#ctx0" brushRef="#br0" timeOffset="140404.24">9013 13776 0,'36'0'47,"-1"35"-47,88 53 15,142 71 1,-36-35 0,-105-36-1,-71-53 1,-53 0-1,35-17 1,-35 0 0</inkml:trace>
  <inkml:trace contextRef="#ctx0" brushRef="#br0" timeOffset="141728.15">16880 15117 0,'-17'0'15,"-1"52"1,-35 160-1,36-71 1,17 0 0,0 0-1,0-35 1,0-88-16,0-36 62,17-52-46</inkml:trace>
  <inkml:trace contextRef="#ctx0" brushRef="#br0" timeOffset="142161.04">17057 15064 0,'0'17'63,"0"19"-63,-35-1 16,17 0-16,0-17 15,1 17-15,-36 18 16,53-35 31,0-1-32,0 1-15,106 70 16,17 0 0,159 71-1,230 70 1,-442-211-1,-70 0 1</inkml:trace>
  <inkml:trace contextRef="#ctx0" brushRef="#br0" timeOffset="143021.93">13053 14870 0,'-18'0'16,"-52"70"0,-19-17-1,36 0-15,-17 53 16,-1 0 0,-17 176-1,53 212 1,123 211-1,71-246 1,-53-247-16,-1-18 16,195 229-1,-17-158 1,210-54 0,284-105-1,369-106 1,-335-88-1,-352-106 17,-353 88-17,88-229 1</inkml:trace>
  <inkml:trace contextRef="#ctx0" brushRef="#br0" timeOffset="143606.94">18080 14429 0,'159'0'15,"-18"17"1,70 54-16,-70-18 16,248 211-1,-178 36 1,-17 159 0,-123-1-1,-71-87 1,-106-89-1,0-88 17,18-106-17,53-70 1,35-36 62</inkml:trace>
  <inkml:trace contextRef="#ctx0" brushRef="#br0" timeOffset="144528.26">23742 12153 0,'-18'0'78,"1"53"-78,-19 18 16,-17 34-16,-17 37 15,17-54-15,-159 265 32,-70-1-17,0-17 1,-106 18 0,53-88-1,-36-36 1,1-88-1,123-70 1,18-36 0,-71 18-1,159-53 1,0 18 0,123-18-1,0 17 1</inkml:trace>
  <inkml:trace contextRef="#ctx0" brushRef="#br0" timeOffset="145079.97">20285 13988 0,'0'35'32,"-18"0"-17,-35 53-15,-17 1 16,-19 34 0,-122 124-1,105-124-15,0 19 16,-70 140-1,176-247 1,70-35 47,36 0-48,-18 18-15,53-1 16,-52 19-1,87 34 1,106 54 15,-70-71-15,-36-36 0</inkml:trace>
  <inkml:trace contextRef="#ctx0" brushRef="#br0" timeOffset="146840.1">13811 13212 0,'18'0'94,"17"52"-78,18 19-16,-18 0 15,1-1 1,105 283 0,0 17-1,-53-105 1,0 88-1,18-18 1,-71-247 0,-17-17-1,-18-54 1,0 1 0</inkml:trace>
  <inkml:trace contextRef="#ctx0" brushRef="#br0" timeOffset="151198.19">811 12735 0,'53'18'31,"-17"17"-15,16 18-16,37 18 15,-19 17-15,18 18 16,71 17 0,-35 18-1,17-53 1,-124-70-1,1-53 32,-18-18-31,18-18 0,-18-140-1,0 17 1,-18 88-1,0 53 1,18 35 0,0 1-1</inkml:trace>
  <inkml:trace contextRef="#ctx0" brushRef="#br0" timeOffset="151584.16">1817 12665 0,'35'0'47,"0"35"-31,1 18-16,-19-18 15,19 18-15,-1 18 16,0-1 0,0-17-1,-35-18 1,36 18 15,-19-35-15,-17 0-16</inkml:trace>
  <inkml:trace contextRef="#ctx0" brushRef="#br0" timeOffset="152648.94">4710 12718 0,'17'0'32,"36"0"-17,229-36 16,-88 1-31,-53 35 16,-17-18-16,211-17 16,-17 18-1,-142-19 1,-17 19 15</inkml:trace>
  <inkml:trace contextRef="#ctx0" brushRef="#br0" timeOffset="153099.91">6244 12294 0,'35'0'16,"54"0"-1,69 36 1,-69 16 0,-19 1-1,-52-17 1,-1-1-1,-17 0 1,0 18 0,-70 0-1,-54 35 1,54-35 0,17-18 15,0 1-16,0-1-15</inkml:trace>
  <inkml:trace contextRef="#ctx0" brushRef="#br0" timeOffset="154499.17">1270 16245 0,'0'-17'32,"18"34"15,-18 1-47,53 70 15,-18 0-15,18 18 16,0-35-16,-18 35 15,106 105 1,-53-87 0,0-71-1,-70-53 1,0 0 15,-1 0-15,89-88-1,-53 17 1,-18-35 0,-17 36-1,-18-19 1,0 36 0,0 36-1</inkml:trace>
  <inkml:trace contextRef="#ctx0" brushRef="#br0" timeOffset="155214.84">2311 16792 0,'0'-17'79,"0"-1"-64,0-17 1,17 17-16,1 0 15,0-17 1,35-18 0,52 0-1,-34 18 1,17 35 0,-70 0-1,-18 53 48,-71 53-63,36-36 15,17 1-15,1-1 16,17-34 0,35-36 62,53-36-78,18-17 15,17 18-15,-52 0 16,70-36 0,-70 18-1,-54 53 1</inkml:trace>
  <inkml:trace contextRef="#ctx0" brushRef="#br0" timeOffset="155581.4">3863 16298 0,'18'0'31,"52"-35"-31,54-18 16,52 18-16,-70-18 16,17 18-16,-17-18 15,-88 35 1,-18 0 31,-18-52-47</inkml:trace>
  <inkml:trace contextRef="#ctx0" brushRef="#br0" timeOffset="155959.57">4039 15681 0,'36'0'47,"105"18"-31,70-1-16,-87 1 15,35 35-15,-18 0 16,-88 0 0,-36 52 15,-17-34-16,-70 88 1,-54-18 0,1-35-1,70-89 1</inkml:trace>
  <inkml:trace contextRef="#ctx0" brushRef="#br0" timeOffset="157547.23">5045 15557 0,'0'18'47,"35"35"-31,-17-35-16,17 17 15,71 36-15,17-36 16,89-18 0,17-17-1,-105-52-15,-19-72 16,-69-52 0,-36 140-1,0 19 16,-36 87 1,-34 18-17,35 89 1,17-36 0,18 18-1,18-1 1,-1-52-1,-17-70-15,-35 87 16,35-88 0,-88 18-1,70-53-15,-17 18 16,17-18 15,-35-88 0,18-18-15,17 35 0,18 36-1,89-36 1,87 19 0,-70-1-1,-36 17 1,-52 36-1,0 0-15,17 0 16,53-35 0,-17-35-1,-1 17 1,-34-18 0,-36 53 15,0 1-16,-36 17 32,-17 0-31,-123 70 0,70 19-1,53-19 1,53-17-1,0 0 1,0-35 0,53-1-1,53-17 1,-18-70 0,-17-19-1,-54 37 1,-17 16 15,0 19-15,18 17-1,-18 17 1,0 1 0,18 17-1,-18-17 1,0 17-1,17-35 1,1-53 15,-18 36-31,53-125 16,-36 54 0,1 71-1,0 17 48,17 17-48,-35 19-15,35-1 16,18 0 0,-53 0-1,35 1 1,-17-19-1,-18 1 1,0-36 15,71-88-15,-36 54 0</inkml:trace>
  <inkml:trace contextRef="#ctx0" brushRef="#br0" timeOffset="158100.94">7091 15628 0,'0'0'15,"0"53"1,0-18 0,17 1-16,-17-1 15,0 53 1,0-35 0,0-177 46,0 36-46,0 0-16,0-124 15,53 71 1,-35 106 0,-18 17-1,18 18 16,-1 36-31,1 17 16,-18 17 0,0 36-1,0 0 1,0-53 0,0-36-1,-18-17 1,18 18-1,-141 17 1</inkml:trace>
  <inkml:trace contextRef="#ctx0" brushRef="#br0" timeOffset="159064.07">12294 17745 0,'-53'0'93,"-141"35"-93,0-17 16,-17-1-16,52 19 16,-106-36-16,36 17 15,-300-17 1,264-35-16,-123-53 16,124 17-1,193 36 1,-299-194 15,193 35-15,1 17-1,-89-52 1,-87-53 0,140 105-1,88 89 1</inkml:trace>
  <inkml:trace contextRef="#ctx0" brushRef="#br0" timeOffset="159762.64">7161 16633 0,'0'0'16,"-53"53"-1,53-35-15,0-36 47,0 1-31,0-71 0,18 17-1,-18 36 1,18 17-1,-1 0 1,107-34 0,211-72-1,53 36 1,-53 35 0,-282 53-16,-35 0 78,35 70-63,-18-17 1,18-17-16,0 52 16,53 18-1,-18-18 1,0 0-1,-17-35 1,-54-35 0</inkml:trace>
  <inkml:trace contextRef="#ctx0" brushRef="#br0" timeOffset="161564.26">25576 12665 0,'18'0'16,"0"17"0,17 19-1,0 34-15,18 36 16,-35-35 0,123 264-1,-53-53 1,18 18-1,-71-89 1,-17-158 0,-36-88 46,-211-247-62</inkml:trace>
  <inkml:trace contextRef="#ctx0" brushRef="#br0" timeOffset="161892">25400 13088 0,'18'0'16,"-1"0"-1,19 0-15,34 0 16,89 35 0,-18-17-1,18-18 1,-106 0-1,-36 0 1,1 0 15</inkml:trace>
  <inkml:trace contextRef="#ctx0" brushRef="#br0" timeOffset="162551.9">26141 12894 0,'0'18'47,"0"17"-32,0 35 1,-18-52 0,18 17-1,0-70 79,18-35-78,17-1-16,0 18 15,1 0-15,-1-17 16,35-1 0,-52 53-1,17 18 1,18 18-1,36 35 17,-19 53-17,1 0 1,-18 17 0,-1 36-1,-16 0 1,-36-54-1,0-52 1,17-53-16</inkml:trace>
  <inkml:trace contextRef="#ctx0" brushRef="#br0" timeOffset="163311.23">27023 13406 0,'0'-18'110,"53"-53"-110,17 1 15,-17-1-15,-18 36 16,1-36 0,-19-34-1,1 69 1,-18 19-1,0-1 1,0 0 0,-18 18-1,-17 18 1,0 0 0,17 17-1,1 18 1,-1 17-1,18-17 1,18 36 15,17-54-15,18-18 0,0 1-1,17 0 1,36-18-1,-18 0 1,-17-18-16,-18-17 16,-18 0-1,18-54 1,-18 1 0,18-106-1</inkml:trace>
  <inkml:trace contextRef="#ctx0" brushRef="#br0" timeOffset="163795.75">27746 12506 0,'0'0'0,"-18"18"0,1-18 15,-19 17 1,36 1 0,0 0-1,0 17 1,89 35 0,34-17-1,-17 0 1,-18 18-1,-35-18 1,-35 35 15,-18 18-15,-18-36 0,-105 54-1,87-124 1,-52 35-1,70-35 32,18-18-15,0-52-32</inkml:trace>
  <inkml:trace contextRef="#ctx0" brushRef="#br0" timeOffset="164293.66">28187 12718 0,'-18'0'0,"1"0"16,-1 0-1,18 17-15,0 1 16,0 17 0,0 18-1,18-53 1,-1 18-1,19-18-15,-1 0 32,18-18-17,-36 0 1,1 1 0,-18-1 46,0-17-62,0 17 16,-35-17-1,17 17 1,-17 18-16</inkml:trace>
  <inkml:trace contextRef="#ctx0" brushRef="#br0" timeOffset="164861.1">28663 12312 0,'-17'0'31,"-1"0"-16,0 0 1,18 18 0,0-1 31,18 18-32,35 1-15,17 17 16,36 17-1,-71-34 1,-17-1 0,-18 18-1,-18-36 1,-70 19 0,-53-1-1,18-17-15,-160-1 16,72 18-1,-248 18 1</inkml:trace>
  <inkml:trace contextRef="#ctx0" brushRef="#br0" timeOffset="165940.01">19614 17251 0,'36'0'78,"-1"0"-62,71 88-16,53-53 15,105 71-15,-17-71 16,423 54 0,-70-89-1,-229-36-15,458-175 31,-142-36-31,-16-141 16,-36-53 15,-212 70-15,-194 124 0,-70 36-1,-18-1 1,-17 36-1,-71 105 1,-18 0 0,0 54-1,-17-36 1,17 0 0,0 18-1,18-53 1,-53 70-1</inkml:trace>
  <inkml:trace contextRef="#ctx0" brushRef="#br0" timeOffset="166659.87">25453 14781 0,'0'0'0,"18"-35"15,-1 17-15,54-52 16,-1-1 0,54 1-1,-89 52 1,18-17-16,18 0 15,-19 35 1,72-36 15,-18 19-15,-36 17 0,-52 88 93,0 18-93,-1-53-16,1 0 15,17-1-15,18 90 16,35-19-1,-35-52 1,0-18 0,-53-36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04D6-8D2B-4003-B475-25916D1DF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880F0-57B9-4194-B992-9499AF5B1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30A004-BA2D-4802-BF50-B845A09D2833}"/>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A6D70F64-0893-4C8F-96FB-7EBECEBAF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A80F8-FF45-4C33-ADFA-727D2A4DCCA8}"/>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29977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B44E-2CA2-4A5C-BB77-E384BDBB62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A3274-0202-433F-B481-8AC051C0F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890C5-651D-4438-9BF8-FAAB63AFB681}"/>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55CF93D7-DD55-4ED2-8EC8-A5FC92DBF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DB4E8-C97A-49F8-8895-DC4C8B46EA26}"/>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364088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DFF0C-EBEC-49DD-8889-53DEC41C0F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F5566-BE95-4651-BEB1-6E02D5545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8A863-797C-4BC5-9FDF-89266C2FDD85}"/>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83CCE308-7864-4F1B-AD41-49F9D8689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8C5D5-55B1-4254-A554-BE83251FFDAA}"/>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406589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679D-F371-4F09-8B3D-7C1311687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FE9961-45E0-47C7-B34E-1395A53FA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E86C6E-80D5-43E2-A54E-53879BE3E5F4}"/>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2AA5DEE3-FCCE-4FD9-B97E-B9D505339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4F913-3D00-497E-A2A6-9E410DCFC720}"/>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648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966D-161D-451A-9033-F3C9FCE45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E784D6-B2F6-48D3-9317-2EBB58F14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A55EB-5079-4A62-93D2-629F93923341}"/>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7722AFAA-A8E1-47D6-9B63-BDACA0F7D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5864F-6B33-4F81-9A2C-8BB7739C0A98}"/>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310182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7775-8F36-472D-8B3F-213D3A0A4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9FD2B-6647-48C8-B079-3691F35422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18D75D-CE05-4FD6-868A-05D41FB83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ACFA85-2897-4D0C-9C3D-A9688FFDA040}"/>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6" name="Footer Placeholder 5">
            <a:extLst>
              <a:ext uri="{FF2B5EF4-FFF2-40B4-BE49-F238E27FC236}">
                <a16:creationId xmlns:a16="http://schemas.microsoft.com/office/drawing/2014/main" id="{11965AE0-CC74-4A47-863E-E8188A4FE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E72B8-C150-43EF-A356-D1C15E996E94}"/>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427577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C3EA-B46A-4B88-A495-501D541613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C922C-21DD-4792-9EFE-5471B850B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54DB3-C4AE-4136-A4AD-9D6EDAEFC0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7EA8ED-6B59-40A9-BA74-D98F2A1A6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E386F5-06A1-4B02-A0C3-9831F75A6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8090C9-ECA0-4CA7-98C2-50A898B1B296}"/>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8" name="Footer Placeholder 7">
            <a:extLst>
              <a:ext uri="{FF2B5EF4-FFF2-40B4-BE49-F238E27FC236}">
                <a16:creationId xmlns:a16="http://schemas.microsoft.com/office/drawing/2014/main" id="{67EF5902-E76A-4F81-A5E8-EA3BD7B84D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2BA386-5B06-41C1-88F5-6B8556AE7CAF}"/>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32300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5066-A0AE-4947-86BF-C80F1C891A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2C271C-9598-4306-8301-FD574A98F330}"/>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4" name="Footer Placeholder 3">
            <a:extLst>
              <a:ext uri="{FF2B5EF4-FFF2-40B4-BE49-F238E27FC236}">
                <a16:creationId xmlns:a16="http://schemas.microsoft.com/office/drawing/2014/main" id="{9E9FAA13-348E-4B89-B334-CE45E683F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7E7E38-23C9-464D-AEBE-85D08D4566CA}"/>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385186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ABC04-9EAE-467C-8B1E-A26A0CAAB995}"/>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3" name="Footer Placeholder 2">
            <a:extLst>
              <a:ext uri="{FF2B5EF4-FFF2-40B4-BE49-F238E27FC236}">
                <a16:creationId xmlns:a16="http://schemas.microsoft.com/office/drawing/2014/main" id="{F6F849FC-6D86-47DE-9524-5E182E5C3A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4DBE1-1566-499D-B887-63E0F59F320C}"/>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28248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79D1-B1B7-4143-BA5E-AFF60BB4A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6C17A-79E5-4CA5-9A53-24EAB21F6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2A3C47-D7D1-4781-B277-3F230D9F5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D8FE9-B307-436D-B1C5-733E997C96DC}"/>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6" name="Footer Placeholder 5">
            <a:extLst>
              <a:ext uri="{FF2B5EF4-FFF2-40B4-BE49-F238E27FC236}">
                <a16:creationId xmlns:a16="http://schemas.microsoft.com/office/drawing/2014/main" id="{8864C534-3847-4C66-91CA-417F42EF6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F530A-4DED-4962-B12F-60497DF5D2DF}"/>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183612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ABCB-C352-4BC5-A731-3224C094F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6A96D0-5F0A-4391-9A5F-88A73A4B5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B65E55-F93A-4C48-9803-17BFE6A6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E13B0-88FA-474C-BF3D-7443FF7FD221}"/>
              </a:ext>
            </a:extLst>
          </p:cNvPr>
          <p:cNvSpPr>
            <a:spLocks noGrp="1"/>
          </p:cNvSpPr>
          <p:nvPr>
            <p:ph type="dt" sz="half" idx="10"/>
          </p:nvPr>
        </p:nvSpPr>
        <p:spPr/>
        <p:txBody>
          <a:bodyPr/>
          <a:lstStyle/>
          <a:p>
            <a:fld id="{610DEC02-A75C-4137-B6E8-24A99FAC4CDE}" type="datetimeFigureOut">
              <a:rPr lang="en-IN" smtClean="0"/>
              <a:t>23/03/2022</a:t>
            </a:fld>
            <a:endParaRPr lang="en-IN"/>
          </a:p>
        </p:txBody>
      </p:sp>
      <p:sp>
        <p:nvSpPr>
          <p:cNvPr id="6" name="Footer Placeholder 5">
            <a:extLst>
              <a:ext uri="{FF2B5EF4-FFF2-40B4-BE49-F238E27FC236}">
                <a16:creationId xmlns:a16="http://schemas.microsoft.com/office/drawing/2014/main" id="{5C9E7103-6AB7-4E77-ADBB-0E69400D9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C8AD9-B6D3-4B56-8557-805896245C08}"/>
              </a:ext>
            </a:extLst>
          </p:cNvPr>
          <p:cNvSpPr>
            <a:spLocks noGrp="1"/>
          </p:cNvSpPr>
          <p:nvPr>
            <p:ph type="sldNum" sz="quarter" idx="12"/>
          </p:nvPr>
        </p:nvSpPr>
        <p:spPr/>
        <p:txBody>
          <a:bodyPr/>
          <a:lstStyle/>
          <a:p>
            <a:fld id="{E979E9FB-CC2F-45FF-88F1-9CCC386E17BF}" type="slidenum">
              <a:rPr lang="en-IN" smtClean="0"/>
              <a:t>‹#›</a:t>
            </a:fld>
            <a:endParaRPr lang="en-IN"/>
          </a:p>
        </p:txBody>
      </p:sp>
    </p:spTree>
    <p:extLst>
      <p:ext uri="{BB962C8B-B14F-4D97-AF65-F5344CB8AC3E}">
        <p14:creationId xmlns:p14="http://schemas.microsoft.com/office/powerpoint/2010/main" val="31441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622C1-0602-4D62-A0FE-1E801F0EB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25F0C6-3C9B-46A3-8420-15D8EA3AE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32175-8CC5-4F31-AF2A-489116630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DEC02-A75C-4137-B6E8-24A99FAC4CDE}" type="datetimeFigureOut">
              <a:rPr lang="en-IN" smtClean="0"/>
              <a:t>23/03/2022</a:t>
            </a:fld>
            <a:endParaRPr lang="en-IN"/>
          </a:p>
        </p:txBody>
      </p:sp>
      <p:sp>
        <p:nvSpPr>
          <p:cNvPr id="5" name="Footer Placeholder 4">
            <a:extLst>
              <a:ext uri="{FF2B5EF4-FFF2-40B4-BE49-F238E27FC236}">
                <a16:creationId xmlns:a16="http://schemas.microsoft.com/office/drawing/2014/main" id="{3EC77ACA-EAFF-4FD1-9A7D-44D17B79F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557308-44B7-4BFE-9BFD-38598B63A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9E9FB-CC2F-45FF-88F1-9CCC386E17BF}" type="slidenum">
              <a:rPr lang="en-IN" smtClean="0"/>
              <a:t>‹#›</a:t>
            </a:fld>
            <a:endParaRPr lang="en-IN"/>
          </a:p>
        </p:txBody>
      </p:sp>
    </p:spTree>
    <p:extLst>
      <p:ext uri="{BB962C8B-B14F-4D97-AF65-F5344CB8AC3E}">
        <p14:creationId xmlns:p14="http://schemas.microsoft.com/office/powerpoint/2010/main" val="221774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0.png"/><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24.png"/><Relationship Id="rId4" Type="http://schemas.openxmlformats.org/officeDocument/2006/relationships/customXml" Target="../ink/ink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1969-B33E-4700-A7E3-F451CE94478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D37DB0C-1CB8-46B5-9480-C2A5CBECAB5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355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30AA-B155-44D8-BF81-7CE3C62215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7323DE-52FF-4C5F-9F67-6CB94BDBBFEB}"/>
              </a:ext>
            </a:extLst>
          </p:cNvPr>
          <p:cNvSpPr>
            <a:spLocks noGrp="1"/>
          </p:cNvSpPr>
          <p:nvPr>
            <p:ph idx="1"/>
          </p:nvPr>
        </p:nvSpPr>
        <p:spPr/>
        <p:txBody>
          <a:bodyPr/>
          <a:lstStyle/>
          <a:p>
            <a:endParaRPr lang="en-IN"/>
          </a:p>
        </p:txBody>
      </p:sp>
      <p:pic>
        <p:nvPicPr>
          <p:cNvPr id="4" name="Graphic 3" descr="Processor">
            <a:extLst>
              <a:ext uri="{FF2B5EF4-FFF2-40B4-BE49-F238E27FC236}">
                <a16:creationId xmlns:a16="http://schemas.microsoft.com/office/drawing/2014/main" id="{2FBB8DD0-5C64-4399-9AB0-E0EA77338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9790" y="2880941"/>
            <a:ext cx="1470210" cy="1470210"/>
          </a:xfrm>
          <a:prstGeom prst="rect">
            <a:avLst/>
          </a:prstGeom>
        </p:spPr>
      </p:pic>
      <p:sp>
        <p:nvSpPr>
          <p:cNvPr id="5" name="TextBox 4">
            <a:extLst>
              <a:ext uri="{FF2B5EF4-FFF2-40B4-BE49-F238E27FC236}">
                <a16:creationId xmlns:a16="http://schemas.microsoft.com/office/drawing/2014/main" id="{A39333EF-7FA4-4797-9A07-6F08726FFA2E}"/>
              </a:ext>
            </a:extLst>
          </p:cNvPr>
          <p:cNvSpPr txBox="1"/>
          <p:nvPr/>
        </p:nvSpPr>
        <p:spPr>
          <a:xfrm>
            <a:off x="2202765" y="4274952"/>
            <a:ext cx="1770485" cy="369332"/>
          </a:xfrm>
          <a:prstGeom prst="rect">
            <a:avLst/>
          </a:prstGeom>
          <a:noFill/>
        </p:spPr>
        <p:txBody>
          <a:bodyPr wrap="none" rtlCol="0">
            <a:spAutoFit/>
          </a:bodyPr>
          <a:lstStyle/>
          <a:p>
            <a:r>
              <a:rPr lang="en-IN" b="1" dirty="0"/>
              <a:t>Database Engine</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3F9F37F-A5A3-4726-85CF-ACBDDDBC6888}"/>
                  </a:ext>
                </a:extLst>
              </p14:cNvPr>
              <p14:cNvContentPartPr/>
              <p14:nvPr/>
            </p14:nvContentPartPr>
            <p14:xfrm>
              <a:off x="565200" y="514440"/>
              <a:ext cx="10922400" cy="4546800"/>
            </p14:xfrm>
          </p:contentPart>
        </mc:Choice>
        <mc:Fallback xmlns="">
          <p:pic>
            <p:nvPicPr>
              <p:cNvPr id="6" name="Ink 5">
                <a:extLst>
                  <a:ext uri="{FF2B5EF4-FFF2-40B4-BE49-F238E27FC236}">
                    <a16:creationId xmlns:a16="http://schemas.microsoft.com/office/drawing/2014/main" id="{63F9F37F-A5A3-4726-85CF-ACBDDDBC6888}"/>
                  </a:ext>
                </a:extLst>
              </p:cNvPr>
              <p:cNvPicPr/>
              <p:nvPr/>
            </p:nvPicPr>
            <p:blipFill>
              <a:blip r:embed="rId5"/>
              <a:stretch>
                <a:fillRect/>
              </a:stretch>
            </p:blipFill>
            <p:spPr>
              <a:xfrm>
                <a:off x="555840" y="505080"/>
                <a:ext cx="10941120" cy="456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01E2984-5829-4C2D-9A6B-D64B0DB95D3B}"/>
                  </a:ext>
                </a:extLst>
              </p14:cNvPr>
              <p14:cNvContentPartPr/>
              <p14:nvPr/>
            </p14:nvContentPartPr>
            <p14:xfrm>
              <a:off x="0" y="914400"/>
              <a:ext cx="12186000" cy="5785200"/>
            </p14:xfrm>
          </p:contentPart>
        </mc:Choice>
        <mc:Fallback xmlns="">
          <p:pic>
            <p:nvPicPr>
              <p:cNvPr id="7" name="Ink 6">
                <a:extLst>
                  <a:ext uri="{FF2B5EF4-FFF2-40B4-BE49-F238E27FC236}">
                    <a16:creationId xmlns:a16="http://schemas.microsoft.com/office/drawing/2014/main" id="{401E2984-5829-4C2D-9A6B-D64B0DB95D3B}"/>
                  </a:ext>
                </a:extLst>
              </p:cNvPr>
              <p:cNvPicPr/>
              <p:nvPr/>
            </p:nvPicPr>
            <p:blipFill>
              <a:blip r:embed="rId7"/>
              <a:stretch>
                <a:fillRect/>
              </a:stretch>
            </p:blipFill>
            <p:spPr>
              <a:xfrm>
                <a:off x="-9360" y="905040"/>
                <a:ext cx="12204720" cy="5803920"/>
              </a:xfrm>
              <a:prstGeom prst="rect">
                <a:avLst/>
              </a:prstGeom>
            </p:spPr>
          </p:pic>
        </mc:Fallback>
      </mc:AlternateContent>
    </p:spTree>
    <p:extLst>
      <p:ext uri="{BB962C8B-B14F-4D97-AF65-F5344CB8AC3E}">
        <p14:creationId xmlns:p14="http://schemas.microsoft.com/office/powerpoint/2010/main" val="43988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B0C5-ACD9-4777-87EB-9CB74E101EA4}"/>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1E2DD875-CA03-4472-A1CB-798895F5DFF0}"/>
              </a:ext>
            </a:extLst>
          </p:cNvPr>
          <p:cNvSpPr>
            <a:spLocks noGrp="1"/>
          </p:cNvSpPr>
          <p:nvPr>
            <p:ph idx="1"/>
          </p:nvPr>
        </p:nvSpPr>
        <p:spPr/>
        <p:txBody>
          <a:bodyPr>
            <a:normAutofit fontScale="92500" lnSpcReduction="20000"/>
          </a:bodyPr>
          <a:lstStyle/>
          <a:p>
            <a:r>
              <a:rPr lang="en-IN" dirty="0"/>
              <a:t>Cluster Computing -&gt; group of computer that are design to execute a common task connected through common network(Public/Private)</a:t>
            </a:r>
          </a:p>
          <a:p>
            <a:r>
              <a:rPr lang="en-IN" dirty="0"/>
              <a:t>Distributed Storage -&gt; cluster -&gt; storage -&gt; helps you to fetch the storage from multiple machines -&gt; treat it as one logical large volume of storage and it give you some extra features</a:t>
            </a:r>
          </a:p>
          <a:p>
            <a:r>
              <a:rPr lang="en-IN" dirty="0"/>
              <a:t>Distributed Computing -&gt; helps you to fetch the compute resource(CPU+RAM)  from multiple machines -&gt; treat it as one logical large computing capacity to perform the large task -&gt; short duration</a:t>
            </a:r>
          </a:p>
          <a:p>
            <a:r>
              <a:rPr lang="en-IN" dirty="0"/>
              <a:t>Auto scaling -&gt; process of expanding the computing resources to meet up your demands -&gt; Expanding/Reduce </a:t>
            </a:r>
          </a:p>
          <a:p>
            <a:r>
              <a:rPr lang="en-IN" dirty="0"/>
              <a:t>Vertical Scaling -&gt; single system -&gt; power off -&gt; expand the resources(CPU+ RAM + Hard drive )</a:t>
            </a:r>
          </a:p>
          <a:p>
            <a:r>
              <a:rPr lang="en-IN" dirty="0"/>
              <a:t>Horizontal Scaling -&gt; Cluster -&gt; add the system -&gt; remove </a:t>
            </a:r>
          </a:p>
          <a:p>
            <a:endParaRPr lang="en-IN" dirty="0"/>
          </a:p>
        </p:txBody>
      </p:sp>
    </p:spTree>
    <p:extLst>
      <p:ext uri="{BB962C8B-B14F-4D97-AF65-F5344CB8AC3E}">
        <p14:creationId xmlns:p14="http://schemas.microsoft.com/office/powerpoint/2010/main" val="199093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9145-C240-4B3A-A125-6897CD3C79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29ED5C-CF5F-4C2E-A87E-8F78C0F1A1BD}"/>
              </a:ext>
            </a:extLst>
          </p:cNvPr>
          <p:cNvSpPr>
            <a:spLocks noGrp="1"/>
          </p:cNvSpPr>
          <p:nvPr>
            <p:ph idx="1"/>
          </p:nvPr>
        </p:nvSpPr>
        <p:spPr/>
        <p:txBody>
          <a:bodyPr/>
          <a:lstStyle/>
          <a:p>
            <a:endParaRPr lang="en-IN"/>
          </a:p>
        </p:txBody>
      </p:sp>
      <p:pic>
        <p:nvPicPr>
          <p:cNvPr id="4" name="Content Placeholder 4" descr="Computer">
            <a:extLst>
              <a:ext uri="{FF2B5EF4-FFF2-40B4-BE49-F238E27FC236}">
                <a16:creationId xmlns:a16="http://schemas.microsoft.com/office/drawing/2014/main" id="{502A8E99-EC39-4F0D-9C64-DC819FCAC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176" y="2549011"/>
            <a:ext cx="1362636" cy="1362636"/>
          </a:xfrm>
          <a:prstGeom prst="rect">
            <a:avLst/>
          </a:prstGeom>
        </p:spPr>
      </p:pic>
      <p:sp>
        <p:nvSpPr>
          <p:cNvPr id="5" name="TextBox 4">
            <a:extLst>
              <a:ext uri="{FF2B5EF4-FFF2-40B4-BE49-F238E27FC236}">
                <a16:creationId xmlns:a16="http://schemas.microsoft.com/office/drawing/2014/main" id="{5BEE3D40-860D-4EFC-AF45-D3555D6963C8}"/>
              </a:ext>
            </a:extLst>
          </p:cNvPr>
          <p:cNvSpPr txBox="1"/>
          <p:nvPr/>
        </p:nvSpPr>
        <p:spPr>
          <a:xfrm>
            <a:off x="1162624" y="3783106"/>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ACA558A-6781-4811-9522-F398462D54DB}"/>
                  </a:ext>
                </a:extLst>
              </p14:cNvPr>
              <p14:cNvContentPartPr/>
              <p14:nvPr/>
            </p14:nvContentPartPr>
            <p14:xfrm>
              <a:off x="342720" y="730080"/>
              <a:ext cx="7036200" cy="5480640"/>
            </p14:xfrm>
          </p:contentPart>
        </mc:Choice>
        <mc:Fallback xmlns="">
          <p:pic>
            <p:nvPicPr>
              <p:cNvPr id="6" name="Ink 5">
                <a:extLst>
                  <a:ext uri="{FF2B5EF4-FFF2-40B4-BE49-F238E27FC236}">
                    <a16:creationId xmlns:a16="http://schemas.microsoft.com/office/drawing/2014/main" id="{AACA558A-6781-4811-9522-F398462D54DB}"/>
                  </a:ext>
                </a:extLst>
              </p:cNvPr>
              <p:cNvPicPr/>
              <p:nvPr/>
            </p:nvPicPr>
            <p:blipFill>
              <a:blip r:embed="rId5"/>
              <a:stretch>
                <a:fillRect/>
              </a:stretch>
            </p:blipFill>
            <p:spPr>
              <a:xfrm>
                <a:off x="333360" y="720720"/>
                <a:ext cx="7054920" cy="5499360"/>
              </a:xfrm>
              <a:prstGeom prst="rect">
                <a:avLst/>
              </a:prstGeom>
            </p:spPr>
          </p:pic>
        </mc:Fallback>
      </mc:AlternateContent>
    </p:spTree>
    <p:extLst>
      <p:ext uri="{BB962C8B-B14F-4D97-AF65-F5344CB8AC3E}">
        <p14:creationId xmlns:p14="http://schemas.microsoft.com/office/powerpoint/2010/main" val="168235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BA33-F54B-43CB-8D75-336F03AC9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D605B4-DC82-45BE-9E6F-38D74052F53A}"/>
              </a:ext>
            </a:extLst>
          </p:cNvPr>
          <p:cNvSpPr>
            <a:spLocks noGrp="1"/>
          </p:cNvSpPr>
          <p:nvPr>
            <p:ph idx="1"/>
          </p:nvPr>
        </p:nvSpPr>
        <p:spPr/>
        <p:txBody>
          <a:bodyPr/>
          <a:lstStyle/>
          <a:p>
            <a:endParaRPr lang="en-IN" dirty="0"/>
          </a:p>
        </p:txBody>
      </p:sp>
      <p:pic>
        <p:nvPicPr>
          <p:cNvPr id="4" name="Content Placeholder 4" descr="Computer">
            <a:extLst>
              <a:ext uri="{FF2B5EF4-FFF2-40B4-BE49-F238E27FC236}">
                <a16:creationId xmlns:a16="http://schemas.microsoft.com/office/drawing/2014/main" id="{E54F7D4A-133A-4FBB-A471-732D9285E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8112" y="1690688"/>
            <a:ext cx="1362636" cy="1362636"/>
          </a:xfrm>
          <a:prstGeom prst="rect">
            <a:avLst/>
          </a:prstGeom>
        </p:spPr>
      </p:pic>
      <p:sp>
        <p:nvSpPr>
          <p:cNvPr id="5" name="TextBox 4">
            <a:extLst>
              <a:ext uri="{FF2B5EF4-FFF2-40B4-BE49-F238E27FC236}">
                <a16:creationId xmlns:a16="http://schemas.microsoft.com/office/drawing/2014/main" id="{C6DBFC3D-BDE9-40B5-A3EA-B24A70AD0942}"/>
              </a:ext>
            </a:extLst>
          </p:cNvPr>
          <p:cNvSpPr txBox="1"/>
          <p:nvPr/>
        </p:nvSpPr>
        <p:spPr>
          <a:xfrm>
            <a:off x="941560" y="2924783"/>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p:pic>
        <p:nvPicPr>
          <p:cNvPr id="6" name="Content Placeholder 4" descr="Computer">
            <a:extLst>
              <a:ext uri="{FF2B5EF4-FFF2-40B4-BE49-F238E27FC236}">
                <a16:creationId xmlns:a16="http://schemas.microsoft.com/office/drawing/2014/main" id="{4A4C97FF-B045-4380-8106-1B8265CF61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8112" y="3983050"/>
            <a:ext cx="1362636" cy="1362636"/>
          </a:xfrm>
          <a:prstGeom prst="rect">
            <a:avLst/>
          </a:prstGeom>
        </p:spPr>
      </p:pic>
      <p:sp>
        <p:nvSpPr>
          <p:cNvPr id="7" name="TextBox 6">
            <a:extLst>
              <a:ext uri="{FF2B5EF4-FFF2-40B4-BE49-F238E27FC236}">
                <a16:creationId xmlns:a16="http://schemas.microsoft.com/office/drawing/2014/main" id="{F9F58167-505F-44BD-849C-55AC193FF955}"/>
              </a:ext>
            </a:extLst>
          </p:cNvPr>
          <p:cNvSpPr txBox="1"/>
          <p:nvPr/>
        </p:nvSpPr>
        <p:spPr>
          <a:xfrm>
            <a:off x="941560" y="5217145"/>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p:pic>
        <p:nvPicPr>
          <p:cNvPr id="10" name="Content Placeholder 4" descr="Computer">
            <a:extLst>
              <a:ext uri="{FF2B5EF4-FFF2-40B4-BE49-F238E27FC236}">
                <a16:creationId xmlns:a16="http://schemas.microsoft.com/office/drawing/2014/main" id="{B1DB9D44-90F9-4B14-B3CF-51028CDAA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7211" y="1690688"/>
            <a:ext cx="1362636" cy="1362636"/>
          </a:xfrm>
          <a:prstGeom prst="rect">
            <a:avLst/>
          </a:prstGeom>
        </p:spPr>
      </p:pic>
      <p:sp>
        <p:nvSpPr>
          <p:cNvPr id="11" name="TextBox 10">
            <a:extLst>
              <a:ext uri="{FF2B5EF4-FFF2-40B4-BE49-F238E27FC236}">
                <a16:creationId xmlns:a16="http://schemas.microsoft.com/office/drawing/2014/main" id="{E3DEF16D-DD84-4715-B79B-A500B5BC3D08}"/>
              </a:ext>
            </a:extLst>
          </p:cNvPr>
          <p:cNvSpPr txBox="1"/>
          <p:nvPr/>
        </p:nvSpPr>
        <p:spPr>
          <a:xfrm>
            <a:off x="3040659" y="2924783"/>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p:pic>
        <p:nvPicPr>
          <p:cNvPr id="12" name="Content Placeholder 4" descr="Computer">
            <a:extLst>
              <a:ext uri="{FF2B5EF4-FFF2-40B4-BE49-F238E27FC236}">
                <a16:creationId xmlns:a16="http://schemas.microsoft.com/office/drawing/2014/main" id="{606F4CFC-958F-4D3A-98F9-E9D573D9FE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7211" y="3983050"/>
            <a:ext cx="1362636" cy="1362636"/>
          </a:xfrm>
          <a:prstGeom prst="rect">
            <a:avLst/>
          </a:prstGeom>
        </p:spPr>
      </p:pic>
      <p:sp>
        <p:nvSpPr>
          <p:cNvPr id="13" name="TextBox 12">
            <a:extLst>
              <a:ext uri="{FF2B5EF4-FFF2-40B4-BE49-F238E27FC236}">
                <a16:creationId xmlns:a16="http://schemas.microsoft.com/office/drawing/2014/main" id="{F49ABE81-186C-4B9E-9B56-CD063E71A4A6}"/>
              </a:ext>
            </a:extLst>
          </p:cNvPr>
          <p:cNvSpPr txBox="1"/>
          <p:nvPr/>
        </p:nvSpPr>
        <p:spPr>
          <a:xfrm>
            <a:off x="3040659" y="5217145"/>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5D5DCAA-8C7C-4D61-A78F-7A1B0C46AFDC}"/>
                  </a:ext>
                </a:extLst>
              </p14:cNvPr>
              <p14:cNvContentPartPr/>
              <p14:nvPr/>
            </p14:nvContentPartPr>
            <p14:xfrm>
              <a:off x="196920" y="133200"/>
              <a:ext cx="11455560" cy="6712560"/>
            </p14:xfrm>
          </p:contentPart>
        </mc:Choice>
        <mc:Fallback xmlns="">
          <p:pic>
            <p:nvPicPr>
              <p:cNvPr id="14" name="Ink 13">
                <a:extLst>
                  <a:ext uri="{FF2B5EF4-FFF2-40B4-BE49-F238E27FC236}">
                    <a16:creationId xmlns:a16="http://schemas.microsoft.com/office/drawing/2014/main" id="{45D5DCAA-8C7C-4D61-A78F-7A1B0C46AFDC}"/>
                  </a:ext>
                </a:extLst>
              </p:cNvPr>
              <p:cNvPicPr/>
              <p:nvPr/>
            </p:nvPicPr>
            <p:blipFill>
              <a:blip r:embed="rId5"/>
              <a:stretch>
                <a:fillRect/>
              </a:stretch>
            </p:blipFill>
            <p:spPr>
              <a:xfrm>
                <a:off x="187560" y="123840"/>
                <a:ext cx="11474280" cy="6731280"/>
              </a:xfrm>
              <a:prstGeom prst="rect">
                <a:avLst/>
              </a:prstGeom>
            </p:spPr>
          </p:pic>
        </mc:Fallback>
      </mc:AlternateContent>
    </p:spTree>
    <p:extLst>
      <p:ext uri="{BB962C8B-B14F-4D97-AF65-F5344CB8AC3E}">
        <p14:creationId xmlns:p14="http://schemas.microsoft.com/office/powerpoint/2010/main" val="313577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0884-0BA5-41DF-93E5-9F0F6873F4D9}"/>
              </a:ext>
            </a:extLst>
          </p:cNvPr>
          <p:cNvSpPr>
            <a:spLocks noGrp="1"/>
          </p:cNvSpPr>
          <p:nvPr>
            <p:ph type="title"/>
          </p:nvPr>
        </p:nvSpPr>
        <p:spPr/>
        <p:txBody>
          <a:bodyPr/>
          <a:lstStyle/>
          <a:p>
            <a:r>
              <a:rPr lang="en-IN" dirty="0"/>
              <a:t>Bigdata </a:t>
            </a:r>
          </a:p>
        </p:txBody>
      </p:sp>
      <p:sp>
        <p:nvSpPr>
          <p:cNvPr id="3" name="Content Placeholder 2">
            <a:extLst>
              <a:ext uri="{FF2B5EF4-FFF2-40B4-BE49-F238E27FC236}">
                <a16:creationId xmlns:a16="http://schemas.microsoft.com/office/drawing/2014/main" id="{D3E7DBE3-8723-4F4A-9B60-86EED4F41761}"/>
              </a:ext>
            </a:extLst>
          </p:cNvPr>
          <p:cNvSpPr>
            <a:spLocks noGrp="1"/>
          </p:cNvSpPr>
          <p:nvPr>
            <p:ph idx="1"/>
          </p:nvPr>
        </p:nvSpPr>
        <p:spPr/>
        <p:txBody>
          <a:bodyPr>
            <a:normAutofit fontScale="85000" lnSpcReduction="20000"/>
          </a:bodyPr>
          <a:lstStyle/>
          <a:p>
            <a:r>
              <a:rPr lang="en-IN" dirty="0"/>
              <a:t>Hadoop -&gt; Cluster Management Tool -&gt; JAVA -&gt; 2005</a:t>
            </a:r>
          </a:p>
          <a:p>
            <a:pPr lvl="1"/>
            <a:r>
              <a:rPr lang="en-IN" dirty="0"/>
              <a:t>Distributed Storage – HDFS -&gt; Hadoop Distributed File System</a:t>
            </a:r>
          </a:p>
          <a:p>
            <a:pPr lvl="1"/>
            <a:r>
              <a:rPr lang="en-IN" dirty="0"/>
              <a:t>Distributed Computing -&gt; Distributed -&gt; JAVA -&gt; MapReduce</a:t>
            </a:r>
          </a:p>
          <a:p>
            <a:pPr lvl="1"/>
            <a:r>
              <a:rPr lang="en-IN" dirty="0"/>
              <a:t>Earlier -&gt; JAVA -&gt; 2.0 -&gt; Other programmers</a:t>
            </a:r>
          </a:p>
          <a:p>
            <a:pPr lvl="1"/>
            <a:r>
              <a:rPr lang="en-IN" dirty="0"/>
              <a:t>MapReduce -&gt; Distributed Computing(Method) -&gt; Consume Various Steps -&gt; For each and every step it need to transfer the intermediate data from one step to another -&gt; Disk I/O -&gt; More time </a:t>
            </a:r>
          </a:p>
          <a:p>
            <a:r>
              <a:rPr lang="en-IN" dirty="0">
                <a:highlight>
                  <a:srgbClr val="FFFF00"/>
                </a:highlight>
              </a:rPr>
              <a:t>Spark -&gt; Cluster Management Tool -&gt; SCALA -&gt; 2009</a:t>
            </a:r>
          </a:p>
          <a:p>
            <a:pPr lvl="1"/>
            <a:r>
              <a:rPr lang="en-IN" dirty="0">
                <a:highlight>
                  <a:srgbClr val="FFFF00"/>
                </a:highlight>
              </a:rPr>
              <a:t>Distributed Storage -&gt; all the cloud integration</a:t>
            </a:r>
          </a:p>
          <a:p>
            <a:pPr lvl="1"/>
            <a:r>
              <a:rPr lang="en-IN" dirty="0">
                <a:highlight>
                  <a:srgbClr val="FFFF00"/>
                </a:highlight>
              </a:rPr>
              <a:t>Distributed Computing -&gt; (Disk I/O -&gt; RAM),streaming, by default all the data analysis with all the types of data -&gt; natively </a:t>
            </a:r>
          </a:p>
          <a:p>
            <a:pPr lvl="1"/>
            <a:r>
              <a:rPr lang="en-IN" dirty="0">
                <a:highlight>
                  <a:srgbClr val="FFFF00"/>
                </a:highlight>
              </a:rPr>
              <a:t>RAM -&gt; Costlier</a:t>
            </a:r>
          </a:p>
          <a:p>
            <a:pPr lvl="1"/>
            <a:r>
              <a:rPr lang="en-IN" dirty="0">
                <a:highlight>
                  <a:srgbClr val="FFFF00"/>
                </a:highlight>
              </a:rPr>
              <a:t>Existing Hadoop Customer -&gt; Spark -&gt; MapReduce, YARN</a:t>
            </a:r>
          </a:p>
          <a:p>
            <a:pPr lvl="1"/>
            <a:r>
              <a:rPr lang="en-IN" dirty="0">
                <a:highlight>
                  <a:srgbClr val="FFFF00"/>
                </a:highlight>
              </a:rPr>
              <a:t>HDFS -&gt; yes they are supported</a:t>
            </a:r>
          </a:p>
          <a:p>
            <a:pPr lvl="1"/>
            <a:r>
              <a:rPr lang="en-IN" dirty="0">
                <a:highlight>
                  <a:srgbClr val="FFFF00"/>
                </a:highlight>
              </a:rPr>
              <a:t>Standalone -&gt; yes they are supported</a:t>
            </a:r>
          </a:p>
        </p:txBody>
      </p:sp>
    </p:spTree>
    <p:extLst>
      <p:ext uri="{BB962C8B-B14F-4D97-AF65-F5344CB8AC3E}">
        <p14:creationId xmlns:p14="http://schemas.microsoft.com/office/powerpoint/2010/main" val="394899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C6F1-F1A9-42D1-9592-B6F92B6800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3AE92A-6AF0-4283-A2AA-ED5699920FDA}"/>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293116D-59E0-400F-8191-CB0349618828}"/>
                  </a:ext>
                </a:extLst>
              </p14:cNvPr>
              <p14:cNvContentPartPr/>
              <p14:nvPr/>
            </p14:nvContentPartPr>
            <p14:xfrm>
              <a:off x="101520" y="88920"/>
              <a:ext cx="11894040" cy="6032880"/>
            </p14:xfrm>
          </p:contentPart>
        </mc:Choice>
        <mc:Fallback xmlns="">
          <p:pic>
            <p:nvPicPr>
              <p:cNvPr id="4" name="Ink 3">
                <a:extLst>
                  <a:ext uri="{FF2B5EF4-FFF2-40B4-BE49-F238E27FC236}">
                    <a16:creationId xmlns:a16="http://schemas.microsoft.com/office/drawing/2014/main" id="{C293116D-59E0-400F-8191-CB0349618828}"/>
                  </a:ext>
                </a:extLst>
              </p:cNvPr>
              <p:cNvPicPr/>
              <p:nvPr/>
            </p:nvPicPr>
            <p:blipFill>
              <a:blip r:embed="rId3"/>
              <a:stretch>
                <a:fillRect/>
              </a:stretch>
            </p:blipFill>
            <p:spPr>
              <a:xfrm>
                <a:off x="92160" y="79560"/>
                <a:ext cx="11912760" cy="6051600"/>
              </a:xfrm>
              <a:prstGeom prst="rect">
                <a:avLst/>
              </a:prstGeom>
            </p:spPr>
          </p:pic>
        </mc:Fallback>
      </mc:AlternateContent>
    </p:spTree>
    <p:extLst>
      <p:ext uri="{BB962C8B-B14F-4D97-AF65-F5344CB8AC3E}">
        <p14:creationId xmlns:p14="http://schemas.microsoft.com/office/powerpoint/2010/main" val="410583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FEE7-F103-452E-8423-35D681186FD3}"/>
              </a:ext>
            </a:extLst>
          </p:cNvPr>
          <p:cNvSpPr>
            <a:spLocks noGrp="1"/>
          </p:cNvSpPr>
          <p:nvPr>
            <p:ph type="title"/>
          </p:nvPr>
        </p:nvSpPr>
        <p:spPr/>
        <p:txBody>
          <a:bodyPr/>
          <a:lstStyle/>
          <a:p>
            <a:r>
              <a:rPr lang="en-IN" dirty="0"/>
              <a:t>Company</a:t>
            </a:r>
          </a:p>
        </p:txBody>
      </p:sp>
      <p:sp>
        <p:nvSpPr>
          <p:cNvPr id="3" name="Content Placeholder 2">
            <a:extLst>
              <a:ext uri="{FF2B5EF4-FFF2-40B4-BE49-F238E27FC236}">
                <a16:creationId xmlns:a16="http://schemas.microsoft.com/office/drawing/2014/main" id="{F5BC159A-7C20-457A-B110-94B3BD00D587}"/>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D8179A7-B401-4E04-8A1E-62E6E3805C29}"/>
              </a:ext>
            </a:extLst>
          </p:cNvPr>
          <p:cNvSpPr/>
          <p:nvPr/>
        </p:nvSpPr>
        <p:spPr>
          <a:xfrm>
            <a:off x="934497" y="4001294"/>
            <a:ext cx="4588747" cy="87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Mapreduce</a:t>
            </a:r>
          </a:p>
        </p:txBody>
      </p:sp>
      <p:sp>
        <p:nvSpPr>
          <p:cNvPr id="5" name="Rectangle 4">
            <a:extLst>
              <a:ext uri="{FF2B5EF4-FFF2-40B4-BE49-F238E27FC236}">
                <a16:creationId xmlns:a16="http://schemas.microsoft.com/office/drawing/2014/main" id="{228CCE4C-345D-403A-8786-A90DE35DDC0B}"/>
              </a:ext>
            </a:extLst>
          </p:cNvPr>
          <p:cNvSpPr/>
          <p:nvPr/>
        </p:nvSpPr>
        <p:spPr>
          <a:xfrm>
            <a:off x="934497" y="3127087"/>
            <a:ext cx="4588747" cy="8742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HDFS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3876520F-A273-4FC1-BFC9-AAC68FE7F82E}"/>
                  </a:ext>
                </a:extLst>
              </p14:cNvPr>
              <p14:cNvContentPartPr/>
              <p14:nvPr/>
            </p14:nvContentPartPr>
            <p14:xfrm>
              <a:off x="291960" y="0"/>
              <a:ext cx="11163960" cy="6699600"/>
            </p14:xfrm>
          </p:contentPart>
        </mc:Choice>
        <mc:Fallback xmlns="">
          <p:pic>
            <p:nvPicPr>
              <p:cNvPr id="6" name="Ink 5">
                <a:extLst>
                  <a:ext uri="{FF2B5EF4-FFF2-40B4-BE49-F238E27FC236}">
                    <a16:creationId xmlns:a16="http://schemas.microsoft.com/office/drawing/2014/main" id="{3876520F-A273-4FC1-BFC9-AAC68FE7F82E}"/>
                  </a:ext>
                </a:extLst>
              </p:cNvPr>
              <p:cNvPicPr/>
              <p:nvPr/>
            </p:nvPicPr>
            <p:blipFill>
              <a:blip r:embed="rId3"/>
              <a:stretch>
                <a:fillRect/>
              </a:stretch>
            </p:blipFill>
            <p:spPr>
              <a:xfrm>
                <a:off x="282600" y="-9360"/>
                <a:ext cx="11182680" cy="6718320"/>
              </a:xfrm>
              <a:prstGeom prst="rect">
                <a:avLst/>
              </a:prstGeom>
            </p:spPr>
          </p:pic>
        </mc:Fallback>
      </mc:AlternateContent>
    </p:spTree>
    <p:extLst>
      <p:ext uri="{BB962C8B-B14F-4D97-AF65-F5344CB8AC3E}">
        <p14:creationId xmlns:p14="http://schemas.microsoft.com/office/powerpoint/2010/main" val="296324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FB5E-9000-4263-90A0-28A6D3340D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07F743-483C-4CE5-889A-766268419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168" y="2232001"/>
            <a:ext cx="7301022" cy="4260874"/>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C6A4354-0A38-42B8-8FF8-DEC4DD216DE0}"/>
                  </a:ext>
                </a:extLst>
              </p14:cNvPr>
              <p14:cNvContentPartPr/>
              <p14:nvPr/>
            </p14:nvContentPartPr>
            <p14:xfrm>
              <a:off x="1409760" y="209520"/>
              <a:ext cx="9728640" cy="6642360"/>
            </p14:xfrm>
          </p:contentPart>
        </mc:Choice>
        <mc:Fallback xmlns="">
          <p:pic>
            <p:nvPicPr>
              <p:cNvPr id="6" name="Ink 5">
                <a:extLst>
                  <a:ext uri="{FF2B5EF4-FFF2-40B4-BE49-F238E27FC236}">
                    <a16:creationId xmlns:a16="http://schemas.microsoft.com/office/drawing/2014/main" id="{4C6A4354-0A38-42B8-8FF8-DEC4DD216DE0}"/>
                  </a:ext>
                </a:extLst>
              </p:cNvPr>
              <p:cNvPicPr/>
              <p:nvPr/>
            </p:nvPicPr>
            <p:blipFill>
              <a:blip r:embed="rId4"/>
              <a:stretch>
                <a:fillRect/>
              </a:stretch>
            </p:blipFill>
            <p:spPr>
              <a:xfrm>
                <a:off x="1400400" y="200160"/>
                <a:ext cx="9747360" cy="6661080"/>
              </a:xfrm>
              <a:prstGeom prst="rect">
                <a:avLst/>
              </a:prstGeom>
            </p:spPr>
          </p:pic>
        </mc:Fallback>
      </mc:AlternateContent>
    </p:spTree>
    <p:extLst>
      <p:ext uri="{BB962C8B-B14F-4D97-AF65-F5344CB8AC3E}">
        <p14:creationId xmlns:p14="http://schemas.microsoft.com/office/powerpoint/2010/main" val="211158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929C-F18B-4B36-80D3-9DCDD82BA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87D856-2C75-4D96-8DC2-DFA956DBD698}"/>
              </a:ext>
            </a:extLst>
          </p:cNvPr>
          <p:cNvSpPr>
            <a:spLocks noGrp="1"/>
          </p:cNvSpPr>
          <p:nvPr>
            <p:ph idx="1"/>
          </p:nvPr>
        </p:nvSpPr>
        <p:spPr/>
        <p:txBody>
          <a:bodyPr/>
          <a:lstStyle/>
          <a:p>
            <a:r>
              <a:rPr lang="en-IN" dirty="0"/>
              <a:t>Spark</a:t>
            </a:r>
          </a:p>
          <a:p>
            <a:r>
              <a:rPr lang="en-IN" dirty="0"/>
              <a:t>Scala</a:t>
            </a:r>
          </a:p>
          <a:p>
            <a:r>
              <a:rPr lang="en-IN" dirty="0"/>
              <a:t>Python</a:t>
            </a:r>
          </a:p>
        </p:txBody>
      </p:sp>
    </p:spTree>
    <p:extLst>
      <p:ext uri="{BB962C8B-B14F-4D97-AF65-F5344CB8AC3E}">
        <p14:creationId xmlns:p14="http://schemas.microsoft.com/office/powerpoint/2010/main" val="211548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5695-4870-490A-B12A-C3C211130E73}"/>
              </a:ext>
            </a:extLst>
          </p:cNvPr>
          <p:cNvSpPr>
            <a:spLocks noGrp="1"/>
          </p:cNvSpPr>
          <p:nvPr>
            <p:ph type="title"/>
          </p:nvPr>
        </p:nvSpPr>
        <p:spPr/>
        <p:txBody>
          <a:bodyPr/>
          <a:lstStyle/>
          <a:p>
            <a:r>
              <a:rPr lang="en-IN" dirty="0"/>
              <a:t>Administrator</a:t>
            </a:r>
          </a:p>
        </p:txBody>
      </p:sp>
      <p:sp>
        <p:nvSpPr>
          <p:cNvPr id="3" name="Content Placeholder 2">
            <a:extLst>
              <a:ext uri="{FF2B5EF4-FFF2-40B4-BE49-F238E27FC236}">
                <a16:creationId xmlns:a16="http://schemas.microsoft.com/office/drawing/2014/main" id="{AB5C938A-468D-4A96-9C62-334778EB34EA}"/>
              </a:ext>
            </a:extLst>
          </p:cNvPr>
          <p:cNvSpPr>
            <a:spLocks noGrp="1"/>
          </p:cNvSpPr>
          <p:nvPr>
            <p:ph idx="1"/>
          </p:nvPr>
        </p:nvSpPr>
        <p:spPr/>
        <p:txBody>
          <a:bodyPr/>
          <a:lstStyle/>
          <a:p>
            <a:r>
              <a:rPr lang="en-IN" dirty="0"/>
              <a:t>Databricks -&gt; support -&gt; Spark</a:t>
            </a:r>
          </a:p>
          <a:p>
            <a:r>
              <a:rPr lang="en-IN" dirty="0"/>
              <a:t>Databricks -&gt; Cloud cluster -&gt; free of cost without any payment</a:t>
            </a:r>
          </a:p>
        </p:txBody>
      </p:sp>
    </p:spTree>
    <p:extLst>
      <p:ext uri="{BB962C8B-B14F-4D97-AF65-F5344CB8AC3E}">
        <p14:creationId xmlns:p14="http://schemas.microsoft.com/office/powerpoint/2010/main" val="233971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55CE-966E-45E9-9823-30379E309ADB}"/>
              </a:ext>
            </a:extLst>
          </p:cNvPr>
          <p:cNvSpPr>
            <a:spLocks noGrp="1"/>
          </p:cNvSpPr>
          <p:nvPr>
            <p:ph type="title"/>
          </p:nvPr>
        </p:nvSpPr>
        <p:spPr/>
        <p:txBody>
          <a:bodyPr/>
          <a:lstStyle/>
          <a:p>
            <a:r>
              <a:rPr lang="en-IN" dirty="0"/>
              <a:t>Spark </a:t>
            </a:r>
          </a:p>
        </p:txBody>
      </p:sp>
      <p:sp>
        <p:nvSpPr>
          <p:cNvPr id="3" name="Content Placeholder 2">
            <a:extLst>
              <a:ext uri="{FF2B5EF4-FFF2-40B4-BE49-F238E27FC236}">
                <a16:creationId xmlns:a16="http://schemas.microsoft.com/office/drawing/2014/main" id="{F98F54AC-3BA2-41AA-8E8A-559DC6D3C751}"/>
              </a:ext>
            </a:extLst>
          </p:cNvPr>
          <p:cNvSpPr>
            <a:spLocks noGrp="1"/>
          </p:cNvSpPr>
          <p:nvPr>
            <p:ph idx="1"/>
          </p:nvPr>
        </p:nvSpPr>
        <p:spPr/>
        <p:txBody>
          <a:bodyPr/>
          <a:lstStyle/>
          <a:p>
            <a:r>
              <a:rPr lang="en-IN" dirty="0"/>
              <a:t>To deal with bigdata architecture</a:t>
            </a:r>
          </a:p>
          <a:p>
            <a:r>
              <a:rPr lang="en-IN" dirty="0"/>
              <a:t>Hadoop</a:t>
            </a:r>
          </a:p>
          <a:p>
            <a:r>
              <a:rPr lang="en-IN" dirty="0"/>
              <a:t>Spark</a:t>
            </a:r>
          </a:p>
        </p:txBody>
      </p:sp>
    </p:spTree>
    <p:extLst>
      <p:ext uri="{BB962C8B-B14F-4D97-AF65-F5344CB8AC3E}">
        <p14:creationId xmlns:p14="http://schemas.microsoft.com/office/powerpoint/2010/main" val="271746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2AC0-A69C-4437-B339-2FD2D41EF8F3}"/>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EA548ABE-41FA-4215-BF5F-DE582D10DD29}"/>
              </a:ext>
            </a:extLst>
          </p:cNvPr>
          <p:cNvSpPr>
            <a:spLocks noGrp="1"/>
          </p:cNvSpPr>
          <p:nvPr>
            <p:ph idx="1"/>
          </p:nvPr>
        </p:nvSpPr>
        <p:spPr/>
        <p:txBody>
          <a:bodyPr/>
          <a:lstStyle/>
          <a:p>
            <a:r>
              <a:rPr lang="en-IN" dirty="0"/>
              <a:t>Hadoop</a:t>
            </a:r>
          </a:p>
          <a:p>
            <a:r>
              <a:rPr lang="en-IN" dirty="0"/>
              <a:t>Spark</a:t>
            </a:r>
          </a:p>
        </p:txBody>
      </p:sp>
    </p:spTree>
    <p:extLst>
      <p:ext uri="{BB962C8B-B14F-4D97-AF65-F5344CB8AC3E}">
        <p14:creationId xmlns:p14="http://schemas.microsoft.com/office/powerpoint/2010/main" val="374110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CE4C-5693-40B1-96B7-D308F0D105CD}"/>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19D949EB-7AEB-49C5-892C-F23F05D33C28}"/>
              </a:ext>
            </a:extLst>
          </p:cNvPr>
          <p:cNvSpPr>
            <a:spLocks noGrp="1"/>
          </p:cNvSpPr>
          <p:nvPr>
            <p:ph idx="1"/>
          </p:nvPr>
        </p:nvSpPr>
        <p:spPr/>
        <p:txBody>
          <a:bodyPr/>
          <a:lstStyle/>
          <a:p>
            <a:r>
              <a:rPr lang="en-IN" dirty="0"/>
              <a:t>Administrator -&gt; Set up and maintain the architecture -&gt; opensource tool to maintain the cluster manually</a:t>
            </a:r>
          </a:p>
          <a:p>
            <a:r>
              <a:rPr lang="en-IN" dirty="0">
                <a:highlight>
                  <a:srgbClr val="FFFF00"/>
                </a:highlight>
              </a:rPr>
              <a:t>Developer -&gt; Internal components of Hadoop</a:t>
            </a:r>
          </a:p>
        </p:txBody>
      </p:sp>
    </p:spTree>
    <p:extLst>
      <p:ext uri="{BB962C8B-B14F-4D97-AF65-F5344CB8AC3E}">
        <p14:creationId xmlns:p14="http://schemas.microsoft.com/office/powerpoint/2010/main" val="319284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BD68-D89C-40DC-A2EC-CB136C60B004}"/>
              </a:ext>
            </a:extLst>
          </p:cNvPr>
          <p:cNvSpPr>
            <a:spLocks noGrp="1"/>
          </p:cNvSpPr>
          <p:nvPr>
            <p:ph type="title"/>
          </p:nvPr>
        </p:nvSpPr>
        <p:spPr/>
        <p:txBody>
          <a:bodyPr/>
          <a:lstStyle/>
          <a:p>
            <a:r>
              <a:rPr lang="en-IN" dirty="0"/>
              <a:t>Lab Environment</a:t>
            </a:r>
          </a:p>
        </p:txBody>
      </p:sp>
      <p:sp>
        <p:nvSpPr>
          <p:cNvPr id="3" name="Content Placeholder 2">
            <a:extLst>
              <a:ext uri="{FF2B5EF4-FFF2-40B4-BE49-F238E27FC236}">
                <a16:creationId xmlns:a16="http://schemas.microsoft.com/office/drawing/2014/main" id="{3DB875A7-99FA-4C5F-9D71-43074D19DA3C}"/>
              </a:ext>
            </a:extLst>
          </p:cNvPr>
          <p:cNvSpPr>
            <a:spLocks noGrp="1"/>
          </p:cNvSpPr>
          <p:nvPr>
            <p:ph idx="1"/>
          </p:nvPr>
        </p:nvSpPr>
        <p:spPr/>
        <p:txBody>
          <a:bodyPr/>
          <a:lstStyle/>
          <a:p>
            <a:r>
              <a:rPr lang="en-IN" dirty="0"/>
              <a:t>Databricks Cloud -&gt; Community Edition</a:t>
            </a:r>
          </a:p>
          <a:p>
            <a:r>
              <a:rPr lang="en-IN" dirty="0"/>
              <a:t>Databricks -&gt; Premium company to deal with the spark architecture in the higher end -&gt; Administrator + support + track and secure your environment -&gt; Premium</a:t>
            </a:r>
          </a:p>
          <a:p>
            <a:r>
              <a:rPr lang="en-IN" dirty="0"/>
              <a:t>Databricks -&gt; Advantage of maintain the hardware on the cloud platforms(AWS + Google + Azure)</a:t>
            </a:r>
          </a:p>
          <a:p>
            <a:r>
              <a:rPr lang="en-IN" dirty="0"/>
              <a:t>Databricks -&gt; not going with any kind of cloud vendors</a:t>
            </a:r>
          </a:p>
          <a:p>
            <a:r>
              <a:rPr lang="en-IN" dirty="0"/>
              <a:t>Databricks -&gt; Community edition version</a:t>
            </a:r>
          </a:p>
          <a:p>
            <a:endParaRPr lang="en-IN" dirty="0"/>
          </a:p>
        </p:txBody>
      </p:sp>
    </p:spTree>
    <p:extLst>
      <p:ext uri="{BB962C8B-B14F-4D97-AF65-F5344CB8AC3E}">
        <p14:creationId xmlns:p14="http://schemas.microsoft.com/office/powerpoint/2010/main" val="87859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9B87-F663-4605-A76F-7888B477A950}"/>
              </a:ext>
            </a:extLst>
          </p:cNvPr>
          <p:cNvSpPr>
            <a:spLocks noGrp="1"/>
          </p:cNvSpPr>
          <p:nvPr>
            <p:ph type="title"/>
          </p:nvPr>
        </p:nvSpPr>
        <p:spPr/>
        <p:txBody>
          <a:bodyPr/>
          <a:lstStyle/>
          <a:p>
            <a:r>
              <a:rPr lang="en-IN" dirty="0"/>
              <a:t>Community</a:t>
            </a:r>
          </a:p>
        </p:txBody>
      </p:sp>
      <p:sp>
        <p:nvSpPr>
          <p:cNvPr id="3" name="Content Placeholder 2">
            <a:extLst>
              <a:ext uri="{FF2B5EF4-FFF2-40B4-BE49-F238E27FC236}">
                <a16:creationId xmlns:a16="http://schemas.microsoft.com/office/drawing/2014/main" id="{2293EE18-FD0D-4679-A199-16303EB11694}"/>
              </a:ext>
            </a:extLst>
          </p:cNvPr>
          <p:cNvSpPr>
            <a:spLocks noGrp="1"/>
          </p:cNvSpPr>
          <p:nvPr>
            <p:ph idx="1"/>
          </p:nvPr>
        </p:nvSpPr>
        <p:spPr/>
        <p:txBody>
          <a:bodyPr/>
          <a:lstStyle/>
          <a:p>
            <a:r>
              <a:rPr lang="en-US" b="0" i="0" dirty="0">
                <a:effectLst/>
                <a:highlight>
                  <a:srgbClr val="FFFF00"/>
                </a:highlight>
                <a:latin typeface="Helvetica Neue"/>
              </a:rPr>
              <a:t>15.3 GB Memory -&gt; RAM</a:t>
            </a:r>
          </a:p>
          <a:p>
            <a:r>
              <a:rPr lang="en-US" b="0" i="0" dirty="0">
                <a:effectLst/>
                <a:highlight>
                  <a:srgbClr val="FFFF00"/>
                </a:highlight>
                <a:latin typeface="Helvetica Neue"/>
              </a:rPr>
              <a:t>2 Cores -&gt; CPU</a:t>
            </a:r>
          </a:p>
          <a:p>
            <a:r>
              <a:rPr lang="en-US" b="0" i="0" dirty="0">
                <a:effectLst/>
                <a:highlight>
                  <a:srgbClr val="FFFF00"/>
                </a:highlight>
                <a:latin typeface="Helvetica Neue"/>
              </a:rPr>
              <a:t>1 DBU</a:t>
            </a:r>
          </a:p>
          <a:p>
            <a:r>
              <a:rPr lang="en-US" dirty="0">
                <a:highlight>
                  <a:srgbClr val="FFFF00"/>
                </a:highlight>
                <a:latin typeface="Helvetica Neue"/>
              </a:rPr>
              <a:t>Storage -&gt; </a:t>
            </a:r>
            <a:r>
              <a:rPr lang="en-US" b="0" i="0" dirty="0">
                <a:effectLst/>
                <a:highlight>
                  <a:srgbClr val="FFFF00"/>
                </a:highlight>
                <a:latin typeface="Helvetica Neue"/>
              </a:rPr>
              <a:t>DBFS is the Databricks File System. Simply, it provides a simple place to put data in Databricks.</a:t>
            </a:r>
          </a:p>
          <a:p>
            <a:r>
              <a:rPr lang="en-US" b="0" i="0" dirty="0">
                <a:solidFill>
                  <a:srgbClr val="000000"/>
                </a:solidFill>
                <a:effectLst/>
                <a:highlight>
                  <a:srgbClr val="FFFF00"/>
                </a:highlight>
                <a:latin typeface="Helvetica Neue"/>
              </a:rPr>
              <a:t> As a Community Edition user, your cluster will automatically terminate after an idle period of two hours.</a:t>
            </a:r>
            <a:endParaRPr lang="en-IN" dirty="0">
              <a:highlight>
                <a:srgbClr val="FFFF00"/>
              </a:highlight>
            </a:endParaRPr>
          </a:p>
        </p:txBody>
      </p:sp>
    </p:spTree>
    <p:extLst>
      <p:ext uri="{BB962C8B-B14F-4D97-AF65-F5344CB8AC3E}">
        <p14:creationId xmlns:p14="http://schemas.microsoft.com/office/powerpoint/2010/main" val="2387062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0200-AB88-4868-90E2-946686989A95}"/>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2DBE95DB-4103-49A4-8EF2-02BD104D03D4}"/>
              </a:ext>
            </a:extLst>
          </p:cNvPr>
          <p:cNvSpPr>
            <a:spLocks noGrp="1"/>
          </p:cNvSpPr>
          <p:nvPr>
            <p:ph idx="1"/>
          </p:nvPr>
        </p:nvSpPr>
        <p:spPr/>
        <p:txBody>
          <a:bodyPr/>
          <a:lstStyle/>
          <a:p>
            <a:r>
              <a:rPr lang="en-IN" dirty="0">
                <a:highlight>
                  <a:srgbClr val="FFFF00"/>
                </a:highlight>
              </a:rPr>
              <a:t>Spark Core -&gt; basic underlying component of spark -&gt; all the types of data -&gt; libraries especially to deal with all the types of  data</a:t>
            </a:r>
          </a:p>
          <a:p>
            <a:r>
              <a:rPr lang="en-IN" dirty="0">
                <a:highlight>
                  <a:srgbClr val="FFFF00"/>
                </a:highlight>
              </a:rPr>
              <a:t>Spark SQL -&gt; Structured data</a:t>
            </a:r>
          </a:p>
          <a:p>
            <a:r>
              <a:rPr lang="en-IN" dirty="0">
                <a:highlight>
                  <a:srgbClr val="FFFF00"/>
                </a:highlight>
              </a:rPr>
              <a:t>Spark Streaming -&gt; Streaming data</a:t>
            </a:r>
          </a:p>
          <a:p>
            <a:r>
              <a:rPr lang="en-IN" dirty="0"/>
              <a:t>Spark MLiB -&gt; Machine learning algorithms</a:t>
            </a:r>
          </a:p>
          <a:p>
            <a:r>
              <a:rPr lang="en-IN" dirty="0"/>
              <a:t>Spark Graphx -&gt; Graphical algorithms</a:t>
            </a:r>
          </a:p>
          <a:p>
            <a:endParaRPr lang="en-IN" dirty="0"/>
          </a:p>
        </p:txBody>
      </p:sp>
    </p:spTree>
    <p:extLst>
      <p:ext uri="{BB962C8B-B14F-4D97-AF65-F5344CB8AC3E}">
        <p14:creationId xmlns:p14="http://schemas.microsoft.com/office/powerpoint/2010/main" val="208768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454F-DE2D-49FD-8262-439491B99C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7894C3-E24A-4EE8-BC50-C4710DD3F94A}"/>
              </a:ext>
            </a:extLst>
          </p:cNvPr>
          <p:cNvSpPr>
            <a:spLocks noGrp="1"/>
          </p:cNvSpPr>
          <p:nvPr>
            <p:ph idx="1"/>
          </p:nvPr>
        </p:nvSpPr>
        <p:spPr/>
        <p:txBody>
          <a:bodyPr/>
          <a:lstStyle/>
          <a:p>
            <a:r>
              <a:rPr lang="en-IN" dirty="0"/>
              <a:t>Data Origin </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2A01F-873D-4EEB-82EF-DFC85498C53A}"/>
                  </a:ext>
                </a:extLst>
              </p14:cNvPr>
              <p14:cNvContentPartPr/>
              <p14:nvPr/>
            </p14:nvContentPartPr>
            <p14:xfrm>
              <a:off x="393840" y="171360"/>
              <a:ext cx="11792160" cy="6356880"/>
            </p14:xfrm>
          </p:contentPart>
        </mc:Choice>
        <mc:Fallback xmlns="">
          <p:pic>
            <p:nvPicPr>
              <p:cNvPr id="4" name="Ink 3">
                <a:extLst>
                  <a:ext uri="{FF2B5EF4-FFF2-40B4-BE49-F238E27FC236}">
                    <a16:creationId xmlns:a16="http://schemas.microsoft.com/office/drawing/2014/main" id="{E3D2A01F-873D-4EEB-82EF-DFC85498C53A}"/>
                  </a:ext>
                </a:extLst>
              </p:cNvPr>
              <p:cNvPicPr/>
              <p:nvPr/>
            </p:nvPicPr>
            <p:blipFill>
              <a:blip r:embed="rId3"/>
              <a:stretch>
                <a:fillRect/>
              </a:stretch>
            </p:blipFill>
            <p:spPr>
              <a:xfrm>
                <a:off x="384480" y="162000"/>
                <a:ext cx="11810880" cy="6375600"/>
              </a:xfrm>
              <a:prstGeom prst="rect">
                <a:avLst/>
              </a:prstGeom>
            </p:spPr>
          </p:pic>
        </mc:Fallback>
      </mc:AlternateContent>
    </p:spTree>
    <p:extLst>
      <p:ext uri="{BB962C8B-B14F-4D97-AF65-F5344CB8AC3E}">
        <p14:creationId xmlns:p14="http://schemas.microsoft.com/office/powerpoint/2010/main" val="289049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7E57-48B9-472E-9CC5-3A60D498B2EE}"/>
              </a:ext>
            </a:extLst>
          </p:cNvPr>
          <p:cNvSpPr>
            <a:spLocks noGrp="1"/>
          </p:cNvSpPr>
          <p:nvPr>
            <p:ph type="title"/>
          </p:nvPr>
        </p:nvSpPr>
        <p:spPr/>
        <p:txBody>
          <a:bodyPr/>
          <a:lstStyle/>
          <a:p>
            <a:r>
              <a:rPr lang="en-IN" dirty="0"/>
              <a:t>Batch Processing</a:t>
            </a:r>
          </a:p>
        </p:txBody>
      </p:sp>
      <p:sp>
        <p:nvSpPr>
          <p:cNvPr id="3" name="Content Placeholder 2">
            <a:extLst>
              <a:ext uri="{FF2B5EF4-FFF2-40B4-BE49-F238E27FC236}">
                <a16:creationId xmlns:a16="http://schemas.microsoft.com/office/drawing/2014/main" id="{9A1A2ECA-1F28-4BA7-AB60-99D710400E1C}"/>
              </a:ext>
            </a:extLst>
          </p:cNvPr>
          <p:cNvSpPr>
            <a:spLocks noGrp="1"/>
          </p:cNvSpPr>
          <p:nvPr>
            <p:ph idx="1"/>
          </p:nvPr>
        </p:nvSpPr>
        <p:spPr/>
        <p:txBody>
          <a:bodyPr/>
          <a:lstStyle/>
          <a:p>
            <a:r>
              <a:rPr lang="en-IN" dirty="0"/>
              <a:t>How we are going to pull the data from customer end</a:t>
            </a:r>
          </a:p>
          <a:p>
            <a:r>
              <a:rPr lang="en-IN" dirty="0"/>
              <a:t>Updated data -&gt; send the sync and get the updated data</a:t>
            </a:r>
          </a:p>
          <a:p>
            <a:r>
              <a:rPr lang="en-IN" dirty="0"/>
              <a:t>Schedular -&gt; Corn job -&gt; depends on timing -&gt; send the sync request  automatically -&gt; pull the data</a:t>
            </a:r>
          </a:p>
        </p:txBody>
      </p:sp>
    </p:spTree>
    <p:extLst>
      <p:ext uri="{BB962C8B-B14F-4D97-AF65-F5344CB8AC3E}">
        <p14:creationId xmlns:p14="http://schemas.microsoft.com/office/powerpoint/2010/main" val="636726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5C61-188B-4F95-9F20-E7B0588E22CA}"/>
              </a:ext>
            </a:extLst>
          </p:cNvPr>
          <p:cNvSpPr>
            <a:spLocks noGrp="1"/>
          </p:cNvSpPr>
          <p:nvPr>
            <p:ph type="title"/>
          </p:nvPr>
        </p:nvSpPr>
        <p:spPr/>
        <p:txBody>
          <a:bodyPr/>
          <a:lstStyle/>
          <a:p>
            <a:r>
              <a:rPr lang="en-IN" dirty="0"/>
              <a:t>Stream Processing</a:t>
            </a:r>
          </a:p>
        </p:txBody>
      </p:sp>
      <p:sp>
        <p:nvSpPr>
          <p:cNvPr id="3" name="Content Placeholder 2">
            <a:extLst>
              <a:ext uri="{FF2B5EF4-FFF2-40B4-BE49-F238E27FC236}">
                <a16:creationId xmlns:a16="http://schemas.microsoft.com/office/drawing/2014/main" id="{36BD1584-F0A7-4458-AC39-C83D49A2D62B}"/>
              </a:ext>
            </a:extLst>
          </p:cNvPr>
          <p:cNvSpPr>
            <a:spLocks noGrp="1"/>
          </p:cNvSpPr>
          <p:nvPr>
            <p:ph idx="1"/>
          </p:nvPr>
        </p:nvSpPr>
        <p:spPr/>
        <p:txBody>
          <a:bodyPr/>
          <a:lstStyle/>
          <a:p>
            <a:r>
              <a:rPr lang="en-IN" dirty="0"/>
              <a:t>Architecture -&gt; monitor for data change in client side -&gt; push the data automatically whenever the changes happen from client side</a:t>
            </a:r>
          </a:p>
          <a:p>
            <a:r>
              <a:rPr lang="en-IN" dirty="0"/>
              <a:t>Receive and process -&gt; batches, batch interval </a:t>
            </a:r>
          </a:p>
        </p:txBody>
      </p:sp>
    </p:spTree>
    <p:extLst>
      <p:ext uri="{BB962C8B-B14F-4D97-AF65-F5344CB8AC3E}">
        <p14:creationId xmlns:p14="http://schemas.microsoft.com/office/powerpoint/2010/main" val="1905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5F97-3AE4-435B-85DB-E68C08A1FE13}"/>
              </a:ext>
            </a:extLst>
          </p:cNvPr>
          <p:cNvSpPr>
            <a:spLocks noGrp="1"/>
          </p:cNvSpPr>
          <p:nvPr>
            <p:ph type="title"/>
          </p:nvPr>
        </p:nvSpPr>
        <p:spPr/>
        <p:txBody>
          <a:bodyPr/>
          <a:lstStyle/>
          <a:p>
            <a:r>
              <a:rPr lang="en-IN" dirty="0"/>
              <a:t>Streaming</a:t>
            </a:r>
          </a:p>
        </p:txBody>
      </p:sp>
      <p:pic>
        <p:nvPicPr>
          <p:cNvPr id="5" name="Content Placeholder 4" descr="Factory">
            <a:extLst>
              <a:ext uri="{FF2B5EF4-FFF2-40B4-BE49-F238E27FC236}">
                <a16:creationId xmlns:a16="http://schemas.microsoft.com/office/drawing/2014/main" id="{51EAF9F3-8430-4D97-86B7-24EE524E8F7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6510" y="2952917"/>
            <a:ext cx="1847221" cy="1847221"/>
          </a:xfrm>
        </p:spPr>
      </p:pic>
      <p:sp>
        <p:nvSpPr>
          <p:cNvPr id="6" name="Cylinder 5">
            <a:extLst>
              <a:ext uri="{FF2B5EF4-FFF2-40B4-BE49-F238E27FC236}">
                <a16:creationId xmlns:a16="http://schemas.microsoft.com/office/drawing/2014/main" id="{BDD0AFB5-AACB-4DF4-815B-C93A535D4841}"/>
              </a:ext>
            </a:extLst>
          </p:cNvPr>
          <p:cNvSpPr/>
          <p:nvPr/>
        </p:nvSpPr>
        <p:spPr>
          <a:xfrm>
            <a:off x="8752114" y="2260879"/>
            <a:ext cx="1828800" cy="28838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C0B0F73-D27D-4E1F-B583-58776AE08DD3}"/>
              </a:ext>
            </a:extLst>
          </p:cNvPr>
          <p:cNvSpPr txBox="1"/>
          <p:nvPr/>
        </p:nvSpPr>
        <p:spPr>
          <a:xfrm>
            <a:off x="1426866" y="4973934"/>
            <a:ext cx="725968" cy="369332"/>
          </a:xfrm>
          <a:prstGeom prst="rect">
            <a:avLst/>
          </a:prstGeom>
          <a:noFill/>
        </p:spPr>
        <p:txBody>
          <a:bodyPr wrap="none" rtlCol="0">
            <a:spAutoFit/>
          </a:bodyPr>
          <a:lstStyle/>
          <a:p>
            <a:r>
              <a:rPr lang="en-IN" dirty="0"/>
              <a:t>Client</a:t>
            </a:r>
          </a:p>
        </p:txBody>
      </p:sp>
      <p:sp>
        <p:nvSpPr>
          <p:cNvPr id="8" name="TextBox 7">
            <a:extLst>
              <a:ext uri="{FF2B5EF4-FFF2-40B4-BE49-F238E27FC236}">
                <a16:creationId xmlns:a16="http://schemas.microsoft.com/office/drawing/2014/main" id="{E3F3526E-467B-49DA-B73A-F0F0BA54742B}"/>
              </a:ext>
            </a:extLst>
          </p:cNvPr>
          <p:cNvSpPr txBox="1"/>
          <p:nvPr/>
        </p:nvSpPr>
        <p:spPr>
          <a:xfrm>
            <a:off x="9234434" y="5292916"/>
            <a:ext cx="1185705" cy="369332"/>
          </a:xfrm>
          <a:prstGeom prst="rect">
            <a:avLst/>
          </a:prstGeom>
          <a:noFill/>
        </p:spPr>
        <p:txBody>
          <a:bodyPr wrap="square" rtlCol="0">
            <a:spAutoFit/>
          </a:bodyPr>
          <a:lstStyle/>
          <a:p>
            <a:r>
              <a:rPr lang="en-IN" dirty="0"/>
              <a:t>Bigdata</a:t>
            </a:r>
          </a:p>
        </p:txBody>
      </p:sp>
      <p:sp>
        <p:nvSpPr>
          <p:cNvPr id="9" name="Rectangle 8">
            <a:extLst>
              <a:ext uri="{FF2B5EF4-FFF2-40B4-BE49-F238E27FC236}">
                <a16:creationId xmlns:a16="http://schemas.microsoft.com/office/drawing/2014/main" id="{95E9F349-0106-47E2-A7B2-A07A0FC0DAB2}"/>
              </a:ext>
            </a:extLst>
          </p:cNvPr>
          <p:cNvSpPr/>
          <p:nvPr/>
        </p:nvSpPr>
        <p:spPr>
          <a:xfrm>
            <a:off x="3985414" y="2818601"/>
            <a:ext cx="3416439" cy="233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Distributed architecture</a:t>
            </a:r>
          </a:p>
          <a:p>
            <a:pPr algn="ctr"/>
            <a:r>
              <a:rPr lang="en-IN" dirty="0"/>
              <a:t>Apache Kafka</a:t>
            </a:r>
          </a:p>
        </p:txBody>
      </p:sp>
      <p:sp>
        <p:nvSpPr>
          <p:cNvPr id="10" name="Arrow: Left-Right 9">
            <a:extLst>
              <a:ext uri="{FF2B5EF4-FFF2-40B4-BE49-F238E27FC236}">
                <a16:creationId xmlns:a16="http://schemas.microsoft.com/office/drawing/2014/main" id="{A78D5BA5-C4E4-4000-B6FB-A89EAD3F5855}"/>
              </a:ext>
            </a:extLst>
          </p:cNvPr>
          <p:cNvSpPr/>
          <p:nvPr/>
        </p:nvSpPr>
        <p:spPr>
          <a:xfrm>
            <a:off x="2853731" y="3876527"/>
            <a:ext cx="854111" cy="3538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Right 10">
            <a:extLst>
              <a:ext uri="{FF2B5EF4-FFF2-40B4-BE49-F238E27FC236}">
                <a16:creationId xmlns:a16="http://schemas.microsoft.com/office/drawing/2014/main" id="{EF6D19CB-2CD4-415A-8C84-0F79CFDD6891}"/>
              </a:ext>
            </a:extLst>
          </p:cNvPr>
          <p:cNvSpPr/>
          <p:nvPr/>
        </p:nvSpPr>
        <p:spPr>
          <a:xfrm>
            <a:off x="7578131" y="3876526"/>
            <a:ext cx="854111" cy="3538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489D03E-75EE-4331-AEC2-68C6F62AF886}"/>
              </a:ext>
            </a:extLst>
          </p:cNvPr>
          <p:cNvSpPr txBox="1"/>
          <p:nvPr/>
        </p:nvSpPr>
        <p:spPr>
          <a:xfrm>
            <a:off x="1426866" y="2512088"/>
            <a:ext cx="1038554" cy="369332"/>
          </a:xfrm>
          <a:prstGeom prst="rect">
            <a:avLst/>
          </a:prstGeom>
          <a:noFill/>
        </p:spPr>
        <p:txBody>
          <a:bodyPr wrap="none" rtlCol="0">
            <a:spAutoFit/>
          </a:bodyPr>
          <a:lstStyle/>
          <a:p>
            <a:r>
              <a:rPr lang="en-IN" dirty="0"/>
              <a:t>Producer</a:t>
            </a:r>
          </a:p>
        </p:txBody>
      </p:sp>
      <p:sp>
        <p:nvSpPr>
          <p:cNvPr id="13" name="TextBox 12">
            <a:extLst>
              <a:ext uri="{FF2B5EF4-FFF2-40B4-BE49-F238E27FC236}">
                <a16:creationId xmlns:a16="http://schemas.microsoft.com/office/drawing/2014/main" id="{7C8D55F5-D08F-466E-B6AC-EDF5EFA96C48}"/>
              </a:ext>
            </a:extLst>
          </p:cNvPr>
          <p:cNvSpPr txBox="1"/>
          <p:nvPr/>
        </p:nvSpPr>
        <p:spPr>
          <a:xfrm>
            <a:off x="9234434" y="1909187"/>
            <a:ext cx="1143262" cy="369332"/>
          </a:xfrm>
          <a:prstGeom prst="rect">
            <a:avLst/>
          </a:prstGeom>
          <a:noFill/>
        </p:spPr>
        <p:txBody>
          <a:bodyPr wrap="none" rtlCol="0">
            <a:spAutoFit/>
          </a:bodyPr>
          <a:lstStyle/>
          <a:p>
            <a:r>
              <a:rPr lang="en-IN" dirty="0"/>
              <a:t>Consumer</a:t>
            </a:r>
          </a:p>
        </p:txBody>
      </p:sp>
      <p:sp>
        <p:nvSpPr>
          <p:cNvPr id="14" name="TextBox 13">
            <a:extLst>
              <a:ext uri="{FF2B5EF4-FFF2-40B4-BE49-F238E27FC236}">
                <a16:creationId xmlns:a16="http://schemas.microsoft.com/office/drawing/2014/main" id="{4FE419DA-3E5D-4626-B22A-211F4023DC89}"/>
              </a:ext>
            </a:extLst>
          </p:cNvPr>
          <p:cNvSpPr txBox="1"/>
          <p:nvPr/>
        </p:nvSpPr>
        <p:spPr>
          <a:xfrm>
            <a:off x="5283197" y="4314697"/>
            <a:ext cx="651140" cy="369332"/>
          </a:xfrm>
          <a:prstGeom prst="rect">
            <a:avLst/>
          </a:prstGeom>
          <a:noFill/>
        </p:spPr>
        <p:txBody>
          <a:bodyPr wrap="none" rtlCol="0">
            <a:spAutoFit/>
          </a:bodyPr>
          <a:lstStyle/>
          <a:p>
            <a:r>
              <a:rPr lang="en-IN" dirty="0"/>
              <a:t>24*7</a:t>
            </a:r>
          </a:p>
        </p:txBody>
      </p:sp>
    </p:spTree>
    <p:extLst>
      <p:ext uri="{BB962C8B-B14F-4D97-AF65-F5344CB8AC3E}">
        <p14:creationId xmlns:p14="http://schemas.microsoft.com/office/powerpoint/2010/main" val="357745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E915-3BAB-495D-AA17-A96C8CAB9B7B}"/>
              </a:ext>
            </a:extLst>
          </p:cNvPr>
          <p:cNvSpPr>
            <a:spLocks noGrp="1"/>
          </p:cNvSpPr>
          <p:nvPr>
            <p:ph type="title"/>
          </p:nvPr>
        </p:nvSpPr>
        <p:spPr/>
        <p:txBody>
          <a:bodyPr/>
          <a:lstStyle/>
          <a:p>
            <a:r>
              <a:rPr lang="en-IN" dirty="0"/>
              <a:t>Spark Architecture</a:t>
            </a:r>
          </a:p>
        </p:txBody>
      </p:sp>
      <p:pic>
        <p:nvPicPr>
          <p:cNvPr id="5" name="Content Placeholder 4">
            <a:extLst>
              <a:ext uri="{FF2B5EF4-FFF2-40B4-BE49-F238E27FC236}">
                <a16:creationId xmlns:a16="http://schemas.microsoft.com/office/drawing/2014/main" id="{55A2A571-C8D4-46D0-9B5E-1D8E6275E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011" y="1822685"/>
            <a:ext cx="6227978" cy="4167772"/>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78EBA51-AEA7-4242-BCC4-46C51550F335}"/>
                  </a:ext>
                </a:extLst>
              </p14:cNvPr>
              <p14:cNvContentPartPr/>
              <p14:nvPr/>
            </p14:nvContentPartPr>
            <p14:xfrm>
              <a:off x="361800" y="393840"/>
              <a:ext cx="11824200" cy="6458040"/>
            </p14:xfrm>
          </p:contentPart>
        </mc:Choice>
        <mc:Fallback xmlns="">
          <p:pic>
            <p:nvPicPr>
              <p:cNvPr id="6" name="Ink 5">
                <a:extLst>
                  <a:ext uri="{FF2B5EF4-FFF2-40B4-BE49-F238E27FC236}">
                    <a16:creationId xmlns:a16="http://schemas.microsoft.com/office/drawing/2014/main" id="{C78EBA51-AEA7-4242-BCC4-46C51550F335}"/>
                  </a:ext>
                </a:extLst>
              </p:cNvPr>
              <p:cNvPicPr/>
              <p:nvPr/>
            </p:nvPicPr>
            <p:blipFill>
              <a:blip r:embed="rId4"/>
              <a:stretch>
                <a:fillRect/>
              </a:stretch>
            </p:blipFill>
            <p:spPr>
              <a:xfrm>
                <a:off x="352440" y="384480"/>
                <a:ext cx="11842920" cy="6476760"/>
              </a:xfrm>
              <a:prstGeom prst="rect">
                <a:avLst/>
              </a:prstGeom>
            </p:spPr>
          </p:pic>
        </mc:Fallback>
      </mc:AlternateContent>
    </p:spTree>
    <p:extLst>
      <p:ext uri="{BB962C8B-B14F-4D97-AF65-F5344CB8AC3E}">
        <p14:creationId xmlns:p14="http://schemas.microsoft.com/office/powerpoint/2010/main" val="41535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612B-AD46-43AF-9084-9F0362A8331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55A9D1-ED2A-41BA-85FA-20657CAE7AE9}"/>
              </a:ext>
            </a:extLst>
          </p:cNvPr>
          <p:cNvSpPr>
            <a:spLocks noGrp="1"/>
          </p:cNvSpPr>
          <p:nvPr>
            <p:ph idx="1"/>
          </p:nvPr>
        </p:nvSpPr>
        <p:spPr/>
        <p:txBody>
          <a:bodyPr/>
          <a:lstStyle/>
          <a:p>
            <a:r>
              <a:rPr lang="en-IN" dirty="0"/>
              <a:t>Company -&gt; if your company database reach the maximum level – to fix the performance issue as a data engineer what we do?</a:t>
            </a:r>
          </a:p>
          <a:p>
            <a:r>
              <a:rPr lang="en-IN" dirty="0"/>
              <a:t>What if we reach the maximum level by means of capacity -&gt; Storage/Computing or  max connection</a:t>
            </a:r>
          </a:p>
          <a:p>
            <a:r>
              <a:rPr lang="en-IN" dirty="0"/>
              <a:t>Because of the database poor performance -&gt; none will fix the issue</a:t>
            </a:r>
          </a:p>
          <a:p>
            <a:r>
              <a:rPr lang="en-IN" dirty="0"/>
              <a:t>If the same situation happen in business will you agree?</a:t>
            </a:r>
          </a:p>
          <a:p>
            <a:r>
              <a:rPr lang="en-IN" dirty="0"/>
              <a:t>By what means the database reach the maximum capacity</a:t>
            </a:r>
          </a:p>
          <a:p>
            <a:r>
              <a:rPr lang="en-IN" dirty="0"/>
              <a:t>Volume -&gt; 65536 TB -&gt; ?</a:t>
            </a:r>
          </a:p>
        </p:txBody>
      </p:sp>
    </p:spTree>
    <p:extLst>
      <p:ext uri="{BB962C8B-B14F-4D97-AF65-F5344CB8AC3E}">
        <p14:creationId xmlns:p14="http://schemas.microsoft.com/office/powerpoint/2010/main" val="2801945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DBB0-0A1D-47C4-A445-9D84CC02AC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54008-B554-491E-900D-AD7A28DE917A}"/>
              </a:ext>
            </a:extLst>
          </p:cNvPr>
          <p:cNvSpPr>
            <a:spLocks noGrp="1"/>
          </p:cNvSpPr>
          <p:nvPr>
            <p:ph idx="1"/>
          </p:nvPr>
        </p:nvSpPr>
        <p:spPr/>
        <p:txBody>
          <a:bodyPr>
            <a:normAutofit fontScale="92500" lnSpcReduction="10000"/>
          </a:bodyPr>
          <a:lstStyle/>
          <a:p>
            <a:r>
              <a:rPr lang="en-IN" dirty="0"/>
              <a:t>RDD -&gt;</a:t>
            </a:r>
          </a:p>
          <a:p>
            <a:r>
              <a:rPr lang="en-IN" dirty="0"/>
              <a:t>Resilient Distributed Data Set</a:t>
            </a:r>
          </a:p>
          <a:p>
            <a:r>
              <a:rPr lang="en-IN" dirty="0"/>
              <a:t>Resilient -&gt; it got recover it self automatically from failover</a:t>
            </a:r>
          </a:p>
          <a:p>
            <a:r>
              <a:rPr lang="en-IN" dirty="0"/>
              <a:t>Distributed -&gt; data will be available in multiple machines</a:t>
            </a:r>
          </a:p>
          <a:p>
            <a:r>
              <a:rPr lang="en-IN" dirty="0"/>
              <a:t>Dataset</a:t>
            </a:r>
          </a:p>
          <a:p>
            <a:r>
              <a:rPr lang="en-IN" dirty="0">
                <a:highlight>
                  <a:srgbClr val="FFFF00"/>
                </a:highlight>
              </a:rPr>
              <a:t>RDD -&gt; dataset that is available multiple machines and it got the feature of automatic failover recovery</a:t>
            </a:r>
          </a:p>
          <a:p>
            <a:r>
              <a:rPr lang="en-IN" dirty="0">
                <a:highlight>
                  <a:srgbClr val="FFFF00"/>
                </a:highlight>
              </a:rPr>
              <a:t>Basic storage component -&gt; Spark -&gt; RDD</a:t>
            </a:r>
          </a:p>
          <a:p>
            <a:r>
              <a:rPr lang="en-IN" dirty="0">
                <a:highlight>
                  <a:srgbClr val="FFFF00"/>
                </a:highlight>
              </a:rPr>
              <a:t>Spark -&gt; RAM -&gt; RDD -&gt; Immutable in nature(Replace/create new)</a:t>
            </a:r>
          </a:p>
          <a:p>
            <a:r>
              <a:rPr lang="en-IN" dirty="0"/>
              <a:t>Directed Acyclic Graph(DAG) -&gt; Working procedure of the Spark</a:t>
            </a:r>
          </a:p>
        </p:txBody>
      </p:sp>
    </p:spTree>
    <p:extLst>
      <p:ext uri="{BB962C8B-B14F-4D97-AF65-F5344CB8AC3E}">
        <p14:creationId xmlns:p14="http://schemas.microsoft.com/office/powerpoint/2010/main" val="334121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6605-F2F3-4D23-A28A-C0FA241A43B7}"/>
              </a:ext>
            </a:extLst>
          </p:cNvPr>
          <p:cNvSpPr>
            <a:spLocks noGrp="1"/>
          </p:cNvSpPr>
          <p:nvPr>
            <p:ph type="title"/>
          </p:nvPr>
        </p:nvSpPr>
        <p:spPr/>
        <p:txBody>
          <a:bodyPr/>
          <a:lstStyle/>
          <a:p>
            <a:r>
              <a:rPr lang="en-IN" dirty="0"/>
              <a:t>Spark Program</a:t>
            </a:r>
          </a:p>
        </p:txBody>
      </p:sp>
      <p:sp>
        <p:nvSpPr>
          <p:cNvPr id="3" name="Content Placeholder 2">
            <a:extLst>
              <a:ext uri="{FF2B5EF4-FFF2-40B4-BE49-F238E27FC236}">
                <a16:creationId xmlns:a16="http://schemas.microsoft.com/office/drawing/2014/main" id="{530E7469-1D86-43C7-93E4-84B806B30994}"/>
              </a:ext>
            </a:extLst>
          </p:cNvPr>
          <p:cNvSpPr>
            <a:spLocks noGrp="1"/>
          </p:cNvSpPr>
          <p:nvPr>
            <p:ph idx="1"/>
          </p:nvPr>
        </p:nvSpPr>
        <p:spPr/>
        <p:txBody>
          <a:bodyPr>
            <a:normAutofit fontScale="92500"/>
          </a:bodyPr>
          <a:lstStyle/>
          <a:p>
            <a:r>
              <a:rPr lang="en-IN" sz="2400" dirty="0"/>
              <a:t>Establish the driver link -&gt; Spark Context</a:t>
            </a:r>
          </a:p>
          <a:p>
            <a:r>
              <a:rPr lang="en-IN" sz="2400" dirty="0"/>
              <a:t>Data -&gt; We need to convert it to RDD</a:t>
            </a:r>
          </a:p>
          <a:p>
            <a:r>
              <a:rPr lang="en-IN" sz="2400" dirty="0"/>
              <a:t>To perform the Data Analytical </a:t>
            </a:r>
          </a:p>
          <a:p>
            <a:pPr lvl="1"/>
            <a:r>
              <a:rPr lang="en-IN" dirty="0"/>
              <a:t>Transformations -&gt; </a:t>
            </a:r>
            <a:r>
              <a:rPr lang="en-US" b="0" i="0" dirty="0">
                <a:effectLst/>
                <a:latin typeface="arial" panose="020B0604020202020204" pitchFamily="34" charset="0"/>
              </a:rPr>
              <a:t>Spark Transformation is </a:t>
            </a:r>
            <a:r>
              <a:rPr lang="en-US" b="1" i="0" dirty="0">
                <a:effectLst/>
                <a:latin typeface="arial" panose="020B0604020202020204" pitchFamily="34" charset="0"/>
              </a:rPr>
              <a:t>a function that produces new RDD from the existing RDDs</a:t>
            </a:r>
            <a:r>
              <a:rPr lang="en-US" b="0" i="0" dirty="0">
                <a:effectLst/>
                <a:latin typeface="arial" panose="020B0604020202020204" pitchFamily="34" charset="0"/>
              </a:rPr>
              <a:t>. It takes RDD as input and produces one or more RDD as output. Each time it creates new RDD when we apply any transformation. Thus, the so input RDDs, cannot be changed since RDD are immutable in nature. By default spark transformations are lazy in nature</a:t>
            </a:r>
          </a:p>
          <a:p>
            <a:pPr lvl="2"/>
            <a:r>
              <a:rPr lang="en-IN" dirty="0"/>
              <a:t>Spark will not start the job immediately, when you apply the transformations</a:t>
            </a:r>
          </a:p>
          <a:p>
            <a:pPr lvl="1"/>
            <a:r>
              <a:rPr lang="en-IN" dirty="0"/>
              <a:t>Actions: if you want to start the transformation, you need to initialize the actions</a:t>
            </a:r>
          </a:p>
          <a:p>
            <a:r>
              <a:rPr lang="en-IN" sz="2400" dirty="0"/>
              <a:t>x</a:t>
            </a:r>
          </a:p>
        </p:txBody>
      </p:sp>
    </p:spTree>
    <p:extLst>
      <p:ext uri="{BB962C8B-B14F-4D97-AF65-F5344CB8AC3E}">
        <p14:creationId xmlns:p14="http://schemas.microsoft.com/office/powerpoint/2010/main" val="3994398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2296-C290-4F15-BFE5-6D3D3E85992F}"/>
              </a:ext>
            </a:extLst>
          </p:cNvPr>
          <p:cNvSpPr>
            <a:spLocks noGrp="1"/>
          </p:cNvSpPr>
          <p:nvPr>
            <p:ph type="title"/>
          </p:nvPr>
        </p:nvSpPr>
        <p:spPr/>
        <p:txBody>
          <a:bodyPr/>
          <a:lstStyle/>
          <a:p>
            <a:r>
              <a:rPr lang="en-IN" dirty="0"/>
              <a:t>Spark core</a:t>
            </a:r>
          </a:p>
        </p:txBody>
      </p:sp>
      <p:sp>
        <p:nvSpPr>
          <p:cNvPr id="3" name="Content Placeholder 2">
            <a:extLst>
              <a:ext uri="{FF2B5EF4-FFF2-40B4-BE49-F238E27FC236}">
                <a16:creationId xmlns:a16="http://schemas.microsoft.com/office/drawing/2014/main" id="{AA344367-92FC-43EE-AA45-54C0EB799572}"/>
              </a:ext>
            </a:extLst>
          </p:cNvPr>
          <p:cNvSpPr>
            <a:spLocks noGrp="1"/>
          </p:cNvSpPr>
          <p:nvPr>
            <p:ph idx="1"/>
          </p:nvPr>
        </p:nvSpPr>
        <p:spPr/>
        <p:txBody>
          <a:bodyPr/>
          <a:lstStyle/>
          <a:p>
            <a:r>
              <a:rPr lang="en-IN" dirty="0"/>
              <a:t>How to establish the driver link to our program</a:t>
            </a:r>
          </a:p>
          <a:p>
            <a:pPr lvl="1"/>
            <a:r>
              <a:rPr lang="en-IN" dirty="0"/>
              <a:t>Spark Context</a:t>
            </a:r>
          </a:p>
          <a:p>
            <a:pPr lvl="1"/>
            <a:r>
              <a:rPr lang="en-IN" dirty="0"/>
              <a:t>SparkConf</a:t>
            </a:r>
          </a:p>
          <a:p>
            <a:r>
              <a:rPr lang="en-IN" dirty="0"/>
              <a:t>How to create the RDD</a:t>
            </a:r>
          </a:p>
          <a:p>
            <a:r>
              <a:rPr lang="en-IN" dirty="0"/>
              <a:t>RDD -&gt; Array of objects</a:t>
            </a:r>
          </a:p>
          <a:p>
            <a:pPr lvl="1"/>
            <a:r>
              <a:rPr lang="en-IN" dirty="0"/>
              <a:t>2 methods</a:t>
            </a:r>
          </a:p>
          <a:p>
            <a:pPr lvl="2"/>
            <a:r>
              <a:rPr lang="en-IN" dirty="0">
                <a:highlight>
                  <a:srgbClr val="FFFF00"/>
                </a:highlight>
              </a:rPr>
              <a:t>Parallelizing the existing object</a:t>
            </a:r>
          </a:p>
          <a:p>
            <a:pPr lvl="2"/>
            <a:r>
              <a:rPr lang="en-IN" dirty="0"/>
              <a:t>Reference the external data set</a:t>
            </a:r>
          </a:p>
          <a:p>
            <a:r>
              <a:rPr lang="en-IN" dirty="0"/>
              <a:t>x</a:t>
            </a:r>
          </a:p>
        </p:txBody>
      </p:sp>
    </p:spTree>
    <p:extLst>
      <p:ext uri="{BB962C8B-B14F-4D97-AF65-F5344CB8AC3E}">
        <p14:creationId xmlns:p14="http://schemas.microsoft.com/office/powerpoint/2010/main" val="4127323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87F7-9B37-4AFF-AA84-C6F525A9B9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98D03E-8D13-4150-9D36-FC4D7C4CBE4F}"/>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73579D0-04CD-4DA6-838F-91681FA3562E}"/>
                  </a:ext>
                </a:extLst>
              </p14:cNvPr>
              <p14:cNvContentPartPr/>
              <p14:nvPr/>
            </p14:nvContentPartPr>
            <p14:xfrm>
              <a:off x="2330280" y="660240"/>
              <a:ext cx="7410960" cy="4617000"/>
            </p14:xfrm>
          </p:contentPart>
        </mc:Choice>
        <mc:Fallback xmlns="">
          <p:pic>
            <p:nvPicPr>
              <p:cNvPr id="4" name="Ink 3">
                <a:extLst>
                  <a:ext uri="{FF2B5EF4-FFF2-40B4-BE49-F238E27FC236}">
                    <a16:creationId xmlns:a16="http://schemas.microsoft.com/office/drawing/2014/main" id="{273579D0-04CD-4DA6-838F-91681FA3562E}"/>
                  </a:ext>
                </a:extLst>
              </p:cNvPr>
              <p:cNvPicPr/>
              <p:nvPr/>
            </p:nvPicPr>
            <p:blipFill>
              <a:blip r:embed="rId3"/>
              <a:stretch>
                <a:fillRect/>
              </a:stretch>
            </p:blipFill>
            <p:spPr>
              <a:xfrm>
                <a:off x="2320920" y="650880"/>
                <a:ext cx="7429680" cy="4635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4881815-FD7A-42AC-A8CA-B641D4F1F625}"/>
                  </a:ext>
                </a:extLst>
              </p14:cNvPr>
              <p14:cNvContentPartPr/>
              <p14:nvPr/>
            </p14:nvContentPartPr>
            <p14:xfrm>
              <a:off x="184320" y="355680"/>
              <a:ext cx="12001680" cy="6350400"/>
            </p14:xfrm>
          </p:contentPart>
        </mc:Choice>
        <mc:Fallback xmlns="">
          <p:pic>
            <p:nvPicPr>
              <p:cNvPr id="5" name="Ink 4">
                <a:extLst>
                  <a:ext uri="{FF2B5EF4-FFF2-40B4-BE49-F238E27FC236}">
                    <a16:creationId xmlns:a16="http://schemas.microsoft.com/office/drawing/2014/main" id="{14881815-FD7A-42AC-A8CA-B641D4F1F625}"/>
                  </a:ext>
                </a:extLst>
              </p:cNvPr>
              <p:cNvPicPr/>
              <p:nvPr/>
            </p:nvPicPr>
            <p:blipFill>
              <a:blip r:embed="rId5"/>
              <a:stretch>
                <a:fillRect/>
              </a:stretch>
            </p:blipFill>
            <p:spPr>
              <a:xfrm>
                <a:off x="174960" y="346320"/>
                <a:ext cx="12020400" cy="636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01E96AC-A414-42E2-A1C6-35B836602804}"/>
                  </a:ext>
                </a:extLst>
              </p14:cNvPr>
              <p14:cNvContentPartPr/>
              <p14:nvPr/>
            </p14:nvContentPartPr>
            <p14:xfrm>
              <a:off x="4552920" y="209520"/>
              <a:ext cx="5188320" cy="3111840"/>
            </p14:xfrm>
          </p:contentPart>
        </mc:Choice>
        <mc:Fallback xmlns="">
          <p:pic>
            <p:nvPicPr>
              <p:cNvPr id="6" name="Ink 5">
                <a:extLst>
                  <a:ext uri="{FF2B5EF4-FFF2-40B4-BE49-F238E27FC236}">
                    <a16:creationId xmlns:a16="http://schemas.microsoft.com/office/drawing/2014/main" id="{F01E96AC-A414-42E2-A1C6-35B836602804}"/>
                  </a:ext>
                </a:extLst>
              </p:cNvPr>
              <p:cNvPicPr/>
              <p:nvPr/>
            </p:nvPicPr>
            <p:blipFill>
              <a:blip r:embed="rId7"/>
              <a:stretch>
                <a:fillRect/>
              </a:stretch>
            </p:blipFill>
            <p:spPr>
              <a:xfrm>
                <a:off x="4543560" y="200160"/>
                <a:ext cx="5207040" cy="3130560"/>
              </a:xfrm>
              <a:prstGeom prst="rect">
                <a:avLst/>
              </a:prstGeom>
            </p:spPr>
          </p:pic>
        </mc:Fallback>
      </mc:AlternateContent>
    </p:spTree>
    <p:extLst>
      <p:ext uri="{BB962C8B-B14F-4D97-AF65-F5344CB8AC3E}">
        <p14:creationId xmlns:p14="http://schemas.microsoft.com/office/powerpoint/2010/main" val="4210373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0B18-D2BA-42C0-971D-00A88AE364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7ACDA6B-455B-4345-A721-F6DA20D83E76}"/>
              </a:ext>
            </a:extLst>
          </p:cNvPr>
          <p:cNvSpPr>
            <a:spLocks noGrp="1"/>
          </p:cNvSpPr>
          <p:nvPr>
            <p:ph idx="1"/>
          </p:nvPr>
        </p:nvSpPr>
        <p:spPr/>
        <p:txBody>
          <a:bodyPr/>
          <a:lstStyle/>
          <a:p>
            <a:r>
              <a:rPr lang="en-US" b="0" i="0" dirty="0">
                <a:effectLst/>
                <a:latin typeface="arial" panose="020B0604020202020204" pitchFamily="34" charset="0"/>
              </a:rPr>
              <a:t>Spark properties control most application parameters and can be set by using a SparkConf object, or through Java system properties. </a:t>
            </a:r>
            <a:r>
              <a:rPr lang="en-US" b="1" i="0" dirty="0">
                <a:effectLst/>
                <a:latin typeface="arial" panose="020B0604020202020204" pitchFamily="34" charset="0"/>
              </a:rPr>
              <a:t>Environment variables can be used to set per-machine settings, such as the IP address, through the conf/spark-env.sh script on each node</a:t>
            </a:r>
            <a:r>
              <a:rPr lang="en-US" b="0" i="0" dirty="0">
                <a:effectLst/>
                <a:latin typeface="arial" panose="020B0604020202020204" pitchFamily="34" charset="0"/>
              </a:rPr>
              <a:t>.</a:t>
            </a:r>
            <a:endParaRPr lang="en-IN" dirty="0"/>
          </a:p>
        </p:txBody>
      </p:sp>
    </p:spTree>
    <p:extLst>
      <p:ext uri="{BB962C8B-B14F-4D97-AF65-F5344CB8AC3E}">
        <p14:creationId xmlns:p14="http://schemas.microsoft.com/office/powerpoint/2010/main" val="125926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48A-4AD1-4A0E-A219-DD40616D9B47}"/>
              </a:ext>
            </a:extLst>
          </p:cNvPr>
          <p:cNvSpPr>
            <a:spLocks noGrp="1"/>
          </p:cNvSpPr>
          <p:nvPr>
            <p:ph type="title"/>
          </p:nvPr>
        </p:nvSpPr>
        <p:spPr/>
        <p:txBody>
          <a:bodyPr/>
          <a:lstStyle/>
          <a:p>
            <a:r>
              <a:rPr lang="en-IN" dirty="0"/>
              <a:t>External</a:t>
            </a:r>
          </a:p>
        </p:txBody>
      </p:sp>
      <p:sp>
        <p:nvSpPr>
          <p:cNvPr id="3" name="Content Placeholder 2">
            <a:extLst>
              <a:ext uri="{FF2B5EF4-FFF2-40B4-BE49-F238E27FC236}">
                <a16:creationId xmlns:a16="http://schemas.microsoft.com/office/drawing/2014/main" id="{11BB662C-3E58-4C0C-A027-77070560230D}"/>
              </a:ext>
            </a:extLst>
          </p:cNvPr>
          <p:cNvSpPr>
            <a:spLocks noGrp="1"/>
          </p:cNvSpPr>
          <p:nvPr>
            <p:ph idx="1"/>
          </p:nvPr>
        </p:nvSpPr>
        <p:spPr/>
        <p:txBody>
          <a:bodyPr/>
          <a:lstStyle/>
          <a:p>
            <a:r>
              <a:rPr lang="en-IN" dirty="0"/>
              <a:t>Default format -&gt; Strings -&gt; collection of object</a:t>
            </a:r>
          </a:p>
          <a:p>
            <a:r>
              <a:rPr lang="en-IN" dirty="0"/>
              <a:t>It will consider each line as object(content, empty)</a:t>
            </a:r>
          </a:p>
        </p:txBody>
      </p:sp>
    </p:spTree>
    <p:extLst>
      <p:ext uri="{BB962C8B-B14F-4D97-AF65-F5344CB8AC3E}">
        <p14:creationId xmlns:p14="http://schemas.microsoft.com/office/powerpoint/2010/main" val="4097042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A82D-04A9-464C-97AA-26470A69B8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9E36E8-D0D9-461B-85CA-4729A38611CE}"/>
              </a:ext>
            </a:extLst>
          </p:cNvPr>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C5FA933-E9AE-4083-86DF-CE62B035C5C4}"/>
                  </a:ext>
                </a:extLst>
              </p14:cNvPr>
              <p14:cNvContentPartPr/>
              <p14:nvPr/>
            </p14:nvContentPartPr>
            <p14:xfrm>
              <a:off x="743040" y="291960"/>
              <a:ext cx="9207720" cy="6045840"/>
            </p14:xfrm>
          </p:contentPart>
        </mc:Choice>
        <mc:Fallback xmlns="">
          <p:pic>
            <p:nvPicPr>
              <p:cNvPr id="4" name="Ink 3">
                <a:extLst>
                  <a:ext uri="{FF2B5EF4-FFF2-40B4-BE49-F238E27FC236}">
                    <a16:creationId xmlns:a16="http://schemas.microsoft.com/office/drawing/2014/main" id="{FC5FA933-E9AE-4083-86DF-CE62B035C5C4}"/>
                  </a:ext>
                </a:extLst>
              </p:cNvPr>
              <p:cNvPicPr/>
              <p:nvPr/>
            </p:nvPicPr>
            <p:blipFill>
              <a:blip r:embed="rId3"/>
              <a:stretch>
                <a:fillRect/>
              </a:stretch>
            </p:blipFill>
            <p:spPr>
              <a:xfrm>
                <a:off x="733680" y="282600"/>
                <a:ext cx="9226440" cy="6064560"/>
              </a:xfrm>
              <a:prstGeom prst="rect">
                <a:avLst/>
              </a:prstGeom>
            </p:spPr>
          </p:pic>
        </mc:Fallback>
      </mc:AlternateContent>
    </p:spTree>
    <p:extLst>
      <p:ext uri="{BB962C8B-B14F-4D97-AF65-F5344CB8AC3E}">
        <p14:creationId xmlns:p14="http://schemas.microsoft.com/office/powerpoint/2010/main" val="3042741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464-1D09-49D0-9EBB-4D9147416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E375A3-BCD8-48FA-A9BD-B0EB782F9C05}"/>
              </a:ext>
            </a:extLst>
          </p:cNvPr>
          <p:cNvSpPr>
            <a:spLocks noGrp="1"/>
          </p:cNvSpPr>
          <p:nvPr>
            <p:ph idx="1"/>
          </p:nvPr>
        </p:nvSpPr>
        <p:spPr/>
        <p:txBody>
          <a:bodyPr/>
          <a:lstStyle/>
          <a:p>
            <a:r>
              <a:rPr lang="en-IN" dirty="0"/>
              <a:t>Transformation -&gt; Functions -&gt; you cannot go for any kind of transformations in spark -&gt; custom transformation will not </a:t>
            </a:r>
            <a:r>
              <a:rPr lang="en-IN"/>
              <a:t>be allowed</a:t>
            </a:r>
          </a:p>
          <a:p>
            <a:endParaRPr lang="en-IN" dirty="0"/>
          </a:p>
          <a:p>
            <a:r>
              <a:rPr lang="en-IN" dirty="0"/>
              <a:t>Transformations -&gt; Lazy in nature</a:t>
            </a:r>
          </a:p>
        </p:txBody>
      </p:sp>
    </p:spTree>
    <p:extLst>
      <p:ext uri="{BB962C8B-B14F-4D97-AF65-F5344CB8AC3E}">
        <p14:creationId xmlns:p14="http://schemas.microsoft.com/office/powerpoint/2010/main" val="1087124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CA19-6F73-4047-8972-26E0E9BA4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326EC4-59AD-4453-A9F2-6B373321BF9E}"/>
              </a:ext>
            </a:extLst>
          </p:cNvPr>
          <p:cNvSpPr>
            <a:spLocks noGrp="1"/>
          </p:cNvSpPr>
          <p:nvPr>
            <p:ph idx="1"/>
          </p:nvPr>
        </p:nvSpPr>
        <p:spPr/>
        <p:txBody>
          <a:bodyPr/>
          <a:lstStyle/>
          <a:p>
            <a:r>
              <a:rPr lang="en-IN" dirty="0"/>
              <a:t>Map -&gt; no input = </a:t>
            </a:r>
            <a:r>
              <a:rPr lang="en-IN"/>
              <a:t>no out</a:t>
            </a:r>
          </a:p>
        </p:txBody>
      </p:sp>
    </p:spTree>
    <p:extLst>
      <p:ext uri="{BB962C8B-B14F-4D97-AF65-F5344CB8AC3E}">
        <p14:creationId xmlns:p14="http://schemas.microsoft.com/office/powerpoint/2010/main" val="2147786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18D4-F9D7-44DE-B75E-82151356AC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7FA9AB-F0ED-4511-8AC5-FE747785DC50}"/>
              </a:ext>
            </a:extLst>
          </p:cNvPr>
          <p:cNvSpPr>
            <a:spLocks noGrp="1"/>
          </p:cNvSpPr>
          <p:nvPr>
            <p:ph idx="1"/>
          </p:nvPr>
        </p:nvSpPr>
        <p:spPr/>
        <p:txBody>
          <a:bodyPr/>
          <a:lstStyle/>
          <a:p>
            <a:r>
              <a:rPr lang="en-IN" dirty="0"/>
              <a:t>Group by key and reduce by key</a:t>
            </a:r>
          </a:p>
          <a:p>
            <a:r>
              <a:rPr lang="en-IN" dirty="0"/>
              <a:t>To apply this transformation -&gt; in the format of key and value pair</a:t>
            </a:r>
          </a:p>
          <a:p>
            <a:r>
              <a:rPr lang="en-IN" dirty="0"/>
              <a:t>(K,V)</a:t>
            </a:r>
          </a:p>
          <a:p>
            <a:r>
              <a:rPr lang="en-IN" dirty="0"/>
              <a:t>(ant,1) (ant,1) -&gt; (ant,2)</a:t>
            </a:r>
          </a:p>
        </p:txBody>
      </p:sp>
    </p:spTree>
    <p:extLst>
      <p:ext uri="{BB962C8B-B14F-4D97-AF65-F5344CB8AC3E}">
        <p14:creationId xmlns:p14="http://schemas.microsoft.com/office/powerpoint/2010/main" val="139961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AB6C-A229-4F7B-A90F-794BC6858C53}"/>
              </a:ext>
            </a:extLst>
          </p:cNvPr>
          <p:cNvSpPr>
            <a:spLocks noGrp="1"/>
          </p:cNvSpPr>
          <p:nvPr>
            <p:ph type="title"/>
          </p:nvPr>
        </p:nvSpPr>
        <p:spPr/>
        <p:txBody>
          <a:bodyPr/>
          <a:lstStyle/>
          <a:p>
            <a:endParaRPr lang="en-IN"/>
          </a:p>
        </p:txBody>
      </p:sp>
      <p:pic>
        <p:nvPicPr>
          <p:cNvPr id="5" name="Content Placeholder 4" descr="Database">
            <a:extLst>
              <a:ext uri="{FF2B5EF4-FFF2-40B4-BE49-F238E27FC236}">
                <a16:creationId xmlns:a16="http://schemas.microsoft.com/office/drawing/2014/main" id="{294118B9-3193-4FDA-B4F1-755384BCE0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6612" y="2957140"/>
            <a:ext cx="1317812" cy="1317812"/>
          </a:xfrm>
        </p:spPr>
      </p:pic>
      <p:pic>
        <p:nvPicPr>
          <p:cNvPr id="7" name="Graphic 6" descr="Processor">
            <a:extLst>
              <a:ext uri="{FF2B5EF4-FFF2-40B4-BE49-F238E27FC236}">
                <a16:creationId xmlns:a16="http://schemas.microsoft.com/office/drawing/2014/main" id="{F7A9BA0E-7040-4413-A11D-F84928B1D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9790" y="2880941"/>
            <a:ext cx="1470210" cy="1470210"/>
          </a:xfrm>
          <a:prstGeom prst="rect">
            <a:avLst/>
          </a:prstGeom>
        </p:spPr>
      </p:pic>
      <p:sp>
        <p:nvSpPr>
          <p:cNvPr id="8" name="TextBox 7">
            <a:extLst>
              <a:ext uri="{FF2B5EF4-FFF2-40B4-BE49-F238E27FC236}">
                <a16:creationId xmlns:a16="http://schemas.microsoft.com/office/drawing/2014/main" id="{89299F74-4228-4E7A-9BC3-E1F17228600E}"/>
              </a:ext>
            </a:extLst>
          </p:cNvPr>
          <p:cNvSpPr txBox="1"/>
          <p:nvPr/>
        </p:nvSpPr>
        <p:spPr>
          <a:xfrm>
            <a:off x="2202765" y="4274952"/>
            <a:ext cx="1770485" cy="369332"/>
          </a:xfrm>
          <a:prstGeom prst="rect">
            <a:avLst/>
          </a:prstGeom>
          <a:noFill/>
        </p:spPr>
        <p:txBody>
          <a:bodyPr wrap="none" rtlCol="0">
            <a:spAutoFit/>
          </a:bodyPr>
          <a:lstStyle/>
          <a:p>
            <a:r>
              <a:rPr lang="en-IN" b="1" dirty="0"/>
              <a:t>Database Engine</a:t>
            </a:r>
          </a:p>
        </p:txBody>
      </p:sp>
      <p:sp>
        <p:nvSpPr>
          <p:cNvPr id="9" name="TextBox 8">
            <a:extLst>
              <a:ext uri="{FF2B5EF4-FFF2-40B4-BE49-F238E27FC236}">
                <a16:creationId xmlns:a16="http://schemas.microsoft.com/office/drawing/2014/main" id="{2D969C4C-3B81-4030-BAD8-F6B1E379C089}"/>
              </a:ext>
            </a:extLst>
          </p:cNvPr>
          <p:cNvSpPr txBox="1"/>
          <p:nvPr/>
        </p:nvSpPr>
        <p:spPr>
          <a:xfrm>
            <a:off x="6704563" y="4274952"/>
            <a:ext cx="1821909" cy="369332"/>
          </a:xfrm>
          <a:prstGeom prst="rect">
            <a:avLst/>
          </a:prstGeom>
          <a:noFill/>
        </p:spPr>
        <p:txBody>
          <a:bodyPr wrap="none" rtlCol="0">
            <a:spAutoFit/>
          </a:bodyPr>
          <a:lstStyle/>
          <a:p>
            <a:r>
              <a:rPr lang="en-IN" dirty="0"/>
              <a:t>Database Storage</a:t>
            </a:r>
          </a:p>
        </p:txBody>
      </p:sp>
      <p:sp>
        <p:nvSpPr>
          <p:cNvPr id="10" name="Cross 9">
            <a:extLst>
              <a:ext uri="{FF2B5EF4-FFF2-40B4-BE49-F238E27FC236}">
                <a16:creationId xmlns:a16="http://schemas.microsoft.com/office/drawing/2014/main" id="{B9A2371F-967B-44FE-A949-062503084F0B}"/>
              </a:ext>
            </a:extLst>
          </p:cNvPr>
          <p:cNvSpPr/>
          <p:nvPr/>
        </p:nvSpPr>
        <p:spPr>
          <a:xfrm>
            <a:off x="4947999" y="3313487"/>
            <a:ext cx="618565" cy="60511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FF25B1A-CFD9-4F40-914F-AD3A59159CE2}"/>
              </a:ext>
            </a:extLst>
          </p:cNvPr>
          <p:cNvSpPr txBox="1"/>
          <p:nvPr/>
        </p:nvSpPr>
        <p:spPr>
          <a:xfrm>
            <a:off x="1368173" y="4644284"/>
            <a:ext cx="6619248" cy="1477328"/>
          </a:xfrm>
          <a:prstGeom prst="rect">
            <a:avLst/>
          </a:prstGeom>
          <a:noFill/>
        </p:spPr>
        <p:txBody>
          <a:bodyPr wrap="none" rtlCol="0">
            <a:spAutoFit/>
          </a:bodyPr>
          <a:lstStyle/>
          <a:p>
            <a:r>
              <a:rPr lang="en-IN" dirty="0"/>
              <a:t>They designed this database engine -&gt; revert back to your query</a:t>
            </a:r>
          </a:p>
          <a:p>
            <a:r>
              <a:rPr lang="en-IN" dirty="0"/>
              <a:t>How fast it was reverting back -&gt;  performance</a:t>
            </a:r>
          </a:p>
          <a:p>
            <a:r>
              <a:rPr lang="en-IN" dirty="0"/>
              <a:t>Database engine  -&gt; Max performance default parameters -&gt; optimal</a:t>
            </a:r>
          </a:p>
          <a:p>
            <a:r>
              <a:rPr lang="en-IN" dirty="0"/>
              <a:t>Max parameters -&gt; max volume -&gt;65536 TB</a:t>
            </a:r>
          </a:p>
          <a:p>
            <a:r>
              <a:rPr lang="en-IN" dirty="0"/>
              <a:t>Database engine -&gt; wont accept / performance issue</a:t>
            </a:r>
          </a:p>
        </p:txBody>
      </p:sp>
    </p:spTree>
    <p:extLst>
      <p:ext uri="{BB962C8B-B14F-4D97-AF65-F5344CB8AC3E}">
        <p14:creationId xmlns:p14="http://schemas.microsoft.com/office/powerpoint/2010/main" val="3688939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82A2-90DA-4F4A-9884-2A06F7A317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E7E863D-13C0-43A3-B15E-B0085325D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29" y="0"/>
            <a:ext cx="12003741" cy="6858000"/>
          </a:xfrm>
        </p:spPr>
      </p:pic>
    </p:spTree>
    <p:extLst>
      <p:ext uri="{BB962C8B-B14F-4D97-AF65-F5344CB8AC3E}">
        <p14:creationId xmlns:p14="http://schemas.microsoft.com/office/powerpoint/2010/main" val="3871834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3A4B-0D52-42F0-8A73-3C1B8FF5C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367F74-4D38-4B8D-869A-8410D018FEA5}"/>
              </a:ext>
            </a:extLst>
          </p:cNvPr>
          <p:cNvSpPr>
            <a:spLocks noGrp="1"/>
          </p:cNvSpPr>
          <p:nvPr>
            <p:ph idx="1"/>
          </p:nvPr>
        </p:nvSpPr>
        <p:spPr/>
        <p:txBody>
          <a:bodyPr/>
          <a:lstStyle/>
          <a:p>
            <a:r>
              <a:rPr lang="en-IN" dirty="0"/>
              <a:t>By default -&gt; spark -&gt; </a:t>
            </a:r>
            <a:r>
              <a:rPr lang="en-IN" dirty="0" err="1"/>
              <a:t>partiions</a:t>
            </a:r>
            <a:r>
              <a:rPr lang="en-IN" dirty="0"/>
              <a:t> </a:t>
            </a:r>
          </a:p>
        </p:txBody>
      </p:sp>
    </p:spTree>
    <p:extLst>
      <p:ext uri="{BB962C8B-B14F-4D97-AF65-F5344CB8AC3E}">
        <p14:creationId xmlns:p14="http://schemas.microsoft.com/office/powerpoint/2010/main" val="4178469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4D73-DD9B-44F1-A8B9-6C8A91EA15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D54031-F0A8-4C61-BF29-32CF109157CD}"/>
              </a:ext>
            </a:extLst>
          </p:cNvPr>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31AFB72-AE97-44A7-A529-E97E2E164772}"/>
                  </a:ext>
                </a:extLst>
              </p14:cNvPr>
              <p14:cNvContentPartPr/>
              <p14:nvPr/>
            </p14:nvContentPartPr>
            <p14:xfrm>
              <a:off x="0" y="0"/>
              <a:ext cx="11963880" cy="5899680"/>
            </p14:xfrm>
          </p:contentPart>
        </mc:Choice>
        <mc:Fallback xmlns="">
          <p:pic>
            <p:nvPicPr>
              <p:cNvPr id="4" name="Ink 3">
                <a:extLst>
                  <a:ext uri="{FF2B5EF4-FFF2-40B4-BE49-F238E27FC236}">
                    <a16:creationId xmlns:a16="http://schemas.microsoft.com/office/drawing/2014/main" id="{F31AFB72-AE97-44A7-A529-E97E2E164772}"/>
                  </a:ext>
                </a:extLst>
              </p:cNvPr>
              <p:cNvPicPr/>
              <p:nvPr/>
            </p:nvPicPr>
            <p:blipFill>
              <a:blip r:embed="rId3"/>
              <a:stretch>
                <a:fillRect/>
              </a:stretch>
            </p:blipFill>
            <p:spPr>
              <a:xfrm>
                <a:off x="-9360" y="-9360"/>
                <a:ext cx="11982600" cy="5918400"/>
              </a:xfrm>
              <a:prstGeom prst="rect">
                <a:avLst/>
              </a:prstGeom>
            </p:spPr>
          </p:pic>
        </mc:Fallback>
      </mc:AlternateContent>
    </p:spTree>
    <p:extLst>
      <p:ext uri="{BB962C8B-B14F-4D97-AF65-F5344CB8AC3E}">
        <p14:creationId xmlns:p14="http://schemas.microsoft.com/office/powerpoint/2010/main" val="4139598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5C64-FB98-476A-96C0-1D43825DF2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98FA05-DC6A-42FB-A506-9ADEDBEF3003}"/>
              </a:ext>
            </a:extLst>
          </p:cNvPr>
          <p:cNvSpPr>
            <a:spLocks noGrp="1"/>
          </p:cNvSpPr>
          <p:nvPr>
            <p:ph idx="1"/>
          </p:nvPr>
        </p:nvSpPr>
        <p:spPr/>
        <p:txBody>
          <a:bodyPr/>
          <a:lstStyle/>
          <a:p>
            <a:r>
              <a:rPr lang="en-IN" dirty="0"/>
              <a:t>Repartition -&gt; Algorithms -&gt; both increase and decrease</a:t>
            </a:r>
          </a:p>
          <a:p>
            <a:r>
              <a:rPr lang="en-IN" dirty="0"/>
              <a:t>Coalesce -&gt; Algorithms -&gt; decrease</a:t>
            </a:r>
          </a:p>
        </p:txBody>
      </p:sp>
    </p:spTree>
    <p:extLst>
      <p:ext uri="{BB962C8B-B14F-4D97-AF65-F5344CB8AC3E}">
        <p14:creationId xmlns:p14="http://schemas.microsoft.com/office/powerpoint/2010/main" val="4072965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7AAC-FF3C-4814-9C7C-FE49B8FF6B89}"/>
              </a:ext>
            </a:extLst>
          </p:cNvPr>
          <p:cNvSpPr>
            <a:spLocks noGrp="1"/>
          </p:cNvSpPr>
          <p:nvPr>
            <p:ph type="title"/>
          </p:nvPr>
        </p:nvSpPr>
        <p:spPr/>
        <p:txBody>
          <a:bodyPr/>
          <a:lstStyle/>
          <a:p>
            <a:r>
              <a:rPr lang="en-IN" dirty="0"/>
              <a:t>Mini Project – 03.30</a:t>
            </a:r>
          </a:p>
        </p:txBody>
      </p:sp>
      <p:sp>
        <p:nvSpPr>
          <p:cNvPr id="3" name="Content Placeholder 2">
            <a:extLst>
              <a:ext uri="{FF2B5EF4-FFF2-40B4-BE49-F238E27FC236}">
                <a16:creationId xmlns:a16="http://schemas.microsoft.com/office/drawing/2014/main" id="{28728DBB-76CC-4B8F-B5A2-43FDFACB2272}"/>
              </a:ext>
            </a:extLst>
          </p:cNvPr>
          <p:cNvSpPr>
            <a:spLocks noGrp="1"/>
          </p:cNvSpPr>
          <p:nvPr>
            <p:ph idx="1"/>
          </p:nvPr>
        </p:nvSpPr>
        <p:spPr/>
        <p:txBody>
          <a:bodyPr>
            <a:normAutofit lnSpcReduction="10000"/>
          </a:bodyPr>
          <a:lstStyle/>
          <a:p>
            <a:r>
              <a:rPr lang="en-US" dirty="0">
                <a:highlight>
                  <a:srgbClr val="FFFF00"/>
                </a:highlight>
              </a:rPr>
              <a:t>Show the number of students in the file.</a:t>
            </a:r>
          </a:p>
          <a:p>
            <a:r>
              <a:rPr lang="en-US" dirty="0"/>
              <a:t>Show the total marks achieved by Female and Male students</a:t>
            </a:r>
          </a:p>
          <a:p>
            <a:r>
              <a:rPr lang="en-US" dirty="0"/>
              <a:t>Show the total number of students that have passed and failed. 50+ marks are required to pass the course.</a:t>
            </a:r>
          </a:p>
          <a:p>
            <a:r>
              <a:rPr lang="en-US" dirty="0"/>
              <a:t>Show the total number of students enrolled per course</a:t>
            </a:r>
          </a:p>
          <a:p>
            <a:r>
              <a:rPr lang="en-US" dirty="0"/>
              <a:t>Show the total marks that students have achieved per course</a:t>
            </a:r>
          </a:p>
          <a:p>
            <a:r>
              <a:rPr lang="en-US" dirty="0"/>
              <a:t>Show the average marks that students have achieved per course</a:t>
            </a:r>
          </a:p>
          <a:p>
            <a:r>
              <a:rPr lang="en-US" dirty="0"/>
              <a:t>Show the minimum and maximum marks achieved per course</a:t>
            </a:r>
          </a:p>
          <a:p>
            <a:r>
              <a:rPr lang="en-US" dirty="0"/>
              <a:t>Show the average age of male and female students</a:t>
            </a:r>
            <a:endParaRPr lang="en-IN" dirty="0"/>
          </a:p>
        </p:txBody>
      </p:sp>
    </p:spTree>
    <p:extLst>
      <p:ext uri="{BB962C8B-B14F-4D97-AF65-F5344CB8AC3E}">
        <p14:creationId xmlns:p14="http://schemas.microsoft.com/office/powerpoint/2010/main" val="4118059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DFD0-F4FE-4E42-B890-9DD611A8C9E4}"/>
              </a:ext>
            </a:extLst>
          </p:cNvPr>
          <p:cNvSpPr>
            <a:spLocks noGrp="1"/>
          </p:cNvSpPr>
          <p:nvPr>
            <p:ph type="title"/>
          </p:nvPr>
        </p:nvSpPr>
        <p:spPr/>
        <p:txBody>
          <a:bodyPr/>
          <a:lstStyle/>
          <a:p>
            <a:r>
              <a:rPr lang="en-IN" dirty="0"/>
              <a:t>Spark DataFrames</a:t>
            </a:r>
          </a:p>
        </p:txBody>
      </p:sp>
      <p:sp>
        <p:nvSpPr>
          <p:cNvPr id="3" name="Content Placeholder 2">
            <a:extLst>
              <a:ext uri="{FF2B5EF4-FFF2-40B4-BE49-F238E27FC236}">
                <a16:creationId xmlns:a16="http://schemas.microsoft.com/office/drawing/2014/main" id="{4E0128D4-8A39-48E4-A189-6E51DD651DCE}"/>
              </a:ext>
            </a:extLst>
          </p:cNvPr>
          <p:cNvSpPr>
            <a:spLocks noGrp="1"/>
          </p:cNvSpPr>
          <p:nvPr>
            <p:ph idx="1"/>
          </p:nvPr>
        </p:nvSpPr>
        <p:spPr/>
        <p:txBody>
          <a:bodyPr>
            <a:normAutofit/>
          </a:bodyPr>
          <a:lstStyle/>
          <a:p>
            <a:r>
              <a:rPr lang="en-IN" dirty="0"/>
              <a:t>DataFrame is a wrapper on the RDD</a:t>
            </a:r>
          </a:p>
          <a:p>
            <a:r>
              <a:rPr lang="en-IN" dirty="0"/>
              <a:t>A DataFrame is a dataset organized into names columns </a:t>
            </a:r>
          </a:p>
          <a:p>
            <a:r>
              <a:rPr lang="en-IN" dirty="0"/>
              <a:t>It is conceptually equivalent to the table in the relational database or DataFrame on R/Python</a:t>
            </a:r>
          </a:p>
          <a:p>
            <a:r>
              <a:rPr lang="en-IN" dirty="0"/>
              <a:t>DataFrames can be constructed from a wide array of source such as </a:t>
            </a:r>
          </a:p>
          <a:p>
            <a:pPr lvl="1"/>
            <a:r>
              <a:rPr lang="en-IN" dirty="0"/>
              <a:t>Structured files</a:t>
            </a:r>
          </a:p>
          <a:p>
            <a:pPr lvl="1"/>
            <a:r>
              <a:rPr lang="en-IN" dirty="0"/>
              <a:t>Unstructured</a:t>
            </a:r>
          </a:p>
          <a:p>
            <a:pPr lvl="1"/>
            <a:r>
              <a:rPr lang="en-IN" dirty="0"/>
              <a:t>External databases</a:t>
            </a:r>
          </a:p>
          <a:p>
            <a:pPr lvl="1"/>
            <a:r>
              <a:rPr lang="en-IN" dirty="0"/>
              <a:t>Existing RDDS</a:t>
            </a:r>
          </a:p>
        </p:txBody>
      </p:sp>
    </p:spTree>
    <p:extLst>
      <p:ext uri="{BB962C8B-B14F-4D97-AF65-F5344CB8AC3E}">
        <p14:creationId xmlns:p14="http://schemas.microsoft.com/office/powerpoint/2010/main" val="2018837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021B-8B6D-4D08-82C0-5C908A3653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63CEFF-AB0E-4E8F-B8A0-88887D5FD373}"/>
              </a:ext>
            </a:extLst>
          </p:cNvPr>
          <p:cNvSpPr>
            <a:spLocks noGrp="1"/>
          </p:cNvSpPr>
          <p:nvPr>
            <p:ph idx="1"/>
          </p:nvPr>
        </p:nvSpPr>
        <p:spPr/>
        <p:txBody>
          <a:bodyPr/>
          <a:lstStyle/>
          <a:p>
            <a:r>
              <a:rPr lang="en-IN" dirty="0"/>
              <a:t>For creating the driver link -&gt; Spark Context</a:t>
            </a:r>
          </a:p>
          <a:p>
            <a:r>
              <a:rPr lang="en-IN" dirty="0"/>
              <a:t>Spark Session</a:t>
            </a:r>
          </a:p>
        </p:txBody>
      </p:sp>
    </p:spTree>
    <p:extLst>
      <p:ext uri="{BB962C8B-B14F-4D97-AF65-F5344CB8AC3E}">
        <p14:creationId xmlns:p14="http://schemas.microsoft.com/office/powerpoint/2010/main" val="41442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711A-544D-4BD7-9DC1-C40B1881AE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0BE9E-6BD7-4CF3-8475-961D02875EF9}"/>
              </a:ext>
            </a:extLst>
          </p:cNvPr>
          <p:cNvSpPr>
            <a:spLocks noGrp="1"/>
          </p:cNvSpPr>
          <p:nvPr>
            <p:ph idx="1"/>
          </p:nvPr>
        </p:nvSpPr>
        <p:spPr/>
        <p:txBody>
          <a:bodyPr/>
          <a:lstStyle/>
          <a:p>
            <a:r>
              <a:rPr lang="en-IN" dirty="0"/>
              <a:t>As a database engineer -&gt; overcome from this problem?</a:t>
            </a:r>
          </a:p>
          <a:p>
            <a:r>
              <a:rPr lang="en-IN" dirty="0"/>
              <a:t>Vertical and horizontal scaling</a:t>
            </a:r>
          </a:p>
          <a:p>
            <a:r>
              <a:rPr lang="en-IN" dirty="0"/>
              <a:t>OLTP/OLAP -&gt;how we are using the database</a:t>
            </a:r>
          </a:p>
          <a:p>
            <a:r>
              <a:rPr lang="en-IN" dirty="0"/>
              <a:t>Banking -&gt; text based -&gt; updating / modifying -&gt; RAID</a:t>
            </a:r>
          </a:p>
          <a:p>
            <a:r>
              <a:rPr lang="en-IN" dirty="0"/>
              <a:t>Flipkart -&gt; merchant based / customer based website </a:t>
            </a:r>
          </a:p>
          <a:p>
            <a:endParaRPr lang="en-IN" dirty="0"/>
          </a:p>
        </p:txBody>
      </p:sp>
      <p:pic>
        <p:nvPicPr>
          <p:cNvPr id="4" name="Content Placeholder 4" descr="Database">
            <a:extLst>
              <a:ext uri="{FF2B5EF4-FFF2-40B4-BE49-F238E27FC236}">
                <a16:creationId xmlns:a16="http://schemas.microsoft.com/office/drawing/2014/main" id="{D3946F6F-78BF-44DE-BAA6-FEDCCD24E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1247" y="4989138"/>
            <a:ext cx="1129553" cy="1129553"/>
          </a:xfrm>
          <a:prstGeom prst="rect">
            <a:avLst/>
          </a:prstGeom>
        </p:spPr>
      </p:pic>
      <p:sp>
        <p:nvSpPr>
          <p:cNvPr id="5" name="Arrow: Right 4">
            <a:extLst>
              <a:ext uri="{FF2B5EF4-FFF2-40B4-BE49-F238E27FC236}">
                <a16:creationId xmlns:a16="http://schemas.microsoft.com/office/drawing/2014/main" id="{2E458189-9F4F-46F0-9BCE-ED2AA2CB11B6}"/>
              </a:ext>
            </a:extLst>
          </p:cNvPr>
          <p:cNvSpPr/>
          <p:nvPr/>
        </p:nvSpPr>
        <p:spPr>
          <a:xfrm>
            <a:off x="2940424" y="5333534"/>
            <a:ext cx="977153" cy="35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4" descr="Database">
            <a:extLst>
              <a:ext uri="{FF2B5EF4-FFF2-40B4-BE49-F238E27FC236}">
                <a16:creationId xmlns:a16="http://schemas.microsoft.com/office/drawing/2014/main" id="{29F8F7DF-D1B2-4678-B38B-ECC95BA2A5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1342" y="4326031"/>
            <a:ext cx="2259106" cy="2259106"/>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0C8662E-B39F-4F39-8E4E-F406FEAABDFF}"/>
                  </a:ext>
                </a:extLst>
              </p14:cNvPr>
              <p14:cNvContentPartPr/>
              <p14:nvPr/>
            </p14:nvContentPartPr>
            <p14:xfrm>
              <a:off x="831960" y="158760"/>
              <a:ext cx="11354040" cy="6693120"/>
            </p14:xfrm>
          </p:contentPart>
        </mc:Choice>
        <mc:Fallback xmlns="">
          <p:pic>
            <p:nvPicPr>
              <p:cNvPr id="7" name="Ink 6">
                <a:extLst>
                  <a:ext uri="{FF2B5EF4-FFF2-40B4-BE49-F238E27FC236}">
                    <a16:creationId xmlns:a16="http://schemas.microsoft.com/office/drawing/2014/main" id="{30C8662E-B39F-4F39-8E4E-F406FEAABDFF}"/>
                  </a:ext>
                </a:extLst>
              </p:cNvPr>
              <p:cNvPicPr/>
              <p:nvPr/>
            </p:nvPicPr>
            <p:blipFill>
              <a:blip r:embed="rId5"/>
              <a:stretch>
                <a:fillRect/>
              </a:stretch>
            </p:blipFill>
            <p:spPr>
              <a:xfrm>
                <a:off x="822600" y="149400"/>
                <a:ext cx="11372760" cy="6711840"/>
              </a:xfrm>
              <a:prstGeom prst="rect">
                <a:avLst/>
              </a:prstGeom>
            </p:spPr>
          </p:pic>
        </mc:Fallback>
      </mc:AlternateContent>
    </p:spTree>
    <p:extLst>
      <p:ext uri="{BB962C8B-B14F-4D97-AF65-F5344CB8AC3E}">
        <p14:creationId xmlns:p14="http://schemas.microsoft.com/office/powerpoint/2010/main" val="191948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E446-8F07-42A8-AC7E-EF5F23416741}"/>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0F0D5DA0-2AA6-4AD3-83AA-2AB65C62D429}"/>
              </a:ext>
            </a:extLst>
          </p:cNvPr>
          <p:cNvSpPr>
            <a:spLocks noGrp="1"/>
          </p:cNvSpPr>
          <p:nvPr>
            <p:ph idx="1"/>
          </p:nvPr>
        </p:nvSpPr>
        <p:spPr/>
        <p:txBody>
          <a:bodyPr/>
          <a:lstStyle/>
          <a:p>
            <a:r>
              <a:rPr lang="en-IN" dirty="0"/>
              <a:t>Open Source + Commodity hardware(normal hardware)</a:t>
            </a:r>
          </a:p>
          <a:p>
            <a:r>
              <a:rPr lang="en-IN" dirty="0"/>
              <a:t>All the types of data </a:t>
            </a:r>
          </a:p>
          <a:p>
            <a:r>
              <a:rPr lang="en-IN" dirty="0">
                <a:highlight>
                  <a:srgbClr val="FFFF00"/>
                </a:highlight>
              </a:rPr>
              <a:t>Architecture Administrator </a:t>
            </a:r>
            <a:r>
              <a:rPr lang="en-IN" dirty="0"/>
              <a:t>-&gt; performance is based on hardware and how good you are maintaining the architecture / Cloud -&gt; readymade bigdata architecture -&gt; Cost -&gt; setup + hardware</a:t>
            </a:r>
          </a:p>
          <a:p>
            <a:r>
              <a:rPr lang="en-IN" dirty="0"/>
              <a:t>Architecture Developer</a:t>
            </a:r>
          </a:p>
          <a:p>
            <a:pPr lvl="1"/>
            <a:r>
              <a:rPr lang="en-IN" dirty="0"/>
              <a:t>Hadoop -&gt; Sqoop, Hive, HBase, Zookeeper, Kafka, Flume, Pig</a:t>
            </a:r>
          </a:p>
          <a:p>
            <a:pPr lvl="1"/>
            <a:r>
              <a:rPr lang="en-IN" dirty="0"/>
              <a:t>Spark -&gt; Scala + Java + python</a:t>
            </a:r>
          </a:p>
        </p:txBody>
      </p:sp>
    </p:spTree>
    <p:extLst>
      <p:ext uri="{BB962C8B-B14F-4D97-AF65-F5344CB8AC3E}">
        <p14:creationId xmlns:p14="http://schemas.microsoft.com/office/powerpoint/2010/main" val="549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BAE8-433D-41DB-91C5-A914DD245680}"/>
              </a:ext>
            </a:extLst>
          </p:cNvPr>
          <p:cNvSpPr>
            <a:spLocks noGrp="1"/>
          </p:cNvSpPr>
          <p:nvPr>
            <p:ph type="title"/>
          </p:nvPr>
        </p:nvSpPr>
        <p:spPr/>
        <p:txBody>
          <a:bodyPr/>
          <a:lstStyle/>
          <a:p>
            <a:r>
              <a:rPr lang="en-IN" dirty="0"/>
              <a:t>How bigdata architecture will work?</a:t>
            </a:r>
          </a:p>
        </p:txBody>
      </p:sp>
      <p:sp>
        <p:nvSpPr>
          <p:cNvPr id="3" name="Content Placeholder 2">
            <a:extLst>
              <a:ext uri="{FF2B5EF4-FFF2-40B4-BE49-F238E27FC236}">
                <a16:creationId xmlns:a16="http://schemas.microsoft.com/office/drawing/2014/main" id="{C7DDC11B-9474-45F9-988C-454A3A149B3A}"/>
              </a:ext>
            </a:extLst>
          </p:cNvPr>
          <p:cNvSpPr>
            <a:spLocks noGrp="1"/>
          </p:cNvSpPr>
          <p:nvPr>
            <p:ph idx="1"/>
          </p:nvPr>
        </p:nvSpPr>
        <p:spPr/>
        <p:txBody>
          <a:bodyPr/>
          <a:lstStyle/>
          <a:p>
            <a:r>
              <a:rPr lang="en-IN" dirty="0"/>
              <a:t>Bigdata architecture -&gt; distributed in nature</a:t>
            </a:r>
          </a:p>
        </p:txBody>
      </p:sp>
    </p:spTree>
    <p:extLst>
      <p:ext uri="{BB962C8B-B14F-4D97-AF65-F5344CB8AC3E}">
        <p14:creationId xmlns:p14="http://schemas.microsoft.com/office/powerpoint/2010/main" val="368575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2B7-252F-44CA-A754-A6D9ECB61836}"/>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D805794B-F8B7-4E75-9A95-839D6F062E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176" y="2549011"/>
            <a:ext cx="1362636" cy="1362636"/>
          </a:xfrm>
        </p:spPr>
      </p:pic>
      <p:sp>
        <p:nvSpPr>
          <p:cNvPr id="6" name="TextBox 5">
            <a:extLst>
              <a:ext uri="{FF2B5EF4-FFF2-40B4-BE49-F238E27FC236}">
                <a16:creationId xmlns:a16="http://schemas.microsoft.com/office/drawing/2014/main" id="{48EDA8AC-F67F-414A-BEFD-0D1327A2FD8B}"/>
              </a:ext>
            </a:extLst>
          </p:cNvPr>
          <p:cNvSpPr txBox="1"/>
          <p:nvPr/>
        </p:nvSpPr>
        <p:spPr>
          <a:xfrm>
            <a:off x="1162624" y="3783106"/>
            <a:ext cx="1995739" cy="923330"/>
          </a:xfrm>
          <a:prstGeom prst="rect">
            <a:avLst/>
          </a:prstGeom>
          <a:noFill/>
        </p:spPr>
        <p:txBody>
          <a:bodyPr wrap="none" rtlCol="0">
            <a:spAutoFit/>
          </a:bodyPr>
          <a:lstStyle/>
          <a:p>
            <a:r>
              <a:rPr lang="en-IN" dirty="0"/>
              <a:t>4 Core -&gt; Processor</a:t>
            </a:r>
          </a:p>
          <a:p>
            <a:r>
              <a:rPr lang="en-IN" dirty="0"/>
              <a:t>6 GB -&gt; RAM</a:t>
            </a:r>
          </a:p>
          <a:p>
            <a:r>
              <a:rPr lang="en-IN" dirty="0"/>
              <a:t>500 GB -&gt; Storage</a:t>
            </a:r>
          </a:p>
        </p:txBody>
      </p:sp>
      <p:pic>
        <p:nvPicPr>
          <p:cNvPr id="7" name="Content Placeholder 4" descr="Computer">
            <a:extLst>
              <a:ext uri="{FF2B5EF4-FFF2-40B4-BE49-F238E27FC236}">
                <a16:creationId xmlns:a16="http://schemas.microsoft.com/office/drawing/2014/main" id="{F3A96C7D-AF78-4222-938C-BD3E33032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5578" y="1834980"/>
            <a:ext cx="1428061" cy="1428061"/>
          </a:xfrm>
          <a:prstGeom prst="rect">
            <a:avLst/>
          </a:prstGeom>
        </p:spPr>
      </p:pic>
      <p:sp>
        <p:nvSpPr>
          <p:cNvPr id="8" name="TextBox 7">
            <a:extLst>
              <a:ext uri="{FF2B5EF4-FFF2-40B4-BE49-F238E27FC236}">
                <a16:creationId xmlns:a16="http://schemas.microsoft.com/office/drawing/2014/main" id="{62EC3571-62A9-4EAC-A5BF-612427284757}"/>
              </a:ext>
            </a:extLst>
          </p:cNvPr>
          <p:cNvSpPr txBox="1"/>
          <p:nvPr/>
        </p:nvSpPr>
        <p:spPr>
          <a:xfrm>
            <a:off x="7289026" y="3122007"/>
            <a:ext cx="2091563" cy="923330"/>
          </a:xfrm>
          <a:prstGeom prst="rect">
            <a:avLst/>
          </a:prstGeom>
          <a:noFill/>
        </p:spPr>
        <p:txBody>
          <a:bodyPr wrap="square" rtlCol="0">
            <a:spAutoFit/>
          </a:bodyPr>
          <a:lstStyle/>
          <a:p>
            <a:r>
              <a:rPr lang="en-IN" dirty="0"/>
              <a:t>4 Core -&gt; Processor</a:t>
            </a:r>
          </a:p>
          <a:p>
            <a:r>
              <a:rPr lang="en-IN" dirty="0"/>
              <a:t>6 GB -&gt; RAM</a:t>
            </a:r>
          </a:p>
          <a:p>
            <a:r>
              <a:rPr lang="en-IN" dirty="0"/>
              <a:t>500 GB -&gt; Storage</a:t>
            </a:r>
          </a:p>
        </p:txBody>
      </p:sp>
      <p:pic>
        <p:nvPicPr>
          <p:cNvPr id="9" name="Content Placeholder 4" descr="Computer">
            <a:extLst>
              <a:ext uri="{FF2B5EF4-FFF2-40B4-BE49-F238E27FC236}">
                <a16:creationId xmlns:a16="http://schemas.microsoft.com/office/drawing/2014/main" id="{637260DB-16D6-44BC-8AE7-08D8DD58A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7141" y="1834980"/>
            <a:ext cx="1428061" cy="1428061"/>
          </a:xfrm>
          <a:prstGeom prst="rect">
            <a:avLst/>
          </a:prstGeom>
        </p:spPr>
      </p:pic>
      <p:sp>
        <p:nvSpPr>
          <p:cNvPr id="10" name="TextBox 9">
            <a:extLst>
              <a:ext uri="{FF2B5EF4-FFF2-40B4-BE49-F238E27FC236}">
                <a16:creationId xmlns:a16="http://schemas.microsoft.com/office/drawing/2014/main" id="{84B8D6C7-1C34-435D-AE7C-ADF527B5FC7C}"/>
              </a:ext>
            </a:extLst>
          </p:cNvPr>
          <p:cNvSpPr txBox="1"/>
          <p:nvPr/>
        </p:nvSpPr>
        <p:spPr>
          <a:xfrm>
            <a:off x="9380589" y="3122007"/>
            <a:ext cx="2091563" cy="923330"/>
          </a:xfrm>
          <a:prstGeom prst="rect">
            <a:avLst/>
          </a:prstGeom>
          <a:noFill/>
        </p:spPr>
        <p:txBody>
          <a:bodyPr wrap="square" rtlCol="0">
            <a:spAutoFit/>
          </a:bodyPr>
          <a:lstStyle/>
          <a:p>
            <a:r>
              <a:rPr lang="en-IN" dirty="0"/>
              <a:t>4 Core -&gt; Processor</a:t>
            </a:r>
          </a:p>
          <a:p>
            <a:r>
              <a:rPr lang="en-IN" dirty="0"/>
              <a:t>6 GB -&gt; RAM</a:t>
            </a:r>
          </a:p>
          <a:p>
            <a:r>
              <a:rPr lang="en-IN" dirty="0"/>
              <a:t>500 GB -&gt; Storage</a:t>
            </a:r>
          </a:p>
        </p:txBody>
      </p:sp>
      <p:pic>
        <p:nvPicPr>
          <p:cNvPr id="11" name="Content Placeholder 4" descr="Computer">
            <a:extLst>
              <a:ext uri="{FF2B5EF4-FFF2-40B4-BE49-F238E27FC236}">
                <a16:creationId xmlns:a16="http://schemas.microsoft.com/office/drawing/2014/main" id="{7CC86804-B672-46D8-A41B-1C1002481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5577" y="3992405"/>
            <a:ext cx="1428061" cy="1428061"/>
          </a:xfrm>
          <a:prstGeom prst="rect">
            <a:avLst/>
          </a:prstGeom>
        </p:spPr>
      </p:pic>
      <p:sp>
        <p:nvSpPr>
          <p:cNvPr id="12" name="TextBox 11">
            <a:extLst>
              <a:ext uri="{FF2B5EF4-FFF2-40B4-BE49-F238E27FC236}">
                <a16:creationId xmlns:a16="http://schemas.microsoft.com/office/drawing/2014/main" id="{14DC7FB8-EFC0-4125-ABD4-019C0585910A}"/>
              </a:ext>
            </a:extLst>
          </p:cNvPr>
          <p:cNvSpPr txBox="1"/>
          <p:nvPr/>
        </p:nvSpPr>
        <p:spPr>
          <a:xfrm>
            <a:off x="7289025" y="5279432"/>
            <a:ext cx="2091563" cy="923330"/>
          </a:xfrm>
          <a:prstGeom prst="rect">
            <a:avLst/>
          </a:prstGeom>
          <a:noFill/>
        </p:spPr>
        <p:txBody>
          <a:bodyPr wrap="square" rtlCol="0">
            <a:spAutoFit/>
          </a:bodyPr>
          <a:lstStyle/>
          <a:p>
            <a:r>
              <a:rPr lang="en-IN" dirty="0"/>
              <a:t>4 Core -&gt; Processor</a:t>
            </a:r>
          </a:p>
          <a:p>
            <a:r>
              <a:rPr lang="en-IN" dirty="0"/>
              <a:t>6 GB -&gt; RAM</a:t>
            </a:r>
          </a:p>
          <a:p>
            <a:r>
              <a:rPr lang="en-IN" dirty="0"/>
              <a:t>500 GB -&gt; Storage</a:t>
            </a:r>
          </a:p>
        </p:txBody>
      </p:sp>
      <p:pic>
        <p:nvPicPr>
          <p:cNvPr id="13" name="Content Placeholder 4" descr="Computer">
            <a:extLst>
              <a:ext uri="{FF2B5EF4-FFF2-40B4-BE49-F238E27FC236}">
                <a16:creationId xmlns:a16="http://schemas.microsoft.com/office/drawing/2014/main" id="{7BE31E31-7C39-42E6-86EC-39053F881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27538" y="4045337"/>
            <a:ext cx="1428061" cy="1428061"/>
          </a:xfrm>
          <a:prstGeom prst="rect">
            <a:avLst/>
          </a:prstGeom>
        </p:spPr>
      </p:pic>
      <p:sp>
        <p:nvSpPr>
          <p:cNvPr id="14" name="TextBox 13">
            <a:extLst>
              <a:ext uri="{FF2B5EF4-FFF2-40B4-BE49-F238E27FC236}">
                <a16:creationId xmlns:a16="http://schemas.microsoft.com/office/drawing/2014/main" id="{BC919577-0E21-4AE0-AA58-554EA00C1ED8}"/>
              </a:ext>
            </a:extLst>
          </p:cNvPr>
          <p:cNvSpPr txBox="1"/>
          <p:nvPr/>
        </p:nvSpPr>
        <p:spPr>
          <a:xfrm>
            <a:off x="9410986" y="5332364"/>
            <a:ext cx="2091563" cy="923330"/>
          </a:xfrm>
          <a:prstGeom prst="rect">
            <a:avLst/>
          </a:prstGeom>
          <a:noFill/>
        </p:spPr>
        <p:txBody>
          <a:bodyPr wrap="square" rtlCol="0">
            <a:spAutoFit/>
          </a:bodyPr>
          <a:lstStyle/>
          <a:p>
            <a:r>
              <a:rPr lang="en-IN" dirty="0"/>
              <a:t>4 Core -&gt; Processor</a:t>
            </a:r>
          </a:p>
          <a:p>
            <a:r>
              <a:rPr lang="en-IN" dirty="0"/>
              <a:t>6 GB -&gt; RAM</a:t>
            </a:r>
          </a:p>
          <a:p>
            <a:r>
              <a:rPr lang="en-IN" dirty="0"/>
              <a:t>500 GB -&gt; Storage</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0A13811-5AE4-4DA3-B5DB-8555DE99F64D}"/>
                  </a:ext>
                </a:extLst>
              </p14:cNvPr>
              <p14:cNvContentPartPr/>
              <p14:nvPr/>
            </p14:nvContentPartPr>
            <p14:xfrm>
              <a:off x="254160" y="152280"/>
              <a:ext cx="11931840" cy="6699600"/>
            </p14:xfrm>
          </p:contentPart>
        </mc:Choice>
        <mc:Fallback xmlns="">
          <p:pic>
            <p:nvPicPr>
              <p:cNvPr id="15" name="Ink 14">
                <a:extLst>
                  <a:ext uri="{FF2B5EF4-FFF2-40B4-BE49-F238E27FC236}">
                    <a16:creationId xmlns:a16="http://schemas.microsoft.com/office/drawing/2014/main" id="{C0A13811-5AE4-4DA3-B5DB-8555DE99F64D}"/>
                  </a:ext>
                </a:extLst>
              </p:cNvPr>
              <p:cNvPicPr/>
              <p:nvPr/>
            </p:nvPicPr>
            <p:blipFill>
              <a:blip r:embed="rId5"/>
              <a:stretch>
                <a:fillRect/>
              </a:stretch>
            </p:blipFill>
            <p:spPr>
              <a:xfrm>
                <a:off x="244800" y="142920"/>
                <a:ext cx="11950560" cy="6718320"/>
              </a:xfrm>
              <a:prstGeom prst="rect">
                <a:avLst/>
              </a:prstGeom>
            </p:spPr>
          </p:pic>
        </mc:Fallback>
      </mc:AlternateContent>
    </p:spTree>
    <p:extLst>
      <p:ext uri="{BB962C8B-B14F-4D97-AF65-F5344CB8AC3E}">
        <p14:creationId xmlns:p14="http://schemas.microsoft.com/office/powerpoint/2010/main" val="289754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F2FD-0508-4004-8965-DB693F096F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1A2A0A-9938-45ED-94FC-5AFD189CF0EB}"/>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8C01B8-4AAB-4CFB-889E-B6D511AEDF84}"/>
                  </a:ext>
                </a:extLst>
              </p14:cNvPr>
              <p14:cNvContentPartPr/>
              <p14:nvPr/>
            </p14:nvContentPartPr>
            <p14:xfrm>
              <a:off x="0" y="146160"/>
              <a:ext cx="11906640" cy="6705720"/>
            </p14:xfrm>
          </p:contentPart>
        </mc:Choice>
        <mc:Fallback xmlns="">
          <p:pic>
            <p:nvPicPr>
              <p:cNvPr id="4" name="Ink 3">
                <a:extLst>
                  <a:ext uri="{FF2B5EF4-FFF2-40B4-BE49-F238E27FC236}">
                    <a16:creationId xmlns:a16="http://schemas.microsoft.com/office/drawing/2014/main" id="{3B8C01B8-4AAB-4CFB-889E-B6D511AEDF84}"/>
                  </a:ext>
                </a:extLst>
              </p:cNvPr>
              <p:cNvPicPr/>
              <p:nvPr/>
            </p:nvPicPr>
            <p:blipFill>
              <a:blip r:embed="rId3"/>
              <a:stretch>
                <a:fillRect/>
              </a:stretch>
            </p:blipFill>
            <p:spPr>
              <a:xfrm>
                <a:off x="-9360" y="136800"/>
                <a:ext cx="11925360" cy="6724440"/>
              </a:xfrm>
              <a:prstGeom prst="rect">
                <a:avLst/>
              </a:prstGeom>
            </p:spPr>
          </p:pic>
        </mc:Fallback>
      </mc:AlternateContent>
    </p:spTree>
    <p:extLst>
      <p:ext uri="{BB962C8B-B14F-4D97-AF65-F5344CB8AC3E}">
        <p14:creationId xmlns:p14="http://schemas.microsoft.com/office/powerpoint/2010/main" val="343908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4493</TotalTime>
  <Words>1515</Words>
  <Application>Microsoft Office PowerPoint</Application>
  <PresentationFormat>Widescreen</PresentationFormat>
  <Paragraphs>194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PowerPoint Presentation</vt:lpstr>
      <vt:lpstr>Spark </vt:lpstr>
      <vt:lpstr>PowerPoint Presentation</vt:lpstr>
      <vt:lpstr>PowerPoint Presentation</vt:lpstr>
      <vt:lpstr>PowerPoint Presentation</vt:lpstr>
      <vt:lpstr>Bigdata</vt:lpstr>
      <vt:lpstr>How bigdata architecture will work?</vt:lpstr>
      <vt:lpstr>PowerPoint Presentation</vt:lpstr>
      <vt:lpstr>PowerPoint Presentation</vt:lpstr>
      <vt:lpstr>PowerPoint Presentation</vt:lpstr>
      <vt:lpstr>Terminologies</vt:lpstr>
      <vt:lpstr>PowerPoint Presentation</vt:lpstr>
      <vt:lpstr>PowerPoint Presentation</vt:lpstr>
      <vt:lpstr>Bigdata </vt:lpstr>
      <vt:lpstr>PowerPoint Presentation</vt:lpstr>
      <vt:lpstr>Company</vt:lpstr>
      <vt:lpstr>PowerPoint Presentation</vt:lpstr>
      <vt:lpstr>PowerPoint Presentation</vt:lpstr>
      <vt:lpstr>Administrator</vt:lpstr>
      <vt:lpstr>Bigdata</vt:lpstr>
      <vt:lpstr>Spark</vt:lpstr>
      <vt:lpstr>Lab Environment</vt:lpstr>
      <vt:lpstr>Community</vt:lpstr>
      <vt:lpstr>Spark Components</vt:lpstr>
      <vt:lpstr>PowerPoint Presentation</vt:lpstr>
      <vt:lpstr>Batch Processing</vt:lpstr>
      <vt:lpstr>Stream Processing</vt:lpstr>
      <vt:lpstr>Streaming</vt:lpstr>
      <vt:lpstr>Spark Architecture</vt:lpstr>
      <vt:lpstr>PowerPoint Presentation</vt:lpstr>
      <vt:lpstr>Spark Program</vt:lpstr>
      <vt:lpstr>Spark core</vt:lpstr>
      <vt:lpstr>PowerPoint Presentation</vt:lpstr>
      <vt:lpstr>PowerPoint Presentation</vt:lpstr>
      <vt:lpstr>External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Project – 03.30</vt:lpstr>
      <vt:lpstr>Spark DataFrames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29</cp:revision>
  <dcterms:created xsi:type="dcterms:W3CDTF">2022-03-19T05:32:18Z</dcterms:created>
  <dcterms:modified xsi:type="dcterms:W3CDTF">2022-03-23T12:34:22Z</dcterms:modified>
</cp:coreProperties>
</file>