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5760" units="cm"/>
          <inkml:channel name="Y" type="integer" max="2160" units="cm"/>
          <inkml:channel name="T" type="integer" max="2.14748E9" units="dev"/>
        </inkml:traceFormat>
        <inkml:channelProperties>
          <inkml:channelProperty channel="X" name="resolution" value="167.44186" units="1/cm"/>
          <inkml:channelProperty channel="Y" name="resolution" value="111.9171" units="1/cm"/>
          <inkml:channelProperty channel="T" name="resolution" value="1" units="1/dev"/>
        </inkml:channelProperties>
      </inkml:inkSource>
      <inkml:timestamp xml:id="ts0" timeString="2024-08-26T05:38:28.552"/>
    </inkml:context>
    <inkml:brush xml:id="br0">
      <inkml:brushProperty name="width" value="0.05292" units="cm"/>
      <inkml:brushProperty name="height" value="0.05292" units="cm"/>
      <inkml:brushProperty name="color" value="#FF0000"/>
    </inkml:brush>
  </inkml:definitions>
  <inkml:trace contextRef="#ctx0" brushRef="#br0">6361 8253 0,'84'0'219,"29"0"-204,29 0-15,-29 28 16,28 0-16,-28-28 0,0 0 16,29 29-16,-1-29 15,-28 28-15,0-28 16,29 28-16,-58-28 16,58 0-16,-86 0 15,57 28-15,-28-28 0,-28 29 16,-1-29-16,86 0 15,-86 0-15,1 28 16,56-28-16,0 28 16,-28-28-16,56 0 15,-84 29-15,27-29 0,58 28 16,-58 0-16,1-28 16,0 0-16,0 28 15,-29-28-15,29 29 16,0-29-16,0 28 0,56-28 15,-56 28-15,-28-28 16,56 0-16,-29 0 16,58 57-16,-86-57 15,1 0-15,-1 0 0,58 0 16,-86 28-16,28-28 16,1 28-16,-29-28 15,57 28-15,-57-28 16,29 29-16,-1-29 15,1 0-15,-1 0 16,1 0-16,-29 28 0,85 0 16,-56-28-16,28 28 15,-57 29-15,85-57 16,-57 28-16,29 1 0,-56-1 16,55-28-1,-27 28-15,28 0 0,-85 1 16,113-1-16,-85 0 15,29 0-15,27 1 0,29-29 16,-56 28-16,28 0 16,28 0-16,-28 1 15,-29-29-15,29 0 16,28 28-16,-85-28 16,85 28-16,-56-28 15,-29 0-15,1 29 0,27-29 16,-28 0-16,1 0 15,-29 28-15,28-28 16,0 0 31</inkml:trace>
  <inkml:trace contextRef="#ctx0" brushRef="#br0" timeOffset="2000.31">6332 14471 0,'85'-57'141,"28"-27"-126,-28-58-15,28 58 16,-28 27-16,28-28 0,-28 0 16,0 29-16,56-29 15,0 29-15,1-29 16,27-28-16,1 28 15,-57-28-15,-28 56 0,28-27 16,28-1 0,-84 0-16,56 0 0,-28 0 15,-1 1-15,29-29 16,114 0 0,-143 56-16,1 0 0,-56 29 15,84-28-15,-29 27 16,-27 29-16,28-28 15,-57 0-15,29 28 16,-1-28-16,-28-57 0,85 57 16,-56-1-16,56-27 15,0-1-15,0 29 16,57-57-16,-57 0 16,0 57-16,0-57 0,28 1 15,-56 55-15,0-27 16,0 27-16,-29 1 15,57-28-15,-84-1 16,84 1-16,28-1 16,-56 29-16,85-29 0,-57-56 15,0 85 1,56-29-16,-56 29 0,29 0 16,-86 0-16,29-1 15,-28 1-15,-1 28 16,-28 0-16,1-56 0,-1 56 15,0 0-15,-28-29 16,57 29 0,-29 0 15,-28-28 0</inkml:trace>
  <inkml:trace contextRef="#ctx0" brushRef="#br0" timeOffset="4365.13">15435 9807 0,'85'0'265,"-29"0"-265,29 0 16,0 0-16,-28 0 16,27 0-16,1 0 15,0 29-15,-57-29 16,57 0-16,0 0 15,-57 0-15,29 0 0,56 0 16,-85 0-16,29 0 16,27 0-16,-27 0 15,28 0-15,-29 0 16,-27-29-16,84 29 0,-57 0 16,-28 0-16,29 0 15,56 0-15,-56 0 16,-29 0-1,57 0-15,-29 0 0,1 0 16,-29 0 0,0 0-16,29 0 15,-29 0-15,29 0 16,-29 0 0,28 0-16,-27 0 15,27 0-15,-28 0 16,1 0-16,27 0 15,-27 0-15,55 0 16,-55 0-16,55 0 0,-27 0 16,28 0-16,-29 0 15,29 0-15,-28 0 16,-1 0-16,1 0 16,-29-28-16,29 28 15,27 0-15,1 0 16,-57 0-16,86 0 15,-30-28-15,1 28 16,56-28-16,-84 28 16,84-29-16,-56 29 15,0 0-15,28 0 0,-85 0 16,29-28-16,-29 28 16,0 0-1,1 0-15,-1 0 0,0 0 0,1-28 16,27 28-1,-28 0 1,1 0 15,27 0-31,-28 0 16,1 0-16,-1 0 31,0 0 0,0 0 1,-28-57 77,0 29-62</inkml:trace>
  <inkml:trace contextRef="#ctx0" brushRef="#br0" timeOffset="15509.19">24057 9977 0,'113'0'156,"170"0"-140,-57-57-16,29 29 0,27 0 16,1 0-16,-113-1 15,56-27-15,85 56 16,-170 0-16,142-28 16,-85 28-16,-29 0 15,86 0-15,-142 0 0,28 0 16,-56 0-16,56 0 15,-56 0-15,0 0 16,56 0-16,-113 0 16,86 0-16,-30 0 0,-27 0 15,28 0-15,28 0 16,-85 0-16,29 0 16,-1 0-16,1 0 15,-29 0-15,0 0 0,0 0 31,1 0-15,-1 0 31</inkml:trace>
  <inkml:trace contextRef="#ctx0" brushRef="#br0" timeOffset="16976.3">27958 8536 0,'85'28'94,"28"28"-94,0 1 15,0-29-15,0 57 16,-28-29-16,0-27 15,0-1-15,0 28 16,0-27-16,56 56 0,-56-57 16,28 0-16,28 0 15,-28 1-15,57-1 0,-85 0 16,-1 0-16,30-28 16,-1 29-1,-57-1-15,29 28 0,0-27 16,-29-29-16,29 28 15,-28 0-15,-1 1 16,29-1-16,0 0 0,-29 0 16,-27 29-16,27-57 15,1 0-15,-29 28 16,0 0-16,0-28 16,-28 29-16,29-29 31,-29 28 109,-29 0-140,-27 0 16,-1-28-16,-27 57 16,27-1-16,-56 1 0,28 28 15,0 28 1,-84 0-16,56-28 0,-142 113 16,86-85-16,-86 84 15,-56-83-15,142 112 16,-86-85-16,29 0 0,56 29 15,-84-57-15,84 56 16,-28-112-16,57 56 16,0-56-16,28-29 15,28 28-15,28-27 16,29-29-16,0 0 0,0 0 16,-1 28-1</inkml:trace>
  <inkml:trace contextRef="#ctx0" brushRef="#br0" timeOffset="47242.66">9018 5907 0,'0'28'312,"0"1"-312,0-1 47,0 0-15,0 29 30,28-29-46,29 0-16,-29 0 15,57 1-15,-85-1 16,56 0-16,-27 57 16,27-57-16,-28 29 0,29-1 15,-29-56-15,0 85 16,1-85-16,-29 28 15,28 1-15,0-1 16,-28 0-16,29 0 16,-29 1-16,0 27 15,56-28-15,-56 1 16,28-1 0,-28 0 46,0 0-31,29-28-15,-1 0 15,0-56-15,0-1-16,1-56 15,27 57-15,-27-1 0,-1 29 16,0-28-16,-28-1 16,0 29-16,0-29 15,0 29 1,0 0 0,0-29 62,0 29-31,0 84 156,0-27-203,28-1 15,-28 0-15,29 29 16,-1-29-16,0 57 16,0-29-16,1 1 15,-1-29-15,0 0 16,1 57-16,-1-57 15,-28 1 1,28-29 0,-28 28 46,57-28-46,-57 28-1,28-28 1,0 0 31,-28 28-31,28-28-1,1 0 32,-1 0-16,-28-56-31,0-1 16,0 29-16,0-28 16,0-1-16,0 29 15,-28-85 1,28 56-16,0 1 15,-29 27-15,29 1 16,0 0-16,0 0 0,0-29 47,-28 29-47,28 0 16,-28-1-16,28 1 31,0 0-16,0 0 1,-57-1 0,57 1-1,-28 0 1,28 0 46,-28 28-46</inkml:trace>
  <inkml:trace contextRef="#ctx0" brushRef="#br0" timeOffset="48531.45">10544 6048 0,'0'57'203,"29"-29"-203,-1 0 16,-28 29-16,57-1 15,-57-27-15,28 27 16,0-56-16,0 57 15,1-29-15,-29 29 0,28-29 16,-28 28 0,0-27-16,28-29 15,-28 28 1,0 0 0,28-28-1,-28 28 16,0 1 1,0-1 15,29-28-1</inkml:trace>
  <inkml:trace contextRef="#ctx0" brushRef="#br0" timeOffset="51959.35">10092 13453 0,'28'0'297,"-28"29"-297,29-29 15,-29 28-15,0 0 0,28 1 16,0-29-16,-28 28 16,0 0-16,29 0 15,27 29-15,-56-29 16,28 0-1,-28 1-15,29-1 16,-1 28-16,0 1 0,-28-29 16,28 29-1,1-57-15,-1 85 0,-28-57 16,28-28-16,-28 28 16,28 0-16,1 1 31,-29-1-31,0 28 31,0-27-31,28-29 0,0 28 16,-28 28-16,29 1 15,-29 28 1,56-85-16,-56 56 16,28-27-16,-28-1 15,0 0-15,0 0 16,0 1-1,0-1 17,29-28-17,-29 28 17,28-28 14,-28-28-30,0 0-16,0-1 16,0-27-16,0 28 15,0-29 1,0 29 0,0-57-1,0 57-15,0-1 0,0 1 16,0-28-16,0-1 15,0 29 1,-28-29-16,28 29 16,0-28-1,0 27-15,0-27 0,0 28 16,0-1-16,0 1 16,0 0-16,0-29 31,0 29 16,28 28 78,-28 85-110,28 28 17,-28-85-17,0 29 1,0-29-16,0 0 15,28 0-15,-28 1 0,29-1 16,-1 28-16,0-27 16,29-1-16,-57 0 15,28 0-15,0 1 16,1-29-16,-29 28 0,56-28 16,-28 0-1,1 57 1,-1-29 15,0-28-31,0 0 31,-28 28-31,29-28 0,-1 28 16,0-28-16,1 0 31,-29 29-15,28-29 15,0 28-15,-28-56 46,0-29-46,-28-56-1,-29 56 1,-28-56-16,57 0 16,0 57-16,0-29 0,28 0 15,0 0-15,-29 57 16,29-28-16,-28 27 16,28 1-16,0-28 15,-28 56-15,28-29 0,0 1 16,0 0-1,-57 0 1,57-1-16,0 1 16,-28 0-1,28-1 1,0 1 0,0 0-16,0 0 0,0-1 15,0-27-15,0 28 16,0-1-16,0 1 15,0 0-15,0 0 32,0 56 124</inkml:trace>
  <inkml:trace contextRef="#ctx0" brushRef="#br0" timeOffset="55049.5">11845 14075 0,'28'0'172,"0"0"-156,1 0-1,-1 0-15,0 0 16,57 0 0,-57 0-1,1 0-15,-1 0 0,0 0 16,29 0-16,-29 0 15,28 0-15,1 0 16,-29 0 0,29 0-16,-29 0 0,0 0 15,1 0-15,-1 0 16,0 29-16,0-29 16,1 28-1,-1-28-15,0 0 16,0 0-16,-28 28 0,29 0 15,-1 1 1,0-1-16,-28 0 16,57 0-1,-57 1-15,28-1 0,-28 0 16,28 0 0,-28 1-16,0-1 15,0 0 1,29 1-16,-29-1 0,0 0 15,0 0 17,0 1-17,0-1 1,0 0-16,-29 0 16,29 1-1,-28-1 1,-28-28-16,27 28 15,1-28 1,0 0-16,-1 0 16,1 0 31,28-28-47,-56 28 31,84 0 156,-28-28-155,28 28-17,0-29-15,1 29 31,-1 0-15,-28-28-16,28 28 31,1 0 16,-1 0-31,0 0 15,0 0 0,1 0 47,-1 0-46,0-28-1,0 28-31,29 0 16,-29 0-16,29 0 15,-29 0-15,0-28 0,29 28 16,-29-29-16,0 29 15,29 0-15,-29 0 0,-28-28 16,28 28-16,1 0 16,-1 0-1,0 0 17,1 0-1,-29-28 16</inkml:trace>
  <inkml:trace contextRef="#ctx0" brushRef="#br0" timeOffset="86275.75">17584 3307 0,'0'113'125,"-57"85"-110,29-1-15,-29 58 16,1 27-16,-57-27 16,28 27-16,-28 29 0,56-56 15,-84-1-15,28 1 16,0-1-16,-29-56 16,29 113-16,0-57 15,-28-84-15,56 27 0,-28-27 16,0 84-16,28 1 15,0-114-15,29 113 16,27-56-16,-84-28 16,85-57-16,0 28 15,0-56-15,-1 0 0,29-29 16,0 1-16,-28-1 16,28 1-1,0-29-15,-28 29 16,28-29-16,-57 0 0,57 1 31,0-1-15,0 0-1,-28 57 1,28-57 0,-28 0-16,28 1 0,0-1 31,-29-28-16,29 28-15,0-56 110</inkml:trace>
  <inkml:trace contextRef="#ctx0" brushRef="#br0" timeOffset="87718.56">14587 8507 0,'0'85'125,"28"113"-125,1-85 16,-1 57-16,-28-86 16,28 29-16,0 0 15,-28-56-15,29 0 0,-29 56 16,28-85-16,-28 28 15,28-27-15,-28-1 16,28 0-16,-28 0 16,0 29-16,29-57 15,-29 28-15,0 0 0,28 1 16,-28-1-16,0 0 16,0 29-16,28-1 15,0-27-15,1-1 16,-1 28-16,-28-27 15,28 27-15,1 1 0,-1-57 16,-28 28 0,0 0-1,28-28 1,-28 28 15,28-28 16,29-84-31,-57 55-1,141-112-15,-56 85 0,-28-86 0,112-27 16,-84 56-16,0 0 16,141-29-16,-56 1 15,27 0-15,30 28 16,-114 28-16,0 0 15,56-28-15,-84 56 0,0 29 16,0-28-16,-57-1 16,29 29-16,-1-29 15,-28 29-15,1 28 16,-1-28-16,0-1 31,-28 1 0</inkml:trace>
  <inkml:trace contextRef="#ctx0" brushRef="#br0" timeOffset="90083.42">11223 3222 0,'28'85'94,"29"113"-94,-1-57 16,142 170-1,-141-198-15,-1 0 0,1-57 16,28 29-16,-29-85 15,-28 85-15,29-28 16,56-1-16,-56 1 16,-1-29-16,1 57 15,27-29-15,-27-56 16,-57 28-16,57 29 16,-29-1-16,57 1 15,-85-29-15,28 1 16,0-1-16,0-28 15,-28 28-15,0 0 16,29-28 15,-29 57 1,28-57-32,-28-28 15,0-1 16,0 1-31,0 0 16,0 0-16,0-1 31,0-27-31,0 27 0,0 1 16,0 0-16,-28 0 16,28-1 30,0 1-14,28 28 15,-28 28 124,56-28-124,-56 29-47,29-1 16,-1 28 0,29-56-16,-1 57 15,1-57-15,-1 28 16,1 1-16,-1-1 0,1 0 15,-1-28 1,-27 0-16,-29 28 16,28 1-16,0-29 15,-28 28-15,28 28 16,1-27-16,-1-29 0,-28 28 16,28 0-16,0 0 31,-28 1 16,0 27-16,-56-56-15,28 28 15,-1-28-16,29 29-15,-28-29 16,0 0 0,28 28-16,-28-28 15,-29 0 17,29 0-32,0 0 62,-1 0-46,29 28 15,-28-28-15,0 0-1,-1 0 1,-27 0 46,28-56-30,28 27-32,-29-27 0,29 28 15,0-1-15,-28 1 16,28 0-16,0 0 15</inkml:trace>
  <inkml:trace contextRef="#ctx0" brushRef="#br0" timeOffset="92809.82">13456 4352 0,'57'29'109,"28"56"-93,-57-57-16,28 0 16,29 113-16,-28-112 15,-29 27-15,0 1 16,1-29-16,-29 0 0,0 0 16,28-28-16,-28 29 15,56-29 16,-27 0 16,-29-29-31,28-27-16,-28 28 16,0-1-16,0 1 31,0 0-31,0 0 31,0-1 32,0 1-63,0 0 15,0 0-15,0-1 0,0 1 16,0 0-16,28 0 15,-28-29-15,0 0 16,0 29-16,0 0 0,0 0 16,0-57-16,0 28 15,0 29-15,0-28 16,0 27-16,0-27 16,0 27-1,0 1 1,0 0 15,-28 28-15,0 0 31,28 28-1,0 57-30,0-57-16,0 29 31,0-29-31,0 0 32,0 1-17,0 27 16,28 1-15,0-29 0,-28 0-1,28 0-15,-28 1 0,0-1 16,0 0 0,29-28-1,-29 29 1,28-29-1,0 0 1,0 0 0,1 0-1,-29-29 1,0-84 0,0 85-16,-29 0 15,29-1-15,0 1 16,-56 0-16,56 0 15,0-1-15,0 1 16,0 0-16,0 0 16,0 56 109,0 0-110,28-28-15,-28 28 16,0 1 0,28-29-1,-28 56 16,29-28-15,-1-28 0,0 0-1,1 0-15,-1 0 16,0 0-16,0 0 16,1-56-1,27-29 1,-28 29-16,1-114 15,84 29-15,-85-57 0,0 113 16,29-28-16,-29-57 16,0 114-16,1-1 15,-29-27-15,0 55 16,28 1-16,-28 0 0,0-1 47,-28 29-32,-1 0 17,1 0 15,0 0-32,28 29 1,0-1-1,0 0 32,0 1-15,28-1-17,0-28-15,1 28 16,55 0-16,-55 1 0,-1-1 15,0-28-15,1 28 16,-1 0-16,28 29 16,-27-29-16,-1 29 0,0-29 15,29 28-15,-57-27 16,0 27-16,0-27 16,28-1-16,-28 0 15,0 0-15,0 1 16,0 27-1,0-28 17,-28-28 77</inkml:trace>
  <inkml:trace contextRef="#ctx0" brushRef="#br0" timeOffset="94655.84">13089 3561 0</inkml:trace>
  <inkml:trace contextRef="#ctx0" brushRef="#br0" timeOffset="137262.22">27789 2741 0,'-29'0'0,"29"-28"16,-28 0-16,0-29 15,0 29-15,-1-57 0,-27 29 16,28-29-16,-1 0 16,1 57-16,0-57 15,0 29-15,28-57 16,-29 113 0,1-85-16,-29 56 0,29-84 15,0 85 1,0-28-16,28 27 15,-29-27-15,1-1 16,0 29-16,28-28 0,-85-1 16,85 29-16,-28-57 15,-1 57-15,29-1 16,0 1-16,-28-28 16,0 56-16,28-85 0,-28 57 15,28-1 1,0 1-1,0 0 48,0 56-16,0 29-47,0-1 15,0 1 1,0-1 0,0-28-16,0 1 15,0-1-15,0 0 16,28 0-16,-28 1 16,0-1-16,0 29 15,0-29-15,0 57 0,0-29 16,0 1-16,0 27 15,0 29-15,0-56 16,0 28-16,0 28 16,0 0-16,0-28 15,28-1-15,0 1 0,29 28 16,-29-28-16,29-57 16,28 57-16,-29 0 15,57-28-15,-28 56 16,28 28-16,0-56 15,-28 84-15,28-56 0,-56-28 16,-1 56-16,1-56 16,-57 0-16,28 0 15,-28-57-15,28 57 16,-28-57-16,29-28 0,-29 28 16,0 29-16,0-29 46,0 0-30,-57 1 15,-28-1-31,-28-28 16,28 0-16,-56 0 16,28 0-16,-28 0 0,56-28 15,0-1-15,-28 29 16,56-28-16,-28-57 15,-28 57-15,57-28 16,-1-1 0,-27 1-16,55-1 0,-56 0 0,57 1 15,0 28-15,0-1 16,28 1-16,0-28 16,-29 56-1,29-29-15,0 1 31,29 28-15,-1 0 0,0 0-16,0 0 31,1 0-15,-1 0-1,29 0 1,-29 0-16,0-28 0,0 0 15,57-1-15,-28-27 16,-1-1-16,57-28 16,57 1-16,-57 27 15,85-28-15,-85 29 0,85-29 16,-85 57-16,0-29 16,0 1-16,28-1 15,57-84 1,-85 56-16,-28 29 15,28-1-15,0 0 0,-56 29 16,-1 0-16,1-29 16,-1 29-1,-27 28-15,-29-28 0,0 0 47,0-1 0,-57 29-31,29 0-1,0 0 1,-1 29 15,29 27-15,0 29-1,0-57-15,0 0 16,0 1 0,0-1-16,29 57 15,-1-85-15,0 56 16,-28 1-16,28-29 16,-28 0-16,29 29 0,-29-29 15,28 0-15,0 1 16,-28-1-1,0 0-15,29-28 16,-29 29-16,56-1 16,1 0-16,-29-28 15,28 28-15,-27-28 16,27 0-16,29 0 16,-57 0-1,1 0-15,-29-28 0,28 28 16,0 0-1,-28-56 1,28 56 0,-28-29-16,0 1 31,0 0 0,0-1 32,57 29 77,-29 29-140,1-29 16,-1 0-16,0 0 0,0 0 16,1 0-16,-1 0 15,0 0 1,-28-29 31,0 1-32,0 0 1,-28 28 31,28-28-32,0 56 79,0 0-78,0 0-16,0 1 47,28-29-47,-28 28 15,0 0 32,0 29-31,28-57-1,-56-142 48,28 114-47,-56 0-16,56 0 15,0-1-15,0 1 16,0-28-1,28 27-15,-28 1 16,28 0-16,-28 0 16,0-1-16,28 1 15,1 0-15,-1-29 0,0 1 16,0-1-16,57-28 16,-28 29-16,28-114 15,-29 142-15,29-57 16,28-84-16,-85 112 15,57 1-15,-28 27 0,-1-27 16,-28-1-16,-28 29 16,29 28-16,-1 0 15,0 0 1,29 0-16,-1 0 16,1 57-1,-29-57-15,57 28 16,-57 0-16,1 0 15,-1-28-15,28 29 0,-27-1 32,27 0-17,-56 0 1,0 29-16,0-29 31,0 0-15,28-28 171,-28-28-187,29-28 32,-29 27-1,-29 29 31,-27 0 16,28 0-31,28 29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9881-D3DC-3829-52DD-DA9594CE2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FA7F02-2E49-4606-F639-273BC9D9D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D3DFF7-5042-3217-972F-C7392C358B8D}"/>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5" name="Footer Placeholder 4">
            <a:extLst>
              <a:ext uri="{FF2B5EF4-FFF2-40B4-BE49-F238E27FC236}">
                <a16:creationId xmlns:a16="http://schemas.microsoft.com/office/drawing/2014/main" id="{872C031A-8BDF-17E8-89DD-B37FB3A6A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C41CB-5139-8755-3774-94F5F50E9D28}"/>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17429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4CD6-3F69-8692-F12D-1B824CE109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0CC6E7-8DA0-CE59-883B-3EA7B28D2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EC0BE-BF98-A4A0-10E0-8C3EEED074F1}"/>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5" name="Footer Placeholder 4">
            <a:extLst>
              <a:ext uri="{FF2B5EF4-FFF2-40B4-BE49-F238E27FC236}">
                <a16:creationId xmlns:a16="http://schemas.microsoft.com/office/drawing/2014/main" id="{189D42F5-E961-1786-CA5D-2CF098136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F945C-1083-7C53-4D51-5174F52C3305}"/>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5531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3DBAE5-7688-90EF-A961-229CBF237F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AE21EC-CC4F-58F1-C714-17523C0BDB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17875-4DF3-8EC2-14B6-A3B8E5A298E8}"/>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5" name="Footer Placeholder 4">
            <a:extLst>
              <a:ext uri="{FF2B5EF4-FFF2-40B4-BE49-F238E27FC236}">
                <a16:creationId xmlns:a16="http://schemas.microsoft.com/office/drawing/2014/main" id="{F2F8A924-70D2-08D8-F6D7-0392D3B4D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EFAFB-20F5-10E3-7DFE-D5547A59F47E}"/>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109467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4B82-A6E4-D713-F966-B3C15F44A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EAAEE-C95E-4397-0FE1-EC89F8922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0A7FB-8DB4-4C3B-1508-91967BDFF0D7}"/>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5" name="Footer Placeholder 4">
            <a:extLst>
              <a:ext uri="{FF2B5EF4-FFF2-40B4-BE49-F238E27FC236}">
                <a16:creationId xmlns:a16="http://schemas.microsoft.com/office/drawing/2014/main" id="{486DD0BE-C9F8-FD67-18CD-0A0096B62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FAC67-8CCC-D648-EBBC-B23ED8823B98}"/>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40332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70EB-7023-77D2-011A-1B3F2611A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92E091-1C21-8E48-9F60-C82C387D6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50DDE-BA79-6494-70BB-F6256714D795}"/>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5" name="Footer Placeholder 4">
            <a:extLst>
              <a:ext uri="{FF2B5EF4-FFF2-40B4-BE49-F238E27FC236}">
                <a16:creationId xmlns:a16="http://schemas.microsoft.com/office/drawing/2014/main" id="{DA5694F8-62C3-C083-44AA-8A080B7A4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712E7-CBBC-709A-580C-90A55625DFC7}"/>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401020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AFCA-BC31-5E82-44FF-7666EDD473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A30D1F-8005-AAFD-4750-8178A0FA2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81E52C-021E-6DFA-8C97-376E1ABF0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D21B03-EBA9-E4AC-BB9E-B2491AFEA0A0}"/>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6" name="Footer Placeholder 5">
            <a:extLst>
              <a:ext uri="{FF2B5EF4-FFF2-40B4-BE49-F238E27FC236}">
                <a16:creationId xmlns:a16="http://schemas.microsoft.com/office/drawing/2014/main" id="{D7E1859B-F9A2-58FE-8416-7CA242AA0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B3BEF-8D48-9D0F-BF5E-A957906326A6}"/>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250019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6279-B7ED-2F77-8E55-6704F634F0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3101D9-3D21-EBCA-4DE8-0C3C2BCFE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661EC-54C1-A674-7876-1A4E6E021E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4701C-2274-C1A5-E814-16C676755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37F5-D82E-8487-0482-5BEDDF05BD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D7BBE3-5E68-A98F-5DA6-427A1703463A}"/>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8" name="Footer Placeholder 7">
            <a:extLst>
              <a:ext uri="{FF2B5EF4-FFF2-40B4-BE49-F238E27FC236}">
                <a16:creationId xmlns:a16="http://schemas.microsoft.com/office/drawing/2014/main" id="{4AFB8810-593E-5213-D503-8FF3DD601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DE622-298C-B123-149D-533CC2001F27}"/>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372550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EFAD-09C0-8657-28C2-33C2A2530C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4B0AA-8887-1274-F27D-3DBDAF95EFEF}"/>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4" name="Footer Placeholder 3">
            <a:extLst>
              <a:ext uri="{FF2B5EF4-FFF2-40B4-BE49-F238E27FC236}">
                <a16:creationId xmlns:a16="http://schemas.microsoft.com/office/drawing/2014/main" id="{46C02F8A-B1B1-CF03-D7CA-34D7B2F6DF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B8E6E9-1BC1-6ACD-1D37-A6BFE167B1DD}"/>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414610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5D2E2-7E90-EC96-4CD9-288E42083300}"/>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3" name="Footer Placeholder 2">
            <a:extLst>
              <a:ext uri="{FF2B5EF4-FFF2-40B4-BE49-F238E27FC236}">
                <a16:creationId xmlns:a16="http://schemas.microsoft.com/office/drawing/2014/main" id="{05A707D8-2903-426A-BCC0-3A24587C4C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E48E72-3D75-46EF-003C-D9100D823F90}"/>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253712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4652-BFA3-1080-6E21-39DA2F9FE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7758D6-3824-CB02-7810-320A910D2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067767-C34E-C5A3-384F-563243AB3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5FE69-8E98-1553-D2B6-6DA29A25F071}"/>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6" name="Footer Placeholder 5">
            <a:extLst>
              <a:ext uri="{FF2B5EF4-FFF2-40B4-BE49-F238E27FC236}">
                <a16:creationId xmlns:a16="http://schemas.microsoft.com/office/drawing/2014/main" id="{EC028E3A-BF94-E8B4-E03A-E7459638CD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3D3A0-EF08-F6A1-CC44-864CCB8189E8}"/>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143533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A5F2-77B5-D518-061F-DECB6B330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9A8C5F-5C42-3B37-022B-B12E3B00D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5B46FA-52EA-C45A-7BC0-60299FAB9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95D9-0CCE-54FD-8361-04C961818C56}"/>
              </a:ext>
            </a:extLst>
          </p:cNvPr>
          <p:cNvSpPr>
            <a:spLocks noGrp="1"/>
          </p:cNvSpPr>
          <p:nvPr>
            <p:ph type="dt" sz="half" idx="10"/>
          </p:nvPr>
        </p:nvSpPr>
        <p:spPr/>
        <p:txBody>
          <a:bodyPr/>
          <a:lstStyle/>
          <a:p>
            <a:fld id="{7D029B57-3DBD-43A7-8D00-E2CE3FCDA4C5}" type="datetimeFigureOut">
              <a:rPr lang="en-IN" smtClean="0"/>
              <a:t>26-08-2024</a:t>
            </a:fld>
            <a:endParaRPr lang="en-IN"/>
          </a:p>
        </p:txBody>
      </p:sp>
      <p:sp>
        <p:nvSpPr>
          <p:cNvPr id="6" name="Footer Placeholder 5">
            <a:extLst>
              <a:ext uri="{FF2B5EF4-FFF2-40B4-BE49-F238E27FC236}">
                <a16:creationId xmlns:a16="http://schemas.microsoft.com/office/drawing/2014/main" id="{8749F51B-8988-6AF3-6CA9-FC9E4385F0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40540-00DD-6183-7479-BB5C18CEA454}"/>
              </a:ext>
            </a:extLst>
          </p:cNvPr>
          <p:cNvSpPr>
            <a:spLocks noGrp="1"/>
          </p:cNvSpPr>
          <p:nvPr>
            <p:ph type="sldNum" sz="quarter" idx="12"/>
          </p:nvPr>
        </p:nvSpPr>
        <p:spPr/>
        <p:txBody>
          <a:bodyPr/>
          <a:lstStyle/>
          <a:p>
            <a:fld id="{B9D191C4-C87F-4BFC-8858-E44AFFBA4047}" type="slidenum">
              <a:rPr lang="en-IN" smtClean="0"/>
              <a:t>‹#›</a:t>
            </a:fld>
            <a:endParaRPr lang="en-IN"/>
          </a:p>
        </p:txBody>
      </p:sp>
    </p:spTree>
    <p:extLst>
      <p:ext uri="{BB962C8B-B14F-4D97-AF65-F5344CB8AC3E}">
        <p14:creationId xmlns:p14="http://schemas.microsoft.com/office/powerpoint/2010/main" val="156465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81A84-EAA2-F1DA-B683-9D2E29730B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D870F0-81F3-705D-7B9B-18B7DD1A9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FFE3B-A6EB-B267-9E20-2EA4C45FD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29B57-3DBD-43A7-8D00-E2CE3FCDA4C5}" type="datetimeFigureOut">
              <a:rPr lang="en-IN" smtClean="0"/>
              <a:t>26-08-2024</a:t>
            </a:fld>
            <a:endParaRPr lang="en-IN"/>
          </a:p>
        </p:txBody>
      </p:sp>
      <p:sp>
        <p:nvSpPr>
          <p:cNvPr id="5" name="Footer Placeholder 4">
            <a:extLst>
              <a:ext uri="{FF2B5EF4-FFF2-40B4-BE49-F238E27FC236}">
                <a16:creationId xmlns:a16="http://schemas.microsoft.com/office/drawing/2014/main" id="{C48A03F1-F7FB-9ACD-7DB8-97093A784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35E9D9-CADF-D60D-DFD1-4CA357ABD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191C4-C87F-4BFC-8858-E44AFFBA4047}" type="slidenum">
              <a:rPr lang="en-IN" smtClean="0"/>
              <a:t>‹#›</a:t>
            </a:fld>
            <a:endParaRPr lang="en-IN"/>
          </a:p>
        </p:txBody>
      </p:sp>
    </p:spTree>
    <p:extLst>
      <p:ext uri="{BB962C8B-B14F-4D97-AF65-F5344CB8AC3E}">
        <p14:creationId xmlns:p14="http://schemas.microsoft.com/office/powerpoint/2010/main" val="165088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4A76-E167-B045-95A6-950F08F00DD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196DB49-C6B0-6CA6-D213-7262F8475A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5426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C713-6FFF-CB57-63D0-B4B0CD1DF9AB}"/>
              </a:ext>
            </a:extLst>
          </p:cNvPr>
          <p:cNvSpPr>
            <a:spLocks noGrp="1"/>
          </p:cNvSpPr>
          <p:nvPr>
            <p:ph type="title"/>
          </p:nvPr>
        </p:nvSpPr>
        <p:spPr/>
        <p:txBody>
          <a:bodyPr/>
          <a:lstStyle/>
          <a:p>
            <a:r>
              <a:rPr lang="en-GB" dirty="0"/>
              <a:t>Multi Layered Perceptron</a:t>
            </a:r>
            <a:endParaRPr lang="en-IN" dirty="0"/>
          </a:p>
        </p:txBody>
      </p:sp>
      <p:sp>
        <p:nvSpPr>
          <p:cNvPr id="3" name="Content Placeholder 2">
            <a:extLst>
              <a:ext uri="{FF2B5EF4-FFF2-40B4-BE49-F238E27FC236}">
                <a16:creationId xmlns:a16="http://schemas.microsoft.com/office/drawing/2014/main" id="{08F3BAEF-C0F8-E089-8429-508189DDD09C}"/>
              </a:ext>
            </a:extLst>
          </p:cNvPr>
          <p:cNvSpPr>
            <a:spLocks noGrp="1"/>
          </p:cNvSpPr>
          <p:nvPr>
            <p:ph idx="1"/>
          </p:nvPr>
        </p:nvSpPr>
        <p:spPr/>
        <p:txBody>
          <a:bodyPr/>
          <a:lstStyle/>
          <a:p>
            <a:r>
              <a:rPr lang="en-GB" dirty="0"/>
              <a:t>Forward Propagation</a:t>
            </a:r>
          </a:p>
          <a:p>
            <a:r>
              <a:rPr lang="en-GB" dirty="0"/>
              <a:t>Backward Propagation</a:t>
            </a:r>
          </a:p>
          <a:p>
            <a:r>
              <a:rPr lang="en-GB" dirty="0"/>
              <a:t>Loss Function</a:t>
            </a:r>
          </a:p>
          <a:p>
            <a:r>
              <a:rPr lang="en-GB" dirty="0"/>
              <a:t>Optimizers</a:t>
            </a:r>
          </a:p>
          <a:p>
            <a:r>
              <a:rPr lang="en-GB" dirty="0"/>
              <a:t>Activation </a:t>
            </a:r>
            <a:r>
              <a:rPr lang="en-GB" dirty="0" err="1"/>
              <a:t>Fucntion</a:t>
            </a:r>
            <a:endParaRPr lang="en-IN" dirty="0"/>
          </a:p>
        </p:txBody>
      </p:sp>
    </p:spTree>
    <p:extLst>
      <p:ext uri="{BB962C8B-B14F-4D97-AF65-F5344CB8AC3E}">
        <p14:creationId xmlns:p14="http://schemas.microsoft.com/office/powerpoint/2010/main" val="104725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C8D6-E301-CE3F-5912-46E198AA83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73BC4B-0292-6553-611B-A07EB3F26F13}"/>
              </a:ext>
            </a:extLst>
          </p:cNvPr>
          <p:cNvSpPr>
            <a:spLocks noGrp="1"/>
          </p:cNvSpPr>
          <p:nvPr>
            <p:ph idx="1"/>
          </p:nvPr>
        </p:nvSpPr>
        <p:spPr/>
        <p:txBody>
          <a:bodyPr>
            <a:normAutofit lnSpcReduction="10000"/>
          </a:bodyPr>
          <a:lstStyle/>
          <a:p>
            <a:r>
              <a:rPr lang="en-GB" dirty="0"/>
              <a:t>Forward Propagation</a:t>
            </a:r>
          </a:p>
          <a:p>
            <a:r>
              <a:rPr lang="en-GB" dirty="0"/>
              <a:t>Purpose: During forward propagation, the input data is passed through the network layer by layer. Each layer applies weights, biases, and activation functions to the input data to generate an output (predicted result).</a:t>
            </a:r>
          </a:p>
          <a:p>
            <a:pPr lvl="1"/>
            <a:r>
              <a:rPr lang="en-GB" dirty="0"/>
              <a:t>Process:</a:t>
            </a:r>
          </a:p>
          <a:p>
            <a:pPr lvl="1"/>
            <a:r>
              <a:rPr lang="en-GB" dirty="0"/>
              <a:t>The input features are multiplied by the corresponding weights and then added to the bias.</a:t>
            </a:r>
          </a:p>
          <a:p>
            <a:pPr lvl="1"/>
            <a:r>
              <a:rPr lang="en-GB" dirty="0"/>
              <a:t>The result is passed through an activation function to introduce non-linearity.</a:t>
            </a:r>
          </a:p>
          <a:p>
            <a:pPr lvl="1"/>
            <a:r>
              <a:rPr lang="en-GB" dirty="0"/>
              <a:t>This process continues through all the layers until the output layer produces the final prediction.</a:t>
            </a:r>
            <a:endParaRPr lang="en-IN" dirty="0"/>
          </a:p>
        </p:txBody>
      </p:sp>
    </p:spTree>
    <p:extLst>
      <p:ext uri="{BB962C8B-B14F-4D97-AF65-F5344CB8AC3E}">
        <p14:creationId xmlns:p14="http://schemas.microsoft.com/office/powerpoint/2010/main" val="137052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803E-6C6F-9499-D514-1993FF4FB6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AD1BE6-7024-3E7F-7F29-1465EDDC1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967" y="1825625"/>
            <a:ext cx="9284065" cy="4351338"/>
          </a:xfrm>
        </p:spPr>
      </p:pic>
    </p:spTree>
    <p:extLst>
      <p:ext uri="{BB962C8B-B14F-4D97-AF65-F5344CB8AC3E}">
        <p14:creationId xmlns:p14="http://schemas.microsoft.com/office/powerpoint/2010/main" val="142361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2F8E-C953-AC9B-60C5-58A608437DE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61EC54-2597-08BC-6F99-60F023822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72" y="-1"/>
            <a:ext cx="12122427" cy="6804837"/>
          </a:xfrm>
        </p:spPr>
      </p:pic>
    </p:spTree>
    <p:extLst>
      <p:ext uri="{BB962C8B-B14F-4D97-AF65-F5344CB8AC3E}">
        <p14:creationId xmlns:p14="http://schemas.microsoft.com/office/powerpoint/2010/main" val="185063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95FA-9071-6C88-18EE-F573E93AAD4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94ED03-8691-A37E-BFA0-0F4540BD8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6665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5405-6F1F-D9B4-BE68-21FE872E3E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5E241E-DA42-6B1C-5DE7-B1EAADBBA9B3}"/>
              </a:ext>
            </a:extLst>
          </p:cNvPr>
          <p:cNvSpPr>
            <a:spLocks noGrp="1"/>
          </p:cNvSpPr>
          <p:nvPr>
            <p:ph idx="1"/>
          </p:nvPr>
        </p:nvSpPr>
        <p:spPr/>
        <p:txBody>
          <a:bodyPr>
            <a:normAutofit fontScale="92500" lnSpcReduction="20000"/>
          </a:bodyPr>
          <a:lstStyle/>
          <a:p>
            <a:r>
              <a:rPr lang="en-GB" dirty="0"/>
              <a:t>Backward Propagation</a:t>
            </a:r>
          </a:p>
          <a:p>
            <a:r>
              <a:rPr lang="en-GB" dirty="0"/>
              <a:t>Purpose: Backward propagation (backpropagation) is used to minimize the error in predictions by adjusting the weights and biases in the network. This is done by calculating the gradient of the loss function with respect to the weights using the chain rule of calculus.</a:t>
            </a:r>
          </a:p>
          <a:p>
            <a:r>
              <a:rPr lang="en-GB" dirty="0"/>
              <a:t>Process:</a:t>
            </a:r>
          </a:p>
          <a:p>
            <a:r>
              <a:rPr lang="en-GB" dirty="0"/>
              <a:t>The network computes the error by comparing the predicted output to the actual target (using a loss function).</a:t>
            </a:r>
          </a:p>
          <a:p>
            <a:r>
              <a:rPr lang="en-GB" dirty="0"/>
              <a:t>It then propagates this error backward through the network, layer by layer.</a:t>
            </a:r>
          </a:p>
          <a:p>
            <a:r>
              <a:rPr lang="en-GB" dirty="0"/>
              <a:t>The weights are updated based on the calculated gradients and the learning rate, ensuring that the network gradually improves its performance on the training data.</a:t>
            </a:r>
            <a:endParaRPr lang="en-IN" dirty="0"/>
          </a:p>
        </p:txBody>
      </p:sp>
    </p:spTree>
    <p:extLst>
      <p:ext uri="{BB962C8B-B14F-4D97-AF65-F5344CB8AC3E}">
        <p14:creationId xmlns:p14="http://schemas.microsoft.com/office/powerpoint/2010/main" val="59438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49E9-8BE8-3A54-A45E-728919D918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63DDB1-092F-6CAE-D998-A4813B508BC6}"/>
              </a:ext>
            </a:extLst>
          </p:cNvPr>
          <p:cNvSpPr>
            <a:spLocks noGrp="1"/>
          </p:cNvSpPr>
          <p:nvPr>
            <p:ph idx="1"/>
          </p:nvPr>
        </p:nvSpPr>
        <p:spPr/>
        <p:txBody>
          <a:bodyPr/>
          <a:lstStyle/>
          <a:p>
            <a:r>
              <a:rPr lang="en-GB" dirty="0"/>
              <a:t>Continuous Variable</a:t>
            </a:r>
          </a:p>
          <a:p>
            <a:r>
              <a:rPr lang="en-GB" dirty="0"/>
              <a:t>Categorical Variables</a:t>
            </a:r>
          </a:p>
          <a:p>
            <a:r>
              <a:rPr lang="en-GB" dirty="0"/>
              <a:t>Classification Variables</a:t>
            </a:r>
            <a:endParaRPr lang="en-IN" dirty="0"/>
          </a:p>
        </p:txBody>
      </p:sp>
    </p:spTree>
    <p:extLst>
      <p:ext uri="{BB962C8B-B14F-4D97-AF65-F5344CB8AC3E}">
        <p14:creationId xmlns:p14="http://schemas.microsoft.com/office/powerpoint/2010/main" val="264638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AD64-1371-EFE0-EC1C-FDC59AD2D0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7D6FC3-3408-57AA-BE0D-BA19F4834553}"/>
              </a:ext>
            </a:extLst>
          </p:cNvPr>
          <p:cNvSpPr>
            <a:spLocks noGrp="1"/>
          </p:cNvSpPr>
          <p:nvPr>
            <p:ph idx="1"/>
          </p:nvPr>
        </p:nvSpPr>
        <p:spPr/>
        <p:txBody>
          <a:bodyPr/>
          <a:lstStyle/>
          <a:p>
            <a:r>
              <a:rPr lang="en-GB" dirty="0"/>
              <a:t>Deep learning is a subset of machine learning that uses artificial neural networks to model and understand complex patterns in data. </a:t>
            </a:r>
          </a:p>
          <a:p>
            <a:r>
              <a:rPr lang="en-GB" dirty="0"/>
              <a:t>It is particularly powerful for tasks involving large datasets and high-dimensional data, such as image recognition, natural language processing, and speech recognition.</a:t>
            </a:r>
            <a:endParaRPr lang="en-IN" dirty="0"/>
          </a:p>
        </p:txBody>
      </p:sp>
    </p:spTree>
    <p:extLst>
      <p:ext uri="{BB962C8B-B14F-4D97-AF65-F5344CB8AC3E}">
        <p14:creationId xmlns:p14="http://schemas.microsoft.com/office/powerpoint/2010/main" val="42526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C35D-F592-1B2C-97D9-B4FC5F3415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F4DE-B910-5645-2826-EE9D7C159052}"/>
              </a:ext>
            </a:extLst>
          </p:cNvPr>
          <p:cNvSpPr>
            <a:spLocks noGrp="1"/>
          </p:cNvSpPr>
          <p:nvPr>
            <p:ph idx="1"/>
          </p:nvPr>
        </p:nvSpPr>
        <p:spPr/>
        <p:txBody>
          <a:bodyPr/>
          <a:lstStyle/>
          <a:p>
            <a:r>
              <a:rPr lang="en-GB" dirty="0"/>
              <a:t>Artificial Neural Networks (ANNs)</a:t>
            </a:r>
          </a:p>
          <a:p>
            <a:pPr lvl="1"/>
            <a:r>
              <a:rPr lang="en-GB" dirty="0"/>
              <a:t>Classification</a:t>
            </a:r>
          </a:p>
          <a:p>
            <a:pPr lvl="1"/>
            <a:r>
              <a:rPr lang="en-GB" dirty="0"/>
              <a:t>Regression</a:t>
            </a:r>
          </a:p>
          <a:p>
            <a:r>
              <a:rPr lang="en-GB" dirty="0"/>
              <a:t>Convolutional Neural Networks (CNNs)  -&gt; input data were in the format of images and videos</a:t>
            </a:r>
          </a:p>
          <a:p>
            <a:r>
              <a:rPr lang="en-GB" dirty="0"/>
              <a:t>Recurrent Neural Networks (RNNs) -&gt; NLP + Time Series based data analysis</a:t>
            </a:r>
            <a:endParaRPr lang="en-IN" dirty="0"/>
          </a:p>
        </p:txBody>
      </p:sp>
    </p:spTree>
    <p:extLst>
      <p:ext uri="{BB962C8B-B14F-4D97-AF65-F5344CB8AC3E}">
        <p14:creationId xmlns:p14="http://schemas.microsoft.com/office/powerpoint/2010/main" val="4206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ACA2-9294-7CC7-3263-568113B2AA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34ADEB-F0DD-8E39-C121-94F4D891FB2A}"/>
              </a:ext>
            </a:extLst>
          </p:cNvPr>
          <p:cNvSpPr>
            <a:spLocks noGrp="1"/>
          </p:cNvSpPr>
          <p:nvPr>
            <p:ph idx="1"/>
          </p:nvPr>
        </p:nvSpPr>
        <p:spPr/>
        <p:txBody>
          <a:bodyPr/>
          <a:lstStyle/>
          <a:p>
            <a:r>
              <a:rPr lang="en-GB" dirty="0"/>
              <a:t>TensorFlow - Google</a:t>
            </a:r>
          </a:p>
          <a:p>
            <a:r>
              <a:rPr lang="en-GB" dirty="0" err="1"/>
              <a:t>Pytorch</a:t>
            </a:r>
            <a:r>
              <a:rPr lang="en-GB" dirty="0"/>
              <a:t> - Facebook</a:t>
            </a:r>
            <a:endParaRPr lang="en-IN" dirty="0"/>
          </a:p>
        </p:txBody>
      </p:sp>
    </p:spTree>
    <p:extLst>
      <p:ext uri="{BB962C8B-B14F-4D97-AF65-F5344CB8AC3E}">
        <p14:creationId xmlns:p14="http://schemas.microsoft.com/office/powerpoint/2010/main" val="94630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63BC-ED32-EA0A-6813-8AA1AF5DEC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F6B093-EDA2-E332-E515-1919ED3F0925}"/>
              </a:ext>
            </a:extLst>
          </p:cNvPr>
          <p:cNvSpPr>
            <a:spLocks noGrp="1"/>
          </p:cNvSpPr>
          <p:nvPr>
            <p:ph idx="1"/>
          </p:nvPr>
        </p:nvSpPr>
        <p:spPr/>
        <p:txBody>
          <a:bodyPr/>
          <a:lstStyle/>
          <a:p>
            <a:r>
              <a:rPr lang="en-GB" dirty="0"/>
              <a:t>A </a:t>
            </a:r>
            <a:r>
              <a:rPr lang="en-GB" b="1" dirty="0"/>
              <a:t>perceptron</a:t>
            </a:r>
            <a:r>
              <a:rPr lang="en-GB" dirty="0"/>
              <a:t> is the simplest type of artificial neural network (ANN) model, representing a single neuron. </a:t>
            </a:r>
          </a:p>
          <a:p>
            <a:r>
              <a:rPr lang="en-GB" dirty="0"/>
              <a:t>It was first introduced by Frank Rosenblatt in 1958 as a binary classifier, which means it can classify input data into one of two categories.</a:t>
            </a:r>
            <a:endParaRPr lang="en-IN" dirty="0"/>
          </a:p>
        </p:txBody>
      </p:sp>
    </p:spTree>
    <p:extLst>
      <p:ext uri="{BB962C8B-B14F-4D97-AF65-F5344CB8AC3E}">
        <p14:creationId xmlns:p14="http://schemas.microsoft.com/office/powerpoint/2010/main" val="83870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77B1-E64D-9067-865E-24B1E12054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2C274-E219-F9D9-7027-DC82956B8547}"/>
              </a:ext>
            </a:extLst>
          </p:cNvPr>
          <p:cNvSpPr>
            <a:spLocks noGrp="1"/>
          </p:cNvSpPr>
          <p:nvPr>
            <p:ph idx="1"/>
          </p:nvPr>
        </p:nvSpPr>
        <p:spPr/>
        <p:txBody>
          <a:bodyPr>
            <a:normAutofit fontScale="92500" lnSpcReduction="20000"/>
          </a:bodyPr>
          <a:lstStyle/>
          <a:p>
            <a:r>
              <a:rPr lang="en-GB" dirty="0"/>
              <a:t>Input Layer: The perceptron receives inputs, each of which is associated with a weight. The input could be features of data, such as pixel values for an image or attributes in a dataset.</a:t>
            </a:r>
          </a:p>
          <a:p>
            <a:r>
              <a:rPr lang="en-GB" dirty="0"/>
              <a:t>Weights: Each input is multiplied by a weight. These weights represent the importance of each input to the final decision.</a:t>
            </a:r>
          </a:p>
          <a:p>
            <a:r>
              <a:rPr lang="en-GB" dirty="0"/>
              <a:t>Bias: An additional parameter, bias, is added to the weighted sum of inputs to shift the decision boundary and help the model handle cases where inputs are zero.</a:t>
            </a:r>
          </a:p>
          <a:p>
            <a:r>
              <a:rPr lang="en-GB" dirty="0"/>
              <a:t>Activation Function: The perceptron applies an activation function (typically a step function or threshold function) to the weighted sum of inputs plus bias. If the result is above a certain threshold, the output is classified as one category (e.g., 1); otherwise, it is classified as the other category (e.g., 0).</a:t>
            </a:r>
            <a:endParaRPr lang="en-IN" dirty="0"/>
          </a:p>
        </p:txBody>
      </p:sp>
    </p:spTree>
    <p:extLst>
      <p:ext uri="{BB962C8B-B14F-4D97-AF65-F5344CB8AC3E}">
        <p14:creationId xmlns:p14="http://schemas.microsoft.com/office/powerpoint/2010/main" val="275867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1487-8BBE-FC7D-AD8A-CF32061BB8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82A05A-0C06-4B9D-8DB7-6930259C0CAB}"/>
              </a:ext>
            </a:extLst>
          </p:cNvPr>
          <p:cNvSpPr>
            <a:spLocks noGrp="1"/>
          </p:cNvSpPr>
          <p:nvPr>
            <p:ph idx="1"/>
          </p:nvPr>
        </p:nvSpPr>
        <p:spPr/>
        <p:txBody>
          <a:bodyPr/>
          <a:lstStyle/>
          <a:p>
            <a:endParaRPr lang="en-IN"/>
          </a:p>
        </p:txBody>
      </p:sp>
      <p:sp>
        <p:nvSpPr>
          <p:cNvPr id="4" name="Oval 3">
            <a:extLst>
              <a:ext uri="{FF2B5EF4-FFF2-40B4-BE49-F238E27FC236}">
                <a16:creationId xmlns:a16="http://schemas.microsoft.com/office/drawing/2014/main" id="{BDF0A6F1-FE7D-11CD-EC1E-FCE2F940DE1F}"/>
              </a:ext>
            </a:extLst>
          </p:cNvPr>
          <p:cNvSpPr/>
          <p:nvPr/>
        </p:nvSpPr>
        <p:spPr>
          <a:xfrm>
            <a:off x="1105786" y="2397642"/>
            <a:ext cx="1887279" cy="1238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5F8DA6B-D9F3-620F-58C0-548EB66B3518}"/>
              </a:ext>
            </a:extLst>
          </p:cNvPr>
          <p:cNvSpPr/>
          <p:nvPr/>
        </p:nvSpPr>
        <p:spPr>
          <a:xfrm>
            <a:off x="1105786" y="4463902"/>
            <a:ext cx="1887279" cy="1238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10C20B59-CF72-E2AB-E0E5-DA938B727420}"/>
              </a:ext>
            </a:extLst>
          </p:cNvPr>
          <p:cNvSpPr/>
          <p:nvPr/>
        </p:nvSpPr>
        <p:spPr>
          <a:xfrm>
            <a:off x="4102395" y="3023189"/>
            <a:ext cx="1887279" cy="1238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D05506D-F8D2-F71E-E504-DE1700ECD43D}"/>
              </a:ext>
            </a:extLst>
          </p:cNvPr>
          <p:cNvSpPr/>
          <p:nvPr/>
        </p:nvSpPr>
        <p:spPr>
          <a:xfrm>
            <a:off x="7215963" y="3016988"/>
            <a:ext cx="1887279" cy="1238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62C4AC45-0E38-6B04-E2EF-11E63EC8B6FA}"/>
                  </a:ext>
                </a:extLst>
              </p14:cNvPr>
              <p14:cNvContentPartPr/>
              <p14:nvPr/>
            </p14:nvContentPartPr>
            <p14:xfrm>
              <a:off x="2279520" y="345960"/>
              <a:ext cx="9119160" cy="4986000"/>
            </p14:xfrm>
          </p:contentPart>
        </mc:Choice>
        <mc:Fallback>
          <p:pic>
            <p:nvPicPr>
              <p:cNvPr id="8" name="Ink 7">
                <a:extLst>
                  <a:ext uri="{FF2B5EF4-FFF2-40B4-BE49-F238E27FC236}">
                    <a16:creationId xmlns:a16="http://schemas.microsoft.com/office/drawing/2014/main" id="{62C4AC45-0E38-6B04-E2EF-11E63EC8B6FA}"/>
                  </a:ext>
                </a:extLst>
              </p:cNvPr>
              <p:cNvPicPr/>
              <p:nvPr/>
            </p:nvPicPr>
            <p:blipFill>
              <a:blip r:embed="rId3"/>
              <a:stretch>
                <a:fillRect/>
              </a:stretch>
            </p:blipFill>
            <p:spPr>
              <a:xfrm>
                <a:off x="2270160" y="336600"/>
                <a:ext cx="9137880" cy="5004720"/>
              </a:xfrm>
              <a:prstGeom prst="rect">
                <a:avLst/>
              </a:prstGeom>
            </p:spPr>
          </p:pic>
        </mc:Fallback>
      </mc:AlternateContent>
    </p:spTree>
    <p:extLst>
      <p:ext uri="{BB962C8B-B14F-4D97-AF65-F5344CB8AC3E}">
        <p14:creationId xmlns:p14="http://schemas.microsoft.com/office/powerpoint/2010/main" val="32580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9855-5303-738C-30A3-02D9099C27D7}"/>
              </a:ext>
            </a:extLst>
          </p:cNvPr>
          <p:cNvSpPr>
            <a:spLocks noGrp="1"/>
          </p:cNvSpPr>
          <p:nvPr>
            <p:ph type="title"/>
          </p:nvPr>
        </p:nvSpPr>
        <p:spPr/>
        <p:txBody>
          <a:bodyPr/>
          <a:lstStyle/>
          <a:p>
            <a:r>
              <a:rPr lang="en-GB" dirty="0"/>
              <a:t>Limitations in single layer perceptron</a:t>
            </a:r>
            <a:endParaRPr lang="en-IN" dirty="0"/>
          </a:p>
        </p:txBody>
      </p:sp>
      <p:sp>
        <p:nvSpPr>
          <p:cNvPr id="3" name="Content Placeholder 2">
            <a:extLst>
              <a:ext uri="{FF2B5EF4-FFF2-40B4-BE49-F238E27FC236}">
                <a16:creationId xmlns:a16="http://schemas.microsoft.com/office/drawing/2014/main" id="{57BA485E-F23C-B0B9-D72E-B17805335D77}"/>
              </a:ext>
            </a:extLst>
          </p:cNvPr>
          <p:cNvSpPr>
            <a:spLocks noGrp="1"/>
          </p:cNvSpPr>
          <p:nvPr>
            <p:ph idx="1"/>
          </p:nvPr>
        </p:nvSpPr>
        <p:spPr/>
        <p:txBody>
          <a:bodyPr/>
          <a:lstStyle/>
          <a:p>
            <a:r>
              <a:rPr lang="en-GB" dirty="0"/>
              <a:t>Linearly Separable Data: The perceptron can only solve problems where the classes are linearly separable (i.e., they can be separated by a straight line in 2D space or a hyperplane in higher dimensions). If the data is not linearly separable, the perceptron will fail to converge.</a:t>
            </a:r>
          </a:p>
          <a:p>
            <a:r>
              <a:rPr lang="en-GB" dirty="0"/>
              <a:t>Non-linear Problems: The perceptron cannot solve non-linear problems, such as XOR, where a linear decision boundary is insufficient.</a:t>
            </a:r>
            <a:endParaRPr lang="en-IN" dirty="0"/>
          </a:p>
        </p:txBody>
      </p:sp>
    </p:spTree>
    <p:extLst>
      <p:ext uri="{BB962C8B-B14F-4D97-AF65-F5344CB8AC3E}">
        <p14:creationId xmlns:p14="http://schemas.microsoft.com/office/powerpoint/2010/main" val="722367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599</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in single layer perceptron</vt:lpstr>
      <vt:lpstr>Multi Layered Perceptron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Karthick Selvam</dc:creator>
  <cp:lastModifiedBy>Karthick Selvam</cp:lastModifiedBy>
  <cp:revision>1</cp:revision>
  <dcterms:created xsi:type="dcterms:W3CDTF">2024-08-26T04:18:57Z</dcterms:created>
  <dcterms:modified xsi:type="dcterms:W3CDTF">2024-08-26T07:23:40Z</dcterms:modified>
</cp:coreProperties>
</file>