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ck Selvam" userId="5296eefeafe5a67f" providerId="LiveId" clId="{BC9CBF35-446C-4DEB-9A4A-22C63CECC527}"/>
    <pc:docChg chg="undo custSel addSld modSld">
      <pc:chgData name="Karthick Selvam" userId="5296eefeafe5a67f" providerId="LiveId" clId="{BC9CBF35-446C-4DEB-9A4A-22C63CECC527}" dt="2024-08-05T11:23:03.461" v="1564" actId="13926"/>
      <pc:docMkLst>
        <pc:docMk/>
      </pc:docMkLst>
      <pc:sldChg chg="new">
        <pc:chgData name="Karthick Selvam" userId="5296eefeafe5a67f" providerId="LiveId" clId="{BC9CBF35-446C-4DEB-9A4A-22C63CECC527}" dt="2024-08-05T04:21:52.134" v="0" actId="680"/>
        <pc:sldMkLst>
          <pc:docMk/>
          <pc:sldMk cId="3462719078" sldId="256"/>
        </pc:sldMkLst>
      </pc:sldChg>
      <pc:sldChg chg="addSp delSp modSp new mod">
        <pc:chgData name="Karthick Selvam" userId="5296eefeafe5a67f" providerId="LiveId" clId="{BC9CBF35-446C-4DEB-9A4A-22C63CECC527}" dt="2024-08-05T04:22:23.820" v="21" actId="20577"/>
        <pc:sldMkLst>
          <pc:docMk/>
          <pc:sldMk cId="3823231629" sldId="257"/>
        </pc:sldMkLst>
        <pc:spChg chg="mod">
          <ac:chgData name="Karthick Selvam" userId="5296eefeafe5a67f" providerId="LiveId" clId="{BC9CBF35-446C-4DEB-9A4A-22C63CECC527}" dt="2024-08-05T04:22:23.820" v="21" actId="20577"/>
          <ac:spMkLst>
            <pc:docMk/>
            <pc:sldMk cId="3823231629" sldId="257"/>
            <ac:spMk id="2" creationId="{6F0D64FC-B3EC-2F25-632F-92EAAD080C88}"/>
          </ac:spMkLst>
        </pc:spChg>
        <pc:spChg chg="add del mod">
          <ac:chgData name="Karthick Selvam" userId="5296eefeafe5a67f" providerId="LiveId" clId="{BC9CBF35-446C-4DEB-9A4A-22C63CECC527}" dt="2024-08-05T04:22:17.667" v="4"/>
          <ac:spMkLst>
            <pc:docMk/>
            <pc:sldMk cId="3823231629" sldId="257"/>
            <ac:spMk id="3" creationId="{A47120E8-90F7-5185-C5F4-45A2AFD99BC6}"/>
          </ac:spMkLst>
        </pc:spChg>
        <pc:graphicFrameChg chg="add mod">
          <ac:chgData name="Karthick Selvam" userId="5296eefeafe5a67f" providerId="LiveId" clId="{BC9CBF35-446C-4DEB-9A4A-22C63CECC527}" dt="2024-08-05T04:21:57.805" v="3"/>
          <ac:graphicFrameMkLst>
            <pc:docMk/>
            <pc:sldMk cId="3823231629" sldId="257"/>
            <ac:graphicFrameMk id="4" creationId="{81D20809-CA47-19B6-38D9-0FAE43E49F79}"/>
          </ac:graphicFrameMkLst>
        </pc:graphicFrameChg>
      </pc:sldChg>
      <pc:sldChg chg="modSp new mod">
        <pc:chgData name="Karthick Selvam" userId="5296eefeafe5a67f" providerId="LiveId" clId="{BC9CBF35-446C-4DEB-9A4A-22C63CECC527}" dt="2024-08-05T06:23:42.917" v="37" actId="20577"/>
        <pc:sldMkLst>
          <pc:docMk/>
          <pc:sldMk cId="1452493417" sldId="258"/>
        </pc:sldMkLst>
        <pc:spChg chg="mod">
          <ac:chgData name="Karthick Selvam" userId="5296eefeafe5a67f" providerId="LiveId" clId="{BC9CBF35-446C-4DEB-9A4A-22C63CECC527}" dt="2024-08-05T06:23:42.917" v="37" actId="20577"/>
          <ac:spMkLst>
            <pc:docMk/>
            <pc:sldMk cId="1452493417" sldId="258"/>
            <ac:spMk id="2" creationId="{90831212-C1B7-9918-C01E-97E333A291E3}"/>
          </ac:spMkLst>
        </pc:spChg>
      </pc:sldChg>
      <pc:sldChg chg="modSp new mod">
        <pc:chgData name="Karthick Selvam" userId="5296eefeafe5a67f" providerId="LiveId" clId="{BC9CBF35-446C-4DEB-9A4A-22C63CECC527}" dt="2024-08-05T07:08:54.015" v="127" actId="20577"/>
        <pc:sldMkLst>
          <pc:docMk/>
          <pc:sldMk cId="3630113354" sldId="259"/>
        </pc:sldMkLst>
        <pc:spChg chg="mod">
          <ac:chgData name="Karthick Selvam" userId="5296eefeafe5a67f" providerId="LiveId" clId="{BC9CBF35-446C-4DEB-9A4A-22C63CECC527}" dt="2024-08-05T06:23:53.146" v="60" actId="20577"/>
          <ac:spMkLst>
            <pc:docMk/>
            <pc:sldMk cId="3630113354" sldId="259"/>
            <ac:spMk id="2" creationId="{FF3BB4F7-CCA2-1965-C062-2A8CD2499607}"/>
          </ac:spMkLst>
        </pc:spChg>
        <pc:spChg chg="mod">
          <ac:chgData name="Karthick Selvam" userId="5296eefeafe5a67f" providerId="LiveId" clId="{BC9CBF35-446C-4DEB-9A4A-22C63CECC527}" dt="2024-08-05T07:08:54.015" v="127" actId="20577"/>
          <ac:spMkLst>
            <pc:docMk/>
            <pc:sldMk cId="3630113354" sldId="259"/>
            <ac:spMk id="3" creationId="{ADF39083-AA60-D596-A8AF-51CA057AD873}"/>
          </ac:spMkLst>
        </pc:spChg>
      </pc:sldChg>
      <pc:sldChg chg="modSp new mod">
        <pc:chgData name="Karthick Selvam" userId="5296eefeafe5a67f" providerId="LiveId" clId="{BC9CBF35-446C-4DEB-9A4A-22C63CECC527}" dt="2024-08-05T08:58:02.231" v="268" actId="313"/>
        <pc:sldMkLst>
          <pc:docMk/>
          <pc:sldMk cId="1255004746" sldId="260"/>
        </pc:sldMkLst>
        <pc:spChg chg="mod">
          <ac:chgData name="Karthick Selvam" userId="5296eefeafe5a67f" providerId="LiveId" clId="{BC9CBF35-446C-4DEB-9A4A-22C63CECC527}" dt="2024-08-05T08:57:10.763" v="155" actId="20577"/>
          <ac:spMkLst>
            <pc:docMk/>
            <pc:sldMk cId="1255004746" sldId="260"/>
            <ac:spMk id="2" creationId="{E46631E2-37D4-09D8-9853-48E7A43728F2}"/>
          </ac:spMkLst>
        </pc:spChg>
        <pc:spChg chg="mod">
          <ac:chgData name="Karthick Selvam" userId="5296eefeafe5a67f" providerId="LiveId" clId="{BC9CBF35-446C-4DEB-9A4A-22C63CECC527}" dt="2024-08-05T08:58:02.231" v="268" actId="313"/>
          <ac:spMkLst>
            <pc:docMk/>
            <pc:sldMk cId="1255004746" sldId="260"/>
            <ac:spMk id="3" creationId="{018EE559-0080-D67A-3326-7BFD26B7D102}"/>
          </ac:spMkLst>
        </pc:spChg>
      </pc:sldChg>
      <pc:sldChg chg="modSp new mod">
        <pc:chgData name="Karthick Selvam" userId="5296eefeafe5a67f" providerId="LiveId" clId="{BC9CBF35-446C-4DEB-9A4A-22C63CECC527}" dt="2024-08-05T09:17:54.342" v="540" actId="20577"/>
        <pc:sldMkLst>
          <pc:docMk/>
          <pc:sldMk cId="1706126996" sldId="261"/>
        </pc:sldMkLst>
        <pc:spChg chg="mod">
          <ac:chgData name="Karthick Selvam" userId="5296eefeafe5a67f" providerId="LiveId" clId="{BC9CBF35-446C-4DEB-9A4A-22C63CECC527}" dt="2024-08-05T08:59:40.913" v="282" actId="20577"/>
          <ac:spMkLst>
            <pc:docMk/>
            <pc:sldMk cId="1706126996" sldId="261"/>
            <ac:spMk id="2" creationId="{9D5551A9-5A98-3940-7557-82E640973613}"/>
          </ac:spMkLst>
        </pc:spChg>
        <pc:spChg chg="mod">
          <ac:chgData name="Karthick Selvam" userId="5296eefeafe5a67f" providerId="LiveId" clId="{BC9CBF35-446C-4DEB-9A4A-22C63CECC527}" dt="2024-08-05T09:17:54.342" v="540" actId="20577"/>
          <ac:spMkLst>
            <pc:docMk/>
            <pc:sldMk cId="1706126996" sldId="261"/>
            <ac:spMk id="3" creationId="{BF90D599-384C-085E-031E-A4C1E057B570}"/>
          </ac:spMkLst>
        </pc:spChg>
      </pc:sldChg>
      <pc:sldChg chg="modSp new mod">
        <pc:chgData name="Karthick Selvam" userId="5296eefeafe5a67f" providerId="LiveId" clId="{BC9CBF35-446C-4DEB-9A4A-22C63CECC527}" dt="2024-08-05T09:05:42.547" v="469" actId="20577"/>
        <pc:sldMkLst>
          <pc:docMk/>
          <pc:sldMk cId="2556057709" sldId="262"/>
        </pc:sldMkLst>
        <pc:spChg chg="mod">
          <ac:chgData name="Karthick Selvam" userId="5296eefeafe5a67f" providerId="LiveId" clId="{BC9CBF35-446C-4DEB-9A4A-22C63CECC527}" dt="2024-08-05T09:01:35.898" v="338" actId="20577"/>
          <ac:spMkLst>
            <pc:docMk/>
            <pc:sldMk cId="2556057709" sldId="262"/>
            <ac:spMk id="2" creationId="{8C4D8896-1E70-5147-3953-6906FAEC81DC}"/>
          </ac:spMkLst>
        </pc:spChg>
        <pc:spChg chg="mod">
          <ac:chgData name="Karthick Selvam" userId="5296eefeafe5a67f" providerId="LiveId" clId="{BC9CBF35-446C-4DEB-9A4A-22C63CECC527}" dt="2024-08-05T09:05:42.547" v="469" actId="20577"/>
          <ac:spMkLst>
            <pc:docMk/>
            <pc:sldMk cId="2556057709" sldId="262"/>
            <ac:spMk id="3" creationId="{9F495C53-C0DE-B7B0-07C4-8F0BA599A574}"/>
          </ac:spMkLst>
        </pc:spChg>
      </pc:sldChg>
      <pc:sldChg chg="modSp new mod">
        <pc:chgData name="Karthick Selvam" userId="5296eefeafe5a67f" providerId="LiveId" clId="{BC9CBF35-446C-4DEB-9A4A-22C63CECC527}" dt="2024-08-05T09:26:37.001" v="549" actId="20577"/>
        <pc:sldMkLst>
          <pc:docMk/>
          <pc:sldMk cId="4245795693" sldId="263"/>
        </pc:sldMkLst>
        <pc:spChg chg="mod">
          <ac:chgData name="Karthick Selvam" userId="5296eefeafe5a67f" providerId="LiveId" clId="{BC9CBF35-446C-4DEB-9A4A-22C63CECC527}" dt="2024-08-05T09:26:37.001" v="549" actId="20577"/>
          <ac:spMkLst>
            <pc:docMk/>
            <pc:sldMk cId="4245795693" sldId="263"/>
            <ac:spMk id="3" creationId="{60AED3DE-0A4A-0CD2-286C-404CE005CA53}"/>
          </ac:spMkLst>
        </pc:spChg>
      </pc:sldChg>
      <pc:sldChg chg="modSp new mod">
        <pc:chgData name="Karthick Selvam" userId="5296eefeafe5a67f" providerId="LiveId" clId="{BC9CBF35-446C-4DEB-9A4A-22C63CECC527}" dt="2024-08-05T09:26:58.335" v="559" actId="27636"/>
        <pc:sldMkLst>
          <pc:docMk/>
          <pc:sldMk cId="2633497484" sldId="264"/>
        </pc:sldMkLst>
        <pc:spChg chg="mod">
          <ac:chgData name="Karthick Selvam" userId="5296eefeafe5a67f" providerId="LiveId" clId="{BC9CBF35-446C-4DEB-9A4A-22C63CECC527}" dt="2024-08-05T09:26:58.335" v="559" actId="27636"/>
          <ac:spMkLst>
            <pc:docMk/>
            <pc:sldMk cId="2633497484" sldId="264"/>
            <ac:spMk id="3" creationId="{C7131E19-615E-A2EA-1B9D-065608A37B9A}"/>
          </ac:spMkLst>
        </pc:spChg>
      </pc:sldChg>
      <pc:sldChg chg="modSp new mod">
        <pc:chgData name="Karthick Selvam" userId="5296eefeafe5a67f" providerId="LiveId" clId="{BC9CBF35-446C-4DEB-9A4A-22C63CECC527}" dt="2024-08-05T09:27:19.627" v="561"/>
        <pc:sldMkLst>
          <pc:docMk/>
          <pc:sldMk cId="3583493443" sldId="265"/>
        </pc:sldMkLst>
        <pc:spChg chg="mod">
          <ac:chgData name="Karthick Selvam" userId="5296eefeafe5a67f" providerId="LiveId" clId="{BC9CBF35-446C-4DEB-9A4A-22C63CECC527}" dt="2024-08-05T09:27:19.627" v="561"/>
          <ac:spMkLst>
            <pc:docMk/>
            <pc:sldMk cId="3583493443" sldId="265"/>
            <ac:spMk id="3" creationId="{EC304616-CCF3-044E-28B5-89C27F99E02B}"/>
          </ac:spMkLst>
        </pc:spChg>
      </pc:sldChg>
      <pc:sldChg chg="modSp new mod">
        <pc:chgData name="Karthick Selvam" userId="5296eefeafe5a67f" providerId="LiveId" clId="{BC9CBF35-446C-4DEB-9A4A-22C63CECC527}" dt="2024-08-05T09:27:56.175" v="586" actId="27636"/>
        <pc:sldMkLst>
          <pc:docMk/>
          <pc:sldMk cId="802970991" sldId="266"/>
        </pc:sldMkLst>
        <pc:spChg chg="mod">
          <ac:chgData name="Karthick Selvam" userId="5296eefeafe5a67f" providerId="LiveId" clId="{BC9CBF35-446C-4DEB-9A4A-22C63CECC527}" dt="2024-08-05T09:27:56.175" v="586" actId="27636"/>
          <ac:spMkLst>
            <pc:docMk/>
            <pc:sldMk cId="802970991" sldId="266"/>
            <ac:spMk id="3" creationId="{258F3099-F147-0826-AA97-9CF5960C7A7C}"/>
          </ac:spMkLst>
        </pc:spChg>
      </pc:sldChg>
      <pc:sldChg chg="modSp new mod">
        <pc:chgData name="Karthick Selvam" userId="5296eefeafe5a67f" providerId="LiveId" clId="{BC9CBF35-446C-4DEB-9A4A-22C63CECC527}" dt="2024-08-05T09:28:00.031" v="589" actId="27636"/>
        <pc:sldMkLst>
          <pc:docMk/>
          <pc:sldMk cId="3926945648" sldId="267"/>
        </pc:sldMkLst>
        <pc:spChg chg="mod">
          <ac:chgData name="Karthick Selvam" userId="5296eefeafe5a67f" providerId="LiveId" clId="{BC9CBF35-446C-4DEB-9A4A-22C63CECC527}" dt="2024-08-05T09:28:00.031" v="589" actId="27636"/>
          <ac:spMkLst>
            <pc:docMk/>
            <pc:sldMk cId="3926945648" sldId="267"/>
            <ac:spMk id="3" creationId="{0DF3CA5E-FA82-7567-D3F2-905E05DFFBC2}"/>
          </ac:spMkLst>
        </pc:spChg>
      </pc:sldChg>
      <pc:sldChg chg="modSp new mod">
        <pc:chgData name="Karthick Selvam" userId="5296eefeafe5a67f" providerId="LiveId" clId="{BC9CBF35-446C-4DEB-9A4A-22C63CECC527}" dt="2024-08-05T09:28:22.594" v="591"/>
        <pc:sldMkLst>
          <pc:docMk/>
          <pc:sldMk cId="3352589385" sldId="268"/>
        </pc:sldMkLst>
        <pc:spChg chg="mod">
          <ac:chgData name="Karthick Selvam" userId="5296eefeafe5a67f" providerId="LiveId" clId="{BC9CBF35-446C-4DEB-9A4A-22C63CECC527}" dt="2024-08-05T09:28:22.594" v="591"/>
          <ac:spMkLst>
            <pc:docMk/>
            <pc:sldMk cId="3352589385" sldId="268"/>
            <ac:spMk id="3" creationId="{66C1F360-A3F1-CDBE-645A-042D4EECEABE}"/>
          </ac:spMkLst>
        </pc:spChg>
      </pc:sldChg>
      <pc:sldChg chg="modSp new mod">
        <pc:chgData name="Karthick Selvam" userId="5296eefeafe5a67f" providerId="LiveId" clId="{BC9CBF35-446C-4DEB-9A4A-22C63CECC527}" dt="2024-08-05T09:28:38.806" v="593"/>
        <pc:sldMkLst>
          <pc:docMk/>
          <pc:sldMk cId="835951054" sldId="269"/>
        </pc:sldMkLst>
        <pc:spChg chg="mod">
          <ac:chgData name="Karthick Selvam" userId="5296eefeafe5a67f" providerId="LiveId" clId="{BC9CBF35-446C-4DEB-9A4A-22C63CECC527}" dt="2024-08-05T09:28:38.806" v="593"/>
          <ac:spMkLst>
            <pc:docMk/>
            <pc:sldMk cId="835951054" sldId="269"/>
            <ac:spMk id="3" creationId="{F1693346-9979-E6CB-0999-B9F805E5998A}"/>
          </ac:spMkLst>
        </pc:spChg>
      </pc:sldChg>
      <pc:sldChg chg="modSp new mod">
        <pc:chgData name="Karthick Selvam" userId="5296eefeafe5a67f" providerId="LiveId" clId="{BC9CBF35-446C-4DEB-9A4A-22C63CECC527}" dt="2024-08-05T09:41:25.883" v="959" actId="20577"/>
        <pc:sldMkLst>
          <pc:docMk/>
          <pc:sldMk cId="135068494" sldId="270"/>
        </pc:sldMkLst>
        <pc:spChg chg="mod">
          <ac:chgData name="Karthick Selvam" userId="5296eefeafe5a67f" providerId="LiveId" clId="{BC9CBF35-446C-4DEB-9A4A-22C63CECC527}" dt="2024-08-05T09:39:23.633" v="955" actId="20577"/>
          <ac:spMkLst>
            <pc:docMk/>
            <pc:sldMk cId="135068494" sldId="270"/>
            <ac:spMk id="2" creationId="{AD04A48F-94D7-8395-739A-DE0651C9F82A}"/>
          </ac:spMkLst>
        </pc:spChg>
        <pc:spChg chg="mod">
          <ac:chgData name="Karthick Selvam" userId="5296eefeafe5a67f" providerId="LiveId" clId="{BC9CBF35-446C-4DEB-9A4A-22C63CECC527}" dt="2024-08-05T09:41:25.883" v="959" actId="20577"/>
          <ac:spMkLst>
            <pc:docMk/>
            <pc:sldMk cId="135068494" sldId="270"/>
            <ac:spMk id="3" creationId="{F14B4007-B9C3-C11E-2839-0DEBE092C276}"/>
          </ac:spMkLst>
        </pc:spChg>
      </pc:sldChg>
      <pc:sldChg chg="modSp new mod">
        <pc:chgData name="Karthick Selvam" userId="5296eefeafe5a67f" providerId="LiveId" clId="{BC9CBF35-446C-4DEB-9A4A-22C63CECC527}" dt="2024-08-05T09:50:38.241" v="1036" actId="313"/>
        <pc:sldMkLst>
          <pc:docMk/>
          <pc:sldMk cId="2633721668" sldId="271"/>
        </pc:sldMkLst>
        <pc:spChg chg="mod">
          <ac:chgData name="Karthick Selvam" userId="5296eefeafe5a67f" providerId="LiveId" clId="{BC9CBF35-446C-4DEB-9A4A-22C63CECC527}" dt="2024-08-05T09:50:38.241" v="1036" actId="313"/>
          <ac:spMkLst>
            <pc:docMk/>
            <pc:sldMk cId="2633721668" sldId="271"/>
            <ac:spMk id="3" creationId="{30F0B24D-A9A4-7A01-9314-5711CB493F4F}"/>
          </ac:spMkLst>
        </pc:spChg>
      </pc:sldChg>
      <pc:sldChg chg="modSp new mod">
        <pc:chgData name="Karthick Selvam" userId="5296eefeafe5a67f" providerId="LiveId" clId="{BC9CBF35-446C-4DEB-9A4A-22C63CECC527}" dt="2024-08-05T10:09:36.853" v="1352" actId="313"/>
        <pc:sldMkLst>
          <pc:docMk/>
          <pc:sldMk cId="1870343129" sldId="272"/>
        </pc:sldMkLst>
        <pc:spChg chg="mod">
          <ac:chgData name="Karthick Selvam" userId="5296eefeafe5a67f" providerId="LiveId" clId="{BC9CBF35-446C-4DEB-9A4A-22C63CECC527}" dt="2024-08-05T10:07:05.703" v="1062" actId="20577"/>
          <ac:spMkLst>
            <pc:docMk/>
            <pc:sldMk cId="1870343129" sldId="272"/>
            <ac:spMk id="2" creationId="{F55FBD79-4E57-677D-3969-2DC50C7D5DAD}"/>
          </ac:spMkLst>
        </pc:spChg>
        <pc:spChg chg="mod">
          <ac:chgData name="Karthick Selvam" userId="5296eefeafe5a67f" providerId="LiveId" clId="{BC9CBF35-446C-4DEB-9A4A-22C63CECC527}" dt="2024-08-05T10:09:36.853" v="1352" actId="313"/>
          <ac:spMkLst>
            <pc:docMk/>
            <pc:sldMk cId="1870343129" sldId="272"/>
            <ac:spMk id="3" creationId="{A2A175ED-D2E8-A792-25C6-1CE57621FE83}"/>
          </ac:spMkLst>
        </pc:spChg>
      </pc:sldChg>
      <pc:sldChg chg="modSp new mod">
        <pc:chgData name="Karthick Selvam" userId="5296eefeafe5a67f" providerId="LiveId" clId="{BC9CBF35-446C-4DEB-9A4A-22C63CECC527}" dt="2024-08-05T11:13:03.790" v="1400" actId="20577"/>
        <pc:sldMkLst>
          <pc:docMk/>
          <pc:sldMk cId="132240496" sldId="273"/>
        </pc:sldMkLst>
        <pc:spChg chg="mod">
          <ac:chgData name="Karthick Selvam" userId="5296eefeafe5a67f" providerId="LiveId" clId="{BC9CBF35-446C-4DEB-9A4A-22C63CECC527}" dt="2024-08-05T10:58:11.097" v="1364" actId="20577"/>
          <ac:spMkLst>
            <pc:docMk/>
            <pc:sldMk cId="132240496" sldId="273"/>
            <ac:spMk id="2" creationId="{F6A4D6D2-D574-455D-2D77-6FFE52EEC7F3}"/>
          </ac:spMkLst>
        </pc:spChg>
        <pc:spChg chg="mod">
          <ac:chgData name="Karthick Selvam" userId="5296eefeafe5a67f" providerId="LiveId" clId="{BC9CBF35-446C-4DEB-9A4A-22C63CECC527}" dt="2024-08-05T11:13:03.790" v="1400" actId="20577"/>
          <ac:spMkLst>
            <pc:docMk/>
            <pc:sldMk cId="132240496" sldId="273"/>
            <ac:spMk id="3" creationId="{D2885F3C-EBFC-0D32-5416-C1476C54854A}"/>
          </ac:spMkLst>
        </pc:spChg>
      </pc:sldChg>
      <pc:sldChg chg="addSp delSp modSp new mod">
        <pc:chgData name="Karthick Selvam" userId="5296eefeafe5a67f" providerId="LiveId" clId="{BC9CBF35-446C-4DEB-9A4A-22C63CECC527}" dt="2024-08-05T11:23:03.461" v="1564" actId="13926"/>
        <pc:sldMkLst>
          <pc:docMk/>
          <pc:sldMk cId="2897758242" sldId="274"/>
        </pc:sldMkLst>
        <pc:spChg chg="mod">
          <ac:chgData name="Karthick Selvam" userId="5296eefeafe5a67f" providerId="LiveId" clId="{BC9CBF35-446C-4DEB-9A4A-22C63CECC527}" dt="2024-08-05T11:13:11.843" v="1415" actId="20577"/>
          <ac:spMkLst>
            <pc:docMk/>
            <pc:sldMk cId="2897758242" sldId="274"/>
            <ac:spMk id="2" creationId="{8668FA97-9CF6-1A28-50E7-DA08BEA1F674}"/>
          </ac:spMkLst>
        </pc:spChg>
        <pc:spChg chg="add del mod">
          <ac:chgData name="Karthick Selvam" userId="5296eefeafe5a67f" providerId="LiveId" clId="{BC9CBF35-446C-4DEB-9A4A-22C63CECC527}" dt="2024-08-05T11:23:03.461" v="1564" actId="13926"/>
          <ac:spMkLst>
            <pc:docMk/>
            <pc:sldMk cId="2897758242" sldId="274"/>
            <ac:spMk id="3" creationId="{CD2C5DC9-63DF-CDF3-E9BF-A408B9FE3990}"/>
          </ac:spMkLst>
        </pc:spChg>
        <pc:graphicFrameChg chg="add mod">
          <ac:chgData name="Karthick Selvam" userId="5296eefeafe5a67f" providerId="LiveId" clId="{BC9CBF35-446C-4DEB-9A4A-22C63CECC527}" dt="2024-08-05T11:20:44.450" v="1417"/>
          <ac:graphicFrameMkLst>
            <pc:docMk/>
            <pc:sldMk cId="2897758242" sldId="274"/>
            <ac:graphicFrameMk id="4" creationId="{79EF2C0A-AE39-F681-C14C-20424099B09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F948-ED90-F806-EF2D-8833F318A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8351D-1148-D362-64FA-4928305EE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3B4A3-1822-7A7D-9E96-D628B2D1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54F-9926-4557-ADBA-472057489DE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E5A8-5130-1BF9-7D3C-FBFCD51D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D359-4FEC-8675-1B8D-B2960A92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F87B-2FEE-4A47-8465-EDAEB9DB3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1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5AB7-A05D-3AB2-5C8B-881DC380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F4DE7-7764-9C3E-21C6-5F1E0A76F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2F52-BCE0-7B12-163F-E4F64DE0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54F-9926-4557-ADBA-472057489DE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476D-C0A0-3E1B-00B7-0B3CE9AF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99E61-0A39-EF24-97A0-0ADC1422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F87B-2FEE-4A47-8465-EDAEB9DB3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20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5B432-5FFD-B309-67FB-607B0188C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FB996-6A57-079F-3274-AE417A564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41DD-40C1-E20B-4FB1-77A60C5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54F-9926-4557-ADBA-472057489DE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70E6-9571-4E2A-BFBB-3F1E7243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9FF7-E738-7419-8BEE-F52945D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F87B-2FEE-4A47-8465-EDAEB9DB3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96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C768-ECFA-54F0-DAEA-0AE821C03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03AC-E6E0-17C4-66F6-A96D466C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7EEDC-84D4-542C-8C99-A6791FCC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54F-9926-4557-ADBA-472057489DE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ACEAF-8863-50A8-E8B6-E84652C8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266D6-0FC9-E938-5CE4-662F9422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F87B-2FEE-4A47-8465-EDAEB9DB3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311C-13CE-0BA6-0063-1672213F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6CF9F-9912-BF22-6280-662034134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7A19-D1F1-4E32-1C69-69A83EAF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54F-9926-4557-ADBA-472057489DE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2E74-46CE-55E6-6A8C-B060F6E5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B2E1-24C0-52B0-15E6-C3DAF84A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F87B-2FEE-4A47-8465-EDAEB9DB3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66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EC89-2C2B-DF46-0C01-A443B16D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3A3A3-7FAE-118E-7113-9EEF3DDBF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F197B-0907-453F-D0A4-1B9773EE3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5B39A-5DD8-D5F0-36D1-32B00812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54F-9926-4557-ADBA-472057489DE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E4E18-25B9-3121-F6D6-97B877EC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9EB68-1E2C-39D7-8E38-EFFF4C84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F87B-2FEE-4A47-8465-EDAEB9DB3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73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374B-6338-5723-9B04-078684B6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92939-E22A-ABE1-E6E3-A6B3883B1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D57EB-5480-ED91-7D24-246BF10F2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37A4D-6BD4-467A-423F-2FC47C290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62BE3-91FF-3F66-BAC8-A0FD02BDA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80FB5-68AF-2DDC-1B39-1382CA0C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54F-9926-4557-ADBA-472057489DE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7212F-1E3A-8F90-A34E-68A6229C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7E667-B75A-596F-1297-D113D252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F87B-2FEE-4A47-8465-EDAEB9DB3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8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F5B6-D56E-369F-5F63-7B148733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0C94F-2C1C-BF0D-4984-273A30F4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54F-9926-4557-ADBA-472057489DE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C9E0C-4404-65DC-77D2-91656F61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97E15-6ACF-0C24-267A-23A05877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F87B-2FEE-4A47-8465-EDAEB9DB3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E780E-D0F6-7656-0231-E6118E4A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54F-9926-4557-ADBA-472057489DE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5A87E-B5BB-4CBC-56CA-7AD15FA9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CF18A-13D9-FB52-EBC1-A79BEC43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F87B-2FEE-4A47-8465-EDAEB9DB3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561E-6D94-61B6-C629-7015A7C8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55E1-101F-98D3-3C0F-5789946CE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7813C-F667-3C57-145B-67DB3D17F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E4EBC-BDA1-96C6-4C6A-DCBFC23E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54F-9926-4557-ADBA-472057489DE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90793-0D0E-8F13-C09E-BE46AC95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A9D7B-DF0C-571D-0F0C-947DC376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F87B-2FEE-4A47-8465-EDAEB9DB3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7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FFE9-9BE2-DE44-B804-E3E65B81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D6192-FD37-BEA2-3E3C-CF5604EC3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D3BE2-CC80-D3BF-F53D-6812B7329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A0E6B-49E7-BD32-9F90-9E9A0EDF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254F-9926-4557-ADBA-472057489DE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F997C-5E20-328A-48FC-49994CF9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8433D-7040-A8A9-A54B-358C639F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EF87B-2FEE-4A47-8465-EDAEB9DB3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3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A8397-BB6D-0390-16D1-CB8EF8E8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35AD8-08E4-F576-0EF8-34C4DE1F4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803B-0174-952A-7A40-CB1F3250A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F254F-9926-4557-ADBA-472057489DE5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D926B-CAB9-5BCB-1FB9-CEF27BDE6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D0AD-6276-2503-B770-C527E5B1D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EF87B-2FEE-4A47-8465-EDAEB9DB3E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BF40-A5F0-8CD6-31D7-717E95284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B138B-5A68-22A5-9E06-3CF51E695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1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A48F-94D7-8395-739A-DE0651C9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B4007-B9C3-C11E-2839-0DEBE092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Software Requirement Specification</a:t>
            </a:r>
          </a:p>
          <a:p>
            <a:r>
              <a:rPr lang="en-GB" dirty="0"/>
              <a:t>Business Requirement Document</a:t>
            </a:r>
          </a:p>
          <a:p>
            <a:r>
              <a:rPr lang="en-GB" dirty="0"/>
              <a:t>Test Plan</a:t>
            </a:r>
          </a:p>
          <a:p>
            <a:r>
              <a:rPr lang="en-GB" dirty="0"/>
              <a:t>Test Case Document</a:t>
            </a:r>
          </a:p>
          <a:p>
            <a:r>
              <a:rPr lang="en-GB" dirty="0"/>
              <a:t>Test Scenario Document</a:t>
            </a:r>
          </a:p>
          <a:p>
            <a:r>
              <a:rPr lang="en-GB" dirty="0"/>
              <a:t>Traceability Document</a:t>
            </a:r>
          </a:p>
          <a:p>
            <a:r>
              <a:rPr lang="en-GB" dirty="0"/>
              <a:t>Test Data Document</a:t>
            </a:r>
          </a:p>
          <a:p>
            <a:r>
              <a:rPr lang="en-GB" dirty="0"/>
              <a:t>Defect Report</a:t>
            </a:r>
          </a:p>
          <a:p>
            <a:r>
              <a:rPr lang="en-GB" dirty="0"/>
              <a:t>Test Summary Report</a:t>
            </a:r>
          </a:p>
          <a:p>
            <a:r>
              <a:rPr lang="en-GB" dirty="0"/>
              <a:t>User Acceptance Testing</a:t>
            </a:r>
          </a:p>
          <a:p>
            <a:r>
              <a:rPr lang="en-GB" dirty="0"/>
              <a:t>Risk Assessment Document</a:t>
            </a:r>
          </a:p>
          <a:p>
            <a:r>
              <a:rPr lang="en-GB" dirty="0"/>
              <a:t>Automation Test Script</a:t>
            </a:r>
          </a:p>
          <a:p>
            <a:r>
              <a:rPr lang="en-GB" dirty="0"/>
              <a:t>Configuration Management Plan</a:t>
            </a:r>
          </a:p>
          <a:p>
            <a:r>
              <a:rPr lang="en-GB" dirty="0"/>
              <a:t>Performance Test Plan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6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C7E3-DDE5-ABE4-E18E-8E04FC2C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4616-CCF3-044E-28B5-89C27F99E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*Definition*:</a:t>
            </a:r>
          </a:p>
          <a:p>
            <a:r>
              <a:rPr lang="en-GB" dirty="0"/>
              <a:t>- Dynamic testing involves executing the software to validate its behavior against expected outcomes. It checks the functional and non-functional aspects of the application by running it and observing its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49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8FC6-D845-CA7F-96AF-4BE0842A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3099-F147-0826-AA97-9CF5960C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*Methods*:</a:t>
            </a:r>
          </a:p>
          <a:p>
            <a:r>
              <a:rPr lang="en-GB" dirty="0"/>
              <a:t>1. *Unit Testing*:</a:t>
            </a:r>
          </a:p>
          <a:p>
            <a:r>
              <a:rPr lang="en-GB" dirty="0"/>
              <a:t>   - Tests individual components or units of the software for correctness.</a:t>
            </a:r>
          </a:p>
          <a:p>
            <a:r>
              <a:rPr lang="en-GB" dirty="0"/>
              <a:t>   - Typically performed by developers.</a:t>
            </a:r>
          </a:p>
          <a:p>
            <a:r>
              <a:rPr lang="en-GB" dirty="0"/>
              <a:t>2. *Integration Testing*:</a:t>
            </a:r>
          </a:p>
          <a:p>
            <a:r>
              <a:rPr lang="en-GB" dirty="0"/>
              <a:t>   - Tests the interaction between integrated components or modules to ensure they work together correctly.</a:t>
            </a:r>
          </a:p>
          <a:p>
            <a:r>
              <a:rPr lang="en-GB" dirty="0"/>
              <a:t>3. *System Testing*:</a:t>
            </a:r>
          </a:p>
          <a:p>
            <a:r>
              <a:rPr lang="en-GB" dirty="0"/>
              <a:t>   - Tests the complete and integrated software system to verify it meets specified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80297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FBA6-5435-84F6-AD7B-AF42D7B4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3CA5E-FA82-7567-D3F2-905E05DF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4. *Acceptance Testing*:</a:t>
            </a:r>
          </a:p>
          <a:p>
            <a:r>
              <a:rPr lang="en-GB" dirty="0"/>
              <a:t>   - Validates the software against user requirements and business processes.</a:t>
            </a:r>
          </a:p>
          <a:p>
            <a:r>
              <a:rPr lang="en-GB" dirty="0"/>
              <a:t>   - Includes user acceptance testing (UAT) where end-users test the software to ensure it meets their needs.</a:t>
            </a:r>
          </a:p>
          <a:p>
            <a:r>
              <a:rPr lang="en-GB" dirty="0"/>
              <a:t>5. *Performance Testing*:</a:t>
            </a:r>
          </a:p>
          <a:p>
            <a:r>
              <a:rPr lang="en-GB" dirty="0"/>
              <a:t>   - Evaluates the software's performance under specific conditions, such as load testing, stress testing, and scalability testing.</a:t>
            </a:r>
          </a:p>
          <a:p>
            <a:r>
              <a:rPr lang="en-GB" dirty="0"/>
              <a:t>6. *Security Testing*:</a:t>
            </a:r>
          </a:p>
          <a:p>
            <a:r>
              <a:rPr lang="en-GB" dirty="0"/>
              <a:t>   - Identifies vulnerabilities and ensures the software is secure against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94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E35D-E94D-3EF9-0F67-405E375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F360-A3F1-CDBE-645A-042D4EEC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### Summary</a:t>
            </a:r>
          </a:p>
          <a:p>
            <a:endParaRPr lang="en-GB" dirty="0"/>
          </a:p>
          <a:p>
            <a:r>
              <a:rPr lang="en-GB" dirty="0"/>
              <a:t>- *Static Testing*:</a:t>
            </a:r>
          </a:p>
          <a:p>
            <a:r>
              <a:rPr lang="en-GB" dirty="0"/>
              <a:t>  - Involves: Reviews, inspections, walkthroughs, static analysis.</a:t>
            </a:r>
          </a:p>
          <a:p>
            <a:r>
              <a:rPr lang="en-GB" dirty="0"/>
              <a:t>  - Performed without executing code.</a:t>
            </a:r>
          </a:p>
          <a:p>
            <a:r>
              <a:rPr lang="en-GB" dirty="0"/>
              <a:t>  - Focuses on: Documentation, code quality, compliance with standards.</a:t>
            </a:r>
          </a:p>
          <a:p>
            <a:r>
              <a:rPr lang="en-GB" dirty="0"/>
              <a:t>  - Detects defects early, reduces cost, but doesn't catch runtime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589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DD34-FE85-BFE4-2AAE-8239B10F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3346-9979-E6CB-0999-B9F805E59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*Dynamic Testing*:</a:t>
            </a:r>
          </a:p>
          <a:p>
            <a:r>
              <a:rPr lang="en-GB" dirty="0"/>
              <a:t>  - Involves: Unit testing, integration testing, system testing, acceptance testing, performance testing, security testing.</a:t>
            </a:r>
          </a:p>
          <a:p>
            <a:r>
              <a:rPr lang="en-GB" dirty="0"/>
              <a:t>  - Requires code execution.</a:t>
            </a:r>
          </a:p>
          <a:p>
            <a:r>
              <a:rPr lang="en-GB" dirty="0"/>
              <a:t>  - Focuses on: Functional and non-functional behavior, performance, security.</a:t>
            </a:r>
          </a:p>
          <a:p>
            <a:r>
              <a:rPr lang="en-GB" dirty="0"/>
              <a:t>  - Validates actual behavior and user experience, but can be more resource-intensive.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95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B35A-9333-D444-70AB-83ED015E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B24D-A9A4-7A01-9314-5711CB49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classification in software testing is </a:t>
            </a:r>
          </a:p>
          <a:p>
            <a:r>
              <a:rPr lang="en-GB" dirty="0"/>
              <a:t>Verification </a:t>
            </a:r>
          </a:p>
          <a:p>
            <a:r>
              <a:rPr lang="en-GB" dirty="0"/>
              <a:t>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721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BD79-4E57-677D-3969-2DC50C7D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of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75ED-D2E8-A792-25C6-1CE57621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Detecting Defects</a:t>
            </a:r>
          </a:p>
          <a:p>
            <a:r>
              <a:rPr lang="en-GB" dirty="0"/>
              <a:t>Ensuring Quality</a:t>
            </a:r>
          </a:p>
          <a:p>
            <a:r>
              <a:rPr lang="en-GB" dirty="0"/>
              <a:t>Verification and Validation</a:t>
            </a:r>
          </a:p>
          <a:p>
            <a:r>
              <a:rPr lang="en-GB" dirty="0"/>
              <a:t>Preventing Defects</a:t>
            </a:r>
          </a:p>
          <a:p>
            <a:r>
              <a:rPr lang="en-GB" dirty="0"/>
              <a:t>Ensuring Compliance</a:t>
            </a:r>
          </a:p>
          <a:p>
            <a:r>
              <a:rPr lang="en-GB" dirty="0"/>
              <a:t>Improving Performance</a:t>
            </a:r>
          </a:p>
          <a:p>
            <a:r>
              <a:rPr lang="en-GB" dirty="0"/>
              <a:t>Ensuing Security</a:t>
            </a:r>
          </a:p>
          <a:p>
            <a:r>
              <a:rPr lang="en-GB" dirty="0"/>
              <a:t>Ensuring Useability</a:t>
            </a:r>
          </a:p>
          <a:p>
            <a:r>
              <a:rPr lang="en-GB" dirty="0"/>
              <a:t>Ensuring Reliability</a:t>
            </a:r>
          </a:p>
          <a:p>
            <a:r>
              <a:rPr lang="en-GB" dirty="0"/>
              <a:t>Providing Documentation</a:t>
            </a:r>
          </a:p>
          <a:p>
            <a:r>
              <a:rPr lang="en-GB" dirty="0"/>
              <a:t>Reducing Risks</a:t>
            </a:r>
          </a:p>
          <a:p>
            <a:r>
              <a:rPr lang="en-GB" dirty="0"/>
              <a:t>Support Decision Making</a:t>
            </a:r>
          </a:p>
          <a:p>
            <a:r>
              <a:rPr lang="en-GB" dirty="0"/>
              <a:t>Enhancing Development Process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34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D6D2-D574-455D-2D77-6FFE52EE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Levels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5F3C-EBFC-0D32-5416-C1476C548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</a:t>
            </a:r>
          </a:p>
          <a:p>
            <a:r>
              <a:rPr lang="en-GB" dirty="0"/>
              <a:t>Integration</a:t>
            </a:r>
          </a:p>
          <a:p>
            <a:r>
              <a:rPr lang="en-GB" dirty="0"/>
              <a:t>System</a:t>
            </a:r>
          </a:p>
          <a:p>
            <a:r>
              <a:rPr lang="en-GB" dirty="0"/>
              <a:t>Acceptance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4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FA97-9CF6-1A28-50E7-DA08BEA1F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5DC9-63DF-CDF3-E9BF-A408B9FE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ighlight>
                  <a:srgbClr val="FFFF00"/>
                </a:highlight>
              </a:rPr>
              <a:t>Functional Testing</a:t>
            </a:r>
          </a:p>
          <a:p>
            <a:r>
              <a:rPr lang="en-GB" dirty="0">
                <a:highlight>
                  <a:srgbClr val="FFFF00"/>
                </a:highlight>
              </a:rPr>
              <a:t>Performance Testing</a:t>
            </a:r>
          </a:p>
          <a:p>
            <a:r>
              <a:rPr lang="en-GB" dirty="0">
                <a:highlight>
                  <a:srgbClr val="FFFF00"/>
                </a:highlight>
              </a:rPr>
              <a:t>Blackbox Testing</a:t>
            </a:r>
          </a:p>
          <a:p>
            <a:r>
              <a:rPr lang="en-GB" dirty="0">
                <a:highlight>
                  <a:srgbClr val="FFFF00"/>
                </a:highlight>
              </a:rPr>
              <a:t>White Box Testing</a:t>
            </a:r>
          </a:p>
          <a:p>
            <a:r>
              <a:rPr lang="en-GB" dirty="0">
                <a:highlight>
                  <a:srgbClr val="00FF00"/>
                </a:highlight>
              </a:rPr>
              <a:t>Non Functional Testing</a:t>
            </a:r>
          </a:p>
          <a:p>
            <a:r>
              <a:rPr lang="en-GB" dirty="0">
                <a:highlight>
                  <a:srgbClr val="00FF00"/>
                </a:highlight>
              </a:rPr>
              <a:t>Dynamic Testing</a:t>
            </a:r>
          </a:p>
          <a:p>
            <a:r>
              <a:rPr lang="en-GB" dirty="0">
                <a:highlight>
                  <a:srgbClr val="00FF00"/>
                </a:highlight>
              </a:rPr>
              <a:t>Static Testing</a:t>
            </a:r>
          </a:p>
          <a:p>
            <a:r>
              <a:rPr lang="en-GB" dirty="0">
                <a:highlight>
                  <a:srgbClr val="00FF00"/>
                </a:highlight>
              </a:rPr>
              <a:t>Retesting(confirmation Testing)</a:t>
            </a:r>
          </a:p>
          <a:p>
            <a:r>
              <a:rPr lang="en-GB" dirty="0">
                <a:highlight>
                  <a:srgbClr val="00FF00"/>
                </a:highlight>
              </a:rPr>
              <a:t>Regression Testing</a:t>
            </a:r>
          </a:p>
          <a:p>
            <a:r>
              <a:rPr lang="en-GB" dirty="0">
                <a:highlight>
                  <a:srgbClr val="00FF00"/>
                </a:highlight>
              </a:rPr>
              <a:t>Smoke Testing</a:t>
            </a:r>
            <a:endParaRPr lang="en-IN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9775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64FC-B3EC-2F25-632F-92EAAD08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to Discuss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20E8-90F7-5185-C5F4-45A2AFD9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QA concepts &amp; Principles</a:t>
            </a:r>
          </a:p>
          <a:p>
            <a:r>
              <a:rPr lang="en-GB" dirty="0"/>
              <a:t>SDLC / Agile Methodology</a:t>
            </a:r>
          </a:p>
          <a:p>
            <a:r>
              <a:rPr lang="en-GB" dirty="0"/>
              <a:t>Test Plan/Execution/Traceability Metrics/Multi Testing Strategy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23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1212-C1B7-9918-C01E-97E333A2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DFCB-95EA-8B4A-25CF-9E1DD172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49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B4F7-CCA2-1965-C062-2A8CD249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Various Models in SDLC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9083-AA60-D596-A8AF-51CA057A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Sequential Model</a:t>
            </a:r>
          </a:p>
          <a:p>
            <a:r>
              <a:rPr lang="en-GB" dirty="0"/>
              <a:t>Waterfall model</a:t>
            </a:r>
          </a:p>
          <a:p>
            <a:r>
              <a:rPr lang="en-GB" dirty="0"/>
              <a:t>Agile Model</a:t>
            </a:r>
          </a:p>
          <a:p>
            <a:r>
              <a:rPr lang="en-GB" dirty="0"/>
              <a:t>V Model</a:t>
            </a:r>
          </a:p>
          <a:p>
            <a:r>
              <a:rPr lang="en-GB" dirty="0"/>
              <a:t>DEVOPS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11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31E2-37D4-09D8-9853-48E7A437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Devops Pipeline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E559-0080-D67A-3326-7BFD26B7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GitHub</a:t>
            </a:r>
          </a:p>
          <a:p>
            <a:r>
              <a:rPr lang="en-GB" dirty="0"/>
              <a:t>Jenkins</a:t>
            </a:r>
          </a:p>
          <a:p>
            <a:r>
              <a:rPr lang="en-GB" dirty="0"/>
              <a:t>Docker</a:t>
            </a:r>
          </a:p>
          <a:p>
            <a:r>
              <a:rPr lang="en-GB" dirty="0"/>
              <a:t>Kubernetes</a:t>
            </a:r>
          </a:p>
          <a:p>
            <a:r>
              <a:rPr lang="en-GB" dirty="0"/>
              <a:t>GitHub(Project Code + Docker File + YAML File)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00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51A9-5A98-3940-7557-82E64097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D599-384C-085E-031E-A4C1E057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Classification by means of</a:t>
            </a:r>
          </a:p>
          <a:p>
            <a:pPr lvl="1"/>
            <a:r>
              <a:rPr lang="en-GB" dirty="0"/>
              <a:t>Static Testing</a:t>
            </a:r>
          </a:p>
          <a:p>
            <a:pPr lvl="1"/>
            <a:r>
              <a:rPr lang="en-GB" dirty="0"/>
              <a:t>Dynamic Testing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12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8896-1E70-5147-3953-6906FAEC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Control VS Quality Assurance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5C53-C0DE-B7B0-07C4-8F0BA599A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Quality Control</a:t>
            </a:r>
          </a:p>
          <a:p>
            <a:pPr lvl="1"/>
            <a:r>
              <a:rPr lang="en-GB" dirty="0"/>
              <a:t>Focus on identification of the defects</a:t>
            </a:r>
          </a:p>
          <a:p>
            <a:pPr lvl="1"/>
            <a:r>
              <a:rPr lang="en-GB" dirty="0"/>
              <a:t>Product Based Approach</a:t>
            </a:r>
          </a:p>
          <a:p>
            <a:pPr lvl="1"/>
            <a:r>
              <a:rPr lang="en-GB" dirty="0"/>
              <a:t>Reactive Process</a:t>
            </a:r>
          </a:p>
          <a:p>
            <a:pPr lvl="1"/>
            <a:r>
              <a:rPr lang="en-GB" dirty="0"/>
              <a:t>Its an corrective 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05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5E74-DB22-A01E-A458-2371837D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D3DE-0A4A-0CD2-286C-404CE005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Static testing involves examining the software's code, requirements, and design documents without executing the code. </a:t>
            </a:r>
          </a:p>
          <a:p>
            <a:r>
              <a:rPr lang="en-GB" dirty="0"/>
              <a:t>It is a form of testing that checks the software's documentation and static elements to find errors early in the development process.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79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0B62-2802-7464-D45B-673CB5BE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1E19-615E-A2EA-1B9D-065608A3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1. *Review*:</a:t>
            </a:r>
          </a:p>
          <a:p>
            <a:r>
              <a:rPr lang="en-GB" dirty="0"/>
              <a:t>   - *Code Review*: Peers or experts review the source code to identify errors, violations of coding standards, and other issues.</a:t>
            </a:r>
          </a:p>
          <a:p>
            <a:r>
              <a:rPr lang="en-GB" dirty="0"/>
              <a:t>   - *Design Review*: Evaluation of design documents and architecture to ensure they meet requirements and follow best practices.</a:t>
            </a:r>
          </a:p>
          <a:p>
            <a:r>
              <a:rPr lang="en-GB" dirty="0"/>
              <a:t>   - *Requirements Review*: Assessment of requirement documents to ensure they are complete, consistent, and unambiguous.</a:t>
            </a:r>
          </a:p>
          <a:p>
            <a:r>
              <a:rPr lang="en-GB" dirty="0"/>
              <a:t>2. *Inspection*:</a:t>
            </a:r>
          </a:p>
          <a:p>
            <a:r>
              <a:rPr lang="en-GB" dirty="0"/>
              <a:t>   - A formal, rigorous review process that involves multiple participants to detect defects and issues in documents and code.</a:t>
            </a:r>
          </a:p>
          <a:p>
            <a:r>
              <a:rPr lang="en-GB" dirty="0"/>
              <a:t>3. *Walkthrough*:</a:t>
            </a:r>
          </a:p>
          <a:p>
            <a:r>
              <a:rPr lang="en-GB" dirty="0"/>
              <a:t>   - An informal review where the author of the document or code leads participants through the material to gather feedback and identify issues.</a:t>
            </a:r>
          </a:p>
          <a:p>
            <a:r>
              <a:rPr lang="en-GB" dirty="0"/>
              <a:t>4. *Static Analysis*:</a:t>
            </a:r>
          </a:p>
          <a:p>
            <a:r>
              <a:rPr lang="en-GB" dirty="0"/>
              <a:t>   - Using automated tools to analyze the code for potential errors, security vulnerabilities, code smells, and adherence to coding standards.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49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716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Topics to Discuss</vt:lpstr>
      <vt:lpstr>Roles</vt:lpstr>
      <vt:lpstr>Various Models in SDLC</vt:lpstr>
      <vt:lpstr>Devops Pipeline Example</vt:lpstr>
      <vt:lpstr>Testing</vt:lpstr>
      <vt:lpstr>Quality Control VS Quality Assurance</vt:lpstr>
      <vt:lpstr>PowerPoint Presentation</vt:lpstr>
      <vt:lpstr>PowerPoint Presentation</vt:lpstr>
      <vt:lpstr>Documents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 of Testing</vt:lpstr>
      <vt:lpstr>Test Levels</vt:lpstr>
      <vt:lpstr>Testing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Karthick Selvam</dc:creator>
  <cp:lastModifiedBy>Karthick Selvam</cp:lastModifiedBy>
  <cp:revision>1</cp:revision>
  <dcterms:created xsi:type="dcterms:W3CDTF">2024-08-05T04:21:46Z</dcterms:created>
  <dcterms:modified xsi:type="dcterms:W3CDTF">2024-08-05T12:40:33Z</dcterms:modified>
</cp:coreProperties>
</file>