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5DF0-3353-55AD-6B4D-21527CB6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FE453-0118-C1AC-0C1F-CCF7A2A9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97499-91F3-16A2-AFDB-F3A27C6A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E6E3-0CFA-ED8A-64D5-3B60DA31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D21E-BC03-44C1-E279-9F00F883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02AC-DE6E-6E22-2B73-6F170B7D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91719-3DC2-6724-A460-C827CEC9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874B-1394-AB95-662C-3956865E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1D53-B67A-2B91-5A50-7D1AAB2D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9E6E-3B08-59B5-A2C8-36B378BB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D6164-CC04-15AA-C7F0-2EA405177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C0B4C-B795-BBC6-8C8E-6481618E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6D4F-6048-1331-7954-CAA2B96D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95F4-F9B3-CF64-4066-6CF87235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C8EA-5545-696C-A4C8-ED5576E3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44C0-A6D7-3A57-88E1-493D3EE4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3F1B-DBB9-BCFA-7E77-2D18ABFE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7141-045E-C645-DD3A-AA4112FC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A9B2-913F-2DE2-9DE3-53E799D8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1806-22E8-1BCD-B547-447EA2C1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8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576A-717F-DF51-0E5B-1E530039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B46D2-2DF8-109F-7BD3-467CC0C0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D570-176B-7E1A-80F9-696C74A8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876D-10DD-0D24-7D59-04765359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E2E6-7E42-4770-1303-63EB2F1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8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52BF-3914-F522-68C4-90C955DD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490A-4818-B2BA-A84B-FE4CF69D6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670E-9BDD-4516-E8E5-6F01BFC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528E-6842-F59E-EC76-CACD8624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E109-809E-7858-B551-B4833503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E3C06-4036-E5B8-3AED-248F71CE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7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2B23-CAF1-2EE2-B946-ABEEF17D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44CEB-55E1-FEE1-782A-2014F7FC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EAA1D-7683-F88D-0E47-8888F7AD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AFBF9-B297-F053-A823-47BC45E58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CA77E-32CA-A4E3-21ED-E3A29FF75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D15C3-D5A5-0F3C-FC32-F8010CC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6FE64-751F-B3F2-23B8-0853BCD7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E9EFD-828B-EDED-CFAE-53DED9E7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2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7828-96B9-B2DA-6B5D-2554F6B1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2A6DD-4797-2243-D191-3E69858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3FE7F-8AFE-D501-E241-298F9A19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AD0F5-2E5F-DED8-1A03-14BDBD3B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9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BF0DA-BEB4-73DF-E2A9-E64D8F0F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8614E-A31B-8ECB-38E4-58D9BD47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AFBB4-C6DC-8DF6-A3CF-445392FF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8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EF8D-9F46-8904-0EA4-F997A624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D3A5-B932-F05C-0B56-3686D401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5619-6FEF-678D-FF5F-E02E68440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0BB0-9E3D-787E-2C3B-464CBD35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DF9B8-8C25-B9F1-B52A-4FDAEDF0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73699-B728-721E-79E2-665E3104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2493-1AAD-6AF1-44F5-2FE95617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88675-339A-3064-7E3A-7BF226103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E9C0-4B48-E0BB-4749-D20AF2BD5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3100-8388-3457-924A-DA867ECD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7783-C35C-BC05-1C67-28C21E9E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B178D-1DEF-3B52-A1AA-7B1A1D44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B0474-CF49-AC93-551A-A5066286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6400A-1AFE-D2F6-B038-FB4348CB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65A8-A517-9F09-ED17-62CD17D5E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00E9-D294-4491-8097-BF9090B2EAE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4033-3411-3B4B-E735-EA0FA3ED7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2E7B-EA3E-0E6A-E8DB-DB299D5A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A406-5E6E-478D-A8E8-E6A871EE9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FA74-6C99-008B-E74B-8BDE423E1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5F6A7-B8CB-4015-40A4-61D05299C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6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5670-143F-1319-99CE-AF3C9600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7277-CACF-8625-207E-B56C686A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Descriptive BI – Fully Supported</a:t>
            </a:r>
          </a:p>
          <a:p>
            <a:r>
              <a:rPr lang="en-US" dirty="0">
                <a:highlight>
                  <a:srgbClr val="FFFF00"/>
                </a:highlight>
              </a:rPr>
              <a:t>Diagnostic BI – Partial Support</a:t>
            </a:r>
          </a:p>
          <a:p>
            <a:r>
              <a:rPr lang="en-US" dirty="0"/>
              <a:t>Predictive BI – Not supported</a:t>
            </a:r>
          </a:p>
          <a:p>
            <a:r>
              <a:rPr lang="en-US" dirty="0"/>
              <a:t>Prescriptive BI – Not Supported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83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0F47-D8DE-0AB6-D614-1EB4C760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Superset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BFE94-C195-D6F1-C2F8-5FA57464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27" y="1502067"/>
            <a:ext cx="6761514" cy="4351338"/>
          </a:xfrm>
        </p:spPr>
      </p:pic>
    </p:spTree>
    <p:extLst>
      <p:ext uri="{BB962C8B-B14F-4D97-AF65-F5344CB8AC3E}">
        <p14:creationId xmlns:p14="http://schemas.microsoft.com/office/powerpoint/2010/main" val="96769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5240-03AF-CF39-6877-35F9B962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49BE-D4BA-2B4D-4FA3-6F67DC4A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Interaction – React frontend it send an </a:t>
            </a:r>
            <a:r>
              <a:rPr lang="en-US" dirty="0" err="1"/>
              <a:t>api</a:t>
            </a:r>
            <a:r>
              <a:rPr lang="en-US" dirty="0"/>
              <a:t> request to flask backend</a:t>
            </a:r>
          </a:p>
          <a:p>
            <a:r>
              <a:rPr lang="en-US" dirty="0"/>
              <a:t>Backend Processing – Check Permission RBAC, Fetch Metadata, for queries ,send Sql to the underlying databases</a:t>
            </a:r>
          </a:p>
          <a:p>
            <a:r>
              <a:rPr lang="en-US" dirty="0"/>
              <a:t>Query Execution – Superset connects to the DB, Results are returned in the format of JSON</a:t>
            </a:r>
          </a:p>
          <a:p>
            <a:r>
              <a:rPr lang="en-US" dirty="0"/>
              <a:t>Caching and Async Task(Redis/Celery) – results are cached in Redis for future request, Long-running jobs are handled by celery</a:t>
            </a:r>
          </a:p>
          <a:p>
            <a:r>
              <a:rPr lang="en-US" dirty="0"/>
              <a:t>Response to the User: Data rendered in charts/dashboard</a:t>
            </a:r>
          </a:p>
        </p:txBody>
      </p:sp>
    </p:spTree>
    <p:extLst>
      <p:ext uri="{BB962C8B-B14F-4D97-AF65-F5344CB8AC3E}">
        <p14:creationId xmlns:p14="http://schemas.microsoft.com/office/powerpoint/2010/main" val="18187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BAE6-AF31-99DC-9B0F-8B822D9F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5209-0D49-5796-44FB-1AB243E4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Core – with 8 GB RAM - ubuntu</a:t>
            </a:r>
            <a:endParaRPr lang="en-IN" dirty="0"/>
          </a:p>
          <a:p>
            <a:r>
              <a:rPr lang="en-IN" dirty="0"/>
              <a:t>Cluster – Cloud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0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525-509C-7B60-F18F-A94700E1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CEBF-3EA1-DB4E-A094-812BEA72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system Linux – to install super</a:t>
            </a:r>
          </a:p>
          <a:p>
            <a:r>
              <a:rPr lang="en-US" dirty="0"/>
              <a:t>Docker – through docker you can install superset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1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DDCA-9171-CD35-B52E-371AA488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your MySQL and Postgres data to your Apache superset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C788-148A-3F18-08D4-6B313F4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MySQL database in cloud I will give you access for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80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C1AC-C56A-BB67-4FAE-0031ABE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EFB6-5F76-B5C1-3606-F72178FF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BI refers to the technologies, processes and strategies used to analyze the business data and turn in actionable insights</a:t>
            </a:r>
          </a:p>
          <a:p>
            <a:r>
              <a:rPr lang="en-US" dirty="0">
                <a:highlight>
                  <a:srgbClr val="FFFF00"/>
                </a:highlight>
              </a:rPr>
              <a:t>It helps organizations make data driven decisions by transforming raw data in to meaningful reports, dashboards and visualization.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560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B09A-F35D-DB92-57A5-29DA598C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AD90-B710-2BD0-B1FD-E67AD75C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  <a:p>
            <a:r>
              <a:rPr lang="en-US" dirty="0"/>
              <a:t>UnStructured Data</a:t>
            </a:r>
          </a:p>
          <a:p>
            <a:r>
              <a:rPr lang="en-US" dirty="0"/>
              <a:t>Semi–Structured Data</a:t>
            </a:r>
          </a:p>
          <a:p>
            <a:r>
              <a:rPr lang="en-US" dirty="0"/>
              <a:t>Fastest way to store and retrieve the customer/company data through mobile/Web Application is through the concepts which are working via Databases.</a:t>
            </a:r>
          </a:p>
          <a:p>
            <a:r>
              <a:rPr lang="en-US" dirty="0"/>
              <a:t>Structured Data – Relational Databases</a:t>
            </a:r>
          </a:p>
          <a:p>
            <a:r>
              <a:rPr lang="en-US" dirty="0"/>
              <a:t>Semi-Structured Data – NOSQL Databases</a:t>
            </a:r>
          </a:p>
          <a:p>
            <a:r>
              <a:rPr lang="en-US" dirty="0"/>
              <a:t>Unstructed Data - Splunk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75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5E35-125A-2878-48EF-55E41FBB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FBCB-8C21-2D9E-3057-9E4E1D4B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incoming data that is generated from different data sources – make decisions depends on some condition</a:t>
            </a:r>
          </a:p>
          <a:p>
            <a:r>
              <a:rPr lang="en-US" dirty="0"/>
              <a:t>Batch Processing </a:t>
            </a:r>
          </a:p>
          <a:p>
            <a:r>
              <a:rPr lang="en-US" dirty="0"/>
              <a:t> last 24 = 24 hours – data volume is huge</a:t>
            </a:r>
          </a:p>
          <a:p>
            <a:r>
              <a:rPr lang="en-US" dirty="0"/>
              <a:t>Stream Processing</a:t>
            </a:r>
          </a:p>
          <a:p>
            <a:r>
              <a:rPr lang="en-US" dirty="0"/>
              <a:t>Call – system – list of scammers – before reaching the customer end – system need to react as quick as possible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2869-A0AB-5991-0D86-7B6141A4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7D92-6689-0366-0400-1CD5DF87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  <a:p>
            <a:r>
              <a:rPr lang="en-US" dirty="0"/>
              <a:t>Data Storage and Processing</a:t>
            </a:r>
          </a:p>
          <a:p>
            <a:r>
              <a:rPr lang="en-US" dirty="0"/>
              <a:t>Data Analytics</a:t>
            </a:r>
          </a:p>
          <a:p>
            <a:r>
              <a:rPr lang="en-US" dirty="0"/>
              <a:t>Data visualization and Reporting</a:t>
            </a:r>
          </a:p>
          <a:p>
            <a:r>
              <a:rPr lang="en-US" dirty="0"/>
              <a:t>Decision 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4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7B62-3B66-24EC-E6AA-7ED646E5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Intelligence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E45E-ADC0-1655-37CB-D76485F5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Descriptive BI</a:t>
            </a:r>
          </a:p>
          <a:p>
            <a:pPr lvl="1"/>
            <a:r>
              <a:rPr lang="en-US" dirty="0"/>
              <a:t>What happened? – Historical Data</a:t>
            </a:r>
          </a:p>
          <a:p>
            <a:pPr lvl="1"/>
            <a:r>
              <a:rPr lang="en-US" dirty="0"/>
              <a:t>Example: Excel, Google Analytics</a:t>
            </a:r>
          </a:p>
          <a:p>
            <a:r>
              <a:rPr lang="en-US" dirty="0"/>
              <a:t>Diagnostic BI</a:t>
            </a:r>
          </a:p>
          <a:p>
            <a:pPr lvl="1"/>
            <a:r>
              <a:rPr lang="en-US" dirty="0"/>
              <a:t>Why did it happen – Root Cause Analysis</a:t>
            </a:r>
          </a:p>
          <a:p>
            <a:pPr lvl="1"/>
            <a:r>
              <a:rPr lang="en-US" dirty="0"/>
              <a:t>Example: SQL, Looker</a:t>
            </a:r>
          </a:p>
          <a:p>
            <a:r>
              <a:rPr lang="en-US" dirty="0"/>
              <a:t>Predictive BI</a:t>
            </a:r>
          </a:p>
          <a:p>
            <a:pPr lvl="1"/>
            <a:r>
              <a:rPr lang="en-US" dirty="0"/>
              <a:t>What will happen – Forecasting</a:t>
            </a:r>
          </a:p>
          <a:p>
            <a:pPr lvl="1"/>
            <a:r>
              <a:rPr lang="en-US" dirty="0"/>
              <a:t>Example: Pandas, Scikit learn</a:t>
            </a:r>
          </a:p>
          <a:p>
            <a:r>
              <a:rPr lang="en-US" dirty="0"/>
              <a:t>Preceptive BI</a:t>
            </a:r>
          </a:p>
          <a:p>
            <a:pPr lvl="1"/>
            <a:r>
              <a:rPr lang="en-US" dirty="0"/>
              <a:t>What should we need to do – AI Driven Recommendations</a:t>
            </a:r>
          </a:p>
          <a:p>
            <a:pPr lvl="1"/>
            <a:r>
              <a:rPr lang="en-US" dirty="0"/>
              <a:t>Example: IBM Watson, Azure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12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BF5D-6974-CACD-2E63-8B9501C2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Superset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31F6-F852-CC5D-8AC3-416B7438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Superset is an opensource  and business intelligent tool designed for exploring, analyzing and visualizing large data sets.</a:t>
            </a:r>
          </a:p>
          <a:p>
            <a:r>
              <a:rPr lang="en-US" dirty="0"/>
              <a:t>It allows user to create interactive dashboards, charts and reports without requiring extensive coding knowledge.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69C2-137E-816E-7FFC-C719278A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Superset 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703D-0F2F-6249-C211-0C517E90F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interface</a:t>
            </a:r>
          </a:p>
          <a:p>
            <a:r>
              <a:rPr lang="en-US" dirty="0"/>
              <a:t>Supported for Multiple Data Sources</a:t>
            </a:r>
          </a:p>
          <a:p>
            <a:r>
              <a:rPr lang="en-US" dirty="0"/>
              <a:t>Rich Visualization Options</a:t>
            </a:r>
          </a:p>
          <a:p>
            <a:r>
              <a:rPr lang="en-US" dirty="0"/>
              <a:t>Security and Scalability </a:t>
            </a:r>
          </a:p>
          <a:p>
            <a:r>
              <a:rPr lang="en-US" dirty="0"/>
              <a:t>Cloud Native and Extensible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85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48E5-E242-729A-A704-E584177A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BI Tools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122043-9785-7978-7B4A-45CEA62C6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522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625958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099500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17294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97274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4624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Open-Source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Owned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6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SQL-Centric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Self-Hosted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-Only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with limitation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39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4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486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Business Intelligence</vt:lpstr>
      <vt:lpstr>PowerPoint Presentation</vt:lpstr>
      <vt:lpstr>PowerPoint Presentation</vt:lpstr>
      <vt:lpstr>Key Components </vt:lpstr>
      <vt:lpstr>Types of Business Intelligence</vt:lpstr>
      <vt:lpstr>Apache Superset</vt:lpstr>
      <vt:lpstr>Apache Superset Key Features</vt:lpstr>
      <vt:lpstr>Comparison with Other BI Tools</vt:lpstr>
      <vt:lpstr>Super Set</vt:lpstr>
      <vt:lpstr>Apache Superset Architecture</vt:lpstr>
      <vt:lpstr>PowerPoint Presentation</vt:lpstr>
      <vt:lpstr>LAB</vt:lpstr>
      <vt:lpstr>Windows</vt:lpstr>
      <vt:lpstr>How to connect your MySQL and Postgres data to your Apache superset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Karthick Selvam</dc:creator>
  <cp:lastModifiedBy>Karthick Selvam</cp:lastModifiedBy>
  <cp:revision>3</cp:revision>
  <dcterms:created xsi:type="dcterms:W3CDTF">2025-05-05T04:33:06Z</dcterms:created>
  <dcterms:modified xsi:type="dcterms:W3CDTF">2025-05-06T05:35:55Z</dcterms:modified>
</cp:coreProperties>
</file>