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9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ck Selvam" userId="5296eefeafe5a67f" providerId="LiveId" clId="{A76FCFB3-4E99-4F0F-9DE1-8804F3DB3521}"/>
    <pc:docChg chg="custSel addSld modSld">
      <pc:chgData name="Karthick Selvam" userId="5296eefeafe5a67f" providerId="LiveId" clId="{A76FCFB3-4E99-4F0F-9DE1-8804F3DB3521}" dt="2024-08-14T09:29:46.157" v="481" actId="14100"/>
      <pc:docMkLst>
        <pc:docMk/>
      </pc:docMkLst>
      <pc:sldChg chg="new">
        <pc:chgData name="Karthick Selvam" userId="5296eefeafe5a67f" providerId="LiveId" clId="{A76FCFB3-4E99-4F0F-9DE1-8804F3DB3521}" dt="2024-08-14T04:34:21.246" v="0" actId="680"/>
        <pc:sldMkLst>
          <pc:docMk/>
          <pc:sldMk cId="3938453871" sldId="256"/>
        </pc:sldMkLst>
      </pc:sldChg>
      <pc:sldChg chg="addSp delSp modSp new mod">
        <pc:chgData name="Karthick Selvam" userId="5296eefeafe5a67f" providerId="LiveId" clId="{A76FCFB3-4E99-4F0F-9DE1-8804F3DB3521}" dt="2024-08-14T04:34:47.685" v="11" actId="27636"/>
        <pc:sldMkLst>
          <pc:docMk/>
          <pc:sldMk cId="2728009099" sldId="257"/>
        </pc:sldMkLst>
        <pc:spChg chg="add del mod">
          <ac:chgData name="Karthick Selvam" userId="5296eefeafe5a67f" providerId="LiveId" clId="{A76FCFB3-4E99-4F0F-9DE1-8804F3DB3521}" dt="2024-08-14T04:34:47.685" v="11" actId="27636"/>
          <ac:spMkLst>
            <pc:docMk/>
            <pc:sldMk cId="2728009099" sldId="257"/>
            <ac:spMk id="3" creationId="{1FFEF101-82B6-9E26-5A6D-7E8D22F0AA8C}"/>
          </ac:spMkLst>
        </pc:spChg>
        <pc:spChg chg="add mod">
          <ac:chgData name="Karthick Selvam" userId="5296eefeafe5a67f" providerId="LiveId" clId="{A76FCFB3-4E99-4F0F-9DE1-8804F3DB3521}" dt="2024-08-14T04:34:29.375" v="3"/>
          <ac:spMkLst>
            <pc:docMk/>
            <pc:sldMk cId="2728009099" sldId="257"/>
            <ac:spMk id="4" creationId="{DEED2B1B-4DE1-9E7A-B356-C06C1D6A8110}"/>
          </ac:spMkLst>
        </pc:spChg>
      </pc:sldChg>
      <pc:sldChg chg="modSp new mod">
        <pc:chgData name="Karthick Selvam" userId="5296eefeafe5a67f" providerId="LiveId" clId="{A76FCFB3-4E99-4F0F-9DE1-8804F3DB3521}" dt="2024-08-14T04:35:41.045" v="24" actId="20577"/>
        <pc:sldMkLst>
          <pc:docMk/>
          <pc:sldMk cId="514888968" sldId="258"/>
        </pc:sldMkLst>
        <pc:spChg chg="mod">
          <ac:chgData name="Karthick Selvam" userId="5296eefeafe5a67f" providerId="LiveId" clId="{A76FCFB3-4E99-4F0F-9DE1-8804F3DB3521}" dt="2024-08-14T04:35:41.045" v="24" actId="20577"/>
          <ac:spMkLst>
            <pc:docMk/>
            <pc:sldMk cId="514888968" sldId="258"/>
            <ac:spMk id="3" creationId="{F62CBAC6-D1A0-ED67-CA87-EA0777025E7A}"/>
          </ac:spMkLst>
        </pc:spChg>
      </pc:sldChg>
      <pc:sldChg chg="modSp new mod">
        <pc:chgData name="Karthick Selvam" userId="5296eefeafe5a67f" providerId="LiveId" clId="{A76FCFB3-4E99-4F0F-9DE1-8804F3DB3521}" dt="2024-08-14T04:48:09.634" v="32"/>
        <pc:sldMkLst>
          <pc:docMk/>
          <pc:sldMk cId="1869820409" sldId="259"/>
        </pc:sldMkLst>
        <pc:spChg chg="mod">
          <ac:chgData name="Karthick Selvam" userId="5296eefeafe5a67f" providerId="LiveId" clId="{A76FCFB3-4E99-4F0F-9DE1-8804F3DB3521}" dt="2024-08-14T04:48:09.634" v="32"/>
          <ac:spMkLst>
            <pc:docMk/>
            <pc:sldMk cId="1869820409" sldId="259"/>
            <ac:spMk id="3" creationId="{D14BC43D-F8B3-A2EC-FE0C-6FD47D17A881}"/>
          </ac:spMkLst>
        </pc:spChg>
      </pc:sldChg>
      <pc:sldChg chg="modSp new mod">
        <pc:chgData name="Karthick Selvam" userId="5296eefeafe5a67f" providerId="LiveId" clId="{A76FCFB3-4E99-4F0F-9DE1-8804F3DB3521}" dt="2024-08-14T04:53:28.339" v="124" actId="20577"/>
        <pc:sldMkLst>
          <pc:docMk/>
          <pc:sldMk cId="1578810472" sldId="260"/>
        </pc:sldMkLst>
        <pc:spChg chg="mod">
          <ac:chgData name="Karthick Selvam" userId="5296eefeafe5a67f" providerId="LiveId" clId="{A76FCFB3-4E99-4F0F-9DE1-8804F3DB3521}" dt="2024-08-14T04:53:28.339" v="124" actId="20577"/>
          <ac:spMkLst>
            <pc:docMk/>
            <pc:sldMk cId="1578810472" sldId="260"/>
            <ac:spMk id="2" creationId="{42D922CE-B4FF-18D1-D01B-6210F5139AAA}"/>
          </ac:spMkLst>
        </pc:spChg>
        <pc:spChg chg="mod">
          <ac:chgData name="Karthick Selvam" userId="5296eefeafe5a67f" providerId="LiveId" clId="{A76FCFB3-4E99-4F0F-9DE1-8804F3DB3521}" dt="2024-08-14T04:52:52.459" v="99" actId="5793"/>
          <ac:spMkLst>
            <pc:docMk/>
            <pc:sldMk cId="1578810472" sldId="260"/>
            <ac:spMk id="3" creationId="{8DDA1D1A-D80C-CC60-808E-FBDD274A21B0}"/>
          </ac:spMkLst>
        </pc:spChg>
      </pc:sldChg>
      <pc:sldChg chg="modSp new mod">
        <pc:chgData name="Karthick Selvam" userId="5296eefeafe5a67f" providerId="LiveId" clId="{A76FCFB3-4E99-4F0F-9DE1-8804F3DB3521}" dt="2024-08-14T04:53:37.239" v="130" actId="20577"/>
        <pc:sldMkLst>
          <pc:docMk/>
          <pc:sldMk cId="1599006506" sldId="261"/>
        </pc:sldMkLst>
        <pc:spChg chg="mod">
          <ac:chgData name="Karthick Selvam" userId="5296eefeafe5a67f" providerId="LiveId" clId="{A76FCFB3-4E99-4F0F-9DE1-8804F3DB3521}" dt="2024-08-14T04:53:37.239" v="130" actId="20577"/>
          <ac:spMkLst>
            <pc:docMk/>
            <pc:sldMk cId="1599006506" sldId="261"/>
            <ac:spMk id="2" creationId="{9B01F50B-8955-57E9-DE65-0B34ACE4B138}"/>
          </ac:spMkLst>
        </pc:spChg>
        <pc:spChg chg="mod">
          <ac:chgData name="Karthick Selvam" userId="5296eefeafe5a67f" providerId="LiveId" clId="{A76FCFB3-4E99-4F0F-9DE1-8804F3DB3521}" dt="2024-08-14T04:53:17.465" v="122" actId="313"/>
          <ac:spMkLst>
            <pc:docMk/>
            <pc:sldMk cId="1599006506" sldId="261"/>
            <ac:spMk id="3" creationId="{8D4E2461-F787-84CB-0BA5-2F29BCED4659}"/>
          </ac:spMkLst>
        </pc:spChg>
      </pc:sldChg>
      <pc:sldChg chg="modSp new mod">
        <pc:chgData name="Karthick Selvam" userId="5296eefeafe5a67f" providerId="LiveId" clId="{A76FCFB3-4E99-4F0F-9DE1-8804F3DB3521}" dt="2024-08-14T05:01:10.536" v="147" actId="20577"/>
        <pc:sldMkLst>
          <pc:docMk/>
          <pc:sldMk cId="409571138" sldId="262"/>
        </pc:sldMkLst>
        <pc:spChg chg="mod">
          <ac:chgData name="Karthick Selvam" userId="5296eefeafe5a67f" providerId="LiveId" clId="{A76FCFB3-4E99-4F0F-9DE1-8804F3DB3521}" dt="2024-08-14T05:01:10.536" v="147" actId="20577"/>
          <ac:spMkLst>
            <pc:docMk/>
            <pc:sldMk cId="409571138" sldId="262"/>
            <ac:spMk id="2" creationId="{F94920AB-79C9-28E1-71B9-898F4C412297}"/>
          </ac:spMkLst>
        </pc:spChg>
        <pc:spChg chg="mod">
          <ac:chgData name="Karthick Selvam" userId="5296eefeafe5a67f" providerId="LiveId" clId="{A76FCFB3-4E99-4F0F-9DE1-8804F3DB3521}" dt="2024-08-14T05:01:07.061" v="142" actId="27636"/>
          <ac:spMkLst>
            <pc:docMk/>
            <pc:sldMk cId="409571138" sldId="262"/>
            <ac:spMk id="3" creationId="{6C00E6F1-F63D-7B88-0D40-561A34EC89DE}"/>
          </ac:spMkLst>
        </pc:spChg>
      </pc:sldChg>
      <pc:sldChg chg="modSp new mod">
        <pc:chgData name="Karthick Selvam" userId="5296eefeafe5a67f" providerId="LiveId" clId="{A76FCFB3-4E99-4F0F-9DE1-8804F3DB3521}" dt="2024-08-14T05:14:23.519" v="150" actId="27636"/>
        <pc:sldMkLst>
          <pc:docMk/>
          <pc:sldMk cId="2330342667" sldId="263"/>
        </pc:sldMkLst>
        <pc:spChg chg="mod">
          <ac:chgData name="Karthick Selvam" userId="5296eefeafe5a67f" providerId="LiveId" clId="{A76FCFB3-4E99-4F0F-9DE1-8804F3DB3521}" dt="2024-08-14T05:14:23.519" v="150" actId="27636"/>
          <ac:spMkLst>
            <pc:docMk/>
            <pc:sldMk cId="2330342667" sldId="263"/>
            <ac:spMk id="3" creationId="{BDF62882-126D-6CB7-D38C-F6EBA01E8533}"/>
          </ac:spMkLst>
        </pc:spChg>
      </pc:sldChg>
      <pc:sldChg chg="modSp new mod">
        <pc:chgData name="Karthick Selvam" userId="5296eefeafe5a67f" providerId="LiveId" clId="{A76FCFB3-4E99-4F0F-9DE1-8804F3DB3521}" dt="2024-08-14T06:08:26.613" v="152"/>
        <pc:sldMkLst>
          <pc:docMk/>
          <pc:sldMk cId="1157340856" sldId="264"/>
        </pc:sldMkLst>
        <pc:spChg chg="mod">
          <ac:chgData name="Karthick Selvam" userId="5296eefeafe5a67f" providerId="LiveId" clId="{A76FCFB3-4E99-4F0F-9DE1-8804F3DB3521}" dt="2024-08-14T06:08:26.613" v="152"/>
          <ac:spMkLst>
            <pc:docMk/>
            <pc:sldMk cId="1157340856" sldId="264"/>
            <ac:spMk id="3" creationId="{E7D8503B-3413-455F-CA4C-9E6B4F01E4B0}"/>
          </ac:spMkLst>
        </pc:spChg>
      </pc:sldChg>
      <pc:sldChg chg="addSp delSp modSp new mod">
        <pc:chgData name="Karthick Selvam" userId="5296eefeafe5a67f" providerId="LiveId" clId="{A76FCFB3-4E99-4F0F-9DE1-8804F3DB3521}" dt="2024-08-14T06:11:10.473" v="157" actId="27636"/>
        <pc:sldMkLst>
          <pc:docMk/>
          <pc:sldMk cId="287998796" sldId="265"/>
        </pc:sldMkLst>
        <pc:spChg chg="add del mod">
          <ac:chgData name="Karthick Selvam" userId="5296eefeafe5a67f" providerId="LiveId" clId="{A76FCFB3-4E99-4F0F-9DE1-8804F3DB3521}" dt="2024-08-14T06:11:10.473" v="157" actId="27636"/>
          <ac:spMkLst>
            <pc:docMk/>
            <pc:sldMk cId="287998796" sldId="265"/>
            <ac:spMk id="3" creationId="{BB7B84CE-3E46-3FB2-BCF6-76FF15D237B2}"/>
          </ac:spMkLst>
        </pc:spChg>
        <pc:spChg chg="add mod">
          <ac:chgData name="Karthick Selvam" userId="5296eefeafe5a67f" providerId="LiveId" clId="{A76FCFB3-4E99-4F0F-9DE1-8804F3DB3521}" dt="2024-08-14T06:11:00.522" v="155"/>
          <ac:spMkLst>
            <pc:docMk/>
            <pc:sldMk cId="287998796" sldId="265"/>
            <ac:spMk id="4" creationId="{C6683976-F108-2672-A944-A68C84FF25AD}"/>
          </ac:spMkLst>
        </pc:spChg>
      </pc:sldChg>
      <pc:sldChg chg="modSp new mod">
        <pc:chgData name="Karthick Selvam" userId="5296eefeafe5a67f" providerId="LiveId" clId="{A76FCFB3-4E99-4F0F-9DE1-8804F3DB3521}" dt="2024-08-14T06:13:29.253" v="159"/>
        <pc:sldMkLst>
          <pc:docMk/>
          <pc:sldMk cId="3419508721" sldId="266"/>
        </pc:sldMkLst>
        <pc:spChg chg="mod">
          <ac:chgData name="Karthick Selvam" userId="5296eefeafe5a67f" providerId="LiveId" clId="{A76FCFB3-4E99-4F0F-9DE1-8804F3DB3521}" dt="2024-08-14T06:13:29.253" v="159"/>
          <ac:spMkLst>
            <pc:docMk/>
            <pc:sldMk cId="3419508721" sldId="266"/>
            <ac:spMk id="3" creationId="{6849BB97-0976-A59F-BC27-234BECA5871C}"/>
          </ac:spMkLst>
        </pc:spChg>
      </pc:sldChg>
      <pc:sldChg chg="modSp new mod">
        <pc:chgData name="Karthick Selvam" userId="5296eefeafe5a67f" providerId="LiveId" clId="{A76FCFB3-4E99-4F0F-9DE1-8804F3DB3521}" dt="2024-08-14T06:39:20.191" v="194" actId="113"/>
        <pc:sldMkLst>
          <pc:docMk/>
          <pc:sldMk cId="3141678502" sldId="267"/>
        </pc:sldMkLst>
        <pc:spChg chg="mod">
          <ac:chgData name="Karthick Selvam" userId="5296eefeafe5a67f" providerId="LiveId" clId="{A76FCFB3-4E99-4F0F-9DE1-8804F3DB3521}" dt="2024-08-14T06:39:20.191" v="194" actId="113"/>
          <ac:spMkLst>
            <pc:docMk/>
            <pc:sldMk cId="3141678502" sldId="267"/>
            <ac:spMk id="3" creationId="{3A7D632A-D1AA-3EE5-FA24-5030B9F119E5}"/>
          </ac:spMkLst>
        </pc:spChg>
      </pc:sldChg>
      <pc:sldChg chg="addSp delSp modSp new mod">
        <pc:chgData name="Karthick Selvam" userId="5296eefeafe5a67f" providerId="LiveId" clId="{A76FCFB3-4E99-4F0F-9DE1-8804F3DB3521}" dt="2024-08-14T06:41:13.459" v="225"/>
        <pc:sldMkLst>
          <pc:docMk/>
          <pc:sldMk cId="2655409511" sldId="268"/>
        </pc:sldMkLst>
        <pc:spChg chg="mod">
          <ac:chgData name="Karthick Selvam" userId="5296eefeafe5a67f" providerId="LiveId" clId="{A76FCFB3-4E99-4F0F-9DE1-8804F3DB3521}" dt="2024-08-14T06:40:45.578" v="220" actId="20577"/>
          <ac:spMkLst>
            <pc:docMk/>
            <pc:sldMk cId="2655409511" sldId="268"/>
            <ac:spMk id="2" creationId="{908B4504-153E-5165-799E-2DB8E824B8BE}"/>
          </ac:spMkLst>
        </pc:spChg>
        <pc:spChg chg="add del mod">
          <ac:chgData name="Karthick Selvam" userId="5296eefeafe5a67f" providerId="LiveId" clId="{A76FCFB3-4E99-4F0F-9DE1-8804F3DB3521}" dt="2024-08-14T06:41:13.459" v="225"/>
          <ac:spMkLst>
            <pc:docMk/>
            <pc:sldMk cId="2655409511" sldId="268"/>
            <ac:spMk id="3" creationId="{08388B19-F2D9-796C-DCD6-F0944ED80804}"/>
          </ac:spMkLst>
        </pc:spChg>
        <pc:spChg chg="add mod">
          <ac:chgData name="Karthick Selvam" userId="5296eefeafe5a67f" providerId="LiveId" clId="{A76FCFB3-4E99-4F0F-9DE1-8804F3DB3521}" dt="2024-08-14T06:40:49.248" v="222"/>
          <ac:spMkLst>
            <pc:docMk/>
            <pc:sldMk cId="2655409511" sldId="268"/>
            <ac:spMk id="4" creationId="{ECA9312A-EAD9-C96F-8C86-080C6ECAD0FC}"/>
          </ac:spMkLst>
        </pc:spChg>
        <pc:spChg chg="add mod">
          <ac:chgData name="Karthick Selvam" userId="5296eefeafe5a67f" providerId="LiveId" clId="{A76FCFB3-4E99-4F0F-9DE1-8804F3DB3521}" dt="2024-08-14T06:41:04.546" v="224"/>
          <ac:spMkLst>
            <pc:docMk/>
            <pc:sldMk cId="2655409511" sldId="268"/>
            <ac:spMk id="5" creationId="{B2C47BE9-2195-0097-217B-AE49EC122E62}"/>
          </ac:spMkLst>
        </pc:spChg>
      </pc:sldChg>
      <pc:sldChg chg="modSp new mod">
        <pc:chgData name="Karthick Selvam" userId="5296eefeafe5a67f" providerId="LiveId" clId="{A76FCFB3-4E99-4F0F-9DE1-8804F3DB3521}" dt="2024-08-14T06:54:20.177" v="329" actId="20577"/>
        <pc:sldMkLst>
          <pc:docMk/>
          <pc:sldMk cId="3121362802" sldId="269"/>
        </pc:sldMkLst>
        <pc:spChg chg="mod">
          <ac:chgData name="Karthick Selvam" userId="5296eefeafe5a67f" providerId="LiveId" clId="{A76FCFB3-4E99-4F0F-9DE1-8804F3DB3521}" dt="2024-08-14T06:54:20.177" v="329" actId="20577"/>
          <ac:spMkLst>
            <pc:docMk/>
            <pc:sldMk cId="3121362802" sldId="269"/>
            <ac:spMk id="2" creationId="{64BF2549-A916-9C61-1A71-FE553D71FB06}"/>
          </ac:spMkLst>
        </pc:spChg>
        <pc:spChg chg="mod">
          <ac:chgData name="Karthick Selvam" userId="5296eefeafe5a67f" providerId="LiveId" clId="{A76FCFB3-4E99-4F0F-9DE1-8804F3DB3521}" dt="2024-08-14T06:54:03.699" v="319" actId="20577"/>
          <ac:spMkLst>
            <pc:docMk/>
            <pc:sldMk cId="3121362802" sldId="269"/>
            <ac:spMk id="3" creationId="{D238E4EA-9426-6135-E917-51BC7EECD819}"/>
          </ac:spMkLst>
        </pc:spChg>
      </pc:sldChg>
      <pc:sldChg chg="modSp new mod">
        <pc:chgData name="Karthick Selvam" userId="5296eefeafe5a67f" providerId="LiveId" clId="{A76FCFB3-4E99-4F0F-9DE1-8804F3DB3521}" dt="2024-08-14T08:11:53.560" v="364" actId="20577"/>
        <pc:sldMkLst>
          <pc:docMk/>
          <pc:sldMk cId="3370053862" sldId="270"/>
        </pc:sldMkLst>
        <pc:spChg chg="mod">
          <ac:chgData name="Karthick Selvam" userId="5296eefeafe5a67f" providerId="LiveId" clId="{A76FCFB3-4E99-4F0F-9DE1-8804F3DB3521}" dt="2024-08-14T08:11:53.560" v="364" actId="20577"/>
          <ac:spMkLst>
            <pc:docMk/>
            <pc:sldMk cId="3370053862" sldId="270"/>
            <ac:spMk id="3" creationId="{EA31BF2B-8207-2982-7A46-E5AEABA81402}"/>
          </ac:spMkLst>
        </pc:spChg>
      </pc:sldChg>
      <pc:sldChg chg="addSp delSp modSp new">
        <pc:chgData name="Karthick Selvam" userId="5296eefeafe5a67f" providerId="LiveId" clId="{A76FCFB3-4E99-4F0F-9DE1-8804F3DB3521}" dt="2024-08-14T08:10:20.472" v="338" actId="931"/>
        <pc:sldMkLst>
          <pc:docMk/>
          <pc:sldMk cId="506227715" sldId="271"/>
        </pc:sldMkLst>
        <pc:spChg chg="del">
          <ac:chgData name="Karthick Selvam" userId="5296eefeafe5a67f" providerId="LiveId" clId="{A76FCFB3-4E99-4F0F-9DE1-8804F3DB3521}" dt="2024-08-14T08:10:20.472" v="338" actId="931"/>
          <ac:spMkLst>
            <pc:docMk/>
            <pc:sldMk cId="506227715" sldId="271"/>
            <ac:spMk id="3" creationId="{A0FE1493-84E2-0608-390C-2C639A19509C}"/>
          </ac:spMkLst>
        </pc:spChg>
        <pc:picChg chg="add mod">
          <ac:chgData name="Karthick Selvam" userId="5296eefeafe5a67f" providerId="LiveId" clId="{A76FCFB3-4E99-4F0F-9DE1-8804F3DB3521}" dt="2024-08-14T08:10:20.472" v="338" actId="931"/>
          <ac:picMkLst>
            <pc:docMk/>
            <pc:sldMk cId="506227715" sldId="271"/>
            <ac:picMk id="5" creationId="{2AB63104-EC3E-5083-7076-D7D2239B8D96}"/>
          </ac:picMkLst>
        </pc:picChg>
      </pc:sldChg>
      <pc:sldChg chg="modSp new mod">
        <pc:chgData name="Karthick Selvam" userId="5296eefeafe5a67f" providerId="LiveId" clId="{A76FCFB3-4E99-4F0F-9DE1-8804F3DB3521}" dt="2024-08-14T09:11:18.468" v="464" actId="20577"/>
        <pc:sldMkLst>
          <pc:docMk/>
          <pc:sldMk cId="3962285565" sldId="272"/>
        </pc:sldMkLst>
        <pc:spChg chg="mod">
          <ac:chgData name="Karthick Selvam" userId="5296eefeafe5a67f" providerId="LiveId" clId="{A76FCFB3-4E99-4F0F-9DE1-8804F3DB3521}" dt="2024-08-14T09:10:29.671" v="407" actId="20577"/>
          <ac:spMkLst>
            <pc:docMk/>
            <pc:sldMk cId="3962285565" sldId="272"/>
            <ac:spMk id="2" creationId="{EC376BB1-503E-066E-2019-46BBA1C4B364}"/>
          </ac:spMkLst>
        </pc:spChg>
        <pc:spChg chg="mod">
          <ac:chgData name="Karthick Selvam" userId="5296eefeafe5a67f" providerId="LiveId" clId="{A76FCFB3-4E99-4F0F-9DE1-8804F3DB3521}" dt="2024-08-14T09:11:18.468" v="464" actId="20577"/>
          <ac:spMkLst>
            <pc:docMk/>
            <pc:sldMk cId="3962285565" sldId="272"/>
            <ac:spMk id="3" creationId="{41AFC301-2661-EC26-96CE-7BF1123268D8}"/>
          </ac:spMkLst>
        </pc:spChg>
      </pc:sldChg>
      <pc:sldChg chg="addSp delSp modSp new mod">
        <pc:chgData name="Karthick Selvam" userId="5296eefeafe5a67f" providerId="LiveId" clId="{A76FCFB3-4E99-4F0F-9DE1-8804F3DB3521}" dt="2024-08-14T09:21:55.805" v="474" actId="14100"/>
        <pc:sldMkLst>
          <pc:docMk/>
          <pc:sldMk cId="1656460005" sldId="273"/>
        </pc:sldMkLst>
        <pc:spChg chg="del">
          <ac:chgData name="Karthick Selvam" userId="5296eefeafe5a67f" providerId="LiveId" clId="{A76FCFB3-4E99-4F0F-9DE1-8804F3DB3521}" dt="2024-08-14T09:21:21.059" v="466" actId="931"/>
          <ac:spMkLst>
            <pc:docMk/>
            <pc:sldMk cId="1656460005" sldId="273"/>
            <ac:spMk id="3" creationId="{883AF0E3-BE5C-8293-9542-846EEC9FF430}"/>
          </ac:spMkLst>
        </pc:spChg>
        <pc:spChg chg="add del mod">
          <ac:chgData name="Karthick Selvam" userId="5296eefeafe5a67f" providerId="LiveId" clId="{A76FCFB3-4E99-4F0F-9DE1-8804F3DB3521}" dt="2024-08-14T09:21:38.091" v="470" actId="931"/>
          <ac:spMkLst>
            <pc:docMk/>
            <pc:sldMk cId="1656460005" sldId="273"/>
            <ac:spMk id="7" creationId="{6E7F8FDA-D4DD-F661-8BF4-B574EA0311BD}"/>
          </ac:spMkLst>
        </pc:spChg>
        <pc:spChg chg="add del mod">
          <ac:chgData name="Karthick Selvam" userId="5296eefeafe5a67f" providerId="LiveId" clId="{A76FCFB3-4E99-4F0F-9DE1-8804F3DB3521}" dt="2024-08-14T09:21:46.389" v="472" actId="931"/>
          <ac:spMkLst>
            <pc:docMk/>
            <pc:sldMk cId="1656460005" sldId="273"/>
            <ac:spMk id="11" creationId="{C1194294-D482-8093-1978-BE975C165CF1}"/>
          </ac:spMkLst>
        </pc:spChg>
        <pc:picChg chg="add del mod">
          <ac:chgData name="Karthick Selvam" userId="5296eefeafe5a67f" providerId="LiveId" clId="{A76FCFB3-4E99-4F0F-9DE1-8804F3DB3521}" dt="2024-08-14T09:21:32.992" v="469" actId="478"/>
          <ac:picMkLst>
            <pc:docMk/>
            <pc:sldMk cId="1656460005" sldId="273"/>
            <ac:picMk id="5" creationId="{4213F682-D889-F6D4-974F-CD1B7040B9E3}"/>
          </ac:picMkLst>
        </pc:picChg>
        <pc:picChg chg="add del mod">
          <ac:chgData name="Karthick Selvam" userId="5296eefeafe5a67f" providerId="LiveId" clId="{A76FCFB3-4E99-4F0F-9DE1-8804F3DB3521}" dt="2024-08-14T09:21:40.579" v="471" actId="478"/>
          <ac:picMkLst>
            <pc:docMk/>
            <pc:sldMk cId="1656460005" sldId="273"/>
            <ac:picMk id="9" creationId="{FB75C43C-A799-07E8-5F4C-F74061810506}"/>
          </ac:picMkLst>
        </pc:picChg>
        <pc:picChg chg="add mod">
          <ac:chgData name="Karthick Selvam" userId="5296eefeafe5a67f" providerId="LiveId" clId="{A76FCFB3-4E99-4F0F-9DE1-8804F3DB3521}" dt="2024-08-14T09:21:55.805" v="474" actId="14100"/>
          <ac:picMkLst>
            <pc:docMk/>
            <pc:sldMk cId="1656460005" sldId="273"/>
            <ac:picMk id="13" creationId="{B652091F-839A-93DF-BA5B-73289E7B1D58}"/>
          </ac:picMkLst>
        </pc:picChg>
      </pc:sldChg>
      <pc:sldChg chg="addSp delSp modSp new mod">
        <pc:chgData name="Karthick Selvam" userId="5296eefeafe5a67f" providerId="LiveId" clId="{A76FCFB3-4E99-4F0F-9DE1-8804F3DB3521}" dt="2024-08-14T09:29:46.157" v="481" actId="14100"/>
        <pc:sldMkLst>
          <pc:docMk/>
          <pc:sldMk cId="1944878482" sldId="274"/>
        </pc:sldMkLst>
        <pc:spChg chg="del">
          <ac:chgData name="Karthick Selvam" userId="5296eefeafe5a67f" providerId="LiveId" clId="{A76FCFB3-4E99-4F0F-9DE1-8804F3DB3521}" dt="2024-08-14T09:29:23.163" v="476" actId="931"/>
          <ac:spMkLst>
            <pc:docMk/>
            <pc:sldMk cId="1944878482" sldId="274"/>
            <ac:spMk id="3" creationId="{4522E616-E94D-E052-A716-9922CBE7E3B5}"/>
          </ac:spMkLst>
        </pc:spChg>
        <pc:picChg chg="add mod">
          <ac:chgData name="Karthick Selvam" userId="5296eefeafe5a67f" providerId="LiveId" clId="{A76FCFB3-4E99-4F0F-9DE1-8804F3DB3521}" dt="2024-08-14T09:29:46.157" v="481" actId="14100"/>
          <ac:picMkLst>
            <pc:docMk/>
            <pc:sldMk cId="1944878482" sldId="274"/>
            <ac:picMk id="5" creationId="{0528EDCA-A254-9ECB-19CB-4CF9EE11C9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D81A-9B63-5DEB-7605-104688F86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D972D8-B1BE-8F8A-769A-32A31F3D0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7FC3F0-A6A0-1EA7-CC25-B07466143CCB}"/>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5" name="Footer Placeholder 4">
            <a:extLst>
              <a:ext uri="{FF2B5EF4-FFF2-40B4-BE49-F238E27FC236}">
                <a16:creationId xmlns:a16="http://schemas.microsoft.com/office/drawing/2014/main" id="{D7E7047A-52E9-F921-419F-7524E4F65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3B44F-F522-58A6-30E9-7CBA24BFDAD3}"/>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14443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3F-81D7-8CC1-C9EB-F8B14B170F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EF428-04E6-1D4D-AE91-D3C3971C2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29E62-2EE6-F99C-1EDD-FA12AAA17A86}"/>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5" name="Footer Placeholder 4">
            <a:extLst>
              <a:ext uri="{FF2B5EF4-FFF2-40B4-BE49-F238E27FC236}">
                <a16:creationId xmlns:a16="http://schemas.microsoft.com/office/drawing/2014/main" id="{623AB77D-5C39-7E8E-610A-E9D1728C96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C53C2-3EF1-1368-9DD2-9D7DA163441F}"/>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31282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52357-8A9F-39AE-FC8F-B24C74D60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3CE9C-009B-421D-CE81-998CD9D5C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8B8E52-A82D-1220-68C5-8EDAA44F7AA3}"/>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5" name="Footer Placeholder 4">
            <a:extLst>
              <a:ext uri="{FF2B5EF4-FFF2-40B4-BE49-F238E27FC236}">
                <a16:creationId xmlns:a16="http://schemas.microsoft.com/office/drawing/2014/main" id="{F3FA2833-4410-3392-6ACF-27850829A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7731A-7594-FDA3-F4C7-BBCBA510CDF1}"/>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227565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3147-7AE0-7828-9A8B-0266393CC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02E38-A2BD-66AE-6BAD-94751B4AAD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A955E-2B95-F959-485B-7EF931F9755F}"/>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5" name="Footer Placeholder 4">
            <a:extLst>
              <a:ext uri="{FF2B5EF4-FFF2-40B4-BE49-F238E27FC236}">
                <a16:creationId xmlns:a16="http://schemas.microsoft.com/office/drawing/2014/main" id="{17932CC8-687F-5147-1791-F9BFA1696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1BB0F-C10B-DB9F-806F-89263B39DBD6}"/>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30428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404B-2013-30D3-69E8-5018D703D8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06FC7-D206-66F9-8E44-930CF19EA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1E29A-08FD-8774-FC54-89314E91EC4A}"/>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5" name="Footer Placeholder 4">
            <a:extLst>
              <a:ext uri="{FF2B5EF4-FFF2-40B4-BE49-F238E27FC236}">
                <a16:creationId xmlns:a16="http://schemas.microsoft.com/office/drawing/2014/main" id="{2A6AEE49-9526-FAC0-5556-7B7E06D8C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AE956-230C-2EE5-1644-FC3876D37B45}"/>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392973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826C-3AE3-CF82-E154-4CF4ED913E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0FE63C-CFBB-8807-2A38-AC2951340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73841D-B224-2445-2042-53F55689E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9B3887-280F-5375-6D14-5AF509CDFBA3}"/>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6" name="Footer Placeholder 5">
            <a:extLst>
              <a:ext uri="{FF2B5EF4-FFF2-40B4-BE49-F238E27FC236}">
                <a16:creationId xmlns:a16="http://schemas.microsoft.com/office/drawing/2014/main" id="{A81CBF2D-14CB-F111-43EA-FB64A9BE7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43FF4-19D4-D962-70E9-10788B2B28BA}"/>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39602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063A-2F50-64D1-2B4B-5A99A17368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5D5A8D-5BF6-1A1C-7500-88F2604387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996A14-A0AD-103A-A403-A6A4CB3E89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C708A4-8746-F214-EB4A-1F2A6A95F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44FED-4CF0-6544-FB7C-1D048B174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5DFC4B-8164-1012-F8E8-D89CE0888509}"/>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8" name="Footer Placeholder 7">
            <a:extLst>
              <a:ext uri="{FF2B5EF4-FFF2-40B4-BE49-F238E27FC236}">
                <a16:creationId xmlns:a16="http://schemas.microsoft.com/office/drawing/2014/main" id="{9D3C442B-96B1-FBEE-174A-A69A586518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D1B7D-8DAE-C67E-28C3-1CE4673E3815}"/>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50843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B8CE-385A-0C61-1351-3A9114685E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8BFB88-7F32-2453-0CBE-5E02031ABC5F}"/>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4" name="Footer Placeholder 3">
            <a:extLst>
              <a:ext uri="{FF2B5EF4-FFF2-40B4-BE49-F238E27FC236}">
                <a16:creationId xmlns:a16="http://schemas.microsoft.com/office/drawing/2014/main" id="{D888B8CA-0739-227F-8266-DA838AB930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4538CF-48AC-5FE6-FACD-B3663EDFD21D}"/>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71476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C0808-940B-0B1E-161B-92CDDF8B39C1}"/>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3" name="Footer Placeholder 2">
            <a:extLst>
              <a:ext uri="{FF2B5EF4-FFF2-40B4-BE49-F238E27FC236}">
                <a16:creationId xmlns:a16="http://schemas.microsoft.com/office/drawing/2014/main" id="{3C39C5B3-2CA4-D39C-0030-9737CBED0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B9ADA3-D98D-CC83-B5A2-1E6935DC421B}"/>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417735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D18D-20AD-BF81-7EBC-C95206FEB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737AF4-E075-9BBA-70DF-07DC7C562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04B1BB-1B41-9804-57D8-73566BBE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174ED-9FD5-B47E-B1B1-D8C3AE5F9920}"/>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6" name="Footer Placeholder 5">
            <a:extLst>
              <a:ext uri="{FF2B5EF4-FFF2-40B4-BE49-F238E27FC236}">
                <a16:creationId xmlns:a16="http://schemas.microsoft.com/office/drawing/2014/main" id="{8905987E-6BDF-EC8C-C413-ACA83DFCAC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00FAD1-A7FA-6350-B55D-CD8F42FD4D0B}"/>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271717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6AA9-5EF5-47F5-B044-E29D1E52C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D616FB-66C5-A5A4-36C4-203198DF9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36466C-E269-9FC1-D2B5-44583EA4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A9B7E-D1A4-0D06-8991-9DA6FCD65EBC}"/>
              </a:ext>
            </a:extLst>
          </p:cNvPr>
          <p:cNvSpPr>
            <a:spLocks noGrp="1"/>
          </p:cNvSpPr>
          <p:nvPr>
            <p:ph type="dt" sz="half" idx="10"/>
          </p:nvPr>
        </p:nvSpPr>
        <p:spPr/>
        <p:txBody>
          <a:bodyPr/>
          <a:lstStyle/>
          <a:p>
            <a:fld id="{1136AF91-1213-49F5-AD44-82B781433F74}" type="datetimeFigureOut">
              <a:rPr lang="en-IN" smtClean="0"/>
              <a:t>14-08-2024</a:t>
            </a:fld>
            <a:endParaRPr lang="en-IN"/>
          </a:p>
        </p:txBody>
      </p:sp>
      <p:sp>
        <p:nvSpPr>
          <p:cNvPr id="6" name="Footer Placeholder 5">
            <a:extLst>
              <a:ext uri="{FF2B5EF4-FFF2-40B4-BE49-F238E27FC236}">
                <a16:creationId xmlns:a16="http://schemas.microsoft.com/office/drawing/2014/main" id="{348428FB-71D1-5D34-72F1-C82812757D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2D44CD-850D-40C8-361C-F5DF79E57B17}"/>
              </a:ext>
            </a:extLst>
          </p:cNvPr>
          <p:cNvSpPr>
            <a:spLocks noGrp="1"/>
          </p:cNvSpPr>
          <p:nvPr>
            <p:ph type="sldNum" sz="quarter" idx="12"/>
          </p:nvPr>
        </p:nvSpPr>
        <p:spPr/>
        <p:txBody>
          <a:bodyPr/>
          <a:lstStyle/>
          <a:p>
            <a:fld id="{F619EEC5-8D3D-43EA-82C9-D17EA67503C5}" type="slidenum">
              <a:rPr lang="en-IN" smtClean="0"/>
              <a:t>‹#›</a:t>
            </a:fld>
            <a:endParaRPr lang="en-IN"/>
          </a:p>
        </p:txBody>
      </p:sp>
    </p:spTree>
    <p:extLst>
      <p:ext uri="{BB962C8B-B14F-4D97-AF65-F5344CB8AC3E}">
        <p14:creationId xmlns:p14="http://schemas.microsoft.com/office/powerpoint/2010/main" val="402554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8196F-3A38-284C-716C-D77E67487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D00C14-4C26-1716-37BC-67755C658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A0881-7A68-3F43-6997-B3C6A2119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6AF91-1213-49F5-AD44-82B781433F74}" type="datetimeFigureOut">
              <a:rPr lang="en-IN" smtClean="0"/>
              <a:t>14-08-2024</a:t>
            </a:fld>
            <a:endParaRPr lang="en-IN"/>
          </a:p>
        </p:txBody>
      </p:sp>
      <p:sp>
        <p:nvSpPr>
          <p:cNvPr id="5" name="Footer Placeholder 4">
            <a:extLst>
              <a:ext uri="{FF2B5EF4-FFF2-40B4-BE49-F238E27FC236}">
                <a16:creationId xmlns:a16="http://schemas.microsoft.com/office/drawing/2014/main" id="{80736968-6CF7-9766-95F2-0EDEE9FA0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7739A5-F2DE-EEE8-47DB-8BDC7ECCA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9EEC5-8D3D-43EA-82C9-D17EA67503C5}" type="slidenum">
              <a:rPr lang="en-IN" smtClean="0"/>
              <a:t>‹#›</a:t>
            </a:fld>
            <a:endParaRPr lang="en-IN"/>
          </a:p>
        </p:txBody>
      </p:sp>
    </p:spTree>
    <p:extLst>
      <p:ext uri="{BB962C8B-B14F-4D97-AF65-F5344CB8AC3E}">
        <p14:creationId xmlns:p14="http://schemas.microsoft.com/office/powerpoint/2010/main" val="423727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45BF-30B5-0067-3360-842BC2486E2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5E3CE0D-4B55-0A74-C52D-764EDFBEB64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845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90BF-D27F-BFA3-FC2E-31C4A0891D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7B84CE-3E46-3FB2-BCF6-76FF15D237B2}"/>
              </a:ext>
            </a:extLst>
          </p:cNvPr>
          <p:cNvSpPr>
            <a:spLocks noGrp="1"/>
          </p:cNvSpPr>
          <p:nvPr>
            <p:ph idx="1"/>
          </p:nvPr>
        </p:nvSpPr>
        <p:spPr/>
        <p:txBody>
          <a:bodyPr>
            <a:normAutofit fontScale="92500" lnSpcReduction="20000"/>
          </a:bodyPr>
          <a:lstStyle/>
          <a:p>
            <a:r>
              <a:rPr lang="en-GB" dirty="0"/>
              <a:t>Stack (LIFO/FILO):</a:t>
            </a:r>
          </a:p>
          <a:p>
            <a:r>
              <a:rPr lang="en-GB" dirty="0"/>
              <a:t>Elements are added (pushed) and removed (popped) from the same end of the stack.</a:t>
            </a:r>
          </a:p>
          <a:p>
            <a:r>
              <a:rPr lang="en-GB" dirty="0"/>
              <a:t>Only the last element added (the "top" of the stack) is accessible directly.</a:t>
            </a:r>
          </a:p>
          <a:p>
            <a:r>
              <a:rPr lang="en-GB" dirty="0"/>
              <a:t>There is no direct access to any other element unless it is popped off the stack first.</a:t>
            </a:r>
          </a:p>
          <a:p>
            <a:r>
              <a:rPr lang="en-GB" dirty="0"/>
              <a:t>Array:</a:t>
            </a:r>
          </a:p>
          <a:p>
            <a:r>
              <a:rPr lang="en-GB" dirty="0"/>
              <a:t>Elements can be accessed directly using their index.</a:t>
            </a:r>
          </a:p>
          <a:p>
            <a:r>
              <a:rPr lang="en-GB" dirty="0"/>
              <a:t>Any element can be accessed, modified, or removed based on its position in the array.</a:t>
            </a:r>
          </a:p>
          <a:p>
            <a:r>
              <a:rPr lang="en-GB" dirty="0"/>
              <a:t>No constraints on how you access or modify the elements.</a:t>
            </a:r>
            <a:endParaRPr lang="en-IN" dirty="0"/>
          </a:p>
        </p:txBody>
      </p:sp>
    </p:spTree>
    <p:extLst>
      <p:ext uri="{BB962C8B-B14F-4D97-AF65-F5344CB8AC3E}">
        <p14:creationId xmlns:p14="http://schemas.microsoft.com/office/powerpoint/2010/main" val="28799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9EEA-27C7-4C96-F8D7-88E7CA049E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49BB97-0976-A59F-BC27-234BECA5871C}"/>
              </a:ext>
            </a:extLst>
          </p:cNvPr>
          <p:cNvSpPr>
            <a:spLocks noGrp="1"/>
          </p:cNvSpPr>
          <p:nvPr>
            <p:ph idx="1"/>
          </p:nvPr>
        </p:nvSpPr>
        <p:spPr/>
        <p:txBody>
          <a:bodyPr/>
          <a:lstStyle/>
          <a:p>
            <a:r>
              <a:rPr lang="en-GB" dirty="0"/>
              <a:t>Key Concepts and Methods of a Stack</a:t>
            </a:r>
          </a:p>
          <a:p>
            <a:r>
              <a:rPr lang="en-GB" dirty="0"/>
              <a:t>Push: Add an element to the top of the stack.</a:t>
            </a:r>
          </a:p>
          <a:p>
            <a:r>
              <a:rPr lang="en-GB" dirty="0"/>
              <a:t>Pop: Remove and return the element from the top of the stack.</a:t>
            </a:r>
          </a:p>
          <a:p>
            <a:r>
              <a:rPr lang="en-GB" dirty="0"/>
              <a:t>Peek/Top: Return the element at the top of the stack without removing it.</a:t>
            </a:r>
          </a:p>
          <a:p>
            <a:r>
              <a:rPr lang="en-GB" dirty="0" err="1"/>
              <a:t>isEmpty</a:t>
            </a:r>
            <a:r>
              <a:rPr lang="en-GB" dirty="0"/>
              <a:t>: Check if the stack is empty.</a:t>
            </a:r>
          </a:p>
          <a:p>
            <a:r>
              <a:rPr lang="en-GB" dirty="0" err="1"/>
              <a:t>isFull</a:t>
            </a:r>
            <a:r>
              <a:rPr lang="en-GB" dirty="0"/>
              <a:t>: Check if the stack is full (used in cases of stacks with a fixed size).</a:t>
            </a:r>
          </a:p>
          <a:p>
            <a:r>
              <a:rPr lang="en-GB" dirty="0"/>
              <a:t>Size: Return the number of elements in the stack.</a:t>
            </a:r>
            <a:endParaRPr lang="en-IN" dirty="0"/>
          </a:p>
        </p:txBody>
      </p:sp>
    </p:spTree>
    <p:extLst>
      <p:ext uri="{BB962C8B-B14F-4D97-AF65-F5344CB8AC3E}">
        <p14:creationId xmlns:p14="http://schemas.microsoft.com/office/powerpoint/2010/main" val="341950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1E3D-E2F2-AE7B-B575-F75C6A887D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D632A-D1AA-3EE5-FA24-5030B9F119E5}"/>
              </a:ext>
            </a:extLst>
          </p:cNvPr>
          <p:cNvSpPr>
            <a:spLocks noGrp="1"/>
          </p:cNvSpPr>
          <p:nvPr>
            <p:ph idx="1"/>
          </p:nvPr>
        </p:nvSpPr>
        <p:spPr/>
        <p:txBody>
          <a:bodyPr/>
          <a:lstStyle/>
          <a:p>
            <a:r>
              <a:rPr lang="en-GB" b="1" dirty="0"/>
              <a:t>A queue is a linear data structure that follows the First In, First Out (FIFO) principle. This means that the first element added to the queue will be the first one to be removed, much like a line of people waiting at a checkout counter: the first person in line is the first one to be served.</a:t>
            </a:r>
          </a:p>
          <a:p>
            <a:r>
              <a:rPr lang="en-GB" b="1" dirty="0"/>
              <a:t>Fixed Type</a:t>
            </a:r>
          </a:p>
          <a:p>
            <a:r>
              <a:rPr lang="en-GB" b="1" dirty="0"/>
              <a:t>Homogeneous</a:t>
            </a:r>
          </a:p>
          <a:p>
            <a:r>
              <a:rPr lang="en-GB" b="1" dirty="0"/>
              <a:t>FIFIO</a:t>
            </a:r>
            <a:endParaRPr lang="en-IN" b="1" dirty="0"/>
          </a:p>
        </p:txBody>
      </p:sp>
    </p:spTree>
    <p:extLst>
      <p:ext uri="{BB962C8B-B14F-4D97-AF65-F5344CB8AC3E}">
        <p14:creationId xmlns:p14="http://schemas.microsoft.com/office/powerpoint/2010/main" val="314167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4504-153E-5165-799E-2DB8E824B8BE}"/>
              </a:ext>
            </a:extLst>
          </p:cNvPr>
          <p:cNvSpPr>
            <a:spLocks noGrp="1"/>
          </p:cNvSpPr>
          <p:nvPr>
            <p:ph type="title"/>
          </p:nvPr>
        </p:nvSpPr>
        <p:spPr/>
        <p:txBody>
          <a:bodyPr/>
          <a:lstStyle/>
          <a:p>
            <a:r>
              <a:rPr lang="en-GB" dirty="0"/>
              <a:t>Key Concepts in Queue</a:t>
            </a:r>
            <a:endParaRPr lang="en-IN" dirty="0"/>
          </a:p>
        </p:txBody>
      </p:sp>
      <p:sp>
        <p:nvSpPr>
          <p:cNvPr id="3" name="Content Placeholder 2">
            <a:extLst>
              <a:ext uri="{FF2B5EF4-FFF2-40B4-BE49-F238E27FC236}">
                <a16:creationId xmlns:a16="http://schemas.microsoft.com/office/drawing/2014/main" id="{08388B19-F2D9-796C-DCD6-F0944ED80804}"/>
              </a:ext>
            </a:extLst>
          </p:cNvPr>
          <p:cNvSpPr>
            <a:spLocks noGrp="1"/>
          </p:cNvSpPr>
          <p:nvPr>
            <p:ph idx="1"/>
          </p:nvPr>
        </p:nvSpPr>
        <p:spPr/>
        <p:txBody>
          <a:bodyPr/>
          <a:lstStyle/>
          <a:p>
            <a:r>
              <a:rPr lang="en-GB" dirty="0"/>
              <a:t>Enqueue: Add an element to the end of the queue.</a:t>
            </a:r>
          </a:p>
          <a:p>
            <a:r>
              <a:rPr lang="en-GB" dirty="0"/>
              <a:t>Dequeue: Remove and return the element from the front of the queue.</a:t>
            </a:r>
          </a:p>
          <a:p>
            <a:r>
              <a:rPr lang="en-GB" dirty="0"/>
              <a:t>Front (or Peek): Return the element at the front of the queue without removing it.</a:t>
            </a:r>
          </a:p>
          <a:p>
            <a:r>
              <a:rPr lang="en-GB" dirty="0" err="1"/>
              <a:t>isEmpty</a:t>
            </a:r>
            <a:r>
              <a:rPr lang="en-GB" dirty="0"/>
              <a:t>: Check if the queue is empty.</a:t>
            </a:r>
          </a:p>
          <a:p>
            <a:r>
              <a:rPr lang="en-GB" dirty="0" err="1"/>
              <a:t>isFull</a:t>
            </a:r>
            <a:r>
              <a:rPr lang="en-GB" dirty="0"/>
              <a:t>: Check if the queue is full (used in cases of queues with a fixed size).</a:t>
            </a:r>
          </a:p>
          <a:p>
            <a:r>
              <a:rPr lang="en-GB" dirty="0"/>
              <a:t>Size: Return the number of elements in the queue.</a:t>
            </a:r>
            <a:endParaRPr lang="en-IN" dirty="0"/>
          </a:p>
        </p:txBody>
      </p:sp>
    </p:spTree>
    <p:extLst>
      <p:ext uri="{BB962C8B-B14F-4D97-AF65-F5344CB8AC3E}">
        <p14:creationId xmlns:p14="http://schemas.microsoft.com/office/powerpoint/2010/main" val="265540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2549-A916-9C61-1A71-FE553D71FB06}"/>
              </a:ext>
            </a:extLst>
          </p:cNvPr>
          <p:cNvSpPr>
            <a:spLocks noGrp="1"/>
          </p:cNvSpPr>
          <p:nvPr>
            <p:ph type="title"/>
          </p:nvPr>
        </p:nvSpPr>
        <p:spPr/>
        <p:txBody>
          <a:bodyPr/>
          <a:lstStyle/>
          <a:p>
            <a:r>
              <a:rPr lang="en-GB" dirty="0"/>
              <a:t> 30 Mins</a:t>
            </a:r>
            <a:endParaRPr lang="en-IN" dirty="0"/>
          </a:p>
        </p:txBody>
      </p:sp>
      <p:sp>
        <p:nvSpPr>
          <p:cNvPr id="3" name="Content Placeholder 2">
            <a:extLst>
              <a:ext uri="{FF2B5EF4-FFF2-40B4-BE49-F238E27FC236}">
                <a16:creationId xmlns:a16="http://schemas.microsoft.com/office/drawing/2014/main" id="{D238E4EA-9426-6135-E917-51BC7EECD819}"/>
              </a:ext>
            </a:extLst>
          </p:cNvPr>
          <p:cNvSpPr>
            <a:spLocks noGrp="1"/>
          </p:cNvSpPr>
          <p:nvPr>
            <p:ph idx="1"/>
          </p:nvPr>
        </p:nvSpPr>
        <p:spPr/>
        <p:txBody>
          <a:bodyPr/>
          <a:lstStyle/>
          <a:p>
            <a:r>
              <a:rPr lang="en-GB" dirty="0"/>
              <a:t>Linked List</a:t>
            </a:r>
          </a:p>
          <a:p>
            <a:r>
              <a:rPr lang="en-GB" dirty="0"/>
              <a:t>Types</a:t>
            </a:r>
          </a:p>
          <a:p>
            <a:r>
              <a:rPr lang="en-GB" dirty="0"/>
              <a:t>Key concepts</a:t>
            </a:r>
          </a:p>
          <a:p>
            <a:r>
              <a:rPr lang="en-GB" dirty="0"/>
              <a:t>Various way to implement linked list in python</a:t>
            </a:r>
            <a:endParaRPr lang="en-IN" dirty="0"/>
          </a:p>
        </p:txBody>
      </p:sp>
    </p:spTree>
    <p:extLst>
      <p:ext uri="{BB962C8B-B14F-4D97-AF65-F5344CB8AC3E}">
        <p14:creationId xmlns:p14="http://schemas.microsoft.com/office/powerpoint/2010/main" val="312136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8A15-AA00-7269-25AA-7424333AD89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AB63104-EC3E-5083-7076-D7D2239B8D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288" y="1825625"/>
            <a:ext cx="9267424" cy="4351338"/>
          </a:xfrm>
        </p:spPr>
      </p:pic>
    </p:spTree>
    <p:extLst>
      <p:ext uri="{BB962C8B-B14F-4D97-AF65-F5344CB8AC3E}">
        <p14:creationId xmlns:p14="http://schemas.microsoft.com/office/powerpoint/2010/main" val="50622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6BB1-503E-066E-2019-46BBA1C4B364}"/>
              </a:ext>
            </a:extLst>
          </p:cNvPr>
          <p:cNvSpPr>
            <a:spLocks noGrp="1"/>
          </p:cNvSpPr>
          <p:nvPr>
            <p:ph type="title"/>
          </p:nvPr>
        </p:nvSpPr>
        <p:spPr/>
        <p:txBody>
          <a:bodyPr/>
          <a:lstStyle/>
          <a:p>
            <a:r>
              <a:rPr lang="en-GB" dirty="0"/>
              <a:t>4 </a:t>
            </a:r>
            <a:r>
              <a:rPr lang="en-GB" dirty="0" err="1"/>
              <a:t>typees</a:t>
            </a:r>
            <a:r>
              <a:rPr lang="en-GB" dirty="0"/>
              <a:t> of Traversal method in Tree</a:t>
            </a:r>
            <a:endParaRPr lang="en-IN" dirty="0"/>
          </a:p>
        </p:txBody>
      </p:sp>
      <p:sp>
        <p:nvSpPr>
          <p:cNvPr id="3" name="Content Placeholder 2">
            <a:extLst>
              <a:ext uri="{FF2B5EF4-FFF2-40B4-BE49-F238E27FC236}">
                <a16:creationId xmlns:a16="http://schemas.microsoft.com/office/drawing/2014/main" id="{41AFC301-2661-EC26-96CE-7BF1123268D8}"/>
              </a:ext>
            </a:extLst>
          </p:cNvPr>
          <p:cNvSpPr>
            <a:spLocks noGrp="1"/>
          </p:cNvSpPr>
          <p:nvPr>
            <p:ph idx="1"/>
          </p:nvPr>
        </p:nvSpPr>
        <p:spPr/>
        <p:txBody>
          <a:bodyPr/>
          <a:lstStyle/>
          <a:p>
            <a:r>
              <a:rPr lang="en-GB" dirty="0"/>
              <a:t>Pre Order</a:t>
            </a:r>
          </a:p>
          <a:p>
            <a:r>
              <a:rPr lang="en-GB" dirty="0"/>
              <a:t>Post Order</a:t>
            </a:r>
          </a:p>
          <a:p>
            <a:r>
              <a:rPr lang="en-GB" dirty="0"/>
              <a:t>In Order</a:t>
            </a:r>
          </a:p>
          <a:p>
            <a:r>
              <a:rPr lang="en-GB" dirty="0"/>
              <a:t>Level Order</a:t>
            </a:r>
            <a:endParaRPr lang="en-IN" dirty="0"/>
          </a:p>
        </p:txBody>
      </p:sp>
    </p:spTree>
    <p:extLst>
      <p:ext uri="{BB962C8B-B14F-4D97-AF65-F5344CB8AC3E}">
        <p14:creationId xmlns:p14="http://schemas.microsoft.com/office/powerpoint/2010/main" val="396228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87D1-57A0-1EC6-3611-12FE923E38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31BF2B-8207-2982-7A46-E5AEABA81402}"/>
              </a:ext>
            </a:extLst>
          </p:cNvPr>
          <p:cNvSpPr>
            <a:spLocks noGrp="1"/>
          </p:cNvSpPr>
          <p:nvPr>
            <p:ph idx="1"/>
          </p:nvPr>
        </p:nvSpPr>
        <p:spPr/>
        <p:txBody>
          <a:bodyPr>
            <a:normAutofit fontScale="62500" lnSpcReduction="20000"/>
          </a:bodyPr>
          <a:lstStyle/>
          <a:p>
            <a:pPr algn="l" fontAlgn="base">
              <a:buFont typeface="Arial" panose="020B0604020202020204" pitchFamily="34" charset="0"/>
              <a:buChar char="•"/>
            </a:pPr>
            <a:r>
              <a:rPr lang="en-GB" b="0" i="0" dirty="0">
                <a:effectLst/>
                <a:latin typeface="Nunito" panose="020F0502020204030204" pitchFamily="2" charset="0"/>
              </a:rPr>
              <a:t>Node: The basic unit of a tree. Each node contains a value (or data) and may have references (or pointers) to its child nodes.</a:t>
            </a:r>
          </a:p>
          <a:p>
            <a:pPr algn="l" fontAlgn="base">
              <a:buFont typeface="Arial" panose="020B0604020202020204" pitchFamily="34" charset="0"/>
              <a:buChar char="•"/>
            </a:pPr>
            <a:r>
              <a:rPr lang="en-GB" b="0" i="0" dirty="0">
                <a:effectLst/>
                <a:latin typeface="Nunito" panose="020F0502020204030204" pitchFamily="2" charset="0"/>
              </a:rPr>
              <a:t>Root: The topmost node in a tree. The root node is the only node that has no parent, and every other node is a descendant of the root.</a:t>
            </a:r>
          </a:p>
          <a:p>
            <a:pPr algn="l" fontAlgn="base">
              <a:buFont typeface="Arial" panose="020B0604020202020204" pitchFamily="34" charset="0"/>
              <a:buChar char="•"/>
            </a:pPr>
            <a:r>
              <a:rPr lang="en-GB" b="0" i="0" dirty="0">
                <a:effectLst/>
                <a:latin typeface="Nunito" panose="020F0502020204030204" pitchFamily="2" charset="0"/>
              </a:rPr>
              <a:t>Parent: A node that has one or more child nodes.</a:t>
            </a:r>
          </a:p>
          <a:p>
            <a:pPr algn="l" fontAlgn="base">
              <a:buFont typeface="Arial" panose="020B0604020202020204" pitchFamily="34" charset="0"/>
              <a:buChar char="•"/>
            </a:pPr>
            <a:r>
              <a:rPr lang="en-GB" b="0" i="0" dirty="0">
                <a:effectLst/>
                <a:latin typeface="Nunito" panose="020F0502020204030204" pitchFamily="2" charset="0"/>
              </a:rPr>
              <a:t>Child: A node that is a descendant of another node (the parent).</a:t>
            </a:r>
          </a:p>
          <a:p>
            <a:pPr algn="l" fontAlgn="base">
              <a:buFont typeface="Arial" panose="020B0604020202020204" pitchFamily="34" charset="0"/>
              <a:buChar char="•"/>
            </a:pPr>
            <a:r>
              <a:rPr lang="en-GB" b="0" i="0" dirty="0">
                <a:effectLst/>
                <a:latin typeface="Nunito" panose="020F0502020204030204" pitchFamily="2" charset="0"/>
              </a:rPr>
              <a:t>Leaf: A node that does not have any children. Leaf nodes are at the bottom of the tree.</a:t>
            </a:r>
          </a:p>
          <a:p>
            <a:pPr algn="l" fontAlgn="base">
              <a:buFont typeface="Arial" panose="020B0604020202020204" pitchFamily="34" charset="0"/>
              <a:buChar char="•"/>
            </a:pPr>
            <a:r>
              <a:rPr lang="en-GB" b="0" i="0" dirty="0">
                <a:effectLst/>
                <a:latin typeface="Nunito" panose="020F0502020204030204" pitchFamily="2" charset="0"/>
              </a:rPr>
              <a:t>Subtree: A tree formed by a node and all of its descendants.</a:t>
            </a:r>
          </a:p>
          <a:p>
            <a:pPr algn="l" fontAlgn="base">
              <a:buFont typeface="Arial" panose="020B0604020202020204" pitchFamily="34" charset="0"/>
              <a:buChar char="•"/>
            </a:pPr>
            <a:r>
              <a:rPr lang="en-GB" b="0" i="0" dirty="0">
                <a:effectLst/>
                <a:latin typeface="Nunito" panose="020F0502020204030204" pitchFamily="2" charset="0"/>
              </a:rPr>
              <a:t>Edge: The connection between two nodes. Each edge connects a parent node to a child node.</a:t>
            </a:r>
          </a:p>
          <a:p>
            <a:pPr algn="l" fontAlgn="base">
              <a:buFont typeface="Arial" panose="020B0604020202020204" pitchFamily="34" charset="0"/>
              <a:buChar char="•"/>
            </a:pPr>
            <a:r>
              <a:rPr lang="en-GB" b="0" i="0" dirty="0">
                <a:effectLst/>
                <a:latin typeface="Nunito" panose="020F0502020204030204" pitchFamily="2" charset="0"/>
              </a:rPr>
              <a:t>Height: The length of the longest path from the root to a leaf. The height of a tree is the height of the root node.</a:t>
            </a:r>
          </a:p>
          <a:p>
            <a:pPr algn="l" fontAlgn="base">
              <a:buFont typeface="Arial" panose="020B0604020202020204" pitchFamily="34" charset="0"/>
              <a:buChar char="•"/>
            </a:pPr>
            <a:r>
              <a:rPr lang="en-GB" b="0" i="0" dirty="0">
                <a:effectLst/>
                <a:latin typeface="Nunito" panose="020F0502020204030204" pitchFamily="2" charset="0"/>
              </a:rPr>
              <a:t>Depth: The length of the path from the root to a particular node. The depth of the root node is 0.</a:t>
            </a:r>
          </a:p>
          <a:p>
            <a:pPr algn="l" fontAlgn="base">
              <a:buFont typeface="Arial" panose="020B0604020202020204" pitchFamily="34" charset="0"/>
              <a:buChar char="•"/>
            </a:pPr>
            <a:r>
              <a:rPr lang="en-GB" b="0" i="0" dirty="0">
                <a:effectLst/>
                <a:latin typeface="Nunito" panose="020F0502020204030204" pitchFamily="2" charset="0"/>
              </a:rPr>
              <a:t>Binary Tree: A type of tree in which each node has at most two children. These children are often referred to as the left child and the right child.</a:t>
            </a:r>
          </a:p>
        </p:txBody>
      </p:sp>
    </p:spTree>
    <p:extLst>
      <p:ext uri="{BB962C8B-B14F-4D97-AF65-F5344CB8AC3E}">
        <p14:creationId xmlns:p14="http://schemas.microsoft.com/office/powerpoint/2010/main" val="337005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7171-1D22-79B2-E56A-E33CF07584ED}"/>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B652091F-839A-93DF-BA5B-73289E7B1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130" y="1825625"/>
            <a:ext cx="8867554" cy="4351338"/>
          </a:xfrm>
        </p:spPr>
      </p:pic>
    </p:spTree>
    <p:extLst>
      <p:ext uri="{BB962C8B-B14F-4D97-AF65-F5344CB8AC3E}">
        <p14:creationId xmlns:p14="http://schemas.microsoft.com/office/powerpoint/2010/main" val="165646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6AB4-8FD9-2262-18A1-DE9F1D1371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28EDCA-A254-9ECB-19CB-4CF9EE11C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0" y="0"/>
            <a:ext cx="12229770" cy="6858000"/>
          </a:xfrm>
        </p:spPr>
      </p:pic>
    </p:spTree>
    <p:extLst>
      <p:ext uri="{BB962C8B-B14F-4D97-AF65-F5344CB8AC3E}">
        <p14:creationId xmlns:p14="http://schemas.microsoft.com/office/powerpoint/2010/main" val="194487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A300-CBA3-BBB3-2D78-18CC4183F5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FEF101-82B6-9E26-5A6D-7E8D22F0AA8C}"/>
              </a:ext>
            </a:extLst>
          </p:cNvPr>
          <p:cNvSpPr>
            <a:spLocks noGrp="1"/>
          </p:cNvSpPr>
          <p:nvPr>
            <p:ph idx="1"/>
          </p:nvPr>
        </p:nvSpPr>
        <p:spPr/>
        <p:txBody>
          <a:bodyPr>
            <a:normAutofit/>
          </a:bodyPr>
          <a:lstStyle/>
          <a:p>
            <a:r>
              <a:rPr lang="en-GB" dirty="0"/>
              <a:t>Efficiency in Data Management:</a:t>
            </a:r>
          </a:p>
          <a:p>
            <a:r>
              <a:rPr lang="en-GB" dirty="0"/>
              <a:t>Data structures allow you to store data in an organized way, making it easier and faster to access, modify, or update data. For instance, searching for an element in a well-structured array or list can be much quicker than searching in an unstructured format.</a:t>
            </a:r>
          </a:p>
          <a:p>
            <a:r>
              <a:rPr lang="en-GB" dirty="0"/>
              <a:t>Optimized Resource Use:</a:t>
            </a:r>
          </a:p>
          <a:p>
            <a:r>
              <a:rPr lang="en-GB" dirty="0"/>
              <a:t>By using appropriate data structures, you can optimize memory and processing resources. Some data structures are designed to minimize the amount of memory used or to make operations like insertion or deletion faster.</a:t>
            </a:r>
            <a:endParaRPr lang="en-IN" dirty="0"/>
          </a:p>
        </p:txBody>
      </p:sp>
    </p:spTree>
    <p:extLst>
      <p:ext uri="{BB962C8B-B14F-4D97-AF65-F5344CB8AC3E}">
        <p14:creationId xmlns:p14="http://schemas.microsoft.com/office/powerpoint/2010/main" val="272800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90F3-C75E-7095-9DF5-8047C4227B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2CBAC6-D1A0-ED67-CA87-EA0777025E7A}"/>
              </a:ext>
            </a:extLst>
          </p:cNvPr>
          <p:cNvSpPr>
            <a:spLocks noGrp="1"/>
          </p:cNvSpPr>
          <p:nvPr>
            <p:ph idx="1"/>
          </p:nvPr>
        </p:nvSpPr>
        <p:spPr/>
        <p:txBody>
          <a:bodyPr>
            <a:normAutofit fontScale="62500" lnSpcReduction="20000"/>
          </a:bodyPr>
          <a:lstStyle/>
          <a:p>
            <a:endParaRPr lang="en-GB" dirty="0"/>
          </a:p>
          <a:p>
            <a:r>
              <a:rPr lang="en-GB" dirty="0"/>
              <a:t>Solving Complex Problems:</a:t>
            </a:r>
          </a:p>
          <a:p>
            <a:r>
              <a:rPr lang="en-GB" dirty="0"/>
              <a:t>Many complex algorithms rely on specific data structures to function efficiently. For example, graphs and trees are used in algorithms related to network routing, artificial intelligence, and database indexing.</a:t>
            </a:r>
          </a:p>
          <a:p>
            <a:r>
              <a:rPr lang="en-GB" dirty="0"/>
              <a:t>Data Relationships Representation:</a:t>
            </a:r>
          </a:p>
          <a:p>
            <a:r>
              <a:rPr lang="en-GB" dirty="0"/>
              <a:t>Data structures allow you to represent and manage relationships between data points. For instance, graphs can represent networks, trees can represent hierarchical data, and hash tables can represent associative arrays.</a:t>
            </a:r>
          </a:p>
          <a:p>
            <a:r>
              <a:rPr lang="en-GB" dirty="0"/>
              <a:t>Database Efficiency:</a:t>
            </a:r>
          </a:p>
          <a:p>
            <a:r>
              <a:rPr lang="en-GB" dirty="0"/>
              <a:t>In the context of databases, data structures like B-trees and hash tables are critical for indexing and ensuring that data retrieval operations are fast and efficient. They help in organizing the database in a way that minimizes the time required for operations like searching, inserting, and deleting records.</a:t>
            </a:r>
          </a:p>
          <a:p>
            <a:r>
              <a:rPr lang="en-GB" dirty="0"/>
              <a:t>Scalability:</a:t>
            </a:r>
          </a:p>
          <a:p>
            <a:r>
              <a:rPr lang="en-GB" dirty="0"/>
              <a:t>As data grows, the choice of data structure becomes even more critical. Efficient data structures ensure that operations remain performant even as the volume of data increases.</a:t>
            </a:r>
            <a:endParaRPr lang="en-IN" dirty="0"/>
          </a:p>
        </p:txBody>
      </p:sp>
    </p:spTree>
    <p:extLst>
      <p:ext uri="{BB962C8B-B14F-4D97-AF65-F5344CB8AC3E}">
        <p14:creationId xmlns:p14="http://schemas.microsoft.com/office/powerpoint/2010/main" val="51488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956-69BC-321E-82BA-6ECE1A7D3C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BC43D-F8B3-A2EC-FE0C-6FD47D17A881}"/>
              </a:ext>
            </a:extLst>
          </p:cNvPr>
          <p:cNvSpPr>
            <a:spLocks noGrp="1"/>
          </p:cNvSpPr>
          <p:nvPr>
            <p:ph idx="1"/>
          </p:nvPr>
        </p:nvSpPr>
        <p:spPr/>
        <p:txBody>
          <a:bodyPr/>
          <a:lstStyle/>
          <a:p>
            <a:r>
              <a:rPr lang="en-IN" dirty="0"/>
              <a:t>Linear Data Structures</a:t>
            </a:r>
          </a:p>
          <a:p>
            <a:r>
              <a:rPr lang="en-GB" dirty="0"/>
              <a:t>Linear data structures arrange data in a sequential manner where each element has a unique predecessor and successor, except for the first and last elements. They are simpler to implement and traverse.</a:t>
            </a:r>
            <a:endParaRPr lang="en-IN" dirty="0"/>
          </a:p>
          <a:p>
            <a:r>
              <a:rPr lang="en-IN" dirty="0"/>
              <a:t>Non-Linear Data Structures</a:t>
            </a:r>
          </a:p>
          <a:p>
            <a:r>
              <a:rPr lang="en-GB" dirty="0"/>
              <a:t>Non-linear data structures arrange data in a hierarchical manner, where each element can connect to multiple elements, making traversal more complex.</a:t>
            </a:r>
            <a:endParaRPr lang="en-IN" dirty="0"/>
          </a:p>
        </p:txBody>
      </p:sp>
    </p:spTree>
    <p:extLst>
      <p:ext uri="{BB962C8B-B14F-4D97-AF65-F5344CB8AC3E}">
        <p14:creationId xmlns:p14="http://schemas.microsoft.com/office/powerpoint/2010/main" val="186982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2CE-B4FF-18D1-D01B-6210F5139AAA}"/>
              </a:ext>
            </a:extLst>
          </p:cNvPr>
          <p:cNvSpPr>
            <a:spLocks noGrp="1"/>
          </p:cNvSpPr>
          <p:nvPr>
            <p:ph type="title"/>
          </p:nvPr>
        </p:nvSpPr>
        <p:spPr/>
        <p:txBody>
          <a:bodyPr/>
          <a:lstStyle/>
          <a:p>
            <a:r>
              <a:rPr lang="en-IN" dirty="0"/>
              <a:t>Linear Data Structures</a:t>
            </a:r>
          </a:p>
        </p:txBody>
      </p:sp>
      <p:sp>
        <p:nvSpPr>
          <p:cNvPr id="3" name="Content Placeholder 2">
            <a:extLst>
              <a:ext uri="{FF2B5EF4-FFF2-40B4-BE49-F238E27FC236}">
                <a16:creationId xmlns:a16="http://schemas.microsoft.com/office/drawing/2014/main" id="{8DDA1D1A-D80C-CC60-808E-FBDD274A21B0}"/>
              </a:ext>
            </a:extLst>
          </p:cNvPr>
          <p:cNvSpPr>
            <a:spLocks noGrp="1"/>
          </p:cNvSpPr>
          <p:nvPr>
            <p:ph idx="1"/>
          </p:nvPr>
        </p:nvSpPr>
        <p:spPr/>
        <p:txBody>
          <a:bodyPr/>
          <a:lstStyle/>
          <a:p>
            <a:r>
              <a:rPr lang="en-GB" dirty="0"/>
              <a:t>Arrays</a:t>
            </a:r>
          </a:p>
          <a:p>
            <a:r>
              <a:rPr lang="en-GB" dirty="0"/>
              <a:t>Linked Lists</a:t>
            </a:r>
          </a:p>
          <a:p>
            <a:r>
              <a:rPr lang="en-GB" dirty="0"/>
              <a:t>Stacks</a:t>
            </a:r>
          </a:p>
          <a:p>
            <a:r>
              <a:rPr lang="en-GB" dirty="0"/>
              <a:t>Queues</a:t>
            </a:r>
          </a:p>
          <a:p>
            <a:pPr marL="0" indent="0">
              <a:buNone/>
            </a:pPr>
            <a:endParaRPr lang="en-GB" dirty="0"/>
          </a:p>
        </p:txBody>
      </p:sp>
    </p:spTree>
    <p:extLst>
      <p:ext uri="{BB962C8B-B14F-4D97-AF65-F5344CB8AC3E}">
        <p14:creationId xmlns:p14="http://schemas.microsoft.com/office/powerpoint/2010/main" val="157881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50B-8955-57E9-DE65-0B34ACE4B138}"/>
              </a:ext>
            </a:extLst>
          </p:cNvPr>
          <p:cNvSpPr>
            <a:spLocks noGrp="1"/>
          </p:cNvSpPr>
          <p:nvPr>
            <p:ph type="title"/>
          </p:nvPr>
        </p:nvSpPr>
        <p:spPr/>
        <p:txBody>
          <a:bodyPr/>
          <a:lstStyle/>
          <a:p>
            <a:r>
              <a:rPr lang="en-IN" dirty="0"/>
              <a:t>Non-Linear Data Structures</a:t>
            </a:r>
          </a:p>
        </p:txBody>
      </p:sp>
      <p:sp>
        <p:nvSpPr>
          <p:cNvPr id="3" name="Content Placeholder 2">
            <a:extLst>
              <a:ext uri="{FF2B5EF4-FFF2-40B4-BE49-F238E27FC236}">
                <a16:creationId xmlns:a16="http://schemas.microsoft.com/office/drawing/2014/main" id="{8D4E2461-F787-84CB-0BA5-2F29BCED4659}"/>
              </a:ext>
            </a:extLst>
          </p:cNvPr>
          <p:cNvSpPr>
            <a:spLocks noGrp="1"/>
          </p:cNvSpPr>
          <p:nvPr>
            <p:ph idx="1"/>
          </p:nvPr>
        </p:nvSpPr>
        <p:spPr/>
        <p:txBody>
          <a:bodyPr/>
          <a:lstStyle/>
          <a:p>
            <a:r>
              <a:rPr lang="en-GB" dirty="0"/>
              <a:t>Trees</a:t>
            </a:r>
          </a:p>
          <a:p>
            <a:r>
              <a:rPr lang="en-GB" dirty="0"/>
              <a:t>Graphs</a:t>
            </a:r>
          </a:p>
          <a:p>
            <a:r>
              <a:rPr lang="en-GB" dirty="0"/>
              <a:t>Heaps</a:t>
            </a:r>
            <a:endParaRPr lang="en-IN" dirty="0"/>
          </a:p>
        </p:txBody>
      </p:sp>
    </p:spTree>
    <p:extLst>
      <p:ext uri="{BB962C8B-B14F-4D97-AF65-F5344CB8AC3E}">
        <p14:creationId xmlns:p14="http://schemas.microsoft.com/office/powerpoint/2010/main" val="159900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0AB-79C9-28E1-71B9-898F4C412297}"/>
              </a:ext>
            </a:extLst>
          </p:cNvPr>
          <p:cNvSpPr>
            <a:spLocks noGrp="1"/>
          </p:cNvSpPr>
          <p:nvPr>
            <p:ph type="title"/>
          </p:nvPr>
        </p:nvSpPr>
        <p:spPr/>
        <p:txBody>
          <a:bodyPr/>
          <a:lstStyle/>
          <a:p>
            <a:r>
              <a:rPr lang="en-GB" dirty="0"/>
              <a:t>Array</a:t>
            </a:r>
            <a:endParaRPr lang="en-IN" dirty="0"/>
          </a:p>
        </p:txBody>
      </p:sp>
      <p:sp>
        <p:nvSpPr>
          <p:cNvPr id="3" name="Content Placeholder 2">
            <a:extLst>
              <a:ext uri="{FF2B5EF4-FFF2-40B4-BE49-F238E27FC236}">
                <a16:creationId xmlns:a16="http://schemas.microsoft.com/office/drawing/2014/main" id="{6C00E6F1-F63D-7B88-0D40-561A34EC89DE}"/>
              </a:ext>
            </a:extLst>
          </p:cNvPr>
          <p:cNvSpPr>
            <a:spLocks noGrp="1"/>
          </p:cNvSpPr>
          <p:nvPr>
            <p:ph idx="1"/>
          </p:nvPr>
        </p:nvSpPr>
        <p:spPr/>
        <p:txBody>
          <a:bodyPr>
            <a:normAutofit/>
          </a:bodyPr>
          <a:lstStyle/>
          <a:p>
            <a:r>
              <a:rPr lang="en-GB" dirty="0"/>
              <a:t>Definition:</a:t>
            </a:r>
          </a:p>
          <a:p>
            <a:pPr lvl="1"/>
            <a:r>
              <a:rPr lang="en-GB" dirty="0"/>
              <a:t>An array is a collection of elements, each identified by an index or key. The elements are stored in contiguous memory locations, making it possible to access elements quickly using their indices.</a:t>
            </a:r>
          </a:p>
          <a:p>
            <a:r>
              <a:rPr lang="en-GB" dirty="0"/>
              <a:t>Characteristics:</a:t>
            </a:r>
          </a:p>
          <a:p>
            <a:pPr lvl="1"/>
            <a:r>
              <a:rPr lang="en-GB" dirty="0"/>
              <a:t>Fixed Size: Arrays have a fixed size, meaning the number of elements (length) is determined when the array is created.</a:t>
            </a:r>
          </a:p>
          <a:p>
            <a:pPr lvl="1"/>
            <a:r>
              <a:rPr lang="en-GB" dirty="0"/>
              <a:t>Homogeneous Elements: All elements in an array must be of the same data type (e.g., all integers, all floats, etc.).</a:t>
            </a:r>
          </a:p>
          <a:p>
            <a:pPr lvl="1"/>
            <a:r>
              <a:rPr lang="en-GB" dirty="0"/>
              <a:t>Indexing: The array index starts at 0, meaning the first element is accessed using index 0, the second element using index 1, and so on.</a:t>
            </a:r>
            <a:endParaRPr lang="en-IN" dirty="0"/>
          </a:p>
        </p:txBody>
      </p:sp>
    </p:spTree>
    <p:extLst>
      <p:ext uri="{BB962C8B-B14F-4D97-AF65-F5344CB8AC3E}">
        <p14:creationId xmlns:p14="http://schemas.microsoft.com/office/powerpoint/2010/main" val="40957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4999-392A-7CDB-2FFF-7DA3A8B68B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62882-126D-6CB7-D38C-F6EBA01E8533}"/>
              </a:ext>
            </a:extLst>
          </p:cNvPr>
          <p:cNvSpPr>
            <a:spLocks noGrp="1"/>
          </p:cNvSpPr>
          <p:nvPr>
            <p:ph idx="1"/>
          </p:nvPr>
        </p:nvSpPr>
        <p:spPr/>
        <p:txBody>
          <a:bodyPr>
            <a:normAutofit fontScale="62500" lnSpcReduction="20000"/>
          </a:bodyPr>
          <a:lstStyle/>
          <a:p>
            <a:r>
              <a:rPr lang="en-IN" dirty="0"/>
              <a:t>'b': signed char (1 byte) — values range from -128 to 127.</a:t>
            </a:r>
          </a:p>
          <a:p>
            <a:r>
              <a:rPr lang="en-IN" dirty="0"/>
              <a:t>'B': unsigned char (1 byte) — values range from 0 to 255.</a:t>
            </a:r>
          </a:p>
          <a:p>
            <a:r>
              <a:rPr lang="en-IN" dirty="0"/>
              <a:t>'u': Unicode character (2 or 4 bytes) — Python 2 only, for storing Unicode characters.</a:t>
            </a:r>
          </a:p>
          <a:p>
            <a:r>
              <a:rPr lang="en-IN" dirty="0"/>
              <a:t>'h': signed short (2 bytes) — values range from -32,768 to 32,767.</a:t>
            </a:r>
          </a:p>
          <a:p>
            <a:r>
              <a:rPr lang="en-IN" dirty="0"/>
              <a:t>'H': unsigned short (2 bytes) — values range from 0 to 65,535.</a:t>
            </a:r>
          </a:p>
          <a:p>
            <a:r>
              <a:rPr lang="en-IN" dirty="0"/>
              <a:t>'</a:t>
            </a:r>
            <a:r>
              <a:rPr lang="en-IN" dirty="0" err="1"/>
              <a:t>i</a:t>
            </a:r>
            <a:r>
              <a:rPr lang="en-IN" dirty="0"/>
              <a:t>': signed int (4 bytes) — values range from -2,147,483,648 to 2,147,483,647.</a:t>
            </a:r>
          </a:p>
          <a:p>
            <a:r>
              <a:rPr lang="en-IN" dirty="0"/>
              <a:t>'I': unsigned int (4 bytes) — values range from 0 to 4,294,967,295.</a:t>
            </a:r>
          </a:p>
          <a:p>
            <a:r>
              <a:rPr lang="en-IN" dirty="0"/>
              <a:t>'l': signed long (4 bytes) — same range as '</a:t>
            </a:r>
            <a:r>
              <a:rPr lang="en-IN" dirty="0" err="1"/>
              <a:t>i</a:t>
            </a:r>
            <a:r>
              <a:rPr lang="en-IN" dirty="0"/>
              <a:t>' on most platforms.</a:t>
            </a:r>
          </a:p>
          <a:p>
            <a:r>
              <a:rPr lang="en-IN" dirty="0"/>
              <a:t>'L': unsigned long (4 bytes) — same range as 'I' on most platforms.</a:t>
            </a:r>
          </a:p>
          <a:p>
            <a:r>
              <a:rPr lang="en-IN" dirty="0"/>
              <a:t>'q': signed long </a:t>
            </a:r>
            <a:r>
              <a:rPr lang="en-IN" dirty="0" err="1"/>
              <a:t>long</a:t>
            </a:r>
            <a:r>
              <a:rPr lang="en-IN" dirty="0"/>
              <a:t> (8 bytes) — values range from -9,223,372,036,854,775,808 to 9,223,372,036,854,775,807.</a:t>
            </a:r>
          </a:p>
          <a:p>
            <a:r>
              <a:rPr lang="en-IN" dirty="0"/>
              <a:t>'Q': unsigned long </a:t>
            </a:r>
            <a:r>
              <a:rPr lang="en-IN" dirty="0" err="1"/>
              <a:t>long</a:t>
            </a:r>
            <a:r>
              <a:rPr lang="en-IN" dirty="0"/>
              <a:t> (8 bytes) — values range from 0 to 18,446,744,073,709,551,615.</a:t>
            </a:r>
          </a:p>
          <a:p>
            <a:r>
              <a:rPr lang="en-IN" dirty="0"/>
              <a:t>'f': float (4 bytes) — single-precision floating-point.</a:t>
            </a:r>
          </a:p>
          <a:p>
            <a:r>
              <a:rPr lang="en-IN" dirty="0"/>
              <a:t>'d': double (8 bytes) — double-precision floating-point</a:t>
            </a:r>
          </a:p>
        </p:txBody>
      </p:sp>
    </p:spTree>
    <p:extLst>
      <p:ext uri="{BB962C8B-B14F-4D97-AF65-F5344CB8AC3E}">
        <p14:creationId xmlns:p14="http://schemas.microsoft.com/office/powerpoint/2010/main" val="2330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EEC7-B511-30B4-EBDF-CDCD173339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D8503B-3413-455F-CA4C-9E6B4F01E4B0}"/>
              </a:ext>
            </a:extLst>
          </p:cNvPr>
          <p:cNvSpPr>
            <a:spLocks noGrp="1"/>
          </p:cNvSpPr>
          <p:nvPr>
            <p:ph idx="1"/>
          </p:nvPr>
        </p:nvSpPr>
        <p:spPr/>
        <p:txBody>
          <a:bodyPr/>
          <a:lstStyle/>
          <a:p>
            <a:r>
              <a:rPr lang="en-GB" dirty="0"/>
              <a:t>A </a:t>
            </a:r>
            <a:r>
              <a:rPr lang="en-GB" b="1" dirty="0"/>
              <a:t>stack</a:t>
            </a:r>
            <a:r>
              <a:rPr lang="en-GB" dirty="0"/>
              <a:t> is a linear data structure that follows the </a:t>
            </a:r>
            <a:r>
              <a:rPr lang="en-GB" b="1" dirty="0"/>
              <a:t>Last In, First Out (LIFO)</a:t>
            </a:r>
            <a:r>
              <a:rPr lang="en-GB" dirty="0"/>
              <a:t> principle. In simpler terms, it means that the last element added to the stack will be the first one to be removed. Imagine a stack of plates: you add plates to the top, and you also take them off from the top.</a:t>
            </a:r>
            <a:endParaRPr lang="en-IN" dirty="0"/>
          </a:p>
        </p:txBody>
      </p:sp>
    </p:spTree>
    <p:extLst>
      <p:ext uri="{BB962C8B-B14F-4D97-AF65-F5344CB8AC3E}">
        <p14:creationId xmlns:p14="http://schemas.microsoft.com/office/powerpoint/2010/main" val="115734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1344</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Nunito</vt:lpstr>
      <vt:lpstr>Office Theme</vt:lpstr>
      <vt:lpstr>PowerPoint Presentation</vt:lpstr>
      <vt:lpstr>PowerPoint Presentation</vt:lpstr>
      <vt:lpstr>PowerPoint Presentation</vt:lpstr>
      <vt:lpstr>PowerPoint Presentation</vt:lpstr>
      <vt:lpstr>Linear Data Structures</vt:lpstr>
      <vt:lpstr>Non-Linear Data Structures</vt:lpstr>
      <vt:lpstr>Array</vt:lpstr>
      <vt:lpstr>PowerPoint Presentation</vt:lpstr>
      <vt:lpstr>PowerPoint Presentation</vt:lpstr>
      <vt:lpstr>PowerPoint Presentation</vt:lpstr>
      <vt:lpstr>PowerPoint Presentation</vt:lpstr>
      <vt:lpstr>PowerPoint Presentation</vt:lpstr>
      <vt:lpstr>Key Concepts in Queue</vt:lpstr>
      <vt:lpstr> 30 Mins</vt:lpstr>
      <vt:lpstr>PowerPoint Presentation</vt:lpstr>
      <vt:lpstr>4 typees of Traversal method in Tree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Karthick Selvam</dc:creator>
  <cp:lastModifiedBy>Karthick Selvam</cp:lastModifiedBy>
  <cp:revision>1</cp:revision>
  <dcterms:created xsi:type="dcterms:W3CDTF">2024-08-14T04:34:17Z</dcterms:created>
  <dcterms:modified xsi:type="dcterms:W3CDTF">2024-08-14T09:35:26Z</dcterms:modified>
</cp:coreProperties>
</file>