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7" r:id="rId10"/>
    <p:sldId id="265" r:id="rId11"/>
    <p:sldId id="266" r:id="rId12"/>
    <p:sldId id="267" r:id="rId13"/>
    <p:sldId id="268" r:id="rId14"/>
    <p:sldId id="269" r:id="rId15"/>
    <p:sldId id="270" r:id="rId16"/>
    <p:sldId id="299" r:id="rId17"/>
    <p:sldId id="298" r:id="rId18"/>
    <p:sldId id="300" r:id="rId19"/>
    <p:sldId id="301" r:id="rId20"/>
    <p:sldId id="271" r:id="rId21"/>
    <p:sldId id="272" r:id="rId22"/>
    <p:sldId id="273" r:id="rId23"/>
    <p:sldId id="274" r:id="rId24"/>
    <p:sldId id="276" r:id="rId25"/>
    <p:sldId id="277" r:id="rId26"/>
    <p:sldId id="27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04T04:04:0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4563 5056 0,'23'165'156,"24"94"-156,141 305 16,-117-282 0,46 48-16,-46 23 15,352 1081 17,71 542-17,0 658 16,-282-1576 1,46 541-17,-69-634 32,-142-589-31,-24-306-1,24 142 17,47 306-1,-23-283-31,70 564 31,118 236-15,-142-517 15,-93-424 0,70-118 110,-47 1-125,0 23-16,-24-24 15,48-23 1,47 0-1,-95 24 1,165-25 0,-23 25-1,705-71 1,3481-518 15,-1482 166-15,706-189 15,-2775 446 0,-683 166 1,-93-1-17,-1 24 204,1-23-188,-24-142 0,23-376 1,-117 24-17,-188-636 17,164 589-17,-46-330 1,93 542-1,-211-824 1,212 752 0,-142-846 15,-47-376 0,212 1246-31,-23-47 0,-95-1081 47,24 258-16,47 823-15,-118-423 15,94 423-15,-93-400 15,70 94 0,94 471-15,0 94 15,0 188 219,-212 0-234,-70 0-16,-1 0 15,-1669 0 1,682 47 0,635 47-1,212-94-15,70 24 16,-235 23 0,588-47-1,-24 0 1,48 0-16,-189 0 15,1 0 1,-95 0-16,-47 70 16,-1505 330 15,1505-306-31,-188 47 31,518-141 47,-1 47-62,-258 71 0,235-71-1,-329 188 1,164-94-1,-493 165 1,446-212 0,-164 0-1,399-70 1,1-24 31,-260 70 62,1 1-93,-71 23-16,24-24 15,-141 72 1,282-72 15,329 1 469,164 164-468,-187-188-1,-118-24-16,23 1 17,25 23-1,-25-24 0,1 1 0,-24 23-15,70 24 0,-23-24 15</inkml:trace>
  <inkml:trace contextRef="#ctx0" brushRef="#br0" timeOffset="1751.84">6891 7408 0,'0'-23'15,"23"164"95,72 71-95,-72-165 1,48 141 0,-48-165-1,1 95 16,-24-95-31,94 189 32,-24-71-32,48 141 31,-1-46 0,-93-189-31,-24 0 31,23-47 1</inkml:trace>
  <inkml:trace contextRef="#ctx0" brushRef="#br0" timeOffset="2698.92">7761 7596 0,'-23'95'16,"23"-1"-1,0-24 1,0 24-1,0-70-15,0 70 0,23 0 16,24 0 0,141 118 15,165-71 0,-165-118 0,-188-93 16,0-48-31,-70-117 15,-118-47 0,164 258-15,-47-93 0,48 117-1,-24-47 17,23 47-32,-70-24 31,24 24-16,-1 0 1,24-23 0,24 23-1,23 23 79,23 71-63</inkml:trace>
  <inkml:trace contextRef="#ctx0" brushRef="#br0" timeOffset="3543.45">8890 7197 0,'-47'70'47,"0"259"-16,47-234-15,0 69 0,0-93-16,23 93 31,1-140-15,-1-1-16,25 1 15,22-1 1,-46-23-16,23 0 31,-24-47 0,24-141 1,0 71-1,-47 93-16,0-46 17,0 46-32,-47-46 31,-94-25-15,23 25 15,-23 46 0,141 1 0,-94 140 16,94-93-31,0-1-1,0 25 1,0-25-16</inkml:trace>
  <inkml:trace contextRef="#ctx0" brushRef="#br0" timeOffset="4310.78">10207 6162 0,'24'70'63,"117"260"-32,-94-260-15,70 95 15,-93-95-31,70 95 16,0-47 15,-94-71 16</inkml:trace>
  <inkml:trace contextRef="#ctx0" brushRef="#br0" timeOffset="4743.97">10913 6679 0,'0'0'31,"0"24"32,47-1-48,-47 1-15,23-48 79,-23 1-79</inkml:trace>
  <inkml:trace contextRef="#ctx0" brushRef="#br0" timeOffset="6105.18">10866 6562 0,'23'47'125,"118"258"-109,0 72 15,-94-260-15,-23-70-16,-24-23 15,0-71 63,0 0-62,0 23-16,0 1 16</inkml:trace>
  <inkml:trace contextRef="#ctx0" brushRef="#br0" timeOffset="6855.54">10489 5480 0,'0'23'47,"24"48"-32,23 23 1,-24-94-1,1 23 17,-1-23 15,1 0 15,-24-70-31,-24 46 1,1 24-17,-24-23 16,23 46 1,1 1-17,23 188 17</inkml:trace>
  <inkml:trace contextRef="#ctx0" brushRef="#br0" timeOffset="8347.24">11312 6374 0,'24'164'32,"46"189"-1,-22-118 0,-48-188-31,23-47 78,-23-306-62,0 71 0,24-94 15,-24 305-31,0 1 31,23 23-15,95 47 15,70 235 0,-165-211-31,24 70 31,-23-94 1,-1-47-17,119-94 32,-95-71-31,-24 118-1,-23-47 1,0 71-16,0-48 16,0 24-1,-47 0 1,24 23 0,-1 24 30,0 94-30,24-23-16,24 141 31,141-24 1,-95-141-17,-23-47 16,188-329 1,-164 23-17,-48 141 1,-23-46 0,0 187-16,0-23 15,0 0 1,0 23-16,-23 1 15,-1 117 32,71 165-15,1-165-17,69 47 16,1-71 1,-95 1-17,1-47 17,-24-1 14,-24 1-30,-117 23 15,24 0-15</inkml:trace>
  <inkml:trace contextRef="#ctx0" brushRef="#br0" timeOffset="14599.2">19709 6279 0,'211'0'172,"48"0"-156,-142 0-1,119 0 1,-213 0 15,71 0 16,447-94-16,-235 47 1,-118 24-17,-164 23 16,-1-24 16,48 24-15</inkml:trace>
  <inkml:trace contextRef="#ctx0" brushRef="#br0" timeOffset="15560.43">21425 5409 0,'118'71'94,"517"399"-63,-353-235 0,-235-188-15,118 71-1,-142-94 1,71 23 15,-94-24-15,-23 1 140,-306 140-140,93-46-1,95-24-15,0-24 16,-94 95 15,165-47 1,70-95-17</inkml:trace>
  <inkml:trace contextRef="#ctx0" brushRef="#br0" timeOffset="22014.51">25188 4163 0,'165'329'62,"70"259"-46,47 118 15,-211-565-15,-24-47-16,0-47 0,-23-47 15,23 0 48,-47-24-32</inkml:trace>
  <inkml:trace contextRef="#ctx0" brushRef="#br0" timeOffset="22467.95">26082 5080 0,'24'47'31,"23"-23"-16,-24 23 1,71 23 0,-94-46-1,47-1 1,-23 1 0,23-1-1,-47 1 16,0-71 16,23-165-31</inkml:trace>
  <inkml:trace contextRef="#ctx0" brushRef="#br0" timeOffset="22992.57">26176 4469 0,'0'23'63,"0"48"-48,47-24 16,-23-47-15,-1 0 15,24 0 1,-23-24-1,-48-70 0,24 71-15,-47-1-1,-23 24 17</inkml:trace>
  <inkml:trace contextRef="#ctx0" brushRef="#br0" timeOffset="23768.93">27093 4845 0,'71'164'62,"-48"-93"-46,-23-24-1,24 0-15,-1 24 0,-23-48 32,0-46 30,-47-307-46,47 236-1,47 24 1,24-24-16,0 23 0,23 24 16,141-47-1,-71 70 1,-93 24 0,0 71 15,-1 117 0,-46-117-15,-1-24 15,-23-24-15,141-46-1,-47-71 1</inkml:trace>
  <inkml:trace contextRef="#ctx0" brushRef="#br0" timeOffset="24355.96">28669 4469 0,'71'0'31,"-48"0"0,48-142 32,-71 48-48,-24 94 1,1-23 0,-1-1-1,-23 48 1,-23 211 15,46-47 0,24-117-31,47 46 32,71 1-1,-48-71-31,118 23 31,-70-70-15,-71-47 31,94-70-16,47-24-31</inkml:trace>
  <inkml:trace contextRef="#ctx0" brushRef="#br0" timeOffset="25243.46">31021 1646 0,'23'330'15,"1"-166"1,23 118-16,24-70 15,-1 70-15,142 377 32,-95-400-17,-93-189-15,-24-23 16,23-47 0,-23-141 30,0-24-30,0 71 0,0-47-1,24 118 1,-1-1 0,72 1 15,-25 70-16,95 70 17,-48 71-17,-46-70-15,-24-24 16,0 24 0,-47-24-1,0-71 32,-24-23-31,-23 0 15</inkml:trace>
  <inkml:trace contextRef="#ctx0" brushRef="#br0" timeOffset="25999.24">32620 2705 0,'71'494'31,"-142"-988"-31,189 1270 16,-95-635-16,24-71 15,71 1 17,258-377-1,-211 118-15,-71 47-16,-71 23 0,-23 71 15,0-23 1,0 46 15,24 165 16,23-23-31,-23-24-16,23 0 15,-24 0-15,24 0 16,0 330 15,-47-354-31,-70 118 31,-166-23 1,213-165-17,-1 0 16,24-71 16,0 48-31</inkml:trace>
  <inkml:trace contextRef="#ctx0" brushRef="#br0" timeOffset="26743.98">34925 1552 0,'47'188'31,"282"683"1,-70-119-1,-118-258 0,-117-541 47</inkml:trace>
  <inkml:trace contextRef="#ctx0" brushRef="#br0" timeOffset="27106.03">36054 3034 0,'0'94'47,"23"-47"-31,1 24-16,70 117 31,-94-165 0,-71-211 16</inkml:trace>
  <inkml:trace contextRef="#ctx0" brushRef="#br0" timeOffset="27295.28">35936 2516 0,'0'0'31,"47"71"31,24 23-46</inkml:trace>
  <inkml:trace contextRef="#ctx0" brushRef="#br0" timeOffset="28164.69">36501 2963 0,'0'47'47,"70"330"-16,-23-307-31,0 1 31,-23-71 16,-24-235-31,0 164-1,0-23 1,0 47-16,0 23 15,23-23 1,24 24 0,-23 23-1,-1 0 1,72 23 0,-25 24-1,1 47 1,-24-94-1,-24 0 17,1 0-32,70 0 31,141-399 0,-211 352-15,-24 0 15,-24 23-15,0 24-16,-46 47 31,23 165 0,47-165-15,47 70-1,23-23-15,72 24 16,304 70 0,-234-188 15,-165-47 0,-47-70-15,-94-1-1</inkml:trace>
  <inkml:trace contextRef="#ctx0" brushRef="#br0" timeOffset="32127.59">31350 5386 0,'94'117'93,"0"1"-77,-47 23 0,0-47-16,0 71 15,142 258 1,-72-117-1,-46-142 1,-71-117-16,0-70 78</inkml:trace>
  <inkml:trace contextRef="#ctx0" brushRef="#br0" timeOffset="32601.95">31703 6656 0,'0'0'0,"141"117"94,-70-46-78,70 46-1,-118-93 1,1-24-16,-1 0 47,24 0 0,0 0-32</inkml:trace>
  <inkml:trace contextRef="#ctx0" brushRef="#br0" timeOffset="33142.55">32526 6279 0,'-23'71'15,"-1"-47"1,24 46-1,0 24-15,-23-23 0,-1 46 16,-70 189 0,70-235-1,24 70 1,-23-118 15,23 24 16,-24-23-16</inkml:trace>
  <inkml:trace contextRef="#ctx0" brushRef="#br0" timeOffset="34214.8">26129 11030 0,'0'0'0,"24"0"15,-1 0-15,1 0 32,23 0-17,23 0 17,-23-47-17,-47-23 1,24-330-1,-24 188 1,-71-188 0,24 283-1,0-1 1,24 118 0,-1 0-1,-23 24 48,-71 140-48,-70 424 17,188 94-1,47-211 0,0-260-31,142 189 16,-142-306-1,47 24 1,-71-118 0,1 0 30</inkml:trace>
  <inkml:trace contextRef="#ctx0" brushRef="#br0" timeOffset="34590.93">25988 12041 0,'47'0'31,"-94"0"-31,165 0 16,-95 0 0,1-23 15,-1 23-31,1-24 31,70-70 0,70-47-31</inkml:trace>
  <inkml:trace contextRef="#ctx0" brushRef="#br0" timeOffset="34898.66">26811 11383 0,'141'165'31,"-47"-1"1,-70-117-1,-142-235 16</inkml:trace>
  <inkml:trace contextRef="#ctx0" brushRef="#br0" timeOffset="35119.83">26835 10960 0</inkml:trace>
  <inkml:trace contextRef="#ctx0" brushRef="#br0" timeOffset="36305.93">27117 11124 0,'47'47'31,"47"94"1,0 95-17,-70-213 32,-1-23 0,-23-23-31,0-71-1,0 23 17,71 71 14,117 47-14,-141-23-1,0-1 0,165-164 0,-118-165 1,-94 142-1,0 117-15,-71-48 15,24 72 0,-71 164 0,95-94-31,-1 141 32,24-94-32,141 118 31,-93-165-31,22 0 15,-46-47 1,23-71 0,70-469 15,-93 163 16,-24 307-47,0-71 15,0 117 1,0-46 0,0 46-1,0 118 32,47 71-31,-47-142-1,70 118 1,-46-117 31,-24-1-31,23-23 46,-23 24-62</inkml:trace>
  <inkml:trace contextRef="#ctx0" brushRef="#br0" timeOffset="39617.08">26059 11712 0,'47'0'31,"0"0"-15,-24 0-16,165-23 31,259-24 0,-188-24 0,-189 48-15,-46 23 0,141-71 15,-95 48-31,-23-1 16,-23 0-1,-1 24 1,24 0 62,0 0-62</inkml:trace>
  <inkml:trace contextRef="#ctx0" brushRef="#br0" timeOffset="40095.89">25941 11383 0,'118'-47'62,"-48"23"-46,636-187 0,658-142 31,-1153 282-47,-164 48 15,0-1-15,-94 71 94</inkml:trace>
  <inkml:trace contextRef="#ctx0" brushRef="#br0" timeOffset="40571.58">26505 12653 0,'283'-71'94,"-25"-46"-78,471-142-1,-70-47 1,-612 283 0,-24 23-1,-23-24 1,-23 24 15</inkml:trace>
  <inkml:trace contextRef="#ctx0" brushRef="#br0" timeOffset="41978.58">31091 9525 0,'0'71'78,"118"187"-62,-71-211-16,-23 0 15,23 0-15,0-23 31,0-24-15,0 0 15,-24 0-15,48-94 15,23-47-15,24-118 15,-95 259 0,-23-24 1,0 95 14,165 235-14,-1-165-1,-140-141-15,-1 0-1,1-71 1,23-352 15,-47 258-15,0 71-16,0-70 31,0 117 0,-24 47 16,1 117-16,23-93-31</inkml:trace>
  <inkml:trace contextRef="#ctx0" brushRef="#br0" timeOffset="42710.72">32573 9078 0,'-23'0'31,"23"118"16,117 46-16,48-23 1,-48-93-17,142-1 16,-235-47-15,-24-95 0,-188-281-1,93 235 1,-69-24 0,117 118-16,0 0 15,23 24 16,1 23 16,-71 188-15,94-164-32,0 23 31,23 23-16,236 1 17,-118-71-17</inkml:trace>
  <inkml:trace contextRef="#ctx0" brushRef="#br0" timeOffset="43144.58">33161 8749 0,'47'70'31,"306"330"0,-235-282-31,-24 23 32,-71-118-1,-23-164 0,-117-376-15,93 399 15,306 165 16</inkml:trace>
  <inkml:trace contextRef="#ctx0" brushRef="#br0" timeOffset="43869">34549 8349 0,'0'0'16,"-47"0"-16,-71 141 15,-23 259 16,164-94 1,1-259-17,0-24 1,23-23 0,-24 0-1,71 0 1,-23-70-16,-1-24 0,-46-47 15,-1 23 1,-23-47-16,0 48 0,-188-565 47,47 423-16,141 235 0,47 166 1,47 69-17,188 471 17,142 47-1,-236-470 0,-188-447 16,47 0-31,0 94-16</inkml:trace>
  <inkml:trace contextRef="#ctx0" brushRef="#br0" timeOffset="51294.53">35913 6538 0,'-24'0'31,"-70"118"16,0 164-16,71-211-15,23 540-1,70 118 17,1-494-17,-24-94 1,117 259 0,-117-353-16,-47 0 15,94-23 16,-46-24-15,-1 0 15,47-94 16,47-118-16,-94 165-31,-24 0 0</inkml:trace>
  <inkml:trace contextRef="#ctx0" brushRef="#br0" timeOffset="52182.7">36430 7479 0,'0'23'16,"47"71"0,0 1-16,0-1 15,47 70 1,0 118 0,-47-234-1,-23 22 1,0-70-16,-24 24 31,-71-260 47,24 95-62,-282-635 15,305 729-15,24-47-1,0 71 1,47 23 46,94 0-46,-47 23 15,-94 1 16,24 140-16,-24-140-31,0 23 16,0 47 15,0-71-31,0 1 32</inkml:trace>
  <inkml:trace contextRef="#ctx0" brushRef="#br0" timeOffset="53004.41">37536 7009 0,'0'23'15,"-24"1"-15,1-1 16,-72 95 0,25-24-1,-1 0 1,-93 353 15,164-353-31,94 141 31,-47-165-31,23-70 0,119 0 32,-119-47-17,24-141 1,-94 94-1,-70-259 1,-72 189 15,119 117-15,23 23 15,23 71 94,95 165-94,-47-141 1,23-95-1,376-423 0</inkml:trace>
  <inkml:trace contextRef="#ctx0" brushRef="#br0" timeOffset="53503.93">38265 6985 0,'0'24'31,"23"-1"-16,24 48 1,-23-48 0,-24 1-1,23-24 32,-23-94 63,0 47-95,0 23 1,0 0-1</inkml:trace>
  <inkml:trace contextRef="#ctx0" brushRef="#br0" timeOffset="53914.17">38759 5715 0,'23'24'15,"142"305"32,-48-71-31,-93-163-1,140 234 1,1 47 15,-141-329-31,-1-23 16,-141-142 31,48-23-32</inkml:trace>
  <inkml:trace contextRef="#ctx0" brushRef="#br0" timeOffset="54154.98">39064 6656 0,'0'-24'94,"47"1"-78,259-1-1,282-140 1,-517 117-1</inkml:trace>
  <inkml:trace contextRef="#ctx0" brushRef="#br0" timeOffset="54426.14">40193 6044 0,'0'0'0,"0"94"62,0 71-46,24-94-16,-1 23 15,1-24 1,-24-23 0,-71-164 30,-117-354-30</inkml:trace>
  <inkml:trace contextRef="#ctx0" brushRef="#br0" timeOffset="54642.71">39746 5292 0,'47'70'94,"47"48"-78,-23-48-1,0 1-15</inkml:trace>
  <inkml:trace contextRef="#ctx0" brushRef="#br0" timeOffset="55210.49">41157 5433 0,'-258'329'32,"117"-47"-1,141-117-16,0-95 1,0-46 0,23-1-16,24 1 15,-23-24 1,-1 0 0,1 0-1,211-165 1,0-140 15,-211 281-15,-24-23-1,0-23-15</inkml:trace>
  <inkml:trace contextRef="#ctx0" brushRef="#br0" timeOffset="55544.79">41275 5574 0,'0'47'31,"118"118"0,46-71 0,-93-71 1,-48-70-1,1-23-15,-1-119-1,-23-22 1,0 164-16,-47-118 31</inkml:trace>
  <inkml:trace contextRef="#ctx0" brushRef="#br0" timeOffset="55943.4">42028 4680 0,'70'141'47,"1"71"-32,-24-118-15,0-23 16,23 70 0,-46-118-1,-24 1 17,23-24-1,118-212 0,-46 165-15</inkml:trace>
  <inkml:trace contextRef="#ctx0" brushRef="#br0" timeOffset="56501.77">42474 4845 0,'-47'47'31,"24"23"-15,23 1 0,0-48-1,0 25-15,23-1 16,71 47 0,-70-94-16,0 0 31,23-189-16,-47 95 1,0-141 0,0 188-16,0 24 15,23 23 48,24 47-48,-47-24 17,0 1-17</inkml:trace>
  <inkml:trace contextRef="#ctx0" brushRef="#br0" timeOffset="56843.36">42710 4563 0,'23'0'31,"142"141"16,-48 23-16,-70-117 1,-23-47 46,-24-47-63,-141-258 17,141 234-32</inkml:trace>
  <inkml:trace contextRef="#ctx0" brushRef="#br0" timeOffset="57343.78">42827 3457 0,'118'71'46,"211"140"-14,-211-116-17,-24-1 1,-47-24 0,70 118 15,-93-141-31,-24-23 15,0 23 1,0 0 0,0 0-16,0 0 15,0 212 1,0-212-16,-47 47 16,-24 47 15,24-94-16,-70 47 17</inkml:trace>
  <inkml:trace contextRef="#ctx0" brushRef="#br0" timeOffset="59889.81">25659 11242 0,'117'0'110,"-70"-24"-95,24 1-15,-1-1 16,25 1 0,-72 23-1,48-47-15,540-118 32,-46 0-17,-48-23 1,-470 165-1,-118 70 64</inkml:trace>
  <inkml:trace contextRef="#ctx0" brushRef="#br0" timeOffset="60330.09">26082 11689 0,'0'0'0,"635"117"16,-400-46-16,24-1 15,-141 1 1,-95-48 0,236 95 15,-48-94-16,-69-1 1,22-23 0,189-165 109,-212 48-110,-23 46-15</inkml:trace>
  <inkml:trace contextRef="#ctx0" brushRef="#br0" timeOffset="62274.92">16204 4915 0,'24'-94'94,"46"0"-79,-46 47-15,-1 24 16,24-1-16,-47 1 16,24-1-16,23-23 15,24-47 1,-1 23-1,1 24-15,23-23 16,282-189 15,-188 142 1,94-48-1,1 71-16,352-188 17,-377 188-17,-70-1 17,-117 72-1,-24-1-16,188-46 1,71-24 0,-71 0-16,47 23 15,236-46 1,46 23 0,-70-1-1,-400 72-15,118-1 31,-71 24 1,-94-23-17,165 23 17,23 0-17,-47 0 1,94 0-16,236 0 15,70 0 1,-400 0 0,-24 0-16,-23 0 15,-117 0 17,729 23-1,164-23-16,1646 0 17,-1975 0-17,-423 0 1,-142 0 125,48 71-126,0-24-15,-24-23 16,-24-1-16,24-23 0,47 71 47,-23-1-32,-1-46 1,-70-1 0,24-23 15</inkml:trace>
  <inkml:trace contextRef="#ctx0" brushRef="#br0" timeOffset="63351.66">30127 1999 0,'282'329'172,"-46"-23"-141,-142-188-15,-24-48 15,-234 95 188,-166 70-188,189-117-31,-70 23 32,187-118-1</inkml:trace>
  <inkml:trace contextRef="#ctx0" brushRef="#br0" timeOffset="73056.75">32597 12183 0,'164'141'47,"-117"-47"-32,118 188 1,0 0 0,-95-188-16,-23 0 15,0-23-15,-23-24 16,-1-47-16,-23 23 15,0 1 1,24-24 93</inkml:trace>
  <inkml:trace contextRef="#ctx0" brushRef="#br0" timeOffset="75150.75">31962 12606 0,'23'0'94,"24"-24"-78,0-23 15,0 24 0,-23 23 1,23-24-17,94 24 16,-141-23-15,118 23 15,164 117-15,-94-23 15,-94-46-15,-47-1-16,-23-47 15,46 94 1,24 23 0,-47-70-16,0 0 15,0 24-15,0-1 16,0-23-16,-23-47 16,-24 24-16,0-1 31,0 25-16,0 116 17,0-93-17,0-48 17,0 1 77,-282 46-93,258-70-16,-23 24 15,-94-118 32,47-24-31,23 48-16,24 46 15,24-23 17,23 24-17,23 23 16,48 0-15,-24 0 0,47 0-16,376 164 31,-399-140-15,-48-1-16,1 1 15,23-24 1,-23 0 15,-1 0 16,24-94 0,-47 70-47</inkml:trace>
  <inkml:trace contextRef="#ctx0" brushRef="#br0" timeOffset="75666.42">34361 11289 0,'47'0'32,"164"188"-17,48 141 1,-141-141-16,23-46 15,-71-1-15,48 0 16,-24 0 0,23 24-1,-93-165 1,-24 23 15,-71-23 0</inkml:trace>
  <inkml:trace contextRef="#ctx0" brushRef="#br0" timeOffset="76218.91">34572 12488 0,'24'-23'31,"-48"46"-31,71-46 47,235-24-31,1-24-16,281-117 31,-211 0-15,-283 117-16,-46-23 31,-24 47 0,24 188 63,93 71-78,-70-188-16,24 117 31,-48-141-16,-117-165 32,0-117-47</inkml:trace>
  <inkml:trace contextRef="#ctx0" brushRef="#br0" timeOffset="76416.53">35678 11030 0,'0'-23'31,"23"23"16,706 541-16</inkml:trace>
  <inkml:trace contextRef="#ctx0" brushRef="#br0" timeOffset="77601.67">37183 11312 0,'0'118'47,"23"94"-32,1-95-15,-1-46 16,1 70 15,-24-682 79,0 353-95,0 94-15,70-24 31,-46 95-15,46 23 15,119 258 1,-142-164-32,70 142 31,-70-189 0,0-188 16,-23 23-16,-1 94 0,1 24-15,23 0 15,71 0 1,-1-493-1,-117 163 0,0 283-31,-23 0 31,23 71 16,0 305-31,47-235-16,23 47 15,189 47 1,-47-117 0,305-212 15,-258-94-15,-212 141 15,-47 70-16,0 48 48</inkml:trace>
  <inkml:trace contextRef="#ctx0" brushRef="#br0" timeOffset="79589.45">34713 15193 0,'118'259'141,"-24"23"-126,0-94 1,282 518 15,-352-706 0,-24-142 16,-24 95-47</inkml:trace>
  <inkml:trace contextRef="#ctx0" brushRef="#br0" timeOffset="80287.31">35607 15546 0,'-23'0'16,"-1"117"-1,0 377 17,166-306-17,-119-141 1,165 95-1,-141-119 1,71-23 0,-1 0-1,-46-23 1,0-72-16,117-187 16,-141 118-1,-47-1 1,-71-23-1,1 70 1,-48 1 0,24 46-1,70 48 1,1 23-16,-24 0 16,0 23-1,-24 24 1,24 0-16,24-23 15,-118 70 1,94-47-16,-24 23 16,24 1 15,47-24-15,94 47 15,141-47-16</inkml:trace>
  <inkml:trace contextRef="#ctx0" brushRef="#br0" timeOffset="80795.03">36736 13946 0,'0'0'0,"0"71"32,94 70-32,-70-23 15,281 470 16,-234-377-15,164 260 15,-211-471-15,-95-47 46</inkml:trace>
  <inkml:trace contextRef="#ctx0" brushRef="#br0" timeOffset="81152.75">37136 15075 0,'0'0'0,"23"-23"16,71-48 15,-70 48 0,-1 23 32,283-141-48,-141 47-15,-48 0 16</inkml:trace>
  <inkml:trace contextRef="#ctx0" brushRef="#br0" timeOffset="81401.52">38100 14276 0,'-24'0'46,"24"70"-30,24 1-16,0-1 16,-1-23-1,1-23 17,-1-1-1,-117-140-16</inkml:trace>
  <inkml:trace contextRef="#ctx0" brushRef="#br0" timeOffset="81603.56">37818 13923 0,'94'94'78,"70"118"-78</inkml:trace>
  <inkml:trace contextRef="#ctx0" brushRef="#br0" timeOffset="82530.64">38594 14252 0,'0'-23'32,"0"46"-1,23 71-31,1-23 15,-1-1 1,24 1 15,-23-71 1,-24-306-17,-24 165 16,24 24 1,48 117 15,187 211-16,-141-187 0,0-259 16,-94 187-31,0 25-1,23-1 16,1 24-15,23 0 0,0 0-16,-24 0 31,119-23-15,-72-48-1,48-117 1,-24-165-1,-94 259 17,0 71 15,117 329-16,1-118 0,-118-165-31,24 24 31,-48-47 16,0 24-31,24-1-1</inkml:trace>
  <inkml:trace contextRef="#ctx0" brushRef="#br0" timeOffset="84370.4">36548 18909 0,'23'0'47,"48"141"-31,93 165 15,-22-48 0,-119-234-15,-23-1-16,0 1 16,24-24 31</inkml:trace>
  <inkml:trace contextRef="#ctx0" brushRef="#br0" timeOffset="85027.7">37489 18768 0,'0'0'0,"0"306"31,94-142 0,-47-140-15,47-24 15,-24-47 1,24-47-17,-94 23 1,24 24-16,-24 0 15,0-47 1,0 47 0,-71 0-1,48 47 1,-1 0 31,24 23 62,24 1-93,-24-1-16</inkml:trace>
  <inkml:trace contextRef="#ctx0" brushRef="#br0" timeOffset="85621.69">38429 18156 0,'-23'118'16,"-1"94"15,48-71 0,23-141 1,-24 0-1,1 0 0,23-71 0,-47 24-15,0-118 15,-47 95 1,23 70 14</inkml:trace>
  <inkml:trace contextRef="#ctx0" brushRef="#br0" timeOffset="86541.27">39840 16392 0,'0'47'94,"165"165"-78,-118-188-16,24 23 15,46 47 1,-117-71-16,24 24 31,-24 118 0,-47 352 1,-71-258-1,118-235-16</inkml:trace>
  <inkml:trace contextRef="#ctx0" brushRef="#br0" timeOffset="87070.25">39605 16980 0,'0'0'0,"24"0"47,23-23-31,0-24 15,0 47 0,188-71 47,94 1-47,-188-1 1,-117 71-32</inkml:trace>
  <inkml:trace contextRef="#ctx0" brushRef="#br0" timeOffset="87434.05">40475 16604 0,'47'0'47,"118"212"-31,-94-165 15,-71-24 0,-47-23 16,-24-70-31</inkml:trace>
  <inkml:trace contextRef="#ctx0" brushRef="#br0" timeOffset="87649.47">40405 16110 0,'0'24'62,"23"93"-46,142 118-16</inkml:trace>
  <inkml:trace contextRef="#ctx0" brushRef="#br0" timeOffset="88622.61">41275 16839 0,'0'-23'47,"-24"-142"78,-23-47-94,24 142-15,23 46-1,0 1-15,23 23 47,72 94-31,-48-47-1,141 165 1,-165-189 0,48 1-1,-71-48 32,0 1-31,47-1 15,-24 24-15,48 0-1,-1-70 16,1-25-15,-47-22 0,-1-95-1,-23 189 17,47 46 77,47 24-93,0 24-1,-23-71 1,-1 23-16,-46 1 15,46-1-15,-46-23 16,-1 0 0,-23-70 46</inkml:trace>
  <inkml:trace contextRef="#ctx0" brushRef="#br0" timeOffset="140239.51">17780 21966 0,'71'118'110,"140"188"-95,-187-236 1,23 1-16,47 46 16,-47-93-1,47 140 1,-47-116-1,24 22 1,-48-46 0,24-24 15</inkml:trace>
  <inkml:trace contextRef="#ctx0" brushRef="#br0" timeOffset="140696.66">19379 22296 0,'71'-24'31,"117"-23"1,-141 23-32,71-46 31,46-71-15,-46 0 15,-95 70-16,1 24 1,-24 24 0,117-24-1</inkml:trace>
  <inkml:trace contextRef="#ctx0" brushRef="#br0" timeOffset="141243.35">19591 21261 0,'611'117'63,"-164"-23"-32,-400-70-31,24 94 31,-48 46 0,1-117-31,-24 71 32,-24-1-1,1-46-15,-1-24 30,24-24-14</inkml:trace>
  <inkml:trace contextRef="#ctx0" brushRef="#br0" timeOffset="142043.92">23542 19309 0,'0'70'62,"212"424"-46,-118-282-16,164 211 31,-234-376-15</inkml:trace>
  <inkml:trace contextRef="#ctx0" brushRef="#br0" timeOffset="143373.09">20132 23754 0,'0'0'0,"70"0"15,-23 23 1,118 236 15,-141-212-15,-1 24-1,24 70 1,-47-94-16,0-24 16,0 1-16,0-1 31,0 1-15,-23-24-16,-71 23 31,-777 1 16,824-24-47,0 0 15,24 0 17,46 0 14,24-24-30,0 24 0,71-23-1,47 23 1,70 0 0,118 0 15,-259 0-16</inkml:trace>
  <inkml:trace contextRef="#ctx0" brushRef="#br0" timeOffset="143777.35">21026 23589 0,'70'-23'47,"24"23"-31,-47 0 15,-23-24-15,281-141 15,-69 24-15,-166 71-1,-23 23 1,-47 0-1</inkml:trace>
  <inkml:trace contextRef="#ctx0" brushRef="#br0" timeOffset="144183.45">21331 22931 0,'47'0'16,"118"0"0,-71 0-1,188 47 1,-211-24 0,-1 24-1,24 118 16,-47-1 1,-47-93-32,0-24 15,0-23 32,24-24 0,0-24-31</inkml:trace>
  <inkml:trace contextRef="#ctx0" brushRef="#br0" timeOffset="145234.66">24224 21684 0,'0'0'0,"24"-23"16,-1 23 15,1 0-31,-1 0 16,306 117 15,-187 1 0,-119-48-31,24 95 16,-47 47 0,-23-118-1,-142 70 16,118-281 16,23 46 0,24 48 0,47 23-31,118 23-1,-94 1 1,-1-1 0,-46-23-1,-1 0 16,518-164 1,-494 140-17,24 24 1</inkml:trace>
  <inkml:trace contextRef="#ctx0" brushRef="#br0" timeOffset="146774.98">23683 24577 0,'47'0'31,"-23"-24"0,-1 24-15,1-23-1,23 23 1,94-94 15,-118 94-15,24 94 62,-47 0-62,0-71-16,0 1 31,24-24 94,305 70-94,-211-46-31,-48 0 16,-23-24-1,-47 23-15,24-23 16,-24 24 15,0 23-15,-24 23 0,1 1-1,-1-71 79</inkml:trace>
  <inkml:trace contextRef="#ctx0" brushRef="#br0" timeOffset="147172.43">25094 24342 0,'0'0'0,"47"0"16,0 0-1,-23-24-15,70-23 16,47-23-16,24 46 16,-71-23-16,0 0 15,-24 23-15,-46 1 16,-71 23 46,0 0-46</inkml:trace>
  <inkml:trace contextRef="#ctx0" brushRef="#br0" timeOffset="147684.34">25612 23730 0,'329'0'31,"-211"0"0,-95 0-15,1 0-16,-24 24 47,0 93-32,0-70-15,0 47 16,0 48 0,0-95 15</inkml:trace>
  <inkml:trace contextRef="#ctx0" brushRef="#br0" timeOffset="148768.2">27493 22931 0,'0'0'0,"518"-142"31,-495 119 0,-23 70 32,-23 94-48,-24-47-15,-71 47 31,71-94 1,70-47 61,307 0-61,-72 71-1,-69-1-31,46 48 16,-165-47-1,-70-48 1,0 48-1,-23-48 1,-142 48 0,-164-24 31,141-47-32,164 0-15,-93 0 31,93 0-31,1 0 16,-1 0 78</inkml:trace>
  <inkml:trace contextRef="#ctx0" brushRef="#br0" timeOffset="153243.66">17357 23871 0,'47'-23'31,"-24"23"-16,48 0 17,-24-24-17,0 1 17,306-48-1,517-164 0,-282 70 0,-377 95-15,142-48 0,-71 24-1,636-188 1,-142 47-1,-212 47 1,-235 70 15,-281 71-15,-25 47 15,24-47-15,47 0-16,306-47 31,-118-24-15,-94 48-1,518-307 17,-494 260-32,-24-1 15,329-258 16,-352 235 1,-118 70-17,70-70 17,48-118-1,-94 142-31,93-165 31,-93 46 0,-71 189-15,23-23 0,-23-1-1,0 24 1,0-23-1,0-24 17,-23 47-32,-118-189 31,-165-140 0,188 282-15,24-24-1,-94 1 1,-118-48 0,142 118-1,117 24 1,47-1 0,-24 24-1,-70-23 1,-823 46 15,376 1-31,-1082 140 31,400-23 1,1035-141-17,165 24 1,-95 23 31,-494 212-32,283-142 1,-588 236 0,611-188-1,189-71 1,46-47-1,1 23-15,-283 260 32,-141 210-1,282-281-15,1 23-1,93-164-15,47 23 16,1-47-1,23 0-15,-212 400 32,118-212-17,47-93 1,47-72 0,23 1-1,-46 70 16,70-118-31,-24 119 32,24 93-1,0-188-31,47 282 31,188-23 0,-164-283-15,0-46 0,-71 0-1,23-24 1,71 0 15,212 0 0,-165 0-15,447 0 15,-517-24-31,-48 24 16,1-24 0,-1 24-1,48-23 1,211-48 15,-235 48-15,-24 23-1,1 0 32,-24-24-31,23 24 15</inkml:trace>
  <inkml:trace contextRef="#ctx0" brushRef="#br0" timeOffset="154430.54">10278 22507 0,'23'0'63,"24"-23"-48,94-118 16,165-330 1,353-46-1,799-283 0,-1200 683-31,142-72 31,-353 166-15,-23-1 15,164 24 1,447 0-17,564 47 16,-846 0-31,165-23 16,-401 0 15</inkml:trace>
  <inkml:trace contextRef="#ctx0" brushRef="#br0" timeOffset="155321.62">16110 19638 0,'47'47'94,"118"94"-79,-24-70 1,-47 23 0,-70-94-1,70 47 17,-24 23-1,48-23-16,-71 0-15,23 24 32,-70-48 61,0 1-46,-164 117-31,70-70-16,-283 164 31,260-118-31,-330 283 31,188-141 1,236-259-17,23 23 48</inkml:trace>
  <inkml:trace contextRef="#ctx0" brushRef="#br0" timeOffset="156806.51">28693 14064 0,'-71'-23'47,"24"23"-32,23 0 17,-469 164-1,187 1-15,-212 164 15,-93 118 0,352-235-15,-70 93 15,258-211-15,-23 71 15,24-141-16,-24 117 17,-24-47-17,95-47-15,-24 23 32,-71 142-1,47-141-16,24 46 17,24-93-17</inkml:trace>
  <inkml:trace contextRef="#ctx0" brushRef="#br0" timeOffset="157591.4">24906 16251 0,'0'141'47,"0"95"-16,0-72-15,0-70 15,47-94 109,118 0-124,23 0 15,-47 0 1,-70 0-32,23 0 31,-71 0 0,24 0 0,141-23 1,-117-1-1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8175" y="571500"/>
            <a:ext cx="7359650" cy="820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71800" y="5930772"/>
            <a:ext cx="10312400" cy="191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0" y="368300"/>
            <a:ext cx="1072134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0" y="2222500"/>
            <a:ext cx="8705850" cy="506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483" y="3668605"/>
            <a:ext cx="8585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02020"/>
                </a:solidFill>
              </a:rPr>
              <a:t>Data</a:t>
            </a:r>
            <a:r>
              <a:rPr spc="-380" dirty="0">
                <a:solidFill>
                  <a:srgbClr val="202020"/>
                </a:solidFill>
              </a:rPr>
              <a:t> </a:t>
            </a:r>
            <a:r>
              <a:rPr spc="-20" dirty="0">
                <a:solidFill>
                  <a:srgbClr val="202020"/>
                </a:solidFill>
              </a:rPr>
              <a:t>Representation</a:t>
            </a:r>
            <a:r>
              <a:rPr spc="-38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in</a:t>
            </a:r>
            <a:r>
              <a:rPr spc="-38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Flink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546100"/>
            <a:ext cx="7733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Flink</a:t>
            </a:r>
            <a:r>
              <a:rPr spc="-365" dirty="0"/>
              <a:t> </a:t>
            </a:r>
            <a:r>
              <a:rPr spc="-25" dirty="0"/>
              <a:t>Programming</a:t>
            </a:r>
            <a:r>
              <a:rPr spc="-36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967" y="1528776"/>
            <a:ext cx="10299065" cy="1312545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36322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286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Transformations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2728" y="4191000"/>
            <a:ext cx="11988800" cy="3086100"/>
            <a:chOff x="2102728" y="4191000"/>
            <a:chExt cx="11988800" cy="3086100"/>
          </a:xfrm>
        </p:grpSpPr>
        <p:sp>
          <p:nvSpPr>
            <p:cNvPr id="5" name="object 5"/>
            <p:cNvSpPr/>
            <p:nvPr/>
          </p:nvSpPr>
          <p:spPr>
            <a:xfrm>
              <a:off x="2102728" y="48198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85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48255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40790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5646" y="4819890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2293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15354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70157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43027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782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4428" y="5531090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7247" y="6378668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9501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5299" y="4203700"/>
              <a:ext cx="1308100" cy="1244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3900" y="4191000"/>
              <a:ext cx="1308100" cy="1257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4699" y="4191000"/>
              <a:ext cx="1308100" cy="1257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299" y="6019800"/>
              <a:ext cx="1320800" cy="1257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2299" y="6019800"/>
              <a:ext cx="1320800" cy="1257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4099" y="4191000"/>
              <a:ext cx="1320800" cy="12573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997827" y="6473430"/>
            <a:ext cx="1140460" cy="350520"/>
            <a:chOff x="6997827" y="6473430"/>
            <a:chExt cx="1140460" cy="350520"/>
          </a:xfrm>
        </p:grpSpPr>
        <p:sp>
          <p:nvSpPr>
            <p:cNvPr id="26" name="object 26"/>
            <p:cNvSpPr/>
            <p:nvPr/>
          </p:nvSpPr>
          <p:spPr>
            <a:xfrm>
              <a:off x="6997827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7682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126364" marR="108585" indent="215900">
              <a:lnSpc>
                <a:spcPts val="3800"/>
              </a:lnSpc>
              <a:spcBef>
                <a:spcPts val="227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392430" marR="344805" indent="-50800">
              <a:lnSpc>
                <a:spcPts val="3800"/>
              </a:lnSpc>
              <a:spcBef>
                <a:spcPts val="227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2300" y="546100"/>
            <a:ext cx="485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Transformations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8278" y="2932702"/>
            <a:ext cx="12033250" cy="4344670"/>
            <a:chOff x="2058278" y="2932702"/>
            <a:chExt cx="12033250" cy="4344670"/>
          </a:xfrm>
        </p:grpSpPr>
        <p:sp>
          <p:nvSpPr>
            <p:cNvPr id="4" name="object 4"/>
            <p:cNvSpPr/>
            <p:nvPr/>
          </p:nvSpPr>
          <p:spPr>
            <a:xfrm>
              <a:off x="2102728" y="4819889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2584" y="464462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48255" y="4819889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40790" y="464462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5646" y="4819889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2293" y="464462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5354" y="4819889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70157" y="464462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43027" y="4819889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7828" y="464462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4428" y="5531089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7247" y="6378668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9501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5299" y="4203699"/>
              <a:ext cx="1308100" cy="1244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3900" y="4190999"/>
              <a:ext cx="1308100" cy="1257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4699" y="4190999"/>
              <a:ext cx="1308100" cy="1257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299" y="6019800"/>
              <a:ext cx="1320800" cy="1257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2299" y="6019800"/>
              <a:ext cx="1320800" cy="1257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4099" y="4190999"/>
              <a:ext cx="1320800" cy="1257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133659" y="2945402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5" h="1200150">
                  <a:moveTo>
                    <a:pt x="1540590" y="175708"/>
                  </a:moveTo>
                  <a:lnTo>
                    <a:pt x="1582808" y="205729"/>
                  </a:lnTo>
                  <a:lnTo>
                    <a:pt x="1621355" y="237141"/>
                  </a:lnTo>
                  <a:lnTo>
                    <a:pt x="1656231" y="269816"/>
                  </a:lnTo>
                  <a:lnTo>
                    <a:pt x="1687436" y="303629"/>
                  </a:lnTo>
                  <a:lnTo>
                    <a:pt x="1714970" y="338452"/>
                  </a:lnTo>
                  <a:lnTo>
                    <a:pt x="1738833" y="374160"/>
                  </a:lnTo>
                  <a:lnTo>
                    <a:pt x="1759024" y="410626"/>
                  </a:lnTo>
                  <a:lnTo>
                    <a:pt x="1775545" y="447723"/>
                  </a:lnTo>
                  <a:lnTo>
                    <a:pt x="1788394" y="485326"/>
                  </a:lnTo>
                  <a:lnTo>
                    <a:pt x="1797572" y="523308"/>
                  </a:lnTo>
                  <a:lnTo>
                    <a:pt x="1803078" y="561543"/>
                  </a:lnTo>
                  <a:lnTo>
                    <a:pt x="1804914" y="599905"/>
                  </a:lnTo>
                  <a:lnTo>
                    <a:pt x="1803078" y="638266"/>
                  </a:lnTo>
                  <a:lnTo>
                    <a:pt x="1797572" y="676501"/>
                  </a:lnTo>
                  <a:lnTo>
                    <a:pt x="1788394" y="714483"/>
                  </a:lnTo>
                  <a:lnTo>
                    <a:pt x="1775545" y="752086"/>
                  </a:lnTo>
                  <a:lnTo>
                    <a:pt x="1759024" y="789183"/>
                  </a:lnTo>
                  <a:lnTo>
                    <a:pt x="1738833" y="825649"/>
                  </a:lnTo>
                  <a:lnTo>
                    <a:pt x="1714970" y="861357"/>
                  </a:lnTo>
                  <a:lnTo>
                    <a:pt x="1687436" y="896180"/>
                  </a:lnTo>
                  <a:lnTo>
                    <a:pt x="1656231" y="929993"/>
                  </a:lnTo>
                  <a:lnTo>
                    <a:pt x="1621355" y="962668"/>
                  </a:lnTo>
                  <a:lnTo>
                    <a:pt x="1582808" y="994080"/>
                  </a:lnTo>
                  <a:lnTo>
                    <a:pt x="1540590" y="1024101"/>
                  </a:lnTo>
                  <a:lnTo>
                    <a:pt x="1502011" y="1048306"/>
                  </a:lnTo>
                  <a:lnTo>
                    <a:pt x="1461877" y="1070718"/>
                  </a:lnTo>
                  <a:lnTo>
                    <a:pt x="1420306" y="1091337"/>
                  </a:lnTo>
                  <a:lnTo>
                    <a:pt x="1377418" y="1110163"/>
                  </a:lnTo>
                  <a:lnTo>
                    <a:pt x="1333333" y="1127196"/>
                  </a:lnTo>
                  <a:lnTo>
                    <a:pt x="1288171" y="1142436"/>
                  </a:lnTo>
                  <a:lnTo>
                    <a:pt x="1242052" y="1155883"/>
                  </a:lnTo>
                  <a:lnTo>
                    <a:pt x="1195094" y="1167537"/>
                  </a:lnTo>
                  <a:lnTo>
                    <a:pt x="1147419" y="1177398"/>
                  </a:lnTo>
                  <a:lnTo>
                    <a:pt x="1099144" y="1185466"/>
                  </a:lnTo>
                  <a:lnTo>
                    <a:pt x="1050391" y="1191741"/>
                  </a:lnTo>
                  <a:lnTo>
                    <a:pt x="1001279" y="1196224"/>
                  </a:lnTo>
                  <a:lnTo>
                    <a:pt x="951928" y="1198913"/>
                  </a:lnTo>
                  <a:lnTo>
                    <a:pt x="902456" y="1199810"/>
                  </a:lnTo>
                  <a:lnTo>
                    <a:pt x="852985" y="1198913"/>
                  </a:lnTo>
                  <a:lnTo>
                    <a:pt x="803634" y="1196224"/>
                  </a:lnTo>
                  <a:lnTo>
                    <a:pt x="754522" y="1191741"/>
                  </a:lnTo>
                  <a:lnTo>
                    <a:pt x="705769" y="1185466"/>
                  </a:lnTo>
                  <a:lnTo>
                    <a:pt x="657494" y="1177398"/>
                  </a:lnTo>
                  <a:lnTo>
                    <a:pt x="609819" y="1167537"/>
                  </a:lnTo>
                  <a:lnTo>
                    <a:pt x="562861" y="1155883"/>
                  </a:lnTo>
                  <a:lnTo>
                    <a:pt x="516741" y="1142436"/>
                  </a:lnTo>
                  <a:lnTo>
                    <a:pt x="471579" y="1127196"/>
                  </a:lnTo>
                  <a:lnTo>
                    <a:pt x="427495" y="1110163"/>
                  </a:lnTo>
                  <a:lnTo>
                    <a:pt x="384607" y="1091337"/>
                  </a:lnTo>
                  <a:lnTo>
                    <a:pt x="343036" y="1070718"/>
                  </a:lnTo>
                  <a:lnTo>
                    <a:pt x="302902" y="1048306"/>
                  </a:lnTo>
                  <a:lnTo>
                    <a:pt x="264323" y="1024101"/>
                  </a:lnTo>
                  <a:lnTo>
                    <a:pt x="222105" y="994080"/>
                  </a:lnTo>
                  <a:lnTo>
                    <a:pt x="183558" y="962668"/>
                  </a:lnTo>
                  <a:lnTo>
                    <a:pt x="148682" y="929993"/>
                  </a:lnTo>
                  <a:lnTo>
                    <a:pt x="117477" y="896180"/>
                  </a:lnTo>
                  <a:lnTo>
                    <a:pt x="89943" y="861357"/>
                  </a:lnTo>
                  <a:lnTo>
                    <a:pt x="66080" y="825649"/>
                  </a:lnTo>
                  <a:lnTo>
                    <a:pt x="45889" y="789183"/>
                  </a:lnTo>
                  <a:lnTo>
                    <a:pt x="29369" y="752086"/>
                  </a:lnTo>
                  <a:lnTo>
                    <a:pt x="16520" y="714483"/>
                  </a:lnTo>
                  <a:lnTo>
                    <a:pt x="7342" y="676501"/>
                  </a:lnTo>
                  <a:lnTo>
                    <a:pt x="1835" y="638266"/>
                  </a:lnTo>
                  <a:lnTo>
                    <a:pt x="0" y="599905"/>
                  </a:lnTo>
                  <a:lnTo>
                    <a:pt x="1835" y="561543"/>
                  </a:lnTo>
                  <a:lnTo>
                    <a:pt x="7342" y="523308"/>
                  </a:lnTo>
                  <a:lnTo>
                    <a:pt x="16520" y="485326"/>
                  </a:lnTo>
                  <a:lnTo>
                    <a:pt x="29369" y="447723"/>
                  </a:lnTo>
                  <a:lnTo>
                    <a:pt x="45889" y="410626"/>
                  </a:lnTo>
                  <a:lnTo>
                    <a:pt x="66080" y="374160"/>
                  </a:lnTo>
                  <a:lnTo>
                    <a:pt x="89943" y="338452"/>
                  </a:lnTo>
                  <a:lnTo>
                    <a:pt x="117477" y="303629"/>
                  </a:lnTo>
                  <a:lnTo>
                    <a:pt x="148682" y="269816"/>
                  </a:lnTo>
                  <a:lnTo>
                    <a:pt x="183558" y="237141"/>
                  </a:lnTo>
                  <a:lnTo>
                    <a:pt x="222105" y="205729"/>
                  </a:lnTo>
                  <a:lnTo>
                    <a:pt x="264323" y="175708"/>
                  </a:lnTo>
                  <a:lnTo>
                    <a:pt x="302902" y="151503"/>
                  </a:lnTo>
                  <a:lnTo>
                    <a:pt x="343036" y="129091"/>
                  </a:lnTo>
                  <a:lnTo>
                    <a:pt x="384607" y="108472"/>
                  </a:lnTo>
                  <a:lnTo>
                    <a:pt x="427495" y="89647"/>
                  </a:lnTo>
                  <a:lnTo>
                    <a:pt x="471579" y="72614"/>
                  </a:lnTo>
                  <a:lnTo>
                    <a:pt x="516741" y="57374"/>
                  </a:lnTo>
                  <a:lnTo>
                    <a:pt x="562861" y="43927"/>
                  </a:lnTo>
                  <a:lnTo>
                    <a:pt x="609819" y="32272"/>
                  </a:lnTo>
                  <a:lnTo>
                    <a:pt x="657494" y="22411"/>
                  </a:lnTo>
                  <a:lnTo>
                    <a:pt x="705769" y="14343"/>
                  </a:lnTo>
                  <a:lnTo>
                    <a:pt x="754522" y="8068"/>
                  </a:lnTo>
                  <a:lnTo>
                    <a:pt x="803634" y="3585"/>
                  </a:lnTo>
                  <a:lnTo>
                    <a:pt x="852985" y="896"/>
                  </a:lnTo>
                  <a:lnTo>
                    <a:pt x="902456" y="0"/>
                  </a:lnTo>
                  <a:lnTo>
                    <a:pt x="951928" y="896"/>
                  </a:lnTo>
                  <a:lnTo>
                    <a:pt x="1001279" y="3585"/>
                  </a:lnTo>
                  <a:lnTo>
                    <a:pt x="1050391" y="8068"/>
                  </a:lnTo>
                  <a:lnTo>
                    <a:pt x="1099144" y="14343"/>
                  </a:lnTo>
                  <a:lnTo>
                    <a:pt x="1147419" y="22411"/>
                  </a:lnTo>
                  <a:lnTo>
                    <a:pt x="1195094" y="32272"/>
                  </a:lnTo>
                  <a:lnTo>
                    <a:pt x="1242052" y="43927"/>
                  </a:lnTo>
                  <a:lnTo>
                    <a:pt x="1288171" y="57374"/>
                  </a:lnTo>
                  <a:lnTo>
                    <a:pt x="1333333" y="72614"/>
                  </a:lnTo>
                  <a:lnTo>
                    <a:pt x="1377418" y="89647"/>
                  </a:lnTo>
                  <a:lnTo>
                    <a:pt x="1420306" y="108472"/>
                  </a:lnTo>
                  <a:lnTo>
                    <a:pt x="1461877" y="129091"/>
                  </a:lnTo>
                  <a:lnTo>
                    <a:pt x="1502011" y="151503"/>
                  </a:lnTo>
                  <a:lnTo>
                    <a:pt x="1540590" y="17570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997827" y="6473430"/>
            <a:ext cx="1140460" cy="350520"/>
            <a:chOff x="6997827" y="6473430"/>
            <a:chExt cx="1140460" cy="350520"/>
          </a:xfrm>
        </p:grpSpPr>
        <p:sp>
          <p:nvSpPr>
            <p:cNvPr id="26" name="object 26"/>
            <p:cNvSpPr/>
            <p:nvPr/>
          </p:nvSpPr>
          <p:spPr>
            <a:xfrm>
              <a:off x="6997827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7682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126364" marR="108585" indent="215900">
              <a:lnSpc>
                <a:spcPts val="3800"/>
              </a:lnSpc>
              <a:spcBef>
                <a:spcPts val="227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392430" marR="344805" indent="-50800">
              <a:lnSpc>
                <a:spcPts val="3800"/>
              </a:lnSpc>
              <a:spcBef>
                <a:spcPts val="227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9000" y="1625600"/>
            <a:ext cx="9391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48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65" dirty="0">
                <a:solidFill>
                  <a:srgbClr val="404040"/>
                </a:solidFill>
                <a:latin typeface="Verdana"/>
                <a:cs typeface="Verdana"/>
              </a:rPr>
              <a:t>stream</a:t>
            </a:r>
            <a:r>
              <a:rPr sz="4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4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F05A28"/>
                </a:solidFill>
                <a:latin typeface="Verdana"/>
                <a:cs typeface="Verdana"/>
              </a:rPr>
              <a:t>lazily</a:t>
            </a:r>
            <a:r>
              <a:rPr sz="4800" spc="-2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4800" spc="-10" dirty="0">
                <a:solidFill>
                  <a:srgbClr val="F05A28"/>
                </a:solidFill>
                <a:latin typeface="Verdana"/>
                <a:cs typeface="Verdana"/>
              </a:rPr>
              <a:t>evaluated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61900" y="3352800"/>
            <a:ext cx="755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76772" y="2945402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86300" y="3352800"/>
            <a:ext cx="794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filter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65558" y="2945402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88200" y="3352800"/>
            <a:ext cx="755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54344" y="2945402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25000" y="3352800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reduce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65558" y="7293385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86600" y="7696200"/>
            <a:ext cx="967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keyBy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94512" y="6036085"/>
            <a:ext cx="1830705" cy="1225550"/>
            <a:chOff x="2394512" y="6036085"/>
            <a:chExt cx="1830705" cy="1225550"/>
          </a:xfrm>
        </p:grpSpPr>
        <p:sp>
          <p:nvSpPr>
            <p:cNvPr id="41" name="object 41"/>
            <p:cNvSpPr/>
            <p:nvPr/>
          </p:nvSpPr>
          <p:spPr>
            <a:xfrm>
              <a:off x="2407212" y="6048784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902456" y="0"/>
                  </a:moveTo>
                  <a:lnTo>
                    <a:pt x="852985" y="896"/>
                  </a:lnTo>
                  <a:lnTo>
                    <a:pt x="803633" y="3585"/>
                  </a:lnTo>
                  <a:lnTo>
                    <a:pt x="754521" y="8068"/>
                  </a:lnTo>
                  <a:lnTo>
                    <a:pt x="705768" y="14343"/>
                  </a:lnTo>
                  <a:lnTo>
                    <a:pt x="657494" y="22411"/>
                  </a:lnTo>
                  <a:lnTo>
                    <a:pt x="609818" y="32273"/>
                  </a:lnTo>
                  <a:lnTo>
                    <a:pt x="562861" y="43927"/>
                  </a:lnTo>
                  <a:lnTo>
                    <a:pt x="516741" y="57374"/>
                  </a:lnTo>
                  <a:lnTo>
                    <a:pt x="471579" y="72614"/>
                  </a:lnTo>
                  <a:lnTo>
                    <a:pt x="427495" y="89647"/>
                  </a:lnTo>
                  <a:lnTo>
                    <a:pt x="384607" y="108473"/>
                  </a:lnTo>
                  <a:lnTo>
                    <a:pt x="343036" y="129092"/>
                  </a:lnTo>
                  <a:lnTo>
                    <a:pt x="302901" y="151503"/>
                  </a:lnTo>
                  <a:lnTo>
                    <a:pt x="264323" y="175708"/>
                  </a:lnTo>
                  <a:lnTo>
                    <a:pt x="222105" y="205730"/>
                  </a:lnTo>
                  <a:lnTo>
                    <a:pt x="183557" y="237141"/>
                  </a:lnTo>
                  <a:lnTo>
                    <a:pt x="148681" y="269817"/>
                  </a:lnTo>
                  <a:lnTo>
                    <a:pt x="117477" y="303629"/>
                  </a:lnTo>
                  <a:lnTo>
                    <a:pt x="89943" y="338452"/>
                  </a:lnTo>
                  <a:lnTo>
                    <a:pt x="66080" y="374160"/>
                  </a:lnTo>
                  <a:lnTo>
                    <a:pt x="45889" y="410626"/>
                  </a:lnTo>
                  <a:lnTo>
                    <a:pt x="29369" y="447723"/>
                  </a:lnTo>
                  <a:lnTo>
                    <a:pt x="16520" y="485326"/>
                  </a:lnTo>
                  <a:lnTo>
                    <a:pt x="7342" y="523309"/>
                  </a:lnTo>
                  <a:lnTo>
                    <a:pt x="1835" y="561543"/>
                  </a:lnTo>
                  <a:lnTo>
                    <a:pt x="0" y="599905"/>
                  </a:lnTo>
                  <a:lnTo>
                    <a:pt x="1835" y="638266"/>
                  </a:lnTo>
                  <a:lnTo>
                    <a:pt x="7342" y="676501"/>
                  </a:lnTo>
                  <a:lnTo>
                    <a:pt x="16520" y="714483"/>
                  </a:lnTo>
                  <a:lnTo>
                    <a:pt x="29369" y="752086"/>
                  </a:lnTo>
                  <a:lnTo>
                    <a:pt x="45889" y="789184"/>
                  </a:lnTo>
                  <a:lnTo>
                    <a:pt x="66080" y="825649"/>
                  </a:lnTo>
                  <a:lnTo>
                    <a:pt x="89943" y="861357"/>
                  </a:lnTo>
                  <a:lnTo>
                    <a:pt x="117477" y="896180"/>
                  </a:lnTo>
                  <a:lnTo>
                    <a:pt x="148681" y="929993"/>
                  </a:lnTo>
                  <a:lnTo>
                    <a:pt x="183557" y="962668"/>
                  </a:lnTo>
                  <a:lnTo>
                    <a:pt x="222105" y="994079"/>
                  </a:lnTo>
                  <a:lnTo>
                    <a:pt x="264323" y="1024101"/>
                  </a:lnTo>
                  <a:lnTo>
                    <a:pt x="302901" y="1048306"/>
                  </a:lnTo>
                  <a:lnTo>
                    <a:pt x="343036" y="1070718"/>
                  </a:lnTo>
                  <a:lnTo>
                    <a:pt x="384607" y="1091337"/>
                  </a:lnTo>
                  <a:lnTo>
                    <a:pt x="427495" y="1110163"/>
                  </a:lnTo>
                  <a:lnTo>
                    <a:pt x="471579" y="1127195"/>
                  </a:lnTo>
                  <a:lnTo>
                    <a:pt x="516741" y="1142436"/>
                  </a:lnTo>
                  <a:lnTo>
                    <a:pt x="562861" y="1155883"/>
                  </a:lnTo>
                  <a:lnTo>
                    <a:pt x="609818" y="1167537"/>
                  </a:lnTo>
                  <a:lnTo>
                    <a:pt x="657494" y="1177398"/>
                  </a:lnTo>
                  <a:lnTo>
                    <a:pt x="705768" y="1185466"/>
                  </a:lnTo>
                  <a:lnTo>
                    <a:pt x="754521" y="1191742"/>
                  </a:lnTo>
                  <a:lnTo>
                    <a:pt x="803633" y="1196224"/>
                  </a:lnTo>
                  <a:lnTo>
                    <a:pt x="852985" y="1198913"/>
                  </a:lnTo>
                  <a:lnTo>
                    <a:pt x="902456" y="1199810"/>
                  </a:lnTo>
                  <a:lnTo>
                    <a:pt x="951927" y="1198913"/>
                  </a:lnTo>
                  <a:lnTo>
                    <a:pt x="1001279" y="1196224"/>
                  </a:lnTo>
                  <a:lnTo>
                    <a:pt x="1050391" y="1191742"/>
                  </a:lnTo>
                  <a:lnTo>
                    <a:pt x="1099144" y="1185466"/>
                  </a:lnTo>
                  <a:lnTo>
                    <a:pt x="1147418" y="1177398"/>
                  </a:lnTo>
                  <a:lnTo>
                    <a:pt x="1195094" y="1167537"/>
                  </a:lnTo>
                  <a:lnTo>
                    <a:pt x="1242051" y="1155883"/>
                  </a:lnTo>
                  <a:lnTo>
                    <a:pt x="1288171" y="1142436"/>
                  </a:lnTo>
                  <a:lnTo>
                    <a:pt x="1333333" y="1127195"/>
                  </a:lnTo>
                  <a:lnTo>
                    <a:pt x="1377418" y="1110163"/>
                  </a:lnTo>
                  <a:lnTo>
                    <a:pt x="1420305" y="1091337"/>
                  </a:lnTo>
                  <a:lnTo>
                    <a:pt x="1461876" y="1070718"/>
                  </a:lnTo>
                  <a:lnTo>
                    <a:pt x="1502011" y="1048306"/>
                  </a:lnTo>
                  <a:lnTo>
                    <a:pt x="1540589" y="1024101"/>
                  </a:lnTo>
                  <a:lnTo>
                    <a:pt x="1582808" y="994079"/>
                  </a:lnTo>
                  <a:lnTo>
                    <a:pt x="1621355" y="962668"/>
                  </a:lnTo>
                  <a:lnTo>
                    <a:pt x="1656231" y="929993"/>
                  </a:lnTo>
                  <a:lnTo>
                    <a:pt x="1687436" y="896180"/>
                  </a:lnTo>
                  <a:lnTo>
                    <a:pt x="1714969" y="861357"/>
                  </a:lnTo>
                  <a:lnTo>
                    <a:pt x="1738832" y="825649"/>
                  </a:lnTo>
                  <a:lnTo>
                    <a:pt x="1759023" y="789184"/>
                  </a:lnTo>
                  <a:lnTo>
                    <a:pt x="1775543" y="752086"/>
                  </a:lnTo>
                  <a:lnTo>
                    <a:pt x="1788392" y="714483"/>
                  </a:lnTo>
                  <a:lnTo>
                    <a:pt x="1797570" y="676501"/>
                  </a:lnTo>
                  <a:lnTo>
                    <a:pt x="1803077" y="638266"/>
                  </a:lnTo>
                  <a:lnTo>
                    <a:pt x="1804913" y="599905"/>
                  </a:lnTo>
                  <a:lnTo>
                    <a:pt x="1803077" y="561543"/>
                  </a:lnTo>
                  <a:lnTo>
                    <a:pt x="1797570" y="523309"/>
                  </a:lnTo>
                  <a:lnTo>
                    <a:pt x="1788392" y="485326"/>
                  </a:lnTo>
                  <a:lnTo>
                    <a:pt x="1775543" y="447723"/>
                  </a:lnTo>
                  <a:lnTo>
                    <a:pt x="1759023" y="410626"/>
                  </a:lnTo>
                  <a:lnTo>
                    <a:pt x="1738832" y="374160"/>
                  </a:lnTo>
                  <a:lnTo>
                    <a:pt x="1714969" y="338452"/>
                  </a:lnTo>
                  <a:lnTo>
                    <a:pt x="1687436" y="303629"/>
                  </a:lnTo>
                  <a:lnTo>
                    <a:pt x="1656231" y="269817"/>
                  </a:lnTo>
                  <a:lnTo>
                    <a:pt x="1621355" y="237141"/>
                  </a:lnTo>
                  <a:lnTo>
                    <a:pt x="1582808" y="205730"/>
                  </a:lnTo>
                  <a:lnTo>
                    <a:pt x="1540589" y="175708"/>
                  </a:lnTo>
                  <a:lnTo>
                    <a:pt x="1502011" y="151503"/>
                  </a:lnTo>
                  <a:lnTo>
                    <a:pt x="1461876" y="129092"/>
                  </a:lnTo>
                  <a:lnTo>
                    <a:pt x="1420305" y="108473"/>
                  </a:lnTo>
                  <a:lnTo>
                    <a:pt x="1377418" y="89647"/>
                  </a:lnTo>
                  <a:lnTo>
                    <a:pt x="1333333" y="72614"/>
                  </a:lnTo>
                  <a:lnTo>
                    <a:pt x="1288171" y="57374"/>
                  </a:lnTo>
                  <a:lnTo>
                    <a:pt x="1242051" y="43927"/>
                  </a:lnTo>
                  <a:lnTo>
                    <a:pt x="1195094" y="32273"/>
                  </a:lnTo>
                  <a:lnTo>
                    <a:pt x="1147418" y="22411"/>
                  </a:lnTo>
                  <a:lnTo>
                    <a:pt x="1099144" y="14343"/>
                  </a:lnTo>
                  <a:lnTo>
                    <a:pt x="1050391" y="8068"/>
                  </a:lnTo>
                  <a:lnTo>
                    <a:pt x="1001279" y="3585"/>
                  </a:lnTo>
                  <a:lnTo>
                    <a:pt x="951927" y="896"/>
                  </a:lnTo>
                  <a:lnTo>
                    <a:pt x="902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07212" y="6048785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1540590" y="175708"/>
                  </a:moveTo>
                  <a:lnTo>
                    <a:pt x="1582808" y="205729"/>
                  </a:lnTo>
                  <a:lnTo>
                    <a:pt x="1621355" y="237141"/>
                  </a:lnTo>
                  <a:lnTo>
                    <a:pt x="1656231" y="269816"/>
                  </a:lnTo>
                  <a:lnTo>
                    <a:pt x="1687436" y="303629"/>
                  </a:lnTo>
                  <a:lnTo>
                    <a:pt x="1714970" y="338452"/>
                  </a:lnTo>
                  <a:lnTo>
                    <a:pt x="1738833" y="374160"/>
                  </a:lnTo>
                  <a:lnTo>
                    <a:pt x="1759024" y="410626"/>
                  </a:lnTo>
                  <a:lnTo>
                    <a:pt x="1775545" y="447723"/>
                  </a:lnTo>
                  <a:lnTo>
                    <a:pt x="1788394" y="485326"/>
                  </a:lnTo>
                  <a:lnTo>
                    <a:pt x="1797572" y="523308"/>
                  </a:lnTo>
                  <a:lnTo>
                    <a:pt x="1803078" y="561543"/>
                  </a:lnTo>
                  <a:lnTo>
                    <a:pt x="1804914" y="599905"/>
                  </a:lnTo>
                  <a:lnTo>
                    <a:pt x="1803078" y="638266"/>
                  </a:lnTo>
                  <a:lnTo>
                    <a:pt x="1797572" y="676501"/>
                  </a:lnTo>
                  <a:lnTo>
                    <a:pt x="1788394" y="714483"/>
                  </a:lnTo>
                  <a:lnTo>
                    <a:pt x="1775545" y="752086"/>
                  </a:lnTo>
                  <a:lnTo>
                    <a:pt x="1759024" y="789183"/>
                  </a:lnTo>
                  <a:lnTo>
                    <a:pt x="1738833" y="825649"/>
                  </a:lnTo>
                  <a:lnTo>
                    <a:pt x="1714970" y="861357"/>
                  </a:lnTo>
                  <a:lnTo>
                    <a:pt x="1687436" y="896180"/>
                  </a:lnTo>
                  <a:lnTo>
                    <a:pt x="1656231" y="929993"/>
                  </a:lnTo>
                  <a:lnTo>
                    <a:pt x="1621355" y="962668"/>
                  </a:lnTo>
                  <a:lnTo>
                    <a:pt x="1582808" y="994080"/>
                  </a:lnTo>
                  <a:lnTo>
                    <a:pt x="1540590" y="1024101"/>
                  </a:lnTo>
                  <a:lnTo>
                    <a:pt x="1502011" y="1048306"/>
                  </a:lnTo>
                  <a:lnTo>
                    <a:pt x="1461877" y="1070718"/>
                  </a:lnTo>
                  <a:lnTo>
                    <a:pt x="1420306" y="1091337"/>
                  </a:lnTo>
                  <a:lnTo>
                    <a:pt x="1377418" y="1110163"/>
                  </a:lnTo>
                  <a:lnTo>
                    <a:pt x="1333333" y="1127196"/>
                  </a:lnTo>
                  <a:lnTo>
                    <a:pt x="1288171" y="1142436"/>
                  </a:lnTo>
                  <a:lnTo>
                    <a:pt x="1242052" y="1155883"/>
                  </a:lnTo>
                  <a:lnTo>
                    <a:pt x="1195094" y="1167537"/>
                  </a:lnTo>
                  <a:lnTo>
                    <a:pt x="1147419" y="1177398"/>
                  </a:lnTo>
                  <a:lnTo>
                    <a:pt x="1099144" y="1185466"/>
                  </a:lnTo>
                  <a:lnTo>
                    <a:pt x="1050391" y="1191741"/>
                  </a:lnTo>
                  <a:lnTo>
                    <a:pt x="1001279" y="1196224"/>
                  </a:lnTo>
                  <a:lnTo>
                    <a:pt x="951928" y="1198913"/>
                  </a:lnTo>
                  <a:lnTo>
                    <a:pt x="902456" y="1199810"/>
                  </a:lnTo>
                  <a:lnTo>
                    <a:pt x="852985" y="1198913"/>
                  </a:lnTo>
                  <a:lnTo>
                    <a:pt x="803634" y="1196224"/>
                  </a:lnTo>
                  <a:lnTo>
                    <a:pt x="754522" y="1191741"/>
                  </a:lnTo>
                  <a:lnTo>
                    <a:pt x="705769" y="1185466"/>
                  </a:lnTo>
                  <a:lnTo>
                    <a:pt x="657494" y="1177398"/>
                  </a:lnTo>
                  <a:lnTo>
                    <a:pt x="609819" y="1167537"/>
                  </a:lnTo>
                  <a:lnTo>
                    <a:pt x="562861" y="1155883"/>
                  </a:lnTo>
                  <a:lnTo>
                    <a:pt x="516741" y="1142436"/>
                  </a:lnTo>
                  <a:lnTo>
                    <a:pt x="471579" y="1127196"/>
                  </a:lnTo>
                  <a:lnTo>
                    <a:pt x="427495" y="1110163"/>
                  </a:lnTo>
                  <a:lnTo>
                    <a:pt x="384607" y="1091337"/>
                  </a:lnTo>
                  <a:lnTo>
                    <a:pt x="343036" y="1070718"/>
                  </a:lnTo>
                  <a:lnTo>
                    <a:pt x="302902" y="1048306"/>
                  </a:lnTo>
                  <a:lnTo>
                    <a:pt x="264323" y="1024101"/>
                  </a:lnTo>
                  <a:lnTo>
                    <a:pt x="222105" y="994080"/>
                  </a:lnTo>
                  <a:lnTo>
                    <a:pt x="183558" y="962668"/>
                  </a:lnTo>
                  <a:lnTo>
                    <a:pt x="148682" y="929993"/>
                  </a:lnTo>
                  <a:lnTo>
                    <a:pt x="117477" y="896180"/>
                  </a:lnTo>
                  <a:lnTo>
                    <a:pt x="89943" y="861357"/>
                  </a:lnTo>
                  <a:lnTo>
                    <a:pt x="66080" y="825649"/>
                  </a:lnTo>
                  <a:lnTo>
                    <a:pt x="45889" y="789183"/>
                  </a:lnTo>
                  <a:lnTo>
                    <a:pt x="29369" y="752086"/>
                  </a:lnTo>
                  <a:lnTo>
                    <a:pt x="16520" y="714483"/>
                  </a:lnTo>
                  <a:lnTo>
                    <a:pt x="7342" y="676501"/>
                  </a:lnTo>
                  <a:lnTo>
                    <a:pt x="1835" y="638266"/>
                  </a:lnTo>
                  <a:lnTo>
                    <a:pt x="0" y="599905"/>
                  </a:lnTo>
                  <a:lnTo>
                    <a:pt x="1835" y="561543"/>
                  </a:lnTo>
                  <a:lnTo>
                    <a:pt x="7342" y="523308"/>
                  </a:lnTo>
                  <a:lnTo>
                    <a:pt x="16520" y="485326"/>
                  </a:lnTo>
                  <a:lnTo>
                    <a:pt x="29369" y="447723"/>
                  </a:lnTo>
                  <a:lnTo>
                    <a:pt x="45889" y="410626"/>
                  </a:lnTo>
                  <a:lnTo>
                    <a:pt x="66080" y="374160"/>
                  </a:lnTo>
                  <a:lnTo>
                    <a:pt x="89943" y="338452"/>
                  </a:lnTo>
                  <a:lnTo>
                    <a:pt x="117477" y="303629"/>
                  </a:lnTo>
                  <a:lnTo>
                    <a:pt x="148682" y="269816"/>
                  </a:lnTo>
                  <a:lnTo>
                    <a:pt x="183558" y="237141"/>
                  </a:lnTo>
                  <a:lnTo>
                    <a:pt x="222105" y="205729"/>
                  </a:lnTo>
                  <a:lnTo>
                    <a:pt x="264323" y="175708"/>
                  </a:lnTo>
                  <a:lnTo>
                    <a:pt x="302902" y="151503"/>
                  </a:lnTo>
                  <a:lnTo>
                    <a:pt x="343036" y="129091"/>
                  </a:lnTo>
                  <a:lnTo>
                    <a:pt x="384607" y="108472"/>
                  </a:lnTo>
                  <a:lnTo>
                    <a:pt x="427495" y="89647"/>
                  </a:lnTo>
                  <a:lnTo>
                    <a:pt x="471579" y="72614"/>
                  </a:lnTo>
                  <a:lnTo>
                    <a:pt x="516741" y="57374"/>
                  </a:lnTo>
                  <a:lnTo>
                    <a:pt x="562861" y="43927"/>
                  </a:lnTo>
                  <a:lnTo>
                    <a:pt x="609819" y="32272"/>
                  </a:lnTo>
                  <a:lnTo>
                    <a:pt x="657494" y="22411"/>
                  </a:lnTo>
                  <a:lnTo>
                    <a:pt x="705769" y="14343"/>
                  </a:lnTo>
                  <a:lnTo>
                    <a:pt x="754522" y="8068"/>
                  </a:lnTo>
                  <a:lnTo>
                    <a:pt x="803634" y="3585"/>
                  </a:lnTo>
                  <a:lnTo>
                    <a:pt x="852985" y="896"/>
                  </a:lnTo>
                  <a:lnTo>
                    <a:pt x="902456" y="0"/>
                  </a:lnTo>
                  <a:lnTo>
                    <a:pt x="951928" y="896"/>
                  </a:lnTo>
                  <a:lnTo>
                    <a:pt x="1001279" y="3585"/>
                  </a:lnTo>
                  <a:lnTo>
                    <a:pt x="1050391" y="8068"/>
                  </a:lnTo>
                  <a:lnTo>
                    <a:pt x="1099144" y="14343"/>
                  </a:lnTo>
                  <a:lnTo>
                    <a:pt x="1147419" y="22411"/>
                  </a:lnTo>
                  <a:lnTo>
                    <a:pt x="1195094" y="32272"/>
                  </a:lnTo>
                  <a:lnTo>
                    <a:pt x="1242052" y="43927"/>
                  </a:lnTo>
                  <a:lnTo>
                    <a:pt x="1288171" y="57374"/>
                  </a:lnTo>
                  <a:lnTo>
                    <a:pt x="1333333" y="72614"/>
                  </a:lnTo>
                  <a:lnTo>
                    <a:pt x="1377418" y="89647"/>
                  </a:lnTo>
                  <a:lnTo>
                    <a:pt x="1420306" y="108472"/>
                  </a:lnTo>
                  <a:lnTo>
                    <a:pt x="1461877" y="129091"/>
                  </a:lnTo>
                  <a:lnTo>
                    <a:pt x="1502011" y="151503"/>
                  </a:lnTo>
                  <a:lnTo>
                    <a:pt x="1540590" y="17570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30500" y="6451600"/>
            <a:ext cx="1154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flatMap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453458" y="6307018"/>
            <a:ext cx="1830705" cy="1225550"/>
            <a:chOff x="11453458" y="6307018"/>
            <a:chExt cx="1830705" cy="1225550"/>
          </a:xfrm>
        </p:grpSpPr>
        <p:sp>
          <p:nvSpPr>
            <p:cNvPr id="45" name="object 45"/>
            <p:cNvSpPr/>
            <p:nvPr/>
          </p:nvSpPr>
          <p:spPr>
            <a:xfrm>
              <a:off x="11466158" y="6319717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5" h="1200150">
                  <a:moveTo>
                    <a:pt x="902456" y="0"/>
                  </a:moveTo>
                  <a:lnTo>
                    <a:pt x="852985" y="896"/>
                  </a:lnTo>
                  <a:lnTo>
                    <a:pt x="803633" y="3585"/>
                  </a:lnTo>
                  <a:lnTo>
                    <a:pt x="754521" y="8068"/>
                  </a:lnTo>
                  <a:lnTo>
                    <a:pt x="705768" y="14343"/>
                  </a:lnTo>
                  <a:lnTo>
                    <a:pt x="657494" y="22411"/>
                  </a:lnTo>
                  <a:lnTo>
                    <a:pt x="609819" y="32273"/>
                  </a:lnTo>
                  <a:lnTo>
                    <a:pt x="562861" y="43927"/>
                  </a:lnTo>
                  <a:lnTo>
                    <a:pt x="516741" y="57374"/>
                  </a:lnTo>
                  <a:lnTo>
                    <a:pt x="471579" y="72614"/>
                  </a:lnTo>
                  <a:lnTo>
                    <a:pt x="427495" y="89647"/>
                  </a:lnTo>
                  <a:lnTo>
                    <a:pt x="384607" y="108473"/>
                  </a:lnTo>
                  <a:lnTo>
                    <a:pt x="343036" y="129092"/>
                  </a:lnTo>
                  <a:lnTo>
                    <a:pt x="302901" y="151503"/>
                  </a:lnTo>
                  <a:lnTo>
                    <a:pt x="264323" y="175708"/>
                  </a:lnTo>
                  <a:lnTo>
                    <a:pt x="222105" y="205730"/>
                  </a:lnTo>
                  <a:lnTo>
                    <a:pt x="183557" y="237141"/>
                  </a:lnTo>
                  <a:lnTo>
                    <a:pt x="148681" y="269817"/>
                  </a:lnTo>
                  <a:lnTo>
                    <a:pt x="117477" y="303629"/>
                  </a:lnTo>
                  <a:lnTo>
                    <a:pt x="89943" y="338452"/>
                  </a:lnTo>
                  <a:lnTo>
                    <a:pt x="66080" y="374160"/>
                  </a:lnTo>
                  <a:lnTo>
                    <a:pt x="45889" y="410626"/>
                  </a:lnTo>
                  <a:lnTo>
                    <a:pt x="29369" y="447723"/>
                  </a:lnTo>
                  <a:lnTo>
                    <a:pt x="16520" y="485327"/>
                  </a:lnTo>
                  <a:lnTo>
                    <a:pt x="7342" y="523309"/>
                  </a:lnTo>
                  <a:lnTo>
                    <a:pt x="1835" y="561544"/>
                  </a:lnTo>
                  <a:lnTo>
                    <a:pt x="0" y="599905"/>
                  </a:lnTo>
                  <a:lnTo>
                    <a:pt x="1835" y="638266"/>
                  </a:lnTo>
                  <a:lnTo>
                    <a:pt x="7342" y="676501"/>
                  </a:lnTo>
                  <a:lnTo>
                    <a:pt x="16520" y="714483"/>
                  </a:lnTo>
                  <a:lnTo>
                    <a:pt x="29369" y="752086"/>
                  </a:lnTo>
                  <a:lnTo>
                    <a:pt x="45889" y="789184"/>
                  </a:lnTo>
                  <a:lnTo>
                    <a:pt x="66080" y="825650"/>
                  </a:lnTo>
                  <a:lnTo>
                    <a:pt x="89943" y="861358"/>
                  </a:lnTo>
                  <a:lnTo>
                    <a:pt x="117477" y="896181"/>
                  </a:lnTo>
                  <a:lnTo>
                    <a:pt x="148681" y="929994"/>
                  </a:lnTo>
                  <a:lnTo>
                    <a:pt x="183557" y="962669"/>
                  </a:lnTo>
                  <a:lnTo>
                    <a:pt x="222105" y="994081"/>
                  </a:lnTo>
                  <a:lnTo>
                    <a:pt x="264323" y="1024102"/>
                  </a:lnTo>
                  <a:lnTo>
                    <a:pt x="302901" y="1048307"/>
                  </a:lnTo>
                  <a:lnTo>
                    <a:pt x="343036" y="1070719"/>
                  </a:lnTo>
                  <a:lnTo>
                    <a:pt x="384607" y="1091337"/>
                  </a:lnTo>
                  <a:lnTo>
                    <a:pt x="427495" y="1110163"/>
                  </a:lnTo>
                  <a:lnTo>
                    <a:pt x="471579" y="1127196"/>
                  </a:lnTo>
                  <a:lnTo>
                    <a:pt x="516741" y="1142436"/>
                  </a:lnTo>
                  <a:lnTo>
                    <a:pt x="562861" y="1155883"/>
                  </a:lnTo>
                  <a:lnTo>
                    <a:pt x="609819" y="1167537"/>
                  </a:lnTo>
                  <a:lnTo>
                    <a:pt x="657494" y="1177398"/>
                  </a:lnTo>
                  <a:lnTo>
                    <a:pt x="705768" y="1185467"/>
                  </a:lnTo>
                  <a:lnTo>
                    <a:pt x="754521" y="1191742"/>
                  </a:lnTo>
                  <a:lnTo>
                    <a:pt x="803633" y="1196224"/>
                  </a:lnTo>
                  <a:lnTo>
                    <a:pt x="852985" y="1198914"/>
                  </a:lnTo>
                  <a:lnTo>
                    <a:pt x="902456" y="1199810"/>
                  </a:lnTo>
                  <a:lnTo>
                    <a:pt x="951927" y="1198914"/>
                  </a:lnTo>
                  <a:lnTo>
                    <a:pt x="1001278" y="1196224"/>
                  </a:lnTo>
                  <a:lnTo>
                    <a:pt x="1050390" y="1191742"/>
                  </a:lnTo>
                  <a:lnTo>
                    <a:pt x="1099143" y="1185467"/>
                  </a:lnTo>
                  <a:lnTo>
                    <a:pt x="1147417" y="1177398"/>
                  </a:lnTo>
                  <a:lnTo>
                    <a:pt x="1195092" y="1167537"/>
                  </a:lnTo>
                  <a:lnTo>
                    <a:pt x="1242050" y="1155883"/>
                  </a:lnTo>
                  <a:lnTo>
                    <a:pt x="1288169" y="1142436"/>
                  </a:lnTo>
                  <a:lnTo>
                    <a:pt x="1333330" y="1127196"/>
                  </a:lnTo>
                  <a:lnTo>
                    <a:pt x="1377415" y="1110163"/>
                  </a:lnTo>
                  <a:lnTo>
                    <a:pt x="1420302" y="1091337"/>
                  </a:lnTo>
                  <a:lnTo>
                    <a:pt x="1461872" y="1070719"/>
                  </a:lnTo>
                  <a:lnTo>
                    <a:pt x="1502006" y="1048307"/>
                  </a:lnTo>
                  <a:lnTo>
                    <a:pt x="1540584" y="1024102"/>
                  </a:lnTo>
                  <a:lnTo>
                    <a:pt x="1582803" y="994081"/>
                  </a:lnTo>
                  <a:lnTo>
                    <a:pt x="1621351" y="962669"/>
                  </a:lnTo>
                  <a:lnTo>
                    <a:pt x="1656228" y="929994"/>
                  </a:lnTo>
                  <a:lnTo>
                    <a:pt x="1687433" y="896181"/>
                  </a:lnTo>
                  <a:lnTo>
                    <a:pt x="1714967" y="861358"/>
                  </a:lnTo>
                  <a:lnTo>
                    <a:pt x="1738830" y="825650"/>
                  </a:lnTo>
                  <a:lnTo>
                    <a:pt x="1759022" y="789184"/>
                  </a:lnTo>
                  <a:lnTo>
                    <a:pt x="1775543" y="752086"/>
                  </a:lnTo>
                  <a:lnTo>
                    <a:pt x="1788392" y="714483"/>
                  </a:lnTo>
                  <a:lnTo>
                    <a:pt x="1797570" y="676501"/>
                  </a:lnTo>
                  <a:lnTo>
                    <a:pt x="1803077" y="638266"/>
                  </a:lnTo>
                  <a:lnTo>
                    <a:pt x="1804912" y="599905"/>
                  </a:lnTo>
                  <a:lnTo>
                    <a:pt x="1803077" y="561544"/>
                  </a:lnTo>
                  <a:lnTo>
                    <a:pt x="1797570" y="523309"/>
                  </a:lnTo>
                  <a:lnTo>
                    <a:pt x="1788392" y="485327"/>
                  </a:lnTo>
                  <a:lnTo>
                    <a:pt x="1775543" y="447723"/>
                  </a:lnTo>
                  <a:lnTo>
                    <a:pt x="1759022" y="410626"/>
                  </a:lnTo>
                  <a:lnTo>
                    <a:pt x="1738830" y="374160"/>
                  </a:lnTo>
                  <a:lnTo>
                    <a:pt x="1714967" y="338452"/>
                  </a:lnTo>
                  <a:lnTo>
                    <a:pt x="1687433" y="303629"/>
                  </a:lnTo>
                  <a:lnTo>
                    <a:pt x="1656228" y="269817"/>
                  </a:lnTo>
                  <a:lnTo>
                    <a:pt x="1621351" y="237141"/>
                  </a:lnTo>
                  <a:lnTo>
                    <a:pt x="1582803" y="205730"/>
                  </a:lnTo>
                  <a:lnTo>
                    <a:pt x="1540584" y="175708"/>
                  </a:lnTo>
                  <a:lnTo>
                    <a:pt x="1502006" y="151503"/>
                  </a:lnTo>
                  <a:lnTo>
                    <a:pt x="1461872" y="129092"/>
                  </a:lnTo>
                  <a:lnTo>
                    <a:pt x="1420302" y="108473"/>
                  </a:lnTo>
                  <a:lnTo>
                    <a:pt x="1377415" y="89647"/>
                  </a:lnTo>
                  <a:lnTo>
                    <a:pt x="1333330" y="72614"/>
                  </a:lnTo>
                  <a:lnTo>
                    <a:pt x="1288169" y="57374"/>
                  </a:lnTo>
                  <a:lnTo>
                    <a:pt x="1242050" y="43927"/>
                  </a:lnTo>
                  <a:lnTo>
                    <a:pt x="1195092" y="32273"/>
                  </a:lnTo>
                  <a:lnTo>
                    <a:pt x="1147417" y="22411"/>
                  </a:lnTo>
                  <a:lnTo>
                    <a:pt x="1099143" y="14343"/>
                  </a:lnTo>
                  <a:lnTo>
                    <a:pt x="1050390" y="8068"/>
                  </a:lnTo>
                  <a:lnTo>
                    <a:pt x="1001278" y="3585"/>
                  </a:lnTo>
                  <a:lnTo>
                    <a:pt x="951927" y="896"/>
                  </a:lnTo>
                  <a:lnTo>
                    <a:pt x="902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66158" y="6319718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5" h="1200150">
                  <a:moveTo>
                    <a:pt x="1540590" y="175708"/>
                  </a:moveTo>
                  <a:lnTo>
                    <a:pt x="1582808" y="205729"/>
                  </a:lnTo>
                  <a:lnTo>
                    <a:pt x="1621355" y="237141"/>
                  </a:lnTo>
                  <a:lnTo>
                    <a:pt x="1656231" y="269816"/>
                  </a:lnTo>
                  <a:lnTo>
                    <a:pt x="1687436" y="303629"/>
                  </a:lnTo>
                  <a:lnTo>
                    <a:pt x="1714970" y="338452"/>
                  </a:lnTo>
                  <a:lnTo>
                    <a:pt x="1738833" y="374160"/>
                  </a:lnTo>
                  <a:lnTo>
                    <a:pt x="1759024" y="410626"/>
                  </a:lnTo>
                  <a:lnTo>
                    <a:pt x="1775545" y="447723"/>
                  </a:lnTo>
                  <a:lnTo>
                    <a:pt x="1788394" y="485326"/>
                  </a:lnTo>
                  <a:lnTo>
                    <a:pt x="1797572" y="523308"/>
                  </a:lnTo>
                  <a:lnTo>
                    <a:pt x="1803078" y="561543"/>
                  </a:lnTo>
                  <a:lnTo>
                    <a:pt x="1804914" y="599905"/>
                  </a:lnTo>
                  <a:lnTo>
                    <a:pt x="1803078" y="638266"/>
                  </a:lnTo>
                  <a:lnTo>
                    <a:pt x="1797572" y="676501"/>
                  </a:lnTo>
                  <a:lnTo>
                    <a:pt x="1788394" y="714483"/>
                  </a:lnTo>
                  <a:lnTo>
                    <a:pt x="1775545" y="752086"/>
                  </a:lnTo>
                  <a:lnTo>
                    <a:pt x="1759024" y="789183"/>
                  </a:lnTo>
                  <a:lnTo>
                    <a:pt x="1738833" y="825649"/>
                  </a:lnTo>
                  <a:lnTo>
                    <a:pt x="1714970" y="861357"/>
                  </a:lnTo>
                  <a:lnTo>
                    <a:pt x="1687436" y="896180"/>
                  </a:lnTo>
                  <a:lnTo>
                    <a:pt x="1656231" y="929993"/>
                  </a:lnTo>
                  <a:lnTo>
                    <a:pt x="1621355" y="962668"/>
                  </a:lnTo>
                  <a:lnTo>
                    <a:pt x="1582808" y="994080"/>
                  </a:lnTo>
                  <a:lnTo>
                    <a:pt x="1540590" y="1024101"/>
                  </a:lnTo>
                  <a:lnTo>
                    <a:pt x="1502011" y="1048306"/>
                  </a:lnTo>
                  <a:lnTo>
                    <a:pt x="1461877" y="1070718"/>
                  </a:lnTo>
                  <a:lnTo>
                    <a:pt x="1420306" y="1091337"/>
                  </a:lnTo>
                  <a:lnTo>
                    <a:pt x="1377418" y="1110163"/>
                  </a:lnTo>
                  <a:lnTo>
                    <a:pt x="1333333" y="1127196"/>
                  </a:lnTo>
                  <a:lnTo>
                    <a:pt x="1288171" y="1142436"/>
                  </a:lnTo>
                  <a:lnTo>
                    <a:pt x="1242052" y="1155883"/>
                  </a:lnTo>
                  <a:lnTo>
                    <a:pt x="1195094" y="1167537"/>
                  </a:lnTo>
                  <a:lnTo>
                    <a:pt x="1147419" y="1177398"/>
                  </a:lnTo>
                  <a:lnTo>
                    <a:pt x="1099144" y="1185466"/>
                  </a:lnTo>
                  <a:lnTo>
                    <a:pt x="1050391" y="1191741"/>
                  </a:lnTo>
                  <a:lnTo>
                    <a:pt x="1001279" y="1196224"/>
                  </a:lnTo>
                  <a:lnTo>
                    <a:pt x="951928" y="1198913"/>
                  </a:lnTo>
                  <a:lnTo>
                    <a:pt x="902456" y="1199810"/>
                  </a:lnTo>
                  <a:lnTo>
                    <a:pt x="852985" y="1198913"/>
                  </a:lnTo>
                  <a:lnTo>
                    <a:pt x="803634" y="1196224"/>
                  </a:lnTo>
                  <a:lnTo>
                    <a:pt x="754522" y="1191741"/>
                  </a:lnTo>
                  <a:lnTo>
                    <a:pt x="705769" y="1185466"/>
                  </a:lnTo>
                  <a:lnTo>
                    <a:pt x="657494" y="1177398"/>
                  </a:lnTo>
                  <a:lnTo>
                    <a:pt x="609819" y="1167537"/>
                  </a:lnTo>
                  <a:lnTo>
                    <a:pt x="562861" y="1155883"/>
                  </a:lnTo>
                  <a:lnTo>
                    <a:pt x="516741" y="1142436"/>
                  </a:lnTo>
                  <a:lnTo>
                    <a:pt x="471579" y="1127196"/>
                  </a:lnTo>
                  <a:lnTo>
                    <a:pt x="427495" y="1110163"/>
                  </a:lnTo>
                  <a:lnTo>
                    <a:pt x="384607" y="1091337"/>
                  </a:lnTo>
                  <a:lnTo>
                    <a:pt x="343036" y="1070718"/>
                  </a:lnTo>
                  <a:lnTo>
                    <a:pt x="302902" y="1048306"/>
                  </a:lnTo>
                  <a:lnTo>
                    <a:pt x="264323" y="1024101"/>
                  </a:lnTo>
                  <a:lnTo>
                    <a:pt x="222105" y="994080"/>
                  </a:lnTo>
                  <a:lnTo>
                    <a:pt x="183558" y="962668"/>
                  </a:lnTo>
                  <a:lnTo>
                    <a:pt x="148682" y="929993"/>
                  </a:lnTo>
                  <a:lnTo>
                    <a:pt x="117477" y="896180"/>
                  </a:lnTo>
                  <a:lnTo>
                    <a:pt x="89943" y="861357"/>
                  </a:lnTo>
                  <a:lnTo>
                    <a:pt x="66080" y="825649"/>
                  </a:lnTo>
                  <a:lnTo>
                    <a:pt x="45889" y="789183"/>
                  </a:lnTo>
                  <a:lnTo>
                    <a:pt x="29369" y="752086"/>
                  </a:lnTo>
                  <a:lnTo>
                    <a:pt x="16520" y="714483"/>
                  </a:lnTo>
                  <a:lnTo>
                    <a:pt x="7342" y="676501"/>
                  </a:lnTo>
                  <a:lnTo>
                    <a:pt x="1835" y="638266"/>
                  </a:lnTo>
                  <a:lnTo>
                    <a:pt x="0" y="599905"/>
                  </a:lnTo>
                  <a:lnTo>
                    <a:pt x="1835" y="561543"/>
                  </a:lnTo>
                  <a:lnTo>
                    <a:pt x="7342" y="523308"/>
                  </a:lnTo>
                  <a:lnTo>
                    <a:pt x="16520" y="485326"/>
                  </a:lnTo>
                  <a:lnTo>
                    <a:pt x="29369" y="447723"/>
                  </a:lnTo>
                  <a:lnTo>
                    <a:pt x="45889" y="410626"/>
                  </a:lnTo>
                  <a:lnTo>
                    <a:pt x="66080" y="374160"/>
                  </a:lnTo>
                  <a:lnTo>
                    <a:pt x="89943" y="338452"/>
                  </a:lnTo>
                  <a:lnTo>
                    <a:pt x="117477" y="303629"/>
                  </a:lnTo>
                  <a:lnTo>
                    <a:pt x="148682" y="269816"/>
                  </a:lnTo>
                  <a:lnTo>
                    <a:pt x="183558" y="237141"/>
                  </a:lnTo>
                  <a:lnTo>
                    <a:pt x="222105" y="205729"/>
                  </a:lnTo>
                  <a:lnTo>
                    <a:pt x="264323" y="175708"/>
                  </a:lnTo>
                  <a:lnTo>
                    <a:pt x="302902" y="151503"/>
                  </a:lnTo>
                  <a:lnTo>
                    <a:pt x="343036" y="129091"/>
                  </a:lnTo>
                  <a:lnTo>
                    <a:pt x="384607" y="108472"/>
                  </a:lnTo>
                  <a:lnTo>
                    <a:pt x="427495" y="89647"/>
                  </a:lnTo>
                  <a:lnTo>
                    <a:pt x="471579" y="72614"/>
                  </a:lnTo>
                  <a:lnTo>
                    <a:pt x="516741" y="57374"/>
                  </a:lnTo>
                  <a:lnTo>
                    <a:pt x="562861" y="43927"/>
                  </a:lnTo>
                  <a:lnTo>
                    <a:pt x="609819" y="32272"/>
                  </a:lnTo>
                  <a:lnTo>
                    <a:pt x="657494" y="22411"/>
                  </a:lnTo>
                  <a:lnTo>
                    <a:pt x="705769" y="14343"/>
                  </a:lnTo>
                  <a:lnTo>
                    <a:pt x="754522" y="8068"/>
                  </a:lnTo>
                  <a:lnTo>
                    <a:pt x="803634" y="3585"/>
                  </a:lnTo>
                  <a:lnTo>
                    <a:pt x="852985" y="896"/>
                  </a:lnTo>
                  <a:lnTo>
                    <a:pt x="902456" y="0"/>
                  </a:lnTo>
                  <a:lnTo>
                    <a:pt x="951928" y="896"/>
                  </a:lnTo>
                  <a:lnTo>
                    <a:pt x="1001279" y="3585"/>
                  </a:lnTo>
                  <a:lnTo>
                    <a:pt x="1050391" y="8068"/>
                  </a:lnTo>
                  <a:lnTo>
                    <a:pt x="1099144" y="14343"/>
                  </a:lnTo>
                  <a:lnTo>
                    <a:pt x="1147419" y="22411"/>
                  </a:lnTo>
                  <a:lnTo>
                    <a:pt x="1195094" y="32272"/>
                  </a:lnTo>
                  <a:lnTo>
                    <a:pt x="1242052" y="43927"/>
                  </a:lnTo>
                  <a:lnTo>
                    <a:pt x="1288171" y="57374"/>
                  </a:lnTo>
                  <a:lnTo>
                    <a:pt x="1333333" y="72614"/>
                  </a:lnTo>
                  <a:lnTo>
                    <a:pt x="1377418" y="89647"/>
                  </a:lnTo>
                  <a:lnTo>
                    <a:pt x="1420306" y="108472"/>
                  </a:lnTo>
                  <a:lnTo>
                    <a:pt x="1461877" y="129091"/>
                  </a:lnTo>
                  <a:lnTo>
                    <a:pt x="1502011" y="151503"/>
                  </a:lnTo>
                  <a:lnTo>
                    <a:pt x="1540590" y="17570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014200" y="6718300"/>
            <a:ext cx="720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sum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Lazy</a:t>
            </a:r>
            <a:r>
              <a:rPr spc="-235" dirty="0"/>
              <a:t> </a:t>
            </a:r>
            <a:r>
              <a:rPr spc="-50"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700" y="3035300"/>
            <a:ext cx="1308100" cy="1257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0800" y="3035300"/>
            <a:ext cx="3048635" cy="1257300"/>
            <a:chOff x="1320800" y="3035300"/>
            <a:chExt cx="3048635" cy="1257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800" y="3035300"/>
              <a:ext cx="1320800" cy="1257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51488" y="3064053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902457" y="0"/>
                  </a:moveTo>
                  <a:lnTo>
                    <a:pt x="852985" y="896"/>
                  </a:lnTo>
                  <a:lnTo>
                    <a:pt x="803634" y="3585"/>
                  </a:lnTo>
                  <a:lnTo>
                    <a:pt x="754522" y="8068"/>
                  </a:lnTo>
                  <a:lnTo>
                    <a:pt x="705769" y="14343"/>
                  </a:lnTo>
                  <a:lnTo>
                    <a:pt x="657494" y="22411"/>
                  </a:lnTo>
                  <a:lnTo>
                    <a:pt x="609819" y="32273"/>
                  </a:lnTo>
                  <a:lnTo>
                    <a:pt x="562861" y="43927"/>
                  </a:lnTo>
                  <a:lnTo>
                    <a:pt x="516741" y="57374"/>
                  </a:lnTo>
                  <a:lnTo>
                    <a:pt x="471579" y="72614"/>
                  </a:lnTo>
                  <a:lnTo>
                    <a:pt x="427495" y="89647"/>
                  </a:lnTo>
                  <a:lnTo>
                    <a:pt x="384607" y="108473"/>
                  </a:lnTo>
                  <a:lnTo>
                    <a:pt x="343036" y="129092"/>
                  </a:lnTo>
                  <a:lnTo>
                    <a:pt x="302901" y="151503"/>
                  </a:lnTo>
                  <a:lnTo>
                    <a:pt x="264323" y="175708"/>
                  </a:lnTo>
                  <a:lnTo>
                    <a:pt x="222105" y="205730"/>
                  </a:lnTo>
                  <a:lnTo>
                    <a:pt x="183557" y="237141"/>
                  </a:lnTo>
                  <a:lnTo>
                    <a:pt x="148681" y="269817"/>
                  </a:lnTo>
                  <a:lnTo>
                    <a:pt x="117477" y="303629"/>
                  </a:lnTo>
                  <a:lnTo>
                    <a:pt x="89943" y="338452"/>
                  </a:lnTo>
                  <a:lnTo>
                    <a:pt x="66080" y="374160"/>
                  </a:lnTo>
                  <a:lnTo>
                    <a:pt x="45889" y="410626"/>
                  </a:lnTo>
                  <a:lnTo>
                    <a:pt x="29369" y="447723"/>
                  </a:lnTo>
                  <a:lnTo>
                    <a:pt x="16520" y="485327"/>
                  </a:lnTo>
                  <a:lnTo>
                    <a:pt x="7342" y="523309"/>
                  </a:lnTo>
                  <a:lnTo>
                    <a:pt x="1835" y="561544"/>
                  </a:lnTo>
                  <a:lnTo>
                    <a:pt x="0" y="599905"/>
                  </a:lnTo>
                  <a:lnTo>
                    <a:pt x="1835" y="638266"/>
                  </a:lnTo>
                  <a:lnTo>
                    <a:pt x="7342" y="676501"/>
                  </a:lnTo>
                  <a:lnTo>
                    <a:pt x="16520" y="714483"/>
                  </a:lnTo>
                  <a:lnTo>
                    <a:pt x="29369" y="752086"/>
                  </a:lnTo>
                  <a:lnTo>
                    <a:pt x="45889" y="789184"/>
                  </a:lnTo>
                  <a:lnTo>
                    <a:pt x="66080" y="825650"/>
                  </a:lnTo>
                  <a:lnTo>
                    <a:pt x="89943" y="861358"/>
                  </a:lnTo>
                  <a:lnTo>
                    <a:pt x="117477" y="896181"/>
                  </a:lnTo>
                  <a:lnTo>
                    <a:pt x="148681" y="929994"/>
                  </a:lnTo>
                  <a:lnTo>
                    <a:pt x="183557" y="962669"/>
                  </a:lnTo>
                  <a:lnTo>
                    <a:pt x="222105" y="994081"/>
                  </a:lnTo>
                  <a:lnTo>
                    <a:pt x="264323" y="1024102"/>
                  </a:lnTo>
                  <a:lnTo>
                    <a:pt x="302901" y="1048307"/>
                  </a:lnTo>
                  <a:lnTo>
                    <a:pt x="343036" y="1070719"/>
                  </a:lnTo>
                  <a:lnTo>
                    <a:pt x="384607" y="1091337"/>
                  </a:lnTo>
                  <a:lnTo>
                    <a:pt x="427495" y="1110163"/>
                  </a:lnTo>
                  <a:lnTo>
                    <a:pt x="471579" y="1127196"/>
                  </a:lnTo>
                  <a:lnTo>
                    <a:pt x="516741" y="1142436"/>
                  </a:lnTo>
                  <a:lnTo>
                    <a:pt x="562861" y="1155883"/>
                  </a:lnTo>
                  <a:lnTo>
                    <a:pt x="609819" y="1167537"/>
                  </a:lnTo>
                  <a:lnTo>
                    <a:pt x="657494" y="1177398"/>
                  </a:lnTo>
                  <a:lnTo>
                    <a:pt x="705769" y="1185467"/>
                  </a:lnTo>
                  <a:lnTo>
                    <a:pt x="754522" y="1191742"/>
                  </a:lnTo>
                  <a:lnTo>
                    <a:pt x="803634" y="1196224"/>
                  </a:lnTo>
                  <a:lnTo>
                    <a:pt x="852985" y="1198914"/>
                  </a:lnTo>
                  <a:lnTo>
                    <a:pt x="902457" y="1199810"/>
                  </a:lnTo>
                  <a:lnTo>
                    <a:pt x="951928" y="1198914"/>
                  </a:lnTo>
                  <a:lnTo>
                    <a:pt x="1001280" y="1196224"/>
                  </a:lnTo>
                  <a:lnTo>
                    <a:pt x="1050392" y="1191742"/>
                  </a:lnTo>
                  <a:lnTo>
                    <a:pt x="1099145" y="1185467"/>
                  </a:lnTo>
                  <a:lnTo>
                    <a:pt x="1147419" y="1177398"/>
                  </a:lnTo>
                  <a:lnTo>
                    <a:pt x="1195095" y="1167537"/>
                  </a:lnTo>
                  <a:lnTo>
                    <a:pt x="1242052" y="1155883"/>
                  </a:lnTo>
                  <a:lnTo>
                    <a:pt x="1288172" y="1142436"/>
                  </a:lnTo>
                  <a:lnTo>
                    <a:pt x="1333334" y="1127196"/>
                  </a:lnTo>
                  <a:lnTo>
                    <a:pt x="1377419" y="1110163"/>
                  </a:lnTo>
                  <a:lnTo>
                    <a:pt x="1420306" y="1091337"/>
                  </a:lnTo>
                  <a:lnTo>
                    <a:pt x="1461877" y="1070719"/>
                  </a:lnTo>
                  <a:lnTo>
                    <a:pt x="1502012" y="1048307"/>
                  </a:lnTo>
                  <a:lnTo>
                    <a:pt x="1540590" y="1024102"/>
                  </a:lnTo>
                  <a:lnTo>
                    <a:pt x="1582809" y="994081"/>
                  </a:lnTo>
                  <a:lnTo>
                    <a:pt x="1621356" y="962669"/>
                  </a:lnTo>
                  <a:lnTo>
                    <a:pt x="1656232" y="929994"/>
                  </a:lnTo>
                  <a:lnTo>
                    <a:pt x="1687437" y="896181"/>
                  </a:lnTo>
                  <a:lnTo>
                    <a:pt x="1714971" y="861358"/>
                  </a:lnTo>
                  <a:lnTo>
                    <a:pt x="1738833" y="825650"/>
                  </a:lnTo>
                  <a:lnTo>
                    <a:pt x="1759024" y="789184"/>
                  </a:lnTo>
                  <a:lnTo>
                    <a:pt x="1775545" y="752086"/>
                  </a:lnTo>
                  <a:lnTo>
                    <a:pt x="1788394" y="714483"/>
                  </a:lnTo>
                  <a:lnTo>
                    <a:pt x="1797572" y="676501"/>
                  </a:lnTo>
                  <a:lnTo>
                    <a:pt x="1803078" y="638266"/>
                  </a:lnTo>
                  <a:lnTo>
                    <a:pt x="1804914" y="599905"/>
                  </a:lnTo>
                  <a:lnTo>
                    <a:pt x="1803078" y="561544"/>
                  </a:lnTo>
                  <a:lnTo>
                    <a:pt x="1797572" y="523309"/>
                  </a:lnTo>
                  <a:lnTo>
                    <a:pt x="1788394" y="485327"/>
                  </a:lnTo>
                  <a:lnTo>
                    <a:pt x="1775545" y="447723"/>
                  </a:lnTo>
                  <a:lnTo>
                    <a:pt x="1759024" y="410626"/>
                  </a:lnTo>
                  <a:lnTo>
                    <a:pt x="1738833" y="374160"/>
                  </a:lnTo>
                  <a:lnTo>
                    <a:pt x="1714971" y="338452"/>
                  </a:lnTo>
                  <a:lnTo>
                    <a:pt x="1687437" y="303629"/>
                  </a:lnTo>
                  <a:lnTo>
                    <a:pt x="1656232" y="269817"/>
                  </a:lnTo>
                  <a:lnTo>
                    <a:pt x="1621356" y="237141"/>
                  </a:lnTo>
                  <a:lnTo>
                    <a:pt x="1582809" y="205730"/>
                  </a:lnTo>
                  <a:lnTo>
                    <a:pt x="1540590" y="175708"/>
                  </a:lnTo>
                  <a:lnTo>
                    <a:pt x="1502012" y="151503"/>
                  </a:lnTo>
                  <a:lnTo>
                    <a:pt x="1461877" y="129092"/>
                  </a:lnTo>
                  <a:lnTo>
                    <a:pt x="1420306" y="108473"/>
                  </a:lnTo>
                  <a:lnTo>
                    <a:pt x="1377419" y="89647"/>
                  </a:lnTo>
                  <a:lnTo>
                    <a:pt x="1333334" y="72614"/>
                  </a:lnTo>
                  <a:lnTo>
                    <a:pt x="1288172" y="57374"/>
                  </a:lnTo>
                  <a:lnTo>
                    <a:pt x="1242052" y="43927"/>
                  </a:lnTo>
                  <a:lnTo>
                    <a:pt x="1195095" y="32273"/>
                  </a:lnTo>
                  <a:lnTo>
                    <a:pt x="1147419" y="22411"/>
                  </a:lnTo>
                  <a:lnTo>
                    <a:pt x="1099145" y="14343"/>
                  </a:lnTo>
                  <a:lnTo>
                    <a:pt x="1050392" y="8068"/>
                  </a:lnTo>
                  <a:lnTo>
                    <a:pt x="1001280" y="3585"/>
                  </a:lnTo>
                  <a:lnTo>
                    <a:pt x="951928" y="896"/>
                  </a:lnTo>
                  <a:lnTo>
                    <a:pt x="902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1488" y="3064054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1540590" y="175708"/>
                  </a:moveTo>
                  <a:lnTo>
                    <a:pt x="1582808" y="205729"/>
                  </a:lnTo>
                  <a:lnTo>
                    <a:pt x="1621355" y="237141"/>
                  </a:lnTo>
                  <a:lnTo>
                    <a:pt x="1656231" y="269816"/>
                  </a:lnTo>
                  <a:lnTo>
                    <a:pt x="1687436" y="303629"/>
                  </a:lnTo>
                  <a:lnTo>
                    <a:pt x="1714970" y="338452"/>
                  </a:lnTo>
                  <a:lnTo>
                    <a:pt x="1738833" y="374160"/>
                  </a:lnTo>
                  <a:lnTo>
                    <a:pt x="1759024" y="410626"/>
                  </a:lnTo>
                  <a:lnTo>
                    <a:pt x="1775545" y="447723"/>
                  </a:lnTo>
                  <a:lnTo>
                    <a:pt x="1788394" y="485326"/>
                  </a:lnTo>
                  <a:lnTo>
                    <a:pt x="1797572" y="523308"/>
                  </a:lnTo>
                  <a:lnTo>
                    <a:pt x="1803078" y="561543"/>
                  </a:lnTo>
                  <a:lnTo>
                    <a:pt x="1804914" y="599905"/>
                  </a:lnTo>
                  <a:lnTo>
                    <a:pt x="1803078" y="638266"/>
                  </a:lnTo>
                  <a:lnTo>
                    <a:pt x="1797572" y="676501"/>
                  </a:lnTo>
                  <a:lnTo>
                    <a:pt x="1788394" y="714483"/>
                  </a:lnTo>
                  <a:lnTo>
                    <a:pt x="1775545" y="752086"/>
                  </a:lnTo>
                  <a:lnTo>
                    <a:pt x="1759024" y="789183"/>
                  </a:lnTo>
                  <a:lnTo>
                    <a:pt x="1738833" y="825649"/>
                  </a:lnTo>
                  <a:lnTo>
                    <a:pt x="1714970" y="861357"/>
                  </a:lnTo>
                  <a:lnTo>
                    <a:pt x="1687436" y="896180"/>
                  </a:lnTo>
                  <a:lnTo>
                    <a:pt x="1656231" y="929993"/>
                  </a:lnTo>
                  <a:lnTo>
                    <a:pt x="1621355" y="962668"/>
                  </a:lnTo>
                  <a:lnTo>
                    <a:pt x="1582808" y="994080"/>
                  </a:lnTo>
                  <a:lnTo>
                    <a:pt x="1540590" y="1024101"/>
                  </a:lnTo>
                  <a:lnTo>
                    <a:pt x="1502011" y="1048306"/>
                  </a:lnTo>
                  <a:lnTo>
                    <a:pt x="1461877" y="1070718"/>
                  </a:lnTo>
                  <a:lnTo>
                    <a:pt x="1420306" y="1091337"/>
                  </a:lnTo>
                  <a:lnTo>
                    <a:pt x="1377418" y="1110163"/>
                  </a:lnTo>
                  <a:lnTo>
                    <a:pt x="1333333" y="1127196"/>
                  </a:lnTo>
                  <a:lnTo>
                    <a:pt x="1288171" y="1142436"/>
                  </a:lnTo>
                  <a:lnTo>
                    <a:pt x="1242052" y="1155883"/>
                  </a:lnTo>
                  <a:lnTo>
                    <a:pt x="1195094" y="1167537"/>
                  </a:lnTo>
                  <a:lnTo>
                    <a:pt x="1147419" y="1177398"/>
                  </a:lnTo>
                  <a:lnTo>
                    <a:pt x="1099144" y="1185466"/>
                  </a:lnTo>
                  <a:lnTo>
                    <a:pt x="1050391" y="1191741"/>
                  </a:lnTo>
                  <a:lnTo>
                    <a:pt x="1001279" y="1196224"/>
                  </a:lnTo>
                  <a:lnTo>
                    <a:pt x="951928" y="1198913"/>
                  </a:lnTo>
                  <a:lnTo>
                    <a:pt x="902456" y="1199810"/>
                  </a:lnTo>
                  <a:lnTo>
                    <a:pt x="852985" y="1198913"/>
                  </a:lnTo>
                  <a:lnTo>
                    <a:pt x="803634" y="1196224"/>
                  </a:lnTo>
                  <a:lnTo>
                    <a:pt x="754522" y="1191741"/>
                  </a:lnTo>
                  <a:lnTo>
                    <a:pt x="705769" y="1185466"/>
                  </a:lnTo>
                  <a:lnTo>
                    <a:pt x="657494" y="1177398"/>
                  </a:lnTo>
                  <a:lnTo>
                    <a:pt x="609819" y="1167537"/>
                  </a:lnTo>
                  <a:lnTo>
                    <a:pt x="562861" y="1155883"/>
                  </a:lnTo>
                  <a:lnTo>
                    <a:pt x="516741" y="1142436"/>
                  </a:lnTo>
                  <a:lnTo>
                    <a:pt x="471579" y="1127196"/>
                  </a:lnTo>
                  <a:lnTo>
                    <a:pt x="427495" y="1110163"/>
                  </a:lnTo>
                  <a:lnTo>
                    <a:pt x="384607" y="1091337"/>
                  </a:lnTo>
                  <a:lnTo>
                    <a:pt x="343036" y="1070718"/>
                  </a:lnTo>
                  <a:lnTo>
                    <a:pt x="302902" y="1048306"/>
                  </a:lnTo>
                  <a:lnTo>
                    <a:pt x="264323" y="1024101"/>
                  </a:lnTo>
                  <a:lnTo>
                    <a:pt x="222105" y="994080"/>
                  </a:lnTo>
                  <a:lnTo>
                    <a:pt x="183558" y="962668"/>
                  </a:lnTo>
                  <a:lnTo>
                    <a:pt x="148682" y="929993"/>
                  </a:lnTo>
                  <a:lnTo>
                    <a:pt x="117477" y="896180"/>
                  </a:lnTo>
                  <a:lnTo>
                    <a:pt x="89943" y="861357"/>
                  </a:lnTo>
                  <a:lnTo>
                    <a:pt x="66080" y="825649"/>
                  </a:lnTo>
                  <a:lnTo>
                    <a:pt x="45889" y="789183"/>
                  </a:lnTo>
                  <a:lnTo>
                    <a:pt x="29369" y="752086"/>
                  </a:lnTo>
                  <a:lnTo>
                    <a:pt x="16520" y="714483"/>
                  </a:lnTo>
                  <a:lnTo>
                    <a:pt x="7342" y="676501"/>
                  </a:lnTo>
                  <a:lnTo>
                    <a:pt x="1835" y="638266"/>
                  </a:lnTo>
                  <a:lnTo>
                    <a:pt x="0" y="599905"/>
                  </a:lnTo>
                  <a:lnTo>
                    <a:pt x="1835" y="561543"/>
                  </a:lnTo>
                  <a:lnTo>
                    <a:pt x="7342" y="523308"/>
                  </a:lnTo>
                  <a:lnTo>
                    <a:pt x="16520" y="485326"/>
                  </a:lnTo>
                  <a:lnTo>
                    <a:pt x="29369" y="447723"/>
                  </a:lnTo>
                  <a:lnTo>
                    <a:pt x="45889" y="410626"/>
                  </a:lnTo>
                  <a:lnTo>
                    <a:pt x="66080" y="374160"/>
                  </a:lnTo>
                  <a:lnTo>
                    <a:pt x="89943" y="338452"/>
                  </a:lnTo>
                  <a:lnTo>
                    <a:pt x="117477" y="303629"/>
                  </a:lnTo>
                  <a:lnTo>
                    <a:pt x="148682" y="269816"/>
                  </a:lnTo>
                  <a:lnTo>
                    <a:pt x="183558" y="237141"/>
                  </a:lnTo>
                  <a:lnTo>
                    <a:pt x="222105" y="205729"/>
                  </a:lnTo>
                  <a:lnTo>
                    <a:pt x="264323" y="175708"/>
                  </a:lnTo>
                  <a:lnTo>
                    <a:pt x="302902" y="151503"/>
                  </a:lnTo>
                  <a:lnTo>
                    <a:pt x="343036" y="129091"/>
                  </a:lnTo>
                  <a:lnTo>
                    <a:pt x="384607" y="108472"/>
                  </a:lnTo>
                  <a:lnTo>
                    <a:pt x="427495" y="89647"/>
                  </a:lnTo>
                  <a:lnTo>
                    <a:pt x="471579" y="72614"/>
                  </a:lnTo>
                  <a:lnTo>
                    <a:pt x="516741" y="57374"/>
                  </a:lnTo>
                  <a:lnTo>
                    <a:pt x="562861" y="43927"/>
                  </a:lnTo>
                  <a:lnTo>
                    <a:pt x="609819" y="32272"/>
                  </a:lnTo>
                  <a:lnTo>
                    <a:pt x="657494" y="22411"/>
                  </a:lnTo>
                  <a:lnTo>
                    <a:pt x="705769" y="14343"/>
                  </a:lnTo>
                  <a:lnTo>
                    <a:pt x="754522" y="8068"/>
                  </a:lnTo>
                  <a:lnTo>
                    <a:pt x="803634" y="3585"/>
                  </a:lnTo>
                  <a:lnTo>
                    <a:pt x="852985" y="896"/>
                  </a:lnTo>
                  <a:lnTo>
                    <a:pt x="902456" y="0"/>
                  </a:lnTo>
                  <a:lnTo>
                    <a:pt x="951928" y="896"/>
                  </a:lnTo>
                  <a:lnTo>
                    <a:pt x="1001279" y="3585"/>
                  </a:lnTo>
                  <a:lnTo>
                    <a:pt x="1050391" y="8068"/>
                  </a:lnTo>
                  <a:lnTo>
                    <a:pt x="1099144" y="14343"/>
                  </a:lnTo>
                  <a:lnTo>
                    <a:pt x="1147419" y="22411"/>
                  </a:lnTo>
                  <a:lnTo>
                    <a:pt x="1195094" y="32272"/>
                  </a:lnTo>
                  <a:lnTo>
                    <a:pt x="1242052" y="43927"/>
                  </a:lnTo>
                  <a:lnTo>
                    <a:pt x="1288171" y="57374"/>
                  </a:lnTo>
                  <a:lnTo>
                    <a:pt x="1333333" y="72614"/>
                  </a:lnTo>
                  <a:lnTo>
                    <a:pt x="1377418" y="89647"/>
                  </a:lnTo>
                  <a:lnTo>
                    <a:pt x="1420306" y="108472"/>
                  </a:lnTo>
                  <a:lnTo>
                    <a:pt x="1461877" y="129091"/>
                  </a:lnTo>
                  <a:lnTo>
                    <a:pt x="1502011" y="151503"/>
                  </a:lnTo>
                  <a:lnTo>
                    <a:pt x="1540590" y="17570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3035300"/>
            <a:ext cx="1308100" cy="1257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90300" y="3035300"/>
            <a:ext cx="1320800" cy="1257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71700" y="5156200"/>
            <a:ext cx="11903710" cy="301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60"/>
              </a:spcBef>
            </a:pPr>
            <a:r>
              <a:rPr sz="4800" spc="90" dirty="0">
                <a:solidFill>
                  <a:srgbClr val="F05A28"/>
                </a:solidFill>
                <a:latin typeface="Verdana"/>
                <a:cs typeface="Verdana"/>
              </a:rPr>
              <a:t>None</a:t>
            </a:r>
            <a:r>
              <a:rPr sz="48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4800" spc="16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48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48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operations</a:t>
            </a:r>
            <a:r>
              <a:rPr sz="48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48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executed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4800" spc="-2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4800" spc="-2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encountered…</a:t>
            </a:r>
            <a:endParaRPr sz="4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4800">
              <a:latin typeface="Verdana"/>
              <a:cs typeface="Verdana"/>
            </a:endParaRPr>
          </a:p>
          <a:p>
            <a:pPr marL="15875" algn="ctr">
              <a:lnSpc>
                <a:spcPct val="100000"/>
              </a:lnSpc>
            </a:pP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4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operation</a:t>
            </a:r>
            <a:r>
              <a:rPr sz="4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4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/>
                <a:cs typeface="Verdana"/>
              </a:rPr>
              <a:t>added</a:t>
            </a:r>
            <a:r>
              <a:rPr sz="4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48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4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plan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70207" y="3064054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5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11272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6580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66750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filter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21949" y="3068518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77039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28111" y="3068518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83203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reduce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Lazy</a:t>
            </a:r>
            <a:r>
              <a:rPr spc="-235" dirty="0"/>
              <a:t> </a:t>
            </a:r>
            <a:r>
              <a:rPr spc="-50"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700" y="3035300"/>
            <a:ext cx="1308100" cy="1257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0800" y="3035300"/>
            <a:ext cx="3048635" cy="1257300"/>
            <a:chOff x="1320800" y="3035300"/>
            <a:chExt cx="3048635" cy="1257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800" y="3035300"/>
              <a:ext cx="1320800" cy="1257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51488" y="3064053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902457" y="0"/>
                  </a:moveTo>
                  <a:lnTo>
                    <a:pt x="852985" y="896"/>
                  </a:lnTo>
                  <a:lnTo>
                    <a:pt x="803634" y="3585"/>
                  </a:lnTo>
                  <a:lnTo>
                    <a:pt x="754522" y="8068"/>
                  </a:lnTo>
                  <a:lnTo>
                    <a:pt x="705769" y="14343"/>
                  </a:lnTo>
                  <a:lnTo>
                    <a:pt x="657494" y="22411"/>
                  </a:lnTo>
                  <a:lnTo>
                    <a:pt x="609819" y="32273"/>
                  </a:lnTo>
                  <a:lnTo>
                    <a:pt x="562861" y="43927"/>
                  </a:lnTo>
                  <a:lnTo>
                    <a:pt x="516741" y="57374"/>
                  </a:lnTo>
                  <a:lnTo>
                    <a:pt x="471579" y="72614"/>
                  </a:lnTo>
                  <a:lnTo>
                    <a:pt x="427495" y="89647"/>
                  </a:lnTo>
                  <a:lnTo>
                    <a:pt x="384607" y="108473"/>
                  </a:lnTo>
                  <a:lnTo>
                    <a:pt x="343036" y="129092"/>
                  </a:lnTo>
                  <a:lnTo>
                    <a:pt x="302901" y="151503"/>
                  </a:lnTo>
                  <a:lnTo>
                    <a:pt x="264323" y="175708"/>
                  </a:lnTo>
                  <a:lnTo>
                    <a:pt x="222105" y="205730"/>
                  </a:lnTo>
                  <a:lnTo>
                    <a:pt x="183557" y="237141"/>
                  </a:lnTo>
                  <a:lnTo>
                    <a:pt x="148681" y="269817"/>
                  </a:lnTo>
                  <a:lnTo>
                    <a:pt x="117477" y="303629"/>
                  </a:lnTo>
                  <a:lnTo>
                    <a:pt x="89943" y="338452"/>
                  </a:lnTo>
                  <a:lnTo>
                    <a:pt x="66080" y="374160"/>
                  </a:lnTo>
                  <a:lnTo>
                    <a:pt x="45889" y="410626"/>
                  </a:lnTo>
                  <a:lnTo>
                    <a:pt x="29369" y="447723"/>
                  </a:lnTo>
                  <a:lnTo>
                    <a:pt x="16520" y="485327"/>
                  </a:lnTo>
                  <a:lnTo>
                    <a:pt x="7342" y="523309"/>
                  </a:lnTo>
                  <a:lnTo>
                    <a:pt x="1835" y="561544"/>
                  </a:lnTo>
                  <a:lnTo>
                    <a:pt x="0" y="599905"/>
                  </a:lnTo>
                  <a:lnTo>
                    <a:pt x="1835" y="638266"/>
                  </a:lnTo>
                  <a:lnTo>
                    <a:pt x="7342" y="676501"/>
                  </a:lnTo>
                  <a:lnTo>
                    <a:pt x="16520" y="714483"/>
                  </a:lnTo>
                  <a:lnTo>
                    <a:pt x="29369" y="752086"/>
                  </a:lnTo>
                  <a:lnTo>
                    <a:pt x="45889" y="789184"/>
                  </a:lnTo>
                  <a:lnTo>
                    <a:pt x="66080" y="825650"/>
                  </a:lnTo>
                  <a:lnTo>
                    <a:pt x="89943" y="861358"/>
                  </a:lnTo>
                  <a:lnTo>
                    <a:pt x="117477" y="896181"/>
                  </a:lnTo>
                  <a:lnTo>
                    <a:pt x="148681" y="929994"/>
                  </a:lnTo>
                  <a:lnTo>
                    <a:pt x="183557" y="962669"/>
                  </a:lnTo>
                  <a:lnTo>
                    <a:pt x="222105" y="994081"/>
                  </a:lnTo>
                  <a:lnTo>
                    <a:pt x="264323" y="1024102"/>
                  </a:lnTo>
                  <a:lnTo>
                    <a:pt x="302901" y="1048307"/>
                  </a:lnTo>
                  <a:lnTo>
                    <a:pt x="343036" y="1070719"/>
                  </a:lnTo>
                  <a:lnTo>
                    <a:pt x="384607" y="1091337"/>
                  </a:lnTo>
                  <a:lnTo>
                    <a:pt x="427495" y="1110163"/>
                  </a:lnTo>
                  <a:lnTo>
                    <a:pt x="471579" y="1127196"/>
                  </a:lnTo>
                  <a:lnTo>
                    <a:pt x="516741" y="1142436"/>
                  </a:lnTo>
                  <a:lnTo>
                    <a:pt x="562861" y="1155883"/>
                  </a:lnTo>
                  <a:lnTo>
                    <a:pt x="609819" y="1167537"/>
                  </a:lnTo>
                  <a:lnTo>
                    <a:pt x="657494" y="1177398"/>
                  </a:lnTo>
                  <a:lnTo>
                    <a:pt x="705769" y="1185467"/>
                  </a:lnTo>
                  <a:lnTo>
                    <a:pt x="754522" y="1191742"/>
                  </a:lnTo>
                  <a:lnTo>
                    <a:pt x="803634" y="1196224"/>
                  </a:lnTo>
                  <a:lnTo>
                    <a:pt x="852985" y="1198914"/>
                  </a:lnTo>
                  <a:lnTo>
                    <a:pt x="902457" y="1199810"/>
                  </a:lnTo>
                  <a:lnTo>
                    <a:pt x="951928" y="1198914"/>
                  </a:lnTo>
                  <a:lnTo>
                    <a:pt x="1001280" y="1196224"/>
                  </a:lnTo>
                  <a:lnTo>
                    <a:pt x="1050392" y="1191742"/>
                  </a:lnTo>
                  <a:lnTo>
                    <a:pt x="1099145" y="1185467"/>
                  </a:lnTo>
                  <a:lnTo>
                    <a:pt x="1147419" y="1177398"/>
                  </a:lnTo>
                  <a:lnTo>
                    <a:pt x="1195095" y="1167537"/>
                  </a:lnTo>
                  <a:lnTo>
                    <a:pt x="1242052" y="1155883"/>
                  </a:lnTo>
                  <a:lnTo>
                    <a:pt x="1288172" y="1142436"/>
                  </a:lnTo>
                  <a:lnTo>
                    <a:pt x="1333334" y="1127196"/>
                  </a:lnTo>
                  <a:lnTo>
                    <a:pt x="1377419" y="1110163"/>
                  </a:lnTo>
                  <a:lnTo>
                    <a:pt x="1420306" y="1091337"/>
                  </a:lnTo>
                  <a:lnTo>
                    <a:pt x="1461877" y="1070719"/>
                  </a:lnTo>
                  <a:lnTo>
                    <a:pt x="1502012" y="1048307"/>
                  </a:lnTo>
                  <a:lnTo>
                    <a:pt x="1540590" y="1024102"/>
                  </a:lnTo>
                  <a:lnTo>
                    <a:pt x="1582809" y="994081"/>
                  </a:lnTo>
                  <a:lnTo>
                    <a:pt x="1621356" y="962669"/>
                  </a:lnTo>
                  <a:lnTo>
                    <a:pt x="1656232" y="929994"/>
                  </a:lnTo>
                  <a:lnTo>
                    <a:pt x="1687437" y="896181"/>
                  </a:lnTo>
                  <a:lnTo>
                    <a:pt x="1714971" y="861358"/>
                  </a:lnTo>
                  <a:lnTo>
                    <a:pt x="1738833" y="825650"/>
                  </a:lnTo>
                  <a:lnTo>
                    <a:pt x="1759024" y="789184"/>
                  </a:lnTo>
                  <a:lnTo>
                    <a:pt x="1775545" y="752086"/>
                  </a:lnTo>
                  <a:lnTo>
                    <a:pt x="1788394" y="714483"/>
                  </a:lnTo>
                  <a:lnTo>
                    <a:pt x="1797572" y="676501"/>
                  </a:lnTo>
                  <a:lnTo>
                    <a:pt x="1803078" y="638266"/>
                  </a:lnTo>
                  <a:lnTo>
                    <a:pt x="1804914" y="599905"/>
                  </a:lnTo>
                  <a:lnTo>
                    <a:pt x="1803078" y="561544"/>
                  </a:lnTo>
                  <a:lnTo>
                    <a:pt x="1797572" y="523309"/>
                  </a:lnTo>
                  <a:lnTo>
                    <a:pt x="1788394" y="485327"/>
                  </a:lnTo>
                  <a:lnTo>
                    <a:pt x="1775545" y="447723"/>
                  </a:lnTo>
                  <a:lnTo>
                    <a:pt x="1759024" y="410626"/>
                  </a:lnTo>
                  <a:lnTo>
                    <a:pt x="1738833" y="374160"/>
                  </a:lnTo>
                  <a:lnTo>
                    <a:pt x="1714971" y="338452"/>
                  </a:lnTo>
                  <a:lnTo>
                    <a:pt x="1687437" y="303629"/>
                  </a:lnTo>
                  <a:lnTo>
                    <a:pt x="1656232" y="269817"/>
                  </a:lnTo>
                  <a:lnTo>
                    <a:pt x="1621356" y="237141"/>
                  </a:lnTo>
                  <a:lnTo>
                    <a:pt x="1582809" y="205730"/>
                  </a:lnTo>
                  <a:lnTo>
                    <a:pt x="1540590" y="175708"/>
                  </a:lnTo>
                  <a:lnTo>
                    <a:pt x="1502012" y="151503"/>
                  </a:lnTo>
                  <a:lnTo>
                    <a:pt x="1461877" y="129092"/>
                  </a:lnTo>
                  <a:lnTo>
                    <a:pt x="1420306" y="108473"/>
                  </a:lnTo>
                  <a:lnTo>
                    <a:pt x="1377419" y="89647"/>
                  </a:lnTo>
                  <a:lnTo>
                    <a:pt x="1333334" y="72614"/>
                  </a:lnTo>
                  <a:lnTo>
                    <a:pt x="1288172" y="57374"/>
                  </a:lnTo>
                  <a:lnTo>
                    <a:pt x="1242052" y="43927"/>
                  </a:lnTo>
                  <a:lnTo>
                    <a:pt x="1195095" y="32273"/>
                  </a:lnTo>
                  <a:lnTo>
                    <a:pt x="1147419" y="22411"/>
                  </a:lnTo>
                  <a:lnTo>
                    <a:pt x="1099145" y="14343"/>
                  </a:lnTo>
                  <a:lnTo>
                    <a:pt x="1050392" y="8068"/>
                  </a:lnTo>
                  <a:lnTo>
                    <a:pt x="1001280" y="3585"/>
                  </a:lnTo>
                  <a:lnTo>
                    <a:pt x="951928" y="896"/>
                  </a:lnTo>
                  <a:lnTo>
                    <a:pt x="902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1488" y="3064054"/>
              <a:ext cx="1805305" cy="1200150"/>
            </a:xfrm>
            <a:custGeom>
              <a:avLst/>
              <a:gdLst/>
              <a:ahLst/>
              <a:cxnLst/>
              <a:rect l="l" t="t" r="r" b="b"/>
              <a:pathLst>
                <a:path w="1805304" h="1200150">
                  <a:moveTo>
                    <a:pt x="1540590" y="175708"/>
                  </a:moveTo>
                  <a:lnTo>
                    <a:pt x="1582808" y="205729"/>
                  </a:lnTo>
                  <a:lnTo>
                    <a:pt x="1621355" y="237141"/>
                  </a:lnTo>
                  <a:lnTo>
                    <a:pt x="1656231" y="269816"/>
                  </a:lnTo>
                  <a:lnTo>
                    <a:pt x="1687436" y="303629"/>
                  </a:lnTo>
                  <a:lnTo>
                    <a:pt x="1714970" y="338452"/>
                  </a:lnTo>
                  <a:lnTo>
                    <a:pt x="1738833" y="374160"/>
                  </a:lnTo>
                  <a:lnTo>
                    <a:pt x="1759024" y="410626"/>
                  </a:lnTo>
                  <a:lnTo>
                    <a:pt x="1775545" y="447723"/>
                  </a:lnTo>
                  <a:lnTo>
                    <a:pt x="1788394" y="485326"/>
                  </a:lnTo>
                  <a:lnTo>
                    <a:pt x="1797572" y="523308"/>
                  </a:lnTo>
                  <a:lnTo>
                    <a:pt x="1803078" y="561543"/>
                  </a:lnTo>
                  <a:lnTo>
                    <a:pt x="1804914" y="599905"/>
                  </a:lnTo>
                  <a:lnTo>
                    <a:pt x="1803078" y="638266"/>
                  </a:lnTo>
                  <a:lnTo>
                    <a:pt x="1797572" y="676501"/>
                  </a:lnTo>
                  <a:lnTo>
                    <a:pt x="1788394" y="714483"/>
                  </a:lnTo>
                  <a:lnTo>
                    <a:pt x="1775545" y="752086"/>
                  </a:lnTo>
                  <a:lnTo>
                    <a:pt x="1759024" y="789183"/>
                  </a:lnTo>
                  <a:lnTo>
                    <a:pt x="1738833" y="825649"/>
                  </a:lnTo>
                  <a:lnTo>
                    <a:pt x="1714970" y="861357"/>
                  </a:lnTo>
                  <a:lnTo>
                    <a:pt x="1687436" y="896180"/>
                  </a:lnTo>
                  <a:lnTo>
                    <a:pt x="1656231" y="929993"/>
                  </a:lnTo>
                  <a:lnTo>
                    <a:pt x="1621355" y="962668"/>
                  </a:lnTo>
                  <a:lnTo>
                    <a:pt x="1582808" y="994080"/>
                  </a:lnTo>
                  <a:lnTo>
                    <a:pt x="1540590" y="1024101"/>
                  </a:lnTo>
                  <a:lnTo>
                    <a:pt x="1502011" y="1048306"/>
                  </a:lnTo>
                  <a:lnTo>
                    <a:pt x="1461877" y="1070718"/>
                  </a:lnTo>
                  <a:lnTo>
                    <a:pt x="1420306" y="1091337"/>
                  </a:lnTo>
                  <a:lnTo>
                    <a:pt x="1377418" y="1110163"/>
                  </a:lnTo>
                  <a:lnTo>
                    <a:pt x="1333333" y="1127196"/>
                  </a:lnTo>
                  <a:lnTo>
                    <a:pt x="1288171" y="1142436"/>
                  </a:lnTo>
                  <a:lnTo>
                    <a:pt x="1242052" y="1155883"/>
                  </a:lnTo>
                  <a:lnTo>
                    <a:pt x="1195094" y="1167537"/>
                  </a:lnTo>
                  <a:lnTo>
                    <a:pt x="1147419" y="1177398"/>
                  </a:lnTo>
                  <a:lnTo>
                    <a:pt x="1099144" y="1185466"/>
                  </a:lnTo>
                  <a:lnTo>
                    <a:pt x="1050391" y="1191741"/>
                  </a:lnTo>
                  <a:lnTo>
                    <a:pt x="1001279" y="1196224"/>
                  </a:lnTo>
                  <a:lnTo>
                    <a:pt x="951928" y="1198913"/>
                  </a:lnTo>
                  <a:lnTo>
                    <a:pt x="902456" y="1199810"/>
                  </a:lnTo>
                  <a:lnTo>
                    <a:pt x="852985" y="1198913"/>
                  </a:lnTo>
                  <a:lnTo>
                    <a:pt x="803634" y="1196224"/>
                  </a:lnTo>
                  <a:lnTo>
                    <a:pt x="754522" y="1191741"/>
                  </a:lnTo>
                  <a:lnTo>
                    <a:pt x="705769" y="1185466"/>
                  </a:lnTo>
                  <a:lnTo>
                    <a:pt x="657494" y="1177398"/>
                  </a:lnTo>
                  <a:lnTo>
                    <a:pt x="609819" y="1167537"/>
                  </a:lnTo>
                  <a:lnTo>
                    <a:pt x="562861" y="1155883"/>
                  </a:lnTo>
                  <a:lnTo>
                    <a:pt x="516741" y="1142436"/>
                  </a:lnTo>
                  <a:lnTo>
                    <a:pt x="471579" y="1127196"/>
                  </a:lnTo>
                  <a:lnTo>
                    <a:pt x="427495" y="1110163"/>
                  </a:lnTo>
                  <a:lnTo>
                    <a:pt x="384607" y="1091337"/>
                  </a:lnTo>
                  <a:lnTo>
                    <a:pt x="343036" y="1070718"/>
                  </a:lnTo>
                  <a:lnTo>
                    <a:pt x="302902" y="1048306"/>
                  </a:lnTo>
                  <a:lnTo>
                    <a:pt x="264323" y="1024101"/>
                  </a:lnTo>
                  <a:lnTo>
                    <a:pt x="222105" y="994080"/>
                  </a:lnTo>
                  <a:lnTo>
                    <a:pt x="183558" y="962668"/>
                  </a:lnTo>
                  <a:lnTo>
                    <a:pt x="148682" y="929993"/>
                  </a:lnTo>
                  <a:lnTo>
                    <a:pt x="117477" y="896180"/>
                  </a:lnTo>
                  <a:lnTo>
                    <a:pt x="89943" y="861357"/>
                  </a:lnTo>
                  <a:lnTo>
                    <a:pt x="66080" y="825649"/>
                  </a:lnTo>
                  <a:lnTo>
                    <a:pt x="45889" y="789183"/>
                  </a:lnTo>
                  <a:lnTo>
                    <a:pt x="29369" y="752086"/>
                  </a:lnTo>
                  <a:lnTo>
                    <a:pt x="16520" y="714483"/>
                  </a:lnTo>
                  <a:lnTo>
                    <a:pt x="7342" y="676501"/>
                  </a:lnTo>
                  <a:lnTo>
                    <a:pt x="1835" y="638266"/>
                  </a:lnTo>
                  <a:lnTo>
                    <a:pt x="0" y="599905"/>
                  </a:lnTo>
                  <a:lnTo>
                    <a:pt x="1835" y="561543"/>
                  </a:lnTo>
                  <a:lnTo>
                    <a:pt x="7342" y="523308"/>
                  </a:lnTo>
                  <a:lnTo>
                    <a:pt x="16520" y="485326"/>
                  </a:lnTo>
                  <a:lnTo>
                    <a:pt x="29369" y="447723"/>
                  </a:lnTo>
                  <a:lnTo>
                    <a:pt x="45889" y="410626"/>
                  </a:lnTo>
                  <a:lnTo>
                    <a:pt x="66080" y="374160"/>
                  </a:lnTo>
                  <a:lnTo>
                    <a:pt x="89943" y="338452"/>
                  </a:lnTo>
                  <a:lnTo>
                    <a:pt x="117477" y="303629"/>
                  </a:lnTo>
                  <a:lnTo>
                    <a:pt x="148682" y="269816"/>
                  </a:lnTo>
                  <a:lnTo>
                    <a:pt x="183558" y="237141"/>
                  </a:lnTo>
                  <a:lnTo>
                    <a:pt x="222105" y="205729"/>
                  </a:lnTo>
                  <a:lnTo>
                    <a:pt x="264323" y="175708"/>
                  </a:lnTo>
                  <a:lnTo>
                    <a:pt x="302902" y="151503"/>
                  </a:lnTo>
                  <a:lnTo>
                    <a:pt x="343036" y="129091"/>
                  </a:lnTo>
                  <a:lnTo>
                    <a:pt x="384607" y="108472"/>
                  </a:lnTo>
                  <a:lnTo>
                    <a:pt x="427495" y="89647"/>
                  </a:lnTo>
                  <a:lnTo>
                    <a:pt x="471579" y="72614"/>
                  </a:lnTo>
                  <a:lnTo>
                    <a:pt x="516741" y="57374"/>
                  </a:lnTo>
                  <a:lnTo>
                    <a:pt x="562861" y="43927"/>
                  </a:lnTo>
                  <a:lnTo>
                    <a:pt x="609819" y="32272"/>
                  </a:lnTo>
                  <a:lnTo>
                    <a:pt x="657494" y="22411"/>
                  </a:lnTo>
                  <a:lnTo>
                    <a:pt x="705769" y="14343"/>
                  </a:lnTo>
                  <a:lnTo>
                    <a:pt x="754522" y="8068"/>
                  </a:lnTo>
                  <a:lnTo>
                    <a:pt x="803634" y="3585"/>
                  </a:lnTo>
                  <a:lnTo>
                    <a:pt x="852985" y="896"/>
                  </a:lnTo>
                  <a:lnTo>
                    <a:pt x="902456" y="0"/>
                  </a:lnTo>
                  <a:lnTo>
                    <a:pt x="951928" y="896"/>
                  </a:lnTo>
                  <a:lnTo>
                    <a:pt x="1001279" y="3585"/>
                  </a:lnTo>
                  <a:lnTo>
                    <a:pt x="1050391" y="8068"/>
                  </a:lnTo>
                  <a:lnTo>
                    <a:pt x="1099144" y="14343"/>
                  </a:lnTo>
                  <a:lnTo>
                    <a:pt x="1147419" y="22411"/>
                  </a:lnTo>
                  <a:lnTo>
                    <a:pt x="1195094" y="32272"/>
                  </a:lnTo>
                  <a:lnTo>
                    <a:pt x="1242052" y="43927"/>
                  </a:lnTo>
                  <a:lnTo>
                    <a:pt x="1288171" y="57374"/>
                  </a:lnTo>
                  <a:lnTo>
                    <a:pt x="1333333" y="72614"/>
                  </a:lnTo>
                  <a:lnTo>
                    <a:pt x="1377418" y="89647"/>
                  </a:lnTo>
                  <a:lnTo>
                    <a:pt x="1420306" y="108472"/>
                  </a:lnTo>
                  <a:lnTo>
                    <a:pt x="1461877" y="129091"/>
                  </a:lnTo>
                  <a:lnTo>
                    <a:pt x="1502011" y="151503"/>
                  </a:lnTo>
                  <a:lnTo>
                    <a:pt x="1540590" y="17570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3035300"/>
            <a:ext cx="1308100" cy="1257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90300" y="3035300"/>
            <a:ext cx="1320800" cy="12573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670207" y="3064054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5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11272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6580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66750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filter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1949" y="3068518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77039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8111" y="3068518"/>
            <a:ext cx="1805305" cy="1200150"/>
          </a:xfrm>
          <a:custGeom>
            <a:avLst/>
            <a:gdLst/>
            <a:ahLst/>
            <a:cxnLst/>
            <a:rect l="l" t="t" r="r" b="b"/>
            <a:pathLst>
              <a:path w="1805304" h="1200150">
                <a:moveTo>
                  <a:pt x="1540590" y="175708"/>
                </a:moveTo>
                <a:lnTo>
                  <a:pt x="1582808" y="205729"/>
                </a:lnTo>
                <a:lnTo>
                  <a:pt x="1621355" y="237141"/>
                </a:lnTo>
                <a:lnTo>
                  <a:pt x="1656231" y="269816"/>
                </a:lnTo>
                <a:lnTo>
                  <a:pt x="1687436" y="303629"/>
                </a:lnTo>
                <a:lnTo>
                  <a:pt x="1714970" y="338452"/>
                </a:lnTo>
                <a:lnTo>
                  <a:pt x="1738833" y="374160"/>
                </a:lnTo>
                <a:lnTo>
                  <a:pt x="1759024" y="410626"/>
                </a:lnTo>
                <a:lnTo>
                  <a:pt x="1775545" y="447723"/>
                </a:lnTo>
                <a:lnTo>
                  <a:pt x="1788394" y="485326"/>
                </a:lnTo>
                <a:lnTo>
                  <a:pt x="1797572" y="523308"/>
                </a:lnTo>
                <a:lnTo>
                  <a:pt x="1803078" y="561543"/>
                </a:lnTo>
                <a:lnTo>
                  <a:pt x="1804914" y="599905"/>
                </a:lnTo>
                <a:lnTo>
                  <a:pt x="1803078" y="638266"/>
                </a:lnTo>
                <a:lnTo>
                  <a:pt x="1797572" y="676501"/>
                </a:lnTo>
                <a:lnTo>
                  <a:pt x="1788394" y="714483"/>
                </a:lnTo>
                <a:lnTo>
                  <a:pt x="1775545" y="752086"/>
                </a:lnTo>
                <a:lnTo>
                  <a:pt x="1759024" y="789183"/>
                </a:lnTo>
                <a:lnTo>
                  <a:pt x="1738833" y="825649"/>
                </a:lnTo>
                <a:lnTo>
                  <a:pt x="1714970" y="861357"/>
                </a:lnTo>
                <a:lnTo>
                  <a:pt x="1687436" y="896180"/>
                </a:lnTo>
                <a:lnTo>
                  <a:pt x="1656231" y="929993"/>
                </a:lnTo>
                <a:lnTo>
                  <a:pt x="1621355" y="962668"/>
                </a:lnTo>
                <a:lnTo>
                  <a:pt x="1582808" y="994080"/>
                </a:lnTo>
                <a:lnTo>
                  <a:pt x="1540590" y="1024101"/>
                </a:lnTo>
                <a:lnTo>
                  <a:pt x="1502011" y="1048306"/>
                </a:lnTo>
                <a:lnTo>
                  <a:pt x="1461877" y="1070718"/>
                </a:lnTo>
                <a:lnTo>
                  <a:pt x="1420306" y="1091337"/>
                </a:lnTo>
                <a:lnTo>
                  <a:pt x="1377418" y="1110163"/>
                </a:lnTo>
                <a:lnTo>
                  <a:pt x="1333333" y="1127196"/>
                </a:lnTo>
                <a:lnTo>
                  <a:pt x="1288171" y="1142436"/>
                </a:lnTo>
                <a:lnTo>
                  <a:pt x="1242052" y="1155883"/>
                </a:lnTo>
                <a:lnTo>
                  <a:pt x="1195094" y="1167537"/>
                </a:lnTo>
                <a:lnTo>
                  <a:pt x="1147419" y="1177398"/>
                </a:lnTo>
                <a:lnTo>
                  <a:pt x="1099144" y="1185466"/>
                </a:lnTo>
                <a:lnTo>
                  <a:pt x="1050391" y="1191741"/>
                </a:lnTo>
                <a:lnTo>
                  <a:pt x="1001279" y="1196224"/>
                </a:lnTo>
                <a:lnTo>
                  <a:pt x="951928" y="1198913"/>
                </a:lnTo>
                <a:lnTo>
                  <a:pt x="902456" y="1199810"/>
                </a:lnTo>
                <a:lnTo>
                  <a:pt x="852985" y="1198913"/>
                </a:lnTo>
                <a:lnTo>
                  <a:pt x="803634" y="1196224"/>
                </a:lnTo>
                <a:lnTo>
                  <a:pt x="754522" y="1191741"/>
                </a:lnTo>
                <a:lnTo>
                  <a:pt x="705769" y="1185466"/>
                </a:lnTo>
                <a:lnTo>
                  <a:pt x="657494" y="1177398"/>
                </a:lnTo>
                <a:lnTo>
                  <a:pt x="609819" y="1167537"/>
                </a:lnTo>
                <a:lnTo>
                  <a:pt x="562861" y="1155883"/>
                </a:lnTo>
                <a:lnTo>
                  <a:pt x="516741" y="1142436"/>
                </a:lnTo>
                <a:lnTo>
                  <a:pt x="471579" y="1127196"/>
                </a:lnTo>
                <a:lnTo>
                  <a:pt x="427495" y="1110163"/>
                </a:lnTo>
                <a:lnTo>
                  <a:pt x="384607" y="1091337"/>
                </a:lnTo>
                <a:lnTo>
                  <a:pt x="343036" y="1070718"/>
                </a:lnTo>
                <a:lnTo>
                  <a:pt x="302902" y="1048306"/>
                </a:lnTo>
                <a:lnTo>
                  <a:pt x="264323" y="1024101"/>
                </a:lnTo>
                <a:lnTo>
                  <a:pt x="222105" y="994080"/>
                </a:lnTo>
                <a:lnTo>
                  <a:pt x="183558" y="962668"/>
                </a:lnTo>
                <a:lnTo>
                  <a:pt x="148682" y="929993"/>
                </a:lnTo>
                <a:lnTo>
                  <a:pt x="117477" y="896180"/>
                </a:lnTo>
                <a:lnTo>
                  <a:pt x="89943" y="861357"/>
                </a:lnTo>
                <a:lnTo>
                  <a:pt x="66080" y="825649"/>
                </a:lnTo>
                <a:lnTo>
                  <a:pt x="45889" y="789183"/>
                </a:lnTo>
                <a:lnTo>
                  <a:pt x="29369" y="752086"/>
                </a:lnTo>
                <a:lnTo>
                  <a:pt x="16520" y="714483"/>
                </a:lnTo>
                <a:lnTo>
                  <a:pt x="7342" y="676501"/>
                </a:lnTo>
                <a:lnTo>
                  <a:pt x="1835" y="638266"/>
                </a:lnTo>
                <a:lnTo>
                  <a:pt x="0" y="599905"/>
                </a:lnTo>
                <a:lnTo>
                  <a:pt x="1835" y="561543"/>
                </a:lnTo>
                <a:lnTo>
                  <a:pt x="7342" y="523308"/>
                </a:lnTo>
                <a:lnTo>
                  <a:pt x="16520" y="485326"/>
                </a:lnTo>
                <a:lnTo>
                  <a:pt x="29369" y="447723"/>
                </a:lnTo>
                <a:lnTo>
                  <a:pt x="45889" y="410626"/>
                </a:lnTo>
                <a:lnTo>
                  <a:pt x="66080" y="374160"/>
                </a:lnTo>
                <a:lnTo>
                  <a:pt x="89943" y="338452"/>
                </a:lnTo>
                <a:lnTo>
                  <a:pt x="117477" y="303629"/>
                </a:lnTo>
                <a:lnTo>
                  <a:pt x="148682" y="269816"/>
                </a:lnTo>
                <a:lnTo>
                  <a:pt x="183558" y="237141"/>
                </a:lnTo>
                <a:lnTo>
                  <a:pt x="222105" y="205729"/>
                </a:lnTo>
                <a:lnTo>
                  <a:pt x="264323" y="175708"/>
                </a:lnTo>
                <a:lnTo>
                  <a:pt x="302902" y="151503"/>
                </a:lnTo>
                <a:lnTo>
                  <a:pt x="343036" y="129091"/>
                </a:lnTo>
                <a:lnTo>
                  <a:pt x="384607" y="108472"/>
                </a:lnTo>
                <a:lnTo>
                  <a:pt x="427495" y="89647"/>
                </a:lnTo>
                <a:lnTo>
                  <a:pt x="471579" y="72614"/>
                </a:lnTo>
                <a:lnTo>
                  <a:pt x="516741" y="57374"/>
                </a:lnTo>
                <a:lnTo>
                  <a:pt x="562861" y="43927"/>
                </a:lnTo>
                <a:lnTo>
                  <a:pt x="609819" y="32272"/>
                </a:lnTo>
                <a:lnTo>
                  <a:pt x="657494" y="22411"/>
                </a:lnTo>
                <a:lnTo>
                  <a:pt x="705769" y="14343"/>
                </a:lnTo>
                <a:lnTo>
                  <a:pt x="754522" y="8068"/>
                </a:lnTo>
                <a:lnTo>
                  <a:pt x="803634" y="3585"/>
                </a:lnTo>
                <a:lnTo>
                  <a:pt x="852985" y="896"/>
                </a:lnTo>
                <a:lnTo>
                  <a:pt x="902456" y="0"/>
                </a:lnTo>
                <a:lnTo>
                  <a:pt x="951928" y="896"/>
                </a:lnTo>
                <a:lnTo>
                  <a:pt x="1001279" y="3585"/>
                </a:lnTo>
                <a:lnTo>
                  <a:pt x="1050391" y="8068"/>
                </a:lnTo>
                <a:lnTo>
                  <a:pt x="1099144" y="14343"/>
                </a:lnTo>
                <a:lnTo>
                  <a:pt x="1147419" y="22411"/>
                </a:lnTo>
                <a:lnTo>
                  <a:pt x="1195094" y="32272"/>
                </a:lnTo>
                <a:lnTo>
                  <a:pt x="1242052" y="43927"/>
                </a:lnTo>
                <a:lnTo>
                  <a:pt x="1288171" y="57374"/>
                </a:lnTo>
                <a:lnTo>
                  <a:pt x="1333333" y="72614"/>
                </a:lnTo>
                <a:lnTo>
                  <a:pt x="1377418" y="89647"/>
                </a:lnTo>
                <a:lnTo>
                  <a:pt x="1420306" y="108472"/>
                </a:lnTo>
                <a:lnTo>
                  <a:pt x="1461877" y="129091"/>
                </a:lnTo>
                <a:lnTo>
                  <a:pt x="1502011" y="151503"/>
                </a:lnTo>
                <a:lnTo>
                  <a:pt x="1540590" y="175708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83203" y="2904067"/>
            <a:ext cx="2094864" cy="152908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832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30"/>
              </a:spcBef>
            </a:pPr>
            <a:endParaRPr sz="20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</a:pP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reduce</a:t>
            </a:r>
            <a:r>
              <a:rPr sz="2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4500" y="6145784"/>
            <a:ext cx="1283843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dirty="0">
                <a:solidFill>
                  <a:srgbClr val="404040"/>
                </a:solidFill>
                <a:latin typeface="Verdana"/>
                <a:cs typeface="Verdana"/>
              </a:rPr>
              <a:t>Operations</a:t>
            </a:r>
            <a:r>
              <a:rPr sz="4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600" spc="-2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4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600" spc="-40" dirty="0">
                <a:solidFill>
                  <a:srgbClr val="404040"/>
                </a:solidFill>
                <a:latin typeface="Verdana"/>
                <a:cs typeface="Verdana"/>
              </a:rPr>
              <a:t>run</a:t>
            </a:r>
            <a:r>
              <a:rPr sz="4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6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4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600" spc="-20" dirty="0">
                <a:solidFill>
                  <a:srgbClr val="F05A28"/>
                </a:solidFill>
                <a:latin typeface="Verdana"/>
                <a:cs typeface="Verdana"/>
              </a:rPr>
              <a:t>execute()</a:t>
            </a:r>
            <a:r>
              <a:rPr sz="4600" spc="-2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460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4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600" spc="75" dirty="0">
                <a:solidFill>
                  <a:srgbClr val="404040"/>
                </a:solidFill>
                <a:latin typeface="Verdana"/>
                <a:cs typeface="Verdana"/>
              </a:rPr>
              <a:t>called</a:t>
            </a:r>
            <a:endParaRPr sz="4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4156" y="3668605"/>
            <a:ext cx="8543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02020"/>
                </a:solidFill>
              </a:rPr>
              <a:t>Anatomy</a:t>
            </a:r>
            <a:r>
              <a:rPr spc="-235" dirty="0">
                <a:solidFill>
                  <a:srgbClr val="202020"/>
                </a:solidFill>
              </a:rPr>
              <a:t> </a:t>
            </a:r>
            <a:r>
              <a:rPr spc="114" dirty="0">
                <a:solidFill>
                  <a:srgbClr val="202020"/>
                </a:solidFill>
              </a:rPr>
              <a:t>of</a:t>
            </a:r>
            <a:r>
              <a:rPr spc="-229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a</a:t>
            </a:r>
            <a:r>
              <a:rPr spc="-235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Flink</a:t>
            </a:r>
            <a:r>
              <a:rPr spc="-229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5127" y="5414816"/>
            <a:ext cx="2773045" cy="1763395"/>
          </a:xfrm>
          <a:custGeom>
            <a:avLst/>
            <a:gdLst/>
            <a:ahLst/>
            <a:cxnLst/>
            <a:rect l="l" t="t" r="r" b="b"/>
            <a:pathLst>
              <a:path w="2773045" h="1763395">
                <a:moveTo>
                  <a:pt x="0" y="274818"/>
                </a:moveTo>
                <a:lnTo>
                  <a:pt x="462149" y="274818"/>
                </a:lnTo>
                <a:lnTo>
                  <a:pt x="812374" y="0"/>
                </a:lnTo>
                <a:lnTo>
                  <a:pt x="1155372" y="274818"/>
                </a:lnTo>
                <a:lnTo>
                  <a:pt x="2772895" y="274818"/>
                </a:lnTo>
                <a:lnTo>
                  <a:pt x="2772895" y="1763057"/>
                </a:lnTo>
                <a:lnTo>
                  <a:pt x="0" y="1763057"/>
                </a:lnTo>
                <a:lnTo>
                  <a:pt x="0" y="522858"/>
                </a:lnTo>
                <a:lnTo>
                  <a:pt x="0" y="274818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4900" y="5917691"/>
            <a:ext cx="189103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Initial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Load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create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5514" y="2714713"/>
            <a:ext cx="3872229" cy="1965325"/>
          </a:xfrm>
          <a:custGeom>
            <a:avLst/>
            <a:gdLst/>
            <a:ahLst/>
            <a:cxnLst/>
            <a:rect l="l" t="t" r="r" b="b"/>
            <a:pathLst>
              <a:path w="3872229" h="1965325">
                <a:moveTo>
                  <a:pt x="0" y="0"/>
                </a:moveTo>
                <a:lnTo>
                  <a:pt x="3871608" y="0"/>
                </a:lnTo>
                <a:lnTo>
                  <a:pt x="3871608" y="1727365"/>
                </a:lnTo>
                <a:lnTo>
                  <a:pt x="1613170" y="1727365"/>
                </a:lnTo>
                <a:lnTo>
                  <a:pt x="1104027" y="1964982"/>
                </a:lnTo>
                <a:lnTo>
                  <a:pt x="645267" y="1727365"/>
                </a:lnTo>
                <a:lnTo>
                  <a:pt x="0" y="1727365"/>
                </a:lnTo>
                <a:lnTo>
                  <a:pt x="0" y="100763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6500" y="2996692"/>
            <a:ext cx="274828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Slice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dice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different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D4D4D"/>
                </a:solidFill>
                <a:latin typeface="Verdana"/>
                <a:cs typeface="Verdana"/>
              </a:rPr>
              <a:t>ways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8882" y="5387444"/>
            <a:ext cx="3286760" cy="1818005"/>
          </a:xfrm>
          <a:custGeom>
            <a:avLst/>
            <a:gdLst/>
            <a:ahLst/>
            <a:cxnLst/>
            <a:rect l="l" t="t" r="r" b="b"/>
            <a:pathLst>
              <a:path w="3286759" h="1818004">
                <a:moveTo>
                  <a:pt x="0" y="299855"/>
                </a:moveTo>
                <a:lnTo>
                  <a:pt x="547792" y="299855"/>
                </a:lnTo>
                <a:lnTo>
                  <a:pt x="955261" y="0"/>
                </a:lnTo>
                <a:lnTo>
                  <a:pt x="1369480" y="299855"/>
                </a:lnTo>
                <a:lnTo>
                  <a:pt x="3286752" y="299855"/>
                </a:lnTo>
                <a:lnTo>
                  <a:pt x="3286752" y="1817801"/>
                </a:lnTo>
                <a:lnTo>
                  <a:pt x="0" y="1817801"/>
                </a:lnTo>
                <a:lnTo>
                  <a:pt x="0" y="552846"/>
                </a:lnTo>
                <a:lnTo>
                  <a:pt x="0" y="299855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72400" y="5917691"/>
            <a:ext cx="185166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Save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50" dirty="0">
                <a:solidFill>
                  <a:srgbClr val="4D4D4D"/>
                </a:solidFill>
                <a:latin typeface="Verdana"/>
                <a:cs typeface="Verdana"/>
              </a:rPr>
              <a:t>File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53048" y="2693041"/>
            <a:ext cx="2654935" cy="1965325"/>
          </a:xfrm>
          <a:custGeom>
            <a:avLst/>
            <a:gdLst/>
            <a:ahLst/>
            <a:cxnLst/>
            <a:rect l="l" t="t" r="r" b="b"/>
            <a:pathLst>
              <a:path w="2654934" h="1965325">
                <a:moveTo>
                  <a:pt x="0" y="0"/>
                </a:moveTo>
                <a:lnTo>
                  <a:pt x="2654647" y="0"/>
                </a:lnTo>
                <a:lnTo>
                  <a:pt x="2654647" y="1746417"/>
                </a:lnTo>
                <a:lnTo>
                  <a:pt x="1106104" y="1746417"/>
                </a:lnTo>
                <a:lnTo>
                  <a:pt x="762361" y="1964980"/>
                </a:lnTo>
                <a:lnTo>
                  <a:pt x="442441" y="1746417"/>
                </a:lnTo>
                <a:lnTo>
                  <a:pt x="0" y="1746417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52200" y="3062732"/>
            <a:ext cx="226568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8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Execute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Trigger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execution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BDD5-80FC-5007-8124-58B5E98E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FB7A-6081-586D-E10C-2B03BA3E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85A35-1C1F-DF60-EE7A-BABD8C3A7AA1}"/>
                  </a:ext>
                </a:extLst>
              </p14:cNvPr>
              <p14:cNvContentPartPr/>
              <p14:nvPr/>
            </p14:nvContentPartPr>
            <p14:xfrm>
              <a:off x="1380240" y="558720"/>
              <a:ext cx="14342760" cy="845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85A35-1C1F-DF60-EE7A-BABD8C3A7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880" y="549360"/>
                <a:ext cx="14361480" cy="84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5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A0F2-EE87-3E08-A07B-B7B8F8F6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68300"/>
            <a:ext cx="13718540" cy="738664"/>
          </a:xfrm>
        </p:spPr>
        <p:txBody>
          <a:bodyPr/>
          <a:lstStyle/>
          <a:p>
            <a:r>
              <a:rPr lang="en-GB" dirty="0"/>
              <a:t>Stateless Transformation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7ACFE-6781-524F-527F-5FB56B27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0" y="2222500"/>
            <a:ext cx="14522450" cy="19697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Stateless Transformation process each and every record independently without needing to remember the past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out depends only on the current input element, not on previous or future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0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1270-315C-FD37-A696-7F193F21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68300"/>
            <a:ext cx="13337540" cy="738664"/>
          </a:xfrm>
        </p:spPr>
        <p:txBody>
          <a:bodyPr/>
          <a:lstStyle/>
          <a:p>
            <a:r>
              <a:rPr lang="en-GB" dirty="0"/>
              <a:t>Stateless Transformation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D6DB-2E71-E29B-FD89-D1ADD650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222500"/>
            <a:ext cx="14141450" cy="49244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Flat Map</a:t>
            </a:r>
          </a:p>
          <a:p>
            <a:r>
              <a:rPr lang="en-GB" dirty="0"/>
              <a:t>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Datasream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Dataset</a:t>
            </a:r>
          </a:p>
          <a:p>
            <a:r>
              <a:rPr lang="en-GB" dirty="0"/>
              <a:t>Table – </a:t>
            </a:r>
            <a:r>
              <a:rPr lang="en-GB" dirty="0" err="1"/>
              <a:t>sql</a:t>
            </a:r>
            <a:r>
              <a:rPr lang="en-GB" dirty="0"/>
              <a:t> queries</a:t>
            </a:r>
          </a:p>
          <a:p>
            <a:r>
              <a:rPr lang="en-GB" dirty="0"/>
              <a:t>Data Stream – File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Source(incremental append)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Sink (Incremental append)</a:t>
            </a:r>
          </a:p>
        </p:txBody>
      </p:sp>
    </p:spTree>
    <p:extLst>
      <p:ext uri="{BB962C8B-B14F-4D97-AF65-F5344CB8AC3E}">
        <p14:creationId xmlns:p14="http://schemas.microsoft.com/office/powerpoint/2010/main" val="31092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2D5E-19D7-7493-60CF-65E8D262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3FE8-12B0-58E7-4D37-C9616E184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sz="5000" spc="-50" dirty="0"/>
              <a:t>Data</a:t>
            </a:r>
            <a:r>
              <a:rPr sz="5000" spc="-375" dirty="0"/>
              <a:t> </a:t>
            </a:r>
            <a:r>
              <a:rPr sz="5000" spc="-35" dirty="0"/>
              <a:t>Representation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315700" y="5930900"/>
            <a:ext cx="197738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DataSet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1879600"/>
            <a:ext cx="3657600" cy="3721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2159000"/>
            <a:ext cx="3327400" cy="3175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46400" y="5930900"/>
            <a:ext cx="29133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DataStream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3300" y="7429500"/>
            <a:ext cx="9175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F05A28"/>
                </a:solidFill>
                <a:latin typeface="Verdana"/>
                <a:cs typeface="Verdana"/>
              </a:rPr>
              <a:t>Immutable</a:t>
            </a:r>
            <a:r>
              <a:rPr sz="4800" spc="-2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4800" spc="75" dirty="0">
                <a:solidFill>
                  <a:srgbClr val="110001"/>
                </a:solidFill>
                <a:latin typeface="Verdana"/>
                <a:cs typeface="Verdana"/>
              </a:rPr>
              <a:t>collections</a:t>
            </a:r>
            <a:r>
              <a:rPr sz="4800" spc="-290" dirty="0">
                <a:solidFill>
                  <a:srgbClr val="110001"/>
                </a:solidFill>
                <a:latin typeface="Verdana"/>
                <a:cs typeface="Verdana"/>
              </a:rPr>
              <a:t> </a:t>
            </a:r>
            <a:r>
              <a:rPr sz="4800" spc="160" dirty="0">
                <a:solidFill>
                  <a:srgbClr val="110001"/>
                </a:solidFill>
                <a:latin typeface="Verdana"/>
                <a:cs typeface="Verdana"/>
              </a:rPr>
              <a:t>of</a:t>
            </a:r>
            <a:r>
              <a:rPr sz="4800" spc="-290" dirty="0">
                <a:solidFill>
                  <a:srgbClr val="110001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110001"/>
                </a:solidFill>
                <a:latin typeface="Verdana"/>
                <a:cs typeface="Verdana"/>
              </a:rPr>
              <a:t>data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00" y="2578100"/>
            <a:ext cx="804862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Verdana"/>
                <a:cs typeface="Verdana"/>
              </a:rPr>
              <a:t>Set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up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run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program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your </a:t>
            </a:r>
            <a:r>
              <a:rPr sz="3200" spc="55" dirty="0">
                <a:latin typeface="Verdana"/>
                <a:cs typeface="Verdana"/>
              </a:rPr>
              <a:t>local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machine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5300" y="3848100"/>
            <a:ext cx="742632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50" dirty="0">
                <a:latin typeface="Verdana"/>
                <a:cs typeface="Verdana"/>
              </a:rPr>
              <a:t>Filter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numbers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from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stream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text </a:t>
            </a:r>
            <a:r>
              <a:rPr sz="3200" dirty="0">
                <a:latin typeface="Verdana"/>
                <a:cs typeface="Verdana"/>
              </a:rPr>
              <a:t>using</a:t>
            </a:r>
            <a:r>
              <a:rPr sz="3200" spc="-1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1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filter()</a:t>
            </a:r>
            <a:r>
              <a:rPr sz="3200" spc="-15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transformation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5127" y="5414816"/>
            <a:ext cx="2773045" cy="1763395"/>
          </a:xfrm>
          <a:custGeom>
            <a:avLst/>
            <a:gdLst/>
            <a:ahLst/>
            <a:cxnLst/>
            <a:rect l="l" t="t" r="r" b="b"/>
            <a:pathLst>
              <a:path w="2773045" h="1763395">
                <a:moveTo>
                  <a:pt x="0" y="274818"/>
                </a:moveTo>
                <a:lnTo>
                  <a:pt x="462149" y="274818"/>
                </a:lnTo>
                <a:lnTo>
                  <a:pt x="812374" y="0"/>
                </a:lnTo>
                <a:lnTo>
                  <a:pt x="1155372" y="274818"/>
                </a:lnTo>
                <a:lnTo>
                  <a:pt x="2772895" y="274818"/>
                </a:lnTo>
                <a:lnTo>
                  <a:pt x="2772895" y="1763057"/>
                </a:lnTo>
                <a:lnTo>
                  <a:pt x="0" y="1763057"/>
                </a:lnTo>
                <a:lnTo>
                  <a:pt x="0" y="522858"/>
                </a:lnTo>
                <a:lnTo>
                  <a:pt x="0" y="274818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4900" y="5917691"/>
            <a:ext cx="189103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Initial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Load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create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5127" y="5414816"/>
            <a:ext cx="2773045" cy="1763395"/>
          </a:xfrm>
          <a:custGeom>
            <a:avLst/>
            <a:gdLst/>
            <a:ahLst/>
            <a:cxnLst/>
            <a:rect l="l" t="t" r="r" b="b"/>
            <a:pathLst>
              <a:path w="2773045" h="1763395">
                <a:moveTo>
                  <a:pt x="0" y="274818"/>
                </a:moveTo>
                <a:lnTo>
                  <a:pt x="462149" y="274818"/>
                </a:lnTo>
                <a:lnTo>
                  <a:pt x="812374" y="0"/>
                </a:lnTo>
                <a:lnTo>
                  <a:pt x="1155372" y="274818"/>
                </a:lnTo>
                <a:lnTo>
                  <a:pt x="2772895" y="274818"/>
                </a:lnTo>
                <a:lnTo>
                  <a:pt x="2772895" y="1763057"/>
                </a:lnTo>
                <a:lnTo>
                  <a:pt x="0" y="1763057"/>
                </a:lnTo>
                <a:lnTo>
                  <a:pt x="0" y="522858"/>
                </a:lnTo>
                <a:lnTo>
                  <a:pt x="0" y="274818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4900" y="5917691"/>
            <a:ext cx="189103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Initial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Load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create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5514" y="2714713"/>
            <a:ext cx="3872229" cy="1965325"/>
          </a:xfrm>
          <a:custGeom>
            <a:avLst/>
            <a:gdLst/>
            <a:ahLst/>
            <a:cxnLst/>
            <a:rect l="l" t="t" r="r" b="b"/>
            <a:pathLst>
              <a:path w="3872229" h="1965325">
                <a:moveTo>
                  <a:pt x="0" y="0"/>
                </a:moveTo>
                <a:lnTo>
                  <a:pt x="3871608" y="0"/>
                </a:lnTo>
                <a:lnTo>
                  <a:pt x="3871608" y="1727365"/>
                </a:lnTo>
                <a:lnTo>
                  <a:pt x="1613170" y="1727365"/>
                </a:lnTo>
                <a:lnTo>
                  <a:pt x="1104027" y="1964982"/>
                </a:lnTo>
                <a:lnTo>
                  <a:pt x="645267" y="1727365"/>
                </a:lnTo>
                <a:lnTo>
                  <a:pt x="0" y="1727365"/>
                </a:lnTo>
                <a:lnTo>
                  <a:pt x="0" y="100763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6500" y="2996692"/>
            <a:ext cx="274828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Slice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dice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different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D4D4D"/>
                </a:solidFill>
                <a:latin typeface="Verdana"/>
                <a:cs typeface="Verdana"/>
              </a:rPr>
              <a:t>ways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5127" y="5414816"/>
            <a:ext cx="2773045" cy="1763395"/>
          </a:xfrm>
          <a:custGeom>
            <a:avLst/>
            <a:gdLst/>
            <a:ahLst/>
            <a:cxnLst/>
            <a:rect l="l" t="t" r="r" b="b"/>
            <a:pathLst>
              <a:path w="2773045" h="1763395">
                <a:moveTo>
                  <a:pt x="0" y="274818"/>
                </a:moveTo>
                <a:lnTo>
                  <a:pt x="462149" y="274818"/>
                </a:lnTo>
                <a:lnTo>
                  <a:pt x="812374" y="0"/>
                </a:lnTo>
                <a:lnTo>
                  <a:pt x="1155372" y="274818"/>
                </a:lnTo>
                <a:lnTo>
                  <a:pt x="2772895" y="274818"/>
                </a:lnTo>
                <a:lnTo>
                  <a:pt x="2772895" y="1763057"/>
                </a:lnTo>
                <a:lnTo>
                  <a:pt x="0" y="1763057"/>
                </a:lnTo>
                <a:lnTo>
                  <a:pt x="0" y="522858"/>
                </a:lnTo>
                <a:lnTo>
                  <a:pt x="0" y="274818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4900" y="5917691"/>
            <a:ext cx="189103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Initial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Load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create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5514" y="2714713"/>
            <a:ext cx="3872229" cy="1965325"/>
          </a:xfrm>
          <a:custGeom>
            <a:avLst/>
            <a:gdLst/>
            <a:ahLst/>
            <a:cxnLst/>
            <a:rect l="l" t="t" r="r" b="b"/>
            <a:pathLst>
              <a:path w="3872229" h="1965325">
                <a:moveTo>
                  <a:pt x="0" y="0"/>
                </a:moveTo>
                <a:lnTo>
                  <a:pt x="3871608" y="0"/>
                </a:lnTo>
                <a:lnTo>
                  <a:pt x="3871608" y="1727365"/>
                </a:lnTo>
                <a:lnTo>
                  <a:pt x="1613170" y="1727365"/>
                </a:lnTo>
                <a:lnTo>
                  <a:pt x="1104027" y="1964982"/>
                </a:lnTo>
                <a:lnTo>
                  <a:pt x="645267" y="1727365"/>
                </a:lnTo>
                <a:lnTo>
                  <a:pt x="0" y="1727365"/>
                </a:lnTo>
                <a:lnTo>
                  <a:pt x="0" y="100763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6500" y="2996692"/>
            <a:ext cx="274828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Slice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dice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different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D4D4D"/>
                </a:solidFill>
                <a:latin typeface="Verdana"/>
                <a:cs typeface="Verdana"/>
              </a:rPr>
              <a:t>ways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8882" y="5387444"/>
            <a:ext cx="3286760" cy="1818005"/>
          </a:xfrm>
          <a:custGeom>
            <a:avLst/>
            <a:gdLst/>
            <a:ahLst/>
            <a:cxnLst/>
            <a:rect l="l" t="t" r="r" b="b"/>
            <a:pathLst>
              <a:path w="3286759" h="1818004">
                <a:moveTo>
                  <a:pt x="0" y="299855"/>
                </a:moveTo>
                <a:lnTo>
                  <a:pt x="547792" y="299855"/>
                </a:lnTo>
                <a:lnTo>
                  <a:pt x="955261" y="0"/>
                </a:lnTo>
                <a:lnTo>
                  <a:pt x="1369480" y="299855"/>
                </a:lnTo>
                <a:lnTo>
                  <a:pt x="3286752" y="299855"/>
                </a:lnTo>
                <a:lnTo>
                  <a:pt x="3286752" y="1817801"/>
                </a:lnTo>
                <a:lnTo>
                  <a:pt x="0" y="1817801"/>
                </a:lnTo>
                <a:lnTo>
                  <a:pt x="0" y="552846"/>
                </a:lnTo>
                <a:lnTo>
                  <a:pt x="0" y="299855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72400" y="5917691"/>
            <a:ext cx="185166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Save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50" dirty="0">
                <a:solidFill>
                  <a:srgbClr val="4D4D4D"/>
                </a:solidFill>
                <a:latin typeface="Verdana"/>
                <a:cs typeface="Verdana"/>
              </a:rPr>
              <a:t>File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84561" y="2742826"/>
            <a:ext cx="4039870" cy="1965325"/>
          </a:xfrm>
          <a:custGeom>
            <a:avLst/>
            <a:gdLst/>
            <a:ahLst/>
            <a:cxnLst/>
            <a:rect l="l" t="t" r="r" b="b"/>
            <a:pathLst>
              <a:path w="4039870" h="1965325">
                <a:moveTo>
                  <a:pt x="0" y="0"/>
                </a:moveTo>
                <a:lnTo>
                  <a:pt x="4039628" y="0"/>
                </a:lnTo>
                <a:lnTo>
                  <a:pt x="4039628" y="1724985"/>
                </a:lnTo>
                <a:lnTo>
                  <a:pt x="1683179" y="1724985"/>
                </a:lnTo>
                <a:lnTo>
                  <a:pt x="1166079" y="1964980"/>
                </a:lnTo>
                <a:lnTo>
                  <a:pt x="673271" y="1724985"/>
                </a:lnTo>
                <a:lnTo>
                  <a:pt x="0" y="1724985"/>
                </a:lnTo>
                <a:lnTo>
                  <a:pt x="0" y="100624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3800" y="3011932"/>
            <a:ext cx="356870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Local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remote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1796" y="4871046"/>
            <a:ext cx="13395960" cy="293370"/>
            <a:chOff x="1311796" y="4871046"/>
            <a:chExt cx="13395960" cy="293370"/>
          </a:xfrm>
        </p:grpSpPr>
        <p:sp>
          <p:nvSpPr>
            <p:cNvPr id="6" name="object 6"/>
            <p:cNvSpPr/>
            <p:nvPr/>
          </p:nvSpPr>
          <p:spPr>
            <a:xfrm>
              <a:off x="1311796" y="5029930"/>
              <a:ext cx="13395960" cy="0"/>
            </a:xfrm>
            <a:custGeom>
              <a:avLst/>
              <a:gdLst/>
              <a:ahLst/>
              <a:cxnLst/>
              <a:rect l="l" t="t" r="r" b="b"/>
              <a:pathLst>
                <a:path w="13395960">
                  <a:moveTo>
                    <a:pt x="0" y="0"/>
                  </a:moveTo>
                  <a:lnTo>
                    <a:pt x="13395769" y="0"/>
                  </a:lnTo>
                </a:path>
              </a:pathLst>
            </a:custGeom>
            <a:ln w="50800">
              <a:solidFill>
                <a:srgbClr val="8C8C8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3624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0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3625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12" y="4895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6" y="0"/>
                  </a:moveTo>
                  <a:lnTo>
                    <a:pt x="79843" y="9373"/>
                  </a:lnTo>
                  <a:lnTo>
                    <a:pt x="37495" y="37495"/>
                  </a:lnTo>
                  <a:lnTo>
                    <a:pt x="9373" y="79843"/>
                  </a:lnTo>
                  <a:lnTo>
                    <a:pt x="0" y="128016"/>
                  </a:lnTo>
                  <a:lnTo>
                    <a:pt x="9373" y="176188"/>
                  </a:lnTo>
                  <a:lnTo>
                    <a:pt x="37495" y="218537"/>
                  </a:lnTo>
                  <a:lnTo>
                    <a:pt x="79843" y="246658"/>
                  </a:lnTo>
                  <a:lnTo>
                    <a:pt x="128016" y="256031"/>
                  </a:lnTo>
                  <a:lnTo>
                    <a:pt x="176188" y="246658"/>
                  </a:lnTo>
                  <a:lnTo>
                    <a:pt x="218537" y="218537"/>
                  </a:lnTo>
                  <a:lnTo>
                    <a:pt x="246658" y="176188"/>
                  </a:lnTo>
                  <a:lnTo>
                    <a:pt x="256032" y="128016"/>
                  </a:lnTo>
                  <a:lnTo>
                    <a:pt x="246658" y="79843"/>
                  </a:lnTo>
                  <a:lnTo>
                    <a:pt x="218537" y="37495"/>
                  </a:lnTo>
                  <a:lnTo>
                    <a:pt x="176188" y="9373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4613" y="48951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18537" y="37495"/>
                  </a:moveTo>
                  <a:lnTo>
                    <a:pt x="246658" y="79843"/>
                  </a:lnTo>
                  <a:lnTo>
                    <a:pt x="256032" y="128016"/>
                  </a:lnTo>
                  <a:lnTo>
                    <a:pt x="246658" y="176188"/>
                  </a:lnTo>
                  <a:lnTo>
                    <a:pt x="218537" y="218537"/>
                  </a:lnTo>
                  <a:lnTo>
                    <a:pt x="176188" y="246658"/>
                  </a:lnTo>
                  <a:lnTo>
                    <a:pt x="128016" y="256032"/>
                  </a:lnTo>
                  <a:lnTo>
                    <a:pt x="79843" y="246658"/>
                  </a:lnTo>
                  <a:lnTo>
                    <a:pt x="37495" y="218537"/>
                  </a:lnTo>
                  <a:lnTo>
                    <a:pt x="9373" y="176188"/>
                  </a:lnTo>
                  <a:lnTo>
                    <a:pt x="0" y="128016"/>
                  </a:lnTo>
                  <a:lnTo>
                    <a:pt x="9373" y="79843"/>
                  </a:lnTo>
                  <a:lnTo>
                    <a:pt x="37495" y="37495"/>
                  </a:lnTo>
                  <a:lnTo>
                    <a:pt x="79843" y="9373"/>
                  </a:lnTo>
                  <a:lnTo>
                    <a:pt x="128016" y="0"/>
                  </a:lnTo>
                  <a:lnTo>
                    <a:pt x="176188" y="9373"/>
                  </a:lnTo>
                  <a:lnTo>
                    <a:pt x="218537" y="374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459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49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49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0460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375" y="488374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0" y="0"/>
                  </a:moveTo>
                  <a:lnTo>
                    <a:pt x="80551" y="9456"/>
                  </a:lnTo>
                  <a:lnTo>
                    <a:pt x="37827" y="37826"/>
                  </a:lnTo>
                  <a:lnTo>
                    <a:pt x="9456" y="80550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4"/>
                  </a:lnTo>
                  <a:lnTo>
                    <a:pt x="80551" y="248844"/>
                  </a:lnTo>
                  <a:lnTo>
                    <a:pt x="129150" y="258300"/>
                  </a:lnTo>
                  <a:lnTo>
                    <a:pt x="177750" y="248844"/>
                  </a:lnTo>
                  <a:lnTo>
                    <a:pt x="220473" y="220474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0"/>
                  </a:lnTo>
                  <a:lnTo>
                    <a:pt x="220473" y="37826"/>
                  </a:lnTo>
                  <a:lnTo>
                    <a:pt x="177750" y="9456"/>
                  </a:lnTo>
                  <a:lnTo>
                    <a:pt x="12915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375" y="4883746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77876" y="4891409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129151" y="0"/>
                  </a:moveTo>
                  <a:lnTo>
                    <a:pt x="80551" y="9456"/>
                  </a:lnTo>
                  <a:lnTo>
                    <a:pt x="37827" y="37827"/>
                  </a:lnTo>
                  <a:lnTo>
                    <a:pt x="9456" y="80551"/>
                  </a:lnTo>
                  <a:lnTo>
                    <a:pt x="0" y="129150"/>
                  </a:lnTo>
                  <a:lnTo>
                    <a:pt x="9456" y="177750"/>
                  </a:lnTo>
                  <a:lnTo>
                    <a:pt x="37827" y="220473"/>
                  </a:lnTo>
                  <a:lnTo>
                    <a:pt x="80551" y="248844"/>
                  </a:lnTo>
                  <a:lnTo>
                    <a:pt x="129151" y="258301"/>
                  </a:lnTo>
                  <a:lnTo>
                    <a:pt x="177750" y="248844"/>
                  </a:lnTo>
                  <a:lnTo>
                    <a:pt x="220473" y="220473"/>
                  </a:lnTo>
                  <a:lnTo>
                    <a:pt x="248844" y="177750"/>
                  </a:lnTo>
                  <a:lnTo>
                    <a:pt x="258301" y="129150"/>
                  </a:lnTo>
                  <a:lnTo>
                    <a:pt x="248844" y="80551"/>
                  </a:lnTo>
                  <a:lnTo>
                    <a:pt x="220473" y="37827"/>
                  </a:lnTo>
                  <a:lnTo>
                    <a:pt x="177750" y="9456"/>
                  </a:lnTo>
                  <a:lnTo>
                    <a:pt x="1291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7877" y="4891410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220474" y="37827"/>
                  </a:moveTo>
                  <a:lnTo>
                    <a:pt x="248844" y="80551"/>
                  </a:lnTo>
                  <a:lnTo>
                    <a:pt x="258301" y="129150"/>
                  </a:lnTo>
                  <a:lnTo>
                    <a:pt x="248844" y="177750"/>
                  </a:lnTo>
                  <a:lnTo>
                    <a:pt x="220474" y="220474"/>
                  </a:lnTo>
                  <a:lnTo>
                    <a:pt x="177750" y="248844"/>
                  </a:lnTo>
                  <a:lnTo>
                    <a:pt x="129150" y="258301"/>
                  </a:lnTo>
                  <a:lnTo>
                    <a:pt x="80551" y="248844"/>
                  </a:lnTo>
                  <a:lnTo>
                    <a:pt x="37827" y="220474"/>
                  </a:lnTo>
                  <a:lnTo>
                    <a:pt x="9456" y="177750"/>
                  </a:lnTo>
                  <a:lnTo>
                    <a:pt x="0" y="129150"/>
                  </a:lnTo>
                  <a:lnTo>
                    <a:pt x="9456" y="80551"/>
                  </a:lnTo>
                  <a:lnTo>
                    <a:pt x="37827" y="37827"/>
                  </a:lnTo>
                  <a:lnTo>
                    <a:pt x="80551" y="9456"/>
                  </a:lnTo>
                  <a:lnTo>
                    <a:pt x="129150" y="0"/>
                  </a:lnTo>
                  <a:lnTo>
                    <a:pt x="177750" y="9456"/>
                  </a:lnTo>
                  <a:lnTo>
                    <a:pt x="220474" y="378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75127" y="5414816"/>
            <a:ext cx="2773045" cy="1763395"/>
          </a:xfrm>
          <a:custGeom>
            <a:avLst/>
            <a:gdLst/>
            <a:ahLst/>
            <a:cxnLst/>
            <a:rect l="l" t="t" r="r" b="b"/>
            <a:pathLst>
              <a:path w="2773045" h="1763395">
                <a:moveTo>
                  <a:pt x="0" y="274818"/>
                </a:moveTo>
                <a:lnTo>
                  <a:pt x="462149" y="274818"/>
                </a:lnTo>
                <a:lnTo>
                  <a:pt x="812374" y="0"/>
                </a:lnTo>
                <a:lnTo>
                  <a:pt x="1155372" y="274818"/>
                </a:lnTo>
                <a:lnTo>
                  <a:pt x="2772895" y="274818"/>
                </a:lnTo>
                <a:lnTo>
                  <a:pt x="2772895" y="1763057"/>
                </a:lnTo>
                <a:lnTo>
                  <a:pt x="0" y="1763057"/>
                </a:lnTo>
                <a:lnTo>
                  <a:pt x="0" y="522858"/>
                </a:lnTo>
                <a:lnTo>
                  <a:pt x="0" y="274818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4900" y="5917691"/>
            <a:ext cx="189103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Initial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60" dirty="0">
                <a:solidFill>
                  <a:srgbClr val="4D4D4D"/>
                </a:solidFill>
                <a:latin typeface="Verdana"/>
                <a:cs typeface="Verdana"/>
              </a:rPr>
              <a:t>Load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create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5514" y="2714713"/>
            <a:ext cx="3872229" cy="1965325"/>
          </a:xfrm>
          <a:custGeom>
            <a:avLst/>
            <a:gdLst/>
            <a:ahLst/>
            <a:cxnLst/>
            <a:rect l="l" t="t" r="r" b="b"/>
            <a:pathLst>
              <a:path w="3872229" h="1965325">
                <a:moveTo>
                  <a:pt x="0" y="0"/>
                </a:moveTo>
                <a:lnTo>
                  <a:pt x="3871608" y="0"/>
                </a:lnTo>
                <a:lnTo>
                  <a:pt x="3871608" y="1727365"/>
                </a:lnTo>
                <a:lnTo>
                  <a:pt x="1613170" y="1727365"/>
                </a:lnTo>
                <a:lnTo>
                  <a:pt x="1104027" y="1964982"/>
                </a:lnTo>
                <a:lnTo>
                  <a:pt x="645267" y="1727365"/>
                </a:lnTo>
                <a:lnTo>
                  <a:pt x="0" y="1727365"/>
                </a:lnTo>
                <a:lnTo>
                  <a:pt x="0" y="100763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6500" y="2996692"/>
            <a:ext cx="274828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Transformations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Slice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dice</a:t>
            </a:r>
            <a:r>
              <a:rPr sz="20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r>
              <a:rPr sz="20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different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D4D4D"/>
                </a:solidFill>
                <a:latin typeface="Verdana"/>
                <a:cs typeface="Verdana"/>
              </a:rPr>
              <a:t>ways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8882" y="5387444"/>
            <a:ext cx="3286760" cy="1818005"/>
          </a:xfrm>
          <a:custGeom>
            <a:avLst/>
            <a:gdLst/>
            <a:ahLst/>
            <a:cxnLst/>
            <a:rect l="l" t="t" r="r" b="b"/>
            <a:pathLst>
              <a:path w="3286759" h="1818004">
                <a:moveTo>
                  <a:pt x="0" y="299855"/>
                </a:moveTo>
                <a:lnTo>
                  <a:pt x="547792" y="299855"/>
                </a:lnTo>
                <a:lnTo>
                  <a:pt x="955261" y="0"/>
                </a:lnTo>
                <a:lnTo>
                  <a:pt x="1369480" y="299855"/>
                </a:lnTo>
                <a:lnTo>
                  <a:pt x="3286752" y="299855"/>
                </a:lnTo>
                <a:lnTo>
                  <a:pt x="3286752" y="1817801"/>
                </a:lnTo>
                <a:lnTo>
                  <a:pt x="0" y="1817801"/>
                </a:lnTo>
                <a:lnTo>
                  <a:pt x="0" y="552846"/>
                </a:lnTo>
                <a:lnTo>
                  <a:pt x="0" y="299855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72400" y="5917691"/>
            <a:ext cx="1851660" cy="953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Save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spc="50" dirty="0">
                <a:solidFill>
                  <a:srgbClr val="4D4D4D"/>
                </a:solidFill>
                <a:latin typeface="Verdana"/>
                <a:cs typeface="Verdana"/>
              </a:rPr>
              <a:t>File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or</a:t>
            </a:r>
            <a:r>
              <a:rPr sz="2000" spc="-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53048" y="2693041"/>
            <a:ext cx="2654935" cy="1965325"/>
          </a:xfrm>
          <a:custGeom>
            <a:avLst/>
            <a:gdLst/>
            <a:ahLst/>
            <a:cxnLst/>
            <a:rect l="l" t="t" r="r" b="b"/>
            <a:pathLst>
              <a:path w="2654934" h="1965325">
                <a:moveTo>
                  <a:pt x="0" y="0"/>
                </a:moveTo>
                <a:lnTo>
                  <a:pt x="2654647" y="0"/>
                </a:lnTo>
                <a:lnTo>
                  <a:pt x="2654647" y="1746417"/>
                </a:lnTo>
                <a:lnTo>
                  <a:pt x="1106104" y="1746417"/>
                </a:lnTo>
                <a:lnTo>
                  <a:pt x="762361" y="1964980"/>
                </a:lnTo>
                <a:lnTo>
                  <a:pt x="442441" y="1746417"/>
                </a:lnTo>
                <a:lnTo>
                  <a:pt x="0" y="1746417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52200" y="3062732"/>
            <a:ext cx="2265680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8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Execute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dirty="0">
                <a:solidFill>
                  <a:srgbClr val="4D4D4D"/>
                </a:solidFill>
                <a:latin typeface="Verdana"/>
                <a:cs typeface="Verdana"/>
              </a:rPr>
              <a:t>Trigger</a:t>
            </a:r>
            <a:r>
              <a:rPr sz="2000" spc="-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execution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225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-380" dirty="0"/>
              <a:t> </a:t>
            </a:r>
            <a:r>
              <a:rPr spc="-85" dirty="0"/>
              <a:t>Transformations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8300" y="3657600"/>
            <a:ext cx="3543300" cy="1219200"/>
            <a:chOff x="368300" y="3657600"/>
            <a:chExt cx="3543300" cy="121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3683000"/>
              <a:ext cx="1130300" cy="1155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00" y="3657600"/>
              <a:ext cx="1231900" cy="1219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700" y="3683000"/>
              <a:ext cx="1231900" cy="11557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100" y="3708400"/>
            <a:ext cx="1092200" cy="11176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384800" y="3556000"/>
            <a:ext cx="3695700" cy="1409700"/>
            <a:chOff x="5384800" y="3556000"/>
            <a:chExt cx="3695700" cy="14097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4800" y="3721100"/>
              <a:ext cx="1130300" cy="1079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2900" y="3721100"/>
              <a:ext cx="1117600" cy="1079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3556000"/>
              <a:ext cx="1435100" cy="14097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403731" y="3552674"/>
            <a:ext cx="2158365" cy="1417955"/>
            <a:chOff x="9403731" y="3552674"/>
            <a:chExt cx="2158365" cy="14179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7899" y="3657600"/>
              <a:ext cx="1231900" cy="1219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7899" y="3683000"/>
              <a:ext cx="1231900" cy="1155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6299" y="3556000"/>
              <a:ext cx="1435100" cy="14097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16431" y="3565373"/>
              <a:ext cx="2132965" cy="1392555"/>
            </a:xfrm>
            <a:custGeom>
              <a:avLst/>
              <a:gdLst/>
              <a:ahLst/>
              <a:cxnLst/>
              <a:rect l="l" t="t" r="r" b="b"/>
              <a:pathLst>
                <a:path w="2132965" h="1392554">
                  <a:moveTo>
                    <a:pt x="1091262" y="0"/>
                  </a:moveTo>
                  <a:lnTo>
                    <a:pt x="1041642" y="0"/>
                  </a:lnTo>
                  <a:lnTo>
                    <a:pt x="992065" y="1498"/>
                  </a:lnTo>
                  <a:lnTo>
                    <a:pt x="942618" y="4494"/>
                  </a:lnTo>
                  <a:lnTo>
                    <a:pt x="893387" y="8989"/>
                  </a:lnTo>
                  <a:lnTo>
                    <a:pt x="844459" y="14982"/>
                  </a:lnTo>
                  <a:lnTo>
                    <a:pt x="795919" y="22473"/>
                  </a:lnTo>
                  <a:lnTo>
                    <a:pt x="747854" y="31462"/>
                  </a:lnTo>
                  <a:lnTo>
                    <a:pt x="700351" y="41950"/>
                  </a:lnTo>
                  <a:lnTo>
                    <a:pt x="653496" y="53936"/>
                  </a:lnTo>
                  <a:lnTo>
                    <a:pt x="607376" y="67420"/>
                  </a:lnTo>
                  <a:lnTo>
                    <a:pt x="562076" y="82402"/>
                  </a:lnTo>
                  <a:lnTo>
                    <a:pt x="517684" y="98883"/>
                  </a:lnTo>
                  <a:lnTo>
                    <a:pt x="474285" y="116861"/>
                  </a:lnTo>
                  <a:lnTo>
                    <a:pt x="431967" y="136338"/>
                  </a:lnTo>
                  <a:lnTo>
                    <a:pt x="390815" y="157314"/>
                  </a:lnTo>
                  <a:lnTo>
                    <a:pt x="350916" y="179787"/>
                  </a:lnTo>
                  <a:lnTo>
                    <a:pt x="312356" y="203759"/>
                  </a:lnTo>
                  <a:lnTo>
                    <a:pt x="269327" y="233525"/>
                  </a:lnTo>
                  <a:lnTo>
                    <a:pt x="229486" y="264492"/>
                  </a:lnTo>
                  <a:lnTo>
                    <a:pt x="192832" y="296568"/>
                  </a:lnTo>
                  <a:lnTo>
                    <a:pt x="159365" y="329659"/>
                  </a:lnTo>
                  <a:lnTo>
                    <a:pt x="129085" y="363674"/>
                  </a:lnTo>
                  <a:lnTo>
                    <a:pt x="101993" y="398520"/>
                  </a:lnTo>
                  <a:lnTo>
                    <a:pt x="78089" y="434105"/>
                  </a:lnTo>
                  <a:lnTo>
                    <a:pt x="57371" y="470336"/>
                  </a:lnTo>
                  <a:lnTo>
                    <a:pt x="39841" y="507122"/>
                  </a:lnTo>
                  <a:lnTo>
                    <a:pt x="25498" y="544370"/>
                  </a:lnTo>
                  <a:lnTo>
                    <a:pt x="14342" y="581986"/>
                  </a:lnTo>
                  <a:lnTo>
                    <a:pt x="6374" y="619880"/>
                  </a:lnTo>
                  <a:lnTo>
                    <a:pt x="1593" y="657959"/>
                  </a:lnTo>
                  <a:lnTo>
                    <a:pt x="0" y="696130"/>
                  </a:lnTo>
                  <a:lnTo>
                    <a:pt x="1593" y="734301"/>
                  </a:lnTo>
                  <a:lnTo>
                    <a:pt x="6374" y="772379"/>
                  </a:lnTo>
                  <a:lnTo>
                    <a:pt x="14342" y="810273"/>
                  </a:lnTo>
                  <a:lnTo>
                    <a:pt x="25498" y="847890"/>
                  </a:lnTo>
                  <a:lnTo>
                    <a:pt x="39841" y="885138"/>
                  </a:lnTo>
                  <a:lnTo>
                    <a:pt x="57371" y="921923"/>
                  </a:lnTo>
                  <a:lnTo>
                    <a:pt x="78089" y="958155"/>
                  </a:lnTo>
                  <a:lnTo>
                    <a:pt x="101993" y="993739"/>
                  </a:lnTo>
                  <a:lnTo>
                    <a:pt x="129085" y="1028586"/>
                  </a:lnTo>
                  <a:lnTo>
                    <a:pt x="159365" y="1062600"/>
                  </a:lnTo>
                  <a:lnTo>
                    <a:pt x="192832" y="1095692"/>
                  </a:lnTo>
                  <a:lnTo>
                    <a:pt x="229486" y="1127767"/>
                  </a:lnTo>
                  <a:lnTo>
                    <a:pt x="269327" y="1158734"/>
                  </a:lnTo>
                  <a:lnTo>
                    <a:pt x="312356" y="1188500"/>
                  </a:lnTo>
                  <a:lnTo>
                    <a:pt x="350916" y="1212472"/>
                  </a:lnTo>
                  <a:lnTo>
                    <a:pt x="390815" y="1234945"/>
                  </a:lnTo>
                  <a:lnTo>
                    <a:pt x="431967" y="1255920"/>
                  </a:lnTo>
                  <a:lnTo>
                    <a:pt x="474285" y="1275397"/>
                  </a:lnTo>
                  <a:lnTo>
                    <a:pt x="517684" y="1293376"/>
                  </a:lnTo>
                  <a:lnTo>
                    <a:pt x="562076" y="1309857"/>
                  </a:lnTo>
                  <a:lnTo>
                    <a:pt x="607376" y="1324839"/>
                  </a:lnTo>
                  <a:lnTo>
                    <a:pt x="653496" y="1338323"/>
                  </a:lnTo>
                  <a:lnTo>
                    <a:pt x="700351" y="1350309"/>
                  </a:lnTo>
                  <a:lnTo>
                    <a:pt x="747854" y="1360797"/>
                  </a:lnTo>
                  <a:lnTo>
                    <a:pt x="795919" y="1369786"/>
                  </a:lnTo>
                  <a:lnTo>
                    <a:pt x="844459" y="1377277"/>
                  </a:lnTo>
                  <a:lnTo>
                    <a:pt x="893387" y="1383270"/>
                  </a:lnTo>
                  <a:lnTo>
                    <a:pt x="942618" y="1387765"/>
                  </a:lnTo>
                  <a:lnTo>
                    <a:pt x="992065" y="1390761"/>
                  </a:lnTo>
                  <a:lnTo>
                    <a:pt x="1041642" y="1392259"/>
                  </a:lnTo>
                  <a:lnTo>
                    <a:pt x="1091262" y="1392259"/>
                  </a:lnTo>
                  <a:lnTo>
                    <a:pt x="1140838" y="1390761"/>
                  </a:lnTo>
                  <a:lnTo>
                    <a:pt x="1190285" y="1387765"/>
                  </a:lnTo>
                  <a:lnTo>
                    <a:pt x="1239517" y="1383270"/>
                  </a:lnTo>
                  <a:lnTo>
                    <a:pt x="1288445" y="1377277"/>
                  </a:lnTo>
                  <a:lnTo>
                    <a:pt x="1336985" y="1369786"/>
                  </a:lnTo>
                  <a:lnTo>
                    <a:pt x="1385049" y="1360797"/>
                  </a:lnTo>
                  <a:lnTo>
                    <a:pt x="1432552" y="1350309"/>
                  </a:lnTo>
                  <a:lnTo>
                    <a:pt x="1479407" y="1338323"/>
                  </a:lnTo>
                  <a:lnTo>
                    <a:pt x="1525528" y="1324839"/>
                  </a:lnTo>
                  <a:lnTo>
                    <a:pt x="1570827" y="1309857"/>
                  </a:lnTo>
                  <a:lnTo>
                    <a:pt x="1615220" y="1293376"/>
                  </a:lnTo>
                  <a:lnTo>
                    <a:pt x="1658618" y="1275397"/>
                  </a:lnTo>
                  <a:lnTo>
                    <a:pt x="1700937" y="1255920"/>
                  </a:lnTo>
                  <a:lnTo>
                    <a:pt x="1742089" y="1234945"/>
                  </a:lnTo>
                  <a:lnTo>
                    <a:pt x="1781988" y="1212472"/>
                  </a:lnTo>
                  <a:lnTo>
                    <a:pt x="1820548" y="1188500"/>
                  </a:lnTo>
                  <a:lnTo>
                    <a:pt x="1863577" y="1158734"/>
                  </a:lnTo>
                  <a:lnTo>
                    <a:pt x="1903418" y="1127767"/>
                  </a:lnTo>
                  <a:lnTo>
                    <a:pt x="1940072" y="1095692"/>
                  </a:lnTo>
                  <a:lnTo>
                    <a:pt x="1973539" y="1062600"/>
                  </a:lnTo>
                  <a:lnTo>
                    <a:pt x="2003819" y="1028586"/>
                  </a:lnTo>
                  <a:lnTo>
                    <a:pt x="2030911" y="993739"/>
                  </a:lnTo>
                  <a:lnTo>
                    <a:pt x="2054816" y="958155"/>
                  </a:lnTo>
                  <a:lnTo>
                    <a:pt x="2075533" y="921923"/>
                  </a:lnTo>
                  <a:lnTo>
                    <a:pt x="2093064" y="885138"/>
                  </a:lnTo>
                  <a:lnTo>
                    <a:pt x="2107407" y="847890"/>
                  </a:lnTo>
                  <a:lnTo>
                    <a:pt x="2118562" y="810273"/>
                  </a:lnTo>
                  <a:lnTo>
                    <a:pt x="2126530" y="772379"/>
                  </a:lnTo>
                  <a:lnTo>
                    <a:pt x="2131311" y="734301"/>
                  </a:lnTo>
                  <a:lnTo>
                    <a:pt x="2132905" y="696130"/>
                  </a:lnTo>
                  <a:lnTo>
                    <a:pt x="2131311" y="657959"/>
                  </a:lnTo>
                  <a:lnTo>
                    <a:pt x="2126530" y="619880"/>
                  </a:lnTo>
                  <a:lnTo>
                    <a:pt x="2118562" y="581986"/>
                  </a:lnTo>
                  <a:lnTo>
                    <a:pt x="2107407" y="544370"/>
                  </a:lnTo>
                  <a:lnTo>
                    <a:pt x="2093064" y="507122"/>
                  </a:lnTo>
                  <a:lnTo>
                    <a:pt x="2075533" y="470336"/>
                  </a:lnTo>
                  <a:lnTo>
                    <a:pt x="2054816" y="434105"/>
                  </a:lnTo>
                  <a:lnTo>
                    <a:pt x="2030911" y="398520"/>
                  </a:lnTo>
                  <a:lnTo>
                    <a:pt x="2003819" y="363674"/>
                  </a:lnTo>
                  <a:lnTo>
                    <a:pt x="1973539" y="329659"/>
                  </a:lnTo>
                  <a:lnTo>
                    <a:pt x="1940072" y="296568"/>
                  </a:lnTo>
                  <a:lnTo>
                    <a:pt x="1903418" y="264492"/>
                  </a:lnTo>
                  <a:lnTo>
                    <a:pt x="1863577" y="233525"/>
                  </a:lnTo>
                  <a:lnTo>
                    <a:pt x="1820548" y="203759"/>
                  </a:lnTo>
                  <a:lnTo>
                    <a:pt x="1781988" y="179787"/>
                  </a:lnTo>
                  <a:lnTo>
                    <a:pt x="1742089" y="157314"/>
                  </a:lnTo>
                  <a:lnTo>
                    <a:pt x="1700937" y="136338"/>
                  </a:lnTo>
                  <a:lnTo>
                    <a:pt x="1658618" y="116861"/>
                  </a:lnTo>
                  <a:lnTo>
                    <a:pt x="1615220" y="98883"/>
                  </a:lnTo>
                  <a:lnTo>
                    <a:pt x="1570827" y="82402"/>
                  </a:lnTo>
                  <a:lnTo>
                    <a:pt x="1525528" y="67420"/>
                  </a:lnTo>
                  <a:lnTo>
                    <a:pt x="1479407" y="53936"/>
                  </a:lnTo>
                  <a:lnTo>
                    <a:pt x="1432552" y="41950"/>
                  </a:lnTo>
                  <a:lnTo>
                    <a:pt x="1385049" y="31462"/>
                  </a:lnTo>
                  <a:lnTo>
                    <a:pt x="1336985" y="22473"/>
                  </a:lnTo>
                  <a:lnTo>
                    <a:pt x="1288445" y="14982"/>
                  </a:lnTo>
                  <a:lnTo>
                    <a:pt x="1239517" y="8989"/>
                  </a:lnTo>
                  <a:lnTo>
                    <a:pt x="1190285" y="4494"/>
                  </a:lnTo>
                  <a:lnTo>
                    <a:pt x="1140838" y="1498"/>
                  </a:lnTo>
                  <a:lnTo>
                    <a:pt x="1091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431" y="3565374"/>
              <a:ext cx="2132965" cy="1392555"/>
            </a:xfrm>
            <a:custGeom>
              <a:avLst/>
              <a:gdLst/>
              <a:ahLst/>
              <a:cxnLst/>
              <a:rect l="l" t="t" r="r" b="b"/>
              <a:pathLst>
                <a:path w="2132965" h="1392554">
                  <a:moveTo>
                    <a:pt x="1820548" y="203759"/>
                  </a:moveTo>
                  <a:lnTo>
                    <a:pt x="1863577" y="233525"/>
                  </a:lnTo>
                  <a:lnTo>
                    <a:pt x="1903419" y="264492"/>
                  </a:lnTo>
                  <a:lnTo>
                    <a:pt x="1940073" y="296567"/>
                  </a:lnTo>
                  <a:lnTo>
                    <a:pt x="1973540" y="329659"/>
                  </a:lnTo>
                  <a:lnTo>
                    <a:pt x="2003819" y="363674"/>
                  </a:lnTo>
                  <a:lnTo>
                    <a:pt x="2030911" y="398520"/>
                  </a:lnTo>
                  <a:lnTo>
                    <a:pt x="2054816" y="434105"/>
                  </a:lnTo>
                  <a:lnTo>
                    <a:pt x="2075534" y="470336"/>
                  </a:lnTo>
                  <a:lnTo>
                    <a:pt x="2093064" y="507122"/>
                  </a:lnTo>
                  <a:lnTo>
                    <a:pt x="2107407" y="544369"/>
                  </a:lnTo>
                  <a:lnTo>
                    <a:pt x="2118563" y="581986"/>
                  </a:lnTo>
                  <a:lnTo>
                    <a:pt x="2126531" y="619880"/>
                  </a:lnTo>
                  <a:lnTo>
                    <a:pt x="2131312" y="657958"/>
                  </a:lnTo>
                  <a:lnTo>
                    <a:pt x="2132905" y="696129"/>
                  </a:lnTo>
                  <a:lnTo>
                    <a:pt x="2131312" y="734300"/>
                  </a:lnTo>
                  <a:lnTo>
                    <a:pt x="2126531" y="772379"/>
                  </a:lnTo>
                  <a:lnTo>
                    <a:pt x="2118563" y="810273"/>
                  </a:lnTo>
                  <a:lnTo>
                    <a:pt x="2107407" y="847890"/>
                  </a:lnTo>
                  <a:lnTo>
                    <a:pt x="2093064" y="885137"/>
                  </a:lnTo>
                  <a:lnTo>
                    <a:pt x="2075534" y="921923"/>
                  </a:lnTo>
                  <a:lnTo>
                    <a:pt x="2054816" y="958154"/>
                  </a:lnTo>
                  <a:lnTo>
                    <a:pt x="2030911" y="993739"/>
                  </a:lnTo>
                  <a:lnTo>
                    <a:pt x="2003819" y="1028585"/>
                  </a:lnTo>
                  <a:lnTo>
                    <a:pt x="1973540" y="1062600"/>
                  </a:lnTo>
                  <a:lnTo>
                    <a:pt x="1940073" y="1095691"/>
                  </a:lnTo>
                  <a:lnTo>
                    <a:pt x="1903419" y="1127767"/>
                  </a:lnTo>
                  <a:lnTo>
                    <a:pt x="1863577" y="1158734"/>
                  </a:lnTo>
                  <a:lnTo>
                    <a:pt x="1820548" y="1188500"/>
                  </a:lnTo>
                  <a:lnTo>
                    <a:pt x="1781988" y="1212472"/>
                  </a:lnTo>
                  <a:lnTo>
                    <a:pt x="1742089" y="1234945"/>
                  </a:lnTo>
                  <a:lnTo>
                    <a:pt x="1700937" y="1255920"/>
                  </a:lnTo>
                  <a:lnTo>
                    <a:pt x="1658619" y="1275397"/>
                  </a:lnTo>
                  <a:lnTo>
                    <a:pt x="1615220" y="1293376"/>
                  </a:lnTo>
                  <a:lnTo>
                    <a:pt x="1570828" y="1309857"/>
                  </a:lnTo>
                  <a:lnTo>
                    <a:pt x="1525528" y="1324839"/>
                  </a:lnTo>
                  <a:lnTo>
                    <a:pt x="1479408" y="1338323"/>
                  </a:lnTo>
                  <a:lnTo>
                    <a:pt x="1432553" y="1350309"/>
                  </a:lnTo>
                  <a:lnTo>
                    <a:pt x="1385050" y="1360797"/>
                  </a:lnTo>
                  <a:lnTo>
                    <a:pt x="1336985" y="1369786"/>
                  </a:lnTo>
                  <a:lnTo>
                    <a:pt x="1288445" y="1377277"/>
                  </a:lnTo>
                  <a:lnTo>
                    <a:pt x="1239517" y="1383270"/>
                  </a:lnTo>
                  <a:lnTo>
                    <a:pt x="1190286" y="1387765"/>
                  </a:lnTo>
                  <a:lnTo>
                    <a:pt x="1140839" y="1390761"/>
                  </a:lnTo>
                  <a:lnTo>
                    <a:pt x="1091262" y="1392260"/>
                  </a:lnTo>
                  <a:lnTo>
                    <a:pt x="1041642" y="1392260"/>
                  </a:lnTo>
                  <a:lnTo>
                    <a:pt x="992066" y="1390761"/>
                  </a:lnTo>
                  <a:lnTo>
                    <a:pt x="942619" y="1387765"/>
                  </a:lnTo>
                  <a:lnTo>
                    <a:pt x="893388" y="1383270"/>
                  </a:lnTo>
                  <a:lnTo>
                    <a:pt x="844459" y="1377277"/>
                  </a:lnTo>
                  <a:lnTo>
                    <a:pt x="795919" y="1369786"/>
                  </a:lnTo>
                  <a:lnTo>
                    <a:pt x="747855" y="1360797"/>
                  </a:lnTo>
                  <a:lnTo>
                    <a:pt x="700352" y="1350309"/>
                  </a:lnTo>
                  <a:lnTo>
                    <a:pt x="653497" y="1338323"/>
                  </a:lnTo>
                  <a:lnTo>
                    <a:pt x="607376" y="1324839"/>
                  </a:lnTo>
                  <a:lnTo>
                    <a:pt x="562077" y="1309857"/>
                  </a:lnTo>
                  <a:lnTo>
                    <a:pt x="517685" y="1293376"/>
                  </a:lnTo>
                  <a:lnTo>
                    <a:pt x="474286" y="1275397"/>
                  </a:lnTo>
                  <a:lnTo>
                    <a:pt x="431967" y="1255920"/>
                  </a:lnTo>
                  <a:lnTo>
                    <a:pt x="390815" y="1234945"/>
                  </a:lnTo>
                  <a:lnTo>
                    <a:pt x="350916" y="1212472"/>
                  </a:lnTo>
                  <a:lnTo>
                    <a:pt x="312356" y="1188500"/>
                  </a:lnTo>
                  <a:lnTo>
                    <a:pt x="269328" y="1158734"/>
                  </a:lnTo>
                  <a:lnTo>
                    <a:pt x="229486" y="1127767"/>
                  </a:lnTo>
                  <a:lnTo>
                    <a:pt x="192832" y="1095691"/>
                  </a:lnTo>
                  <a:lnTo>
                    <a:pt x="159365" y="1062600"/>
                  </a:lnTo>
                  <a:lnTo>
                    <a:pt x="129086" y="1028585"/>
                  </a:lnTo>
                  <a:lnTo>
                    <a:pt x="101994" y="993739"/>
                  </a:lnTo>
                  <a:lnTo>
                    <a:pt x="78089" y="958154"/>
                  </a:lnTo>
                  <a:lnTo>
                    <a:pt x="57371" y="921923"/>
                  </a:lnTo>
                  <a:lnTo>
                    <a:pt x="39841" y="885137"/>
                  </a:lnTo>
                  <a:lnTo>
                    <a:pt x="25498" y="847890"/>
                  </a:lnTo>
                  <a:lnTo>
                    <a:pt x="14342" y="810273"/>
                  </a:lnTo>
                  <a:lnTo>
                    <a:pt x="6374" y="772379"/>
                  </a:lnTo>
                  <a:lnTo>
                    <a:pt x="1593" y="734300"/>
                  </a:lnTo>
                  <a:lnTo>
                    <a:pt x="0" y="696129"/>
                  </a:lnTo>
                  <a:lnTo>
                    <a:pt x="1593" y="657958"/>
                  </a:lnTo>
                  <a:lnTo>
                    <a:pt x="6374" y="619880"/>
                  </a:lnTo>
                  <a:lnTo>
                    <a:pt x="14342" y="581986"/>
                  </a:lnTo>
                  <a:lnTo>
                    <a:pt x="25498" y="544369"/>
                  </a:lnTo>
                  <a:lnTo>
                    <a:pt x="39841" y="507122"/>
                  </a:lnTo>
                  <a:lnTo>
                    <a:pt x="57371" y="470336"/>
                  </a:lnTo>
                  <a:lnTo>
                    <a:pt x="78089" y="434105"/>
                  </a:lnTo>
                  <a:lnTo>
                    <a:pt x="101994" y="398520"/>
                  </a:lnTo>
                  <a:lnTo>
                    <a:pt x="129086" y="363674"/>
                  </a:lnTo>
                  <a:lnTo>
                    <a:pt x="159365" y="329659"/>
                  </a:lnTo>
                  <a:lnTo>
                    <a:pt x="192832" y="296567"/>
                  </a:lnTo>
                  <a:lnTo>
                    <a:pt x="229486" y="264492"/>
                  </a:lnTo>
                  <a:lnTo>
                    <a:pt x="269328" y="233525"/>
                  </a:lnTo>
                  <a:lnTo>
                    <a:pt x="312356" y="203759"/>
                  </a:lnTo>
                  <a:lnTo>
                    <a:pt x="350916" y="179787"/>
                  </a:lnTo>
                  <a:lnTo>
                    <a:pt x="390815" y="157314"/>
                  </a:lnTo>
                  <a:lnTo>
                    <a:pt x="431967" y="136338"/>
                  </a:lnTo>
                  <a:lnTo>
                    <a:pt x="474286" y="116861"/>
                  </a:lnTo>
                  <a:lnTo>
                    <a:pt x="517685" y="98883"/>
                  </a:lnTo>
                  <a:lnTo>
                    <a:pt x="562077" y="82402"/>
                  </a:lnTo>
                  <a:lnTo>
                    <a:pt x="607376" y="67420"/>
                  </a:lnTo>
                  <a:lnTo>
                    <a:pt x="653497" y="53936"/>
                  </a:lnTo>
                  <a:lnTo>
                    <a:pt x="700352" y="41950"/>
                  </a:lnTo>
                  <a:lnTo>
                    <a:pt x="747855" y="31462"/>
                  </a:lnTo>
                  <a:lnTo>
                    <a:pt x="795919" y="22473"/>
                  </a:lnTo>
                  <a:lnTo>
                    <a:pt x="844459" y="14982"/>
                  </a:lnTo>
                  <a:lnTo>
                    <a:pt x="893388" y="8989"/>
                  </a:lnTo>
                  <a:lnTo>
                    <a:pt x="942619" y="4494"/>
                  </a:lnTo>
                  <a:lnTo>
                    <a:pt x="992066" y="1498"/>
                  </a:lnTo>
                  <a:lnTo>
                    <a:pt x="1041642" y="0"/>
                  </a:lnTo>
                  <a:lnTo>
                    <a:pt x="1091262" y="0"/>
                  </a:lnTo>
                  <a:lnTo>
                    <a:pt x="1140839" y="1498"/>
                  </a:lnTo>
                  <a:lnTo>
                    <a:pt x="1190286" y="4494"/>
                  </a:lnTo>
                  <a:lnTo>
                    <a:pt x="1239517" y="8989"/>
                  </a:lnTo>
                  <a:lnTo>
                    <a:pt x="1288445" y="14982"/>
                  </a:lnTo>
                  <a:lnTo>
                    <a:pt x="1336985" y="22473"/>
                  </a:lnTo>
                  <a:lnTo>
                    <a:pt x="1385050" y="31462"/>
                  </a:lnTo>
                  <a:lnTo>
                    <a:pt x="1432553" y="41950"/>
                  </a:lnTo>
                  <a:lnTo>
                    <a:pt x="1479408" y="53936"/>
                  </a:lnTo>
                  <a:lnTo>
                    <a:pt x="1525528" y="67420"/>
                  </a:lnTo>
                  <a:lnTo>
                    <a:pt x="1570828" y="82402"/>
                  </a:lnTo>
                  <a:lnTo>
                    <a:pt x="1615220" y="98883"/>
                  </a:lnTo>
                  <a:lnTo>
                    <a:pt x="1658619" y="116861"/>
                  </a:lnTo>
                  <a:lnTo>
                    <a:pt x="1700937" y="136338"/>
                  </a:lnTo>
                  <a:lnTo>
                    <a:pt x="1742089" y="157314"/>
                  </a:lnTo>
                  <a:lnTo>
                    <a:pt x="1781988" y="179787"/>
                  </a:lnTo>
                  <a:lnTo>
                    <a:pt x="1820548" y="20375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02800" y="3886200"/>
            <a:ext cx="1562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4D4D4D"/>
                </a:solidFill>
                <a:latin typeface="Verdana"/>
                <a:cs typeface="Verdana"/>
              </a:rPr>
              <a:t>filter</a:t>
            </a:r>
            <a:r>
              <a:rPr sz="4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19" name="object 5">
            <a:extLst>
              <a:ext uri="{FF2B5EF4-FFF2-40B4-BE49-F238E27FC236}">
                <a16:creationId xmlns:a16="http://schemas.microsoft.com/office/drawing/2014/main" id="{C1BF6E59-A171-708B-39CC-FDBC0AE099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5627" y="3556000"/>
            <a:ext cx="1231900" cy="1219200"/>
          </a:xfrm>
          <a:prstGeom prst="rect">
            <a:avLst/>
          </a:prstGeom>
        </p:spPr>
      </p:pic>
      <p:pic>
        <p:nvPicPr>
          <p:cNvPr id="20" name="object 6">
            <a:extLst>
              <a:ext uri="{FF2B5EF4-FFF2-40B4-BE49-F238E27FC236}">
                <a16:creationId xmlns:a16="http://schemas.microsoft.com/office/drawing/2014/main" id="{4D3430B5-FABC-E0BE-EB24-1EC6AA028E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73758" y="3625850"/>
            <a:ext cx="1231900" cy="1155700"/>
          </a:xfrm>
          <a:prstGeom prst="rect">
            <a:avLst/>
          </a:prstGeom>
        </p:spPr>
      </p:pic>
      <p:pic>
        <p:nvPicPr>
          <p:cNvPr id="21" name="object 11">
            <a:extLst>
              <a:ext uri="{FF2B5EF4-FFF2-40B4-BE49-F238E27FC236}">
                <a16:creationId xmlns:a16="http://schemas.microsoft.com/office/drawing/2014/main" id="{E98E0842-E1CC-2F9A-4BB9-60751F3C1C2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94920" y="3467100"/>
            <a:ext cx="14351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2667000"/>
            <a:ext cx="7863840" cy="1783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Round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up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decimals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next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integer </a:t>
            </a:r>
            <a:r>
              <a:rPr sz="3200" dirty="0">
                <a:latin typeface="Verdana"/>
                <a:cs typeface="Verdana"/>
              </a:rPr>
              <a:t>using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map()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transformation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dirty="0">
                <a:latin typeface="Verdana"/>
                <a:cs typeface="Verdana"/>
              </a:rPr>
              <a:t>Chain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multiple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transformations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dirty="0"/>
              <a:t>Map</a:t>
            </a:r>
            <a:r>
              <a:rPr spc="-155" dirty="0"/>
              <a:t> </a:t>
            </a:r>
            <a:r>
              <a:rPr spc="-85" dirty="0"/>
              <a:t>Transformations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683000"/>
            <a:ext cx="1130300" cy="1155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3708400"/>
            <a:ext cx="1104900" cy="1117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0900" y="3721100"/>
            <a:ext cx="1117600" cy="1079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0900" y="3721100"/>
            <a:ext cx="1130300" cy="10795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33247" y="3552674"/>
            <a:ext cx="2158365" cy="1417955"/>
            <a:chOff x="7433247" y="3552674"/>
            <a:chExt cx="2158365" cy="14179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8000" y="3657600"/>
              <a:ext cx="1231900" cy="1219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9600" y="3683000"/>
              <a:ext cx="1231900" cy="1155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3700" y="3556000"/>
              <a:ext cx="1447800" cy="1409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8000" y="3683000"/>
              <a:ext cx="1231900" cy="1155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8000" y="3657600"/>
              <a:ext cx="1231900" cy="1219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45948" y="3565373"/>
              <a:ext cx="2132965" cy="1392555"/>
            </a:xfrm>
            <a:custGeom>
              <a:avLst/>
              <a:gdLst/>
              <a:ahLst/>
              <a:cxnLst/>
              <a:rect l="l" t="t" r="r" b="b"/>
              <a:pathLst>
                <a:path w="2132965" h="1392554">
                  <a:moveTo>
                    <a:pt x="1091262" y="0"/>
                  </a:moveTo>
                  <a:lnTo>
                    <a:pt x="1041642" y="0"/>
                  </a:lnTo>
                  <a:lnTo>
                    <a:pt x="992066" y="1498"/>
                  </a:lnTo>
                  <a:lnTo>
                    <a:pt x="942619" y="4494"/>
                  </a:lnTo>
                  <a:lnTo>
                    <a:pt x="893388" y="8989"/>
                  </a:lnTo>
                  <a:lnTo>
                    <a:pt x="844459" y="14982"/>
                  </a:lnTo>
                  <a:lnTo>
                    <a:pt x="795919" y="22473"/>
                  </a:lnTo>
                  <a:lnTo>
                    <a:pt x="747854" y="31462"/>
                  </a:lnTo>
                  <a:lnTo>
                    <a:pt x="700351" y="41950"/>
                  </a:lnTo>
                  <a:lnTo>
                    <a:pt x="653497" y="53936"/>
                  </a:lnTo>
                  <a:lnTo>
                    <a:pt x="607376" y="67420"/>
                  </a:lnTo>
                  <a:lnTo>
                    <a:pt x="562077" y="82402"/>
                  </a:lnTo>
                  <a:lnTo>
                    <a:pt x="517684" y="98883"/>
                  </a:lnTo>
                  <a:lnTo>
                    <a:pt x="474286" y="116861"/>
                  </a:lnTo>
                  <a:lnTo>
                    <a:pt x="431967" y="136338"/>
                  </a:lnTo>
                  <a:lnTo>
                    <a:pt x="390815" y="157314"/>
                  </a:lnTo>
                  <a:lnTo>
                    <a:pt x="350916" y="179787"/>
                  </a:lnTo>
                  <a:lnTo>
                    <a:pt x="312356" y="203759"/>
                  </a:lnTo>
                  <a:lnTo>
                    <a:pt x="269327" y="233525"/>
                  </a:lnTo>
                  <a:lnTo>
                    <a:pt x="229486" y="264492"/>
                  </a:lnTo>
                  <a:lnTo>
                    <a:pt x="192832" y="296568"/>
                  </a:lnTo>
                  <a:lnTo>
                    <a:pt x="159365" y="329659"/>
                  </a:lnTo>
                  <a:lnTo>
                    <a:pt x="129085" y="363674"/>
                  </a:lnTo>
                  <a:lnTo>
                    <a:pt x="101993" y="398520"/>
                  </a:lnTo>
                  <a:lnTo>
                    <a:pt x="78089" y="434105"/>
                  </a:lnTo>
                  <a:lnTo>
                    <a:pt x="57371" y="470336"/>
                  </a:lnTo>
                  <a:lnTo>
                    <a:pt x="39841" y="507122"/>
                  </a:lnTo>
                  <a:lnTo>
                    <a:pt x="25498" y="544370"/>
                  </a:lnTo>
                  <a:lnTo>
                    <a:pt x="14342" y="581986"/>
                  </a:lnTo>
                  <a:lnTo>
                    <a:pt x="6374" y="619880"/>
                  </a:lnTo>
                  <a:lnTo>
                    <a:pt x="1593" y="657959"/>
                  </a:lnTo>
                  <a:lnTo>
                    <a:pt x="0" y="696130"/>
                  </a:lnTo>
                  <a:lnTo>
                    <a:pt x="1593" y="734301"/>
                  </a:lnTo>
                  <a:lnTo>
                    <a:pt x="6374" y="772379"/>
                  </a:lnTo>
                  <a:lnTo>
                    <a:pt x="14342" y="810273"/>
                  </a:lnTo>
                  <a:lnTo>
                    <a:pt x="25498" y="847890"/>
                  </a:lnTo>
                  <a:lnTo>
                    <a:pt x="39841" y="885138"/>
                  </a:lnTo>
                  <a:lnTo>
                    <a:pt x="57371" y="921923"/>
                  </a:lnTo>
                  <a:lnTo>
                    <a:pt x="78089" y="958155"/>
                  </a:lnTo>
                  <a:lnTo>
                    <a:pt x="101993" y="993739"/>
                  </a:lnTo>
                  <a:lnTo>
                    <a:pt x="129085" y="1028586"/>
                  </a:lnTo>
                  <a:lnTo>
                    <a:pt x="159365" y="1062600"/>
                  </a:lnTo>
                  <a:lnTo>
                    <a:pt x="192832" y="1095692"/>
                  </a:lnTo>
                  <a:lnTo>
                    <a:pt x="229486" y="1127767"/>
                  </a:lnTo>
                  <a:lnTo>
                    <a:pt x="269327" y="1158734"/>
                  </a:lnTo>
                  <a:lnTo>
                    <a:pt x="312356" y="1188500"/>
                  </a:lnTo>
                  <a:lnTo>
                    <a:pt x="350916" y="1212472"/>
                  </a:lnTo>
                  <a:lnTo>
                    <a:pt x="390815" y="1234945"/>
                  </a:lnTo>
                  <a:lnTo>
                    <a:pt x="431967" y="1255920"/>
                  </a:lnTo>
                  <a:lnTo>
                    <a:pt x="474286" y="1275397"/>
                  </a:lnTo>
                  <a:lnTo>
                    <a:pt x="517684" y="1293376"/>
                  </a:lnTo>
                  <a:lnTo>
                    <a:pt x="562077" y="1309857"/>
                  </a:lnTo>
                  <a:lnTo>
                    <a:pt x="607376" y="1324839"/>
                  </a:lnTo>
                  <a:lnTo>
                    <a:pt x="653497" y="1338323"/>
                  </a:lnTo>
                  <a:lnTo>
                    <a:pt x="700351" y="1350309"/>
                  </a:lnTo>
                  <a:lnTo>
                    <a:pt x="747854" y="1360797"/>
                  </a:lnTo>
                  <a:lnTo>
                    <a:pt x="795919" y="1369786"/>
                  </a:lnTo>
                  <a:lnTo>
                    <a:pt x="844459" y="1377277"/>
                  </a:lnTo>
                  <a:lnTo>
                    <a:pt x="893388" y="1383270"/>
                  </a:lnTo>
                  <a:lnTo>
                    <a:pt x="942619" y="1387765"/>
                  </a:lnTo>
                  <a:lnTo>
                    <a:pt x="992066" y="1390761"/>
                  </a:lnTo>
                  <a:lnTo>
                    <a:pt x="1041642" y="1392259"/>
                  </a:lnTo>
                  <a:lnTo>
                    <a:pt x="1091262" y="1392259"/>
                  </a:lnTo>
                  <a:lnTo>
                    <a:pt x="1140839" y="1390761"/>
                  </a:lnTo>
                  <a:lnTo>
                    <a:pt x="1190286" y="1387765"/>
                  </a:lnTo>
                  <a:lnTo>
                    <a:pt x="1239517" y="1383270"/>
                  </a:lnTo>
                  <a:lnTo>
                    <a:pt x="1288446" y="1377277"/>
                  </a:lnTo>
                  <a:lnTo>
                    <a:pt x="1336985" y="1369786"/>
                  </a:lnTo>
                  <a:lnTo>
                    <a:pt x="1385050" y="1360797"/>
                  </a:lnTo>
                  <a:lnTo>
                    <a:pt x="1432553" y="1350309"/>
                  </a:lnTo>
                  <a:lnTo>
                    <a:pt x="1479408" y="1338323"/>
                  </a:lnTo>
                  <a:lnTo>
                    <a:pt x="1525528" y="1324839"/>
                  </a:lnTo>
                  <a:lnTo>
                    <a:pt x="1570828" y="1309857"/>
                  </a:lnTo>
                  <a:lnTo>
                    <a:pt x="1615220" y="1293376"/>
                  </a:lnTo>
                  <a:lnTo>
                    <a:pt x="1658619" y="1275397"/>
                  </a:lnTo>
                  <a:lnTo>
                    <a:pt x="1700937" y="1255920"/>
                  </a:lnTo>
                  <a:lnTo>
                    <a:pt x="1742089" y="1234945"/>
                  </a:lnTo>
                  <a:lnTo>
                    <a:pt x="1781988" y="1212472"/>
                  </a:lnTo>
                  <a:lnTo>
                    <a:pt x="1820548" y="1188500"/>
                  </a:lnTo>
                  <a:lnTo>
                    <a:pt x="1863577" y="1158734"/>
                  </a:lnTo>
                  <a:lnTo>
                    <a:pt x="1903418" y="1127767"/>
                  </a:lnTo>
                  <a:lnTo>
                    <a:pt x="1940072" y="1095692"/>
                  </a:lnTo>
                  <a:lnTo>
                    <a:pt x="1973539" y="1062600"/>
                  </a:lnTo>
                  <a:lnTo>
                    <a:pt x="2003819" y="1028586"/>
                  </a:lnTo>
                  <a:lnTo>
                    <a:pt x="2030911" y="993739"/>
                  </a:lnTo>
                  <a:lnTo>
                    <a:pt x="2054816" y="958155"/>
                  </a:lnTo>
                  <a:lnTo>
                    <a:pt x="2075533" y="921923"/>
                  </a:lnTo>
                  <a:lnTo>
                    <a:pt x="2093064" y="885138"/>
                  </a:lnTo>
                  <a:lnTo>
                    <a:pt x="2107407" y="847890"/>
                  </a:lnTo>
                  <a:lnTo>
                    <a:pt x="2118562" y="810273"/>
                  </a:lnTo>
                  <a:lnTo>
                    <a:pt x="2126530" y="772379"/>
                  </a:lnTo>
                  <a:lnTo>
                    <a:pt x="2131311" y="734301"/>
                  </a:lnTo>
                  <a:lnTo>
                    <a:pt x="2132905" y="696130"/>
                  </a:lnTo>
                  <a:lnTo>
                    <a:pt x="2131311" y="657959"/>
                  </a:lnTo>
                  <a:lnTo>
                    <a:pt x="2126530" y="619880"/>
                  </a:lnTo>
                  <a:lnTo>
                    <a:pt x="2118562" y="581986"/>
                  </a:lnTo>
                  <a:lnTo>
                    <a:pt x="2107407" y="544370"/>
                  </a:lnTo>
                  <a:lnTo>
                    <a:pt x="2093064" y="507122"/>
                  </a:lnTo>
                  <a:lnTo>
                    <a:pt x="2075533" y="470336"/>
                  </a:lnTo>
                  <a:lnTo>
                    <a:pt x="2054816" y="434105"/>
                  </a:lnTo>
                  <a:lnTo>
                    <a:pt x="2030911" y="398520"/>
                  </a:lnTo>
                  <a:lnTo>
                    <a:pt x="2003819" y="363674"/>
                  </a:lnTo>
                  <a:lnTo>
                    <a:pt x="1973539" y="329659"/>
                  </a:lnTo>
                  <a:lnTo>
                    <a:pt x="1940072" y="296568"/>
                  </a:lnTo>
                  <a:lnTo>
                    <a:pt x="1903418" y="264492"/>
                  </a:lnTo>
                  <a:lnTo>
                    <a:pt x="1863577" y="233525"/>
                  </a:lnTo>
                  <a:lnTo>
                    <a:pt x="1820548" y="203759"/>
                  </a:lnTo>
                  <a:lnTo>
                    <a:pt x="1781988" y="179787"/>
                  </a:lnTo>
                  <a:lnTo>
                    <a:pt x="1742089" y="157314"/>
                  </a:lnTo>
                  <a:lnTo>
                    <a:pt x="1700937" y="136338"/>
                  </a:lnTo>
                  <a:lnTo>
                    <a:pt x="1658619" y="116861"/>
                  </a:lnTo>
                  <a:lnTo>
                    <a:pt x="1615220" y="98883"/>
                  </a:lnTo>
                  <a:lnTo>
                    <a:pt x="1570828" y="82402"/>
                  </a:lnTo>
                  <a:lnTo>
                    <a:pt x="1525528" y="67420"/>
                  </a:lnTo>
                  <a:lnTo>
                    <a:pt x="1479408" y="53936"/>
                  </a:lnTo>
                  <a:lnTo>
                    <a:pt x="1432553" y="41950"/>
                  </a:lnTo>
                  <a:lnTo>
                    <a:pt x="1385050" y="31462"/>
                  </a:lnTo>
                  <a:lnTo>
                    <a:pt x="1336985" y="22473"/>
                  </a:lnTo>
                  <a:lnTo>
                    <a:pt x="1288446" y="14982"/>
                  </a:lnTo>
                  <a:lnTo>
                    <a:pt x="1239517" y="8989"/>
                  </a:lnTo>
                  <a:lnTo>
                    <a:pt x="1190286" y="4494"/>
                  </a:lnTo>
                  <a:lnTo>
                    <a:pt x="1140839" y="1498"/>
                  </a:lnTo>
                  <a:lnTo>
                    <a:pt x="1091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5947" y="3565374"/>
              <a:ext cx="2132965" cy="1392555"/>
            </a:xfrm>
            <a:custGeom>
              <a:avLst/>
              <a:gdLst/>
              <a:ahLst/>
              <a:cxnLst/>
              <a:rect l="l" t="t" r="r" b="b"/>
              <a:pathLst>
                <a:path w="2132965" h="1392554">
                  <a:moveTo>
                    <a:pt x="1820548" y="203759"/>
                  </a:moveTo>
                  <a:lnTo>
                    <a:pt x="1863577" y="233525"/>
                  </a:lnTo>
                  <a:lnTo>
                    <a:pt x="1903419" y="264492"/>
                  </a:lnTo>
                  <a:lnTo>
                    <a:pt x="1940073" y="296567"/>
                  </a:lnTo>
                  <a:lnTo>
                    <a:pt x="1973540" y="329659"/>
                  </a:lnTo>
                  <a:lnTo>
                    <a:pt x="2003819" y="363674"/>
                  </a:lnTo>
                  <a:lnTo>
                    <a:pt x="2030911" y="398520"/>
                  </a:lnTo>
                  <a:lnTo>
                    <a:pt x="2054816" y="434105"/>
                  </a:lnTo>
                  <a:lnTo>
                    <a:pt x="2075534" y="470336"/>
                  </a:lnTo>
                  <a:lnTo>
                    <a:pt x="2093064" y="507122"/>
                  </a:lnTo>
                  <a:lnTo>
                    <a:pt x="2107407" y="544369"/>
                  </a:lnTo>
                  <a:lnTo>
                    <a:pt x="2118563" y="581986"/>
                  </a:lnTo>
                  <a:lnTo>
                    <a:pt x="2126531" y="619880"/>
                  </a:lnTo>
                  <a:lnTo>
                    <a:pt x="2131312" y="657958"/>
                  </a:lnTo>
                  <a:lnTo>
                    <a:pt x="2132905" y="696129"/>
                  </a:lnTo>
                  <a:lnTo>
                    <a:pt x="2131312" y="734300"/>
                  </a:lnTo>
                  <a:lnTo>
                    <a:pt x="2126531" y="772379"/>
                  </a:lnTo>
                  <a:lnTo>
                    <a:pt x="2118563" y="810273"/>
                  </a:lnTo>
                  <a:lnTo>
                    <a:pt x="2107407" y="847890"/>
                  </a:lnTo>
                  <a:lnTo>
                    <a:pt x="2093064" y="885137"/>
                  </a:lnTo>
                  <a:lnTo>
                    <a:pt x="2075534" y="921923"/>
                  </a:lnTo>
                  <a:lnTo>
                    <a:pt x="2054816" y="958154"/>
                  </a:lnTo>
                  <a:lnTo>
                    <a:pt x="2030911" y="993739"/>
                  </a:lnTo>
                  <a:lnTo>
                    <a:pt x="2003819" y="1028585"/>
                  </a:lnTo>
                  <a:lnTo>
                    <a:pt x="1973540" y="1062600"/>
                  </a:lnTo>
                  <a:lnTo>
                    <a:pt x="1940073" y="1095691"/>
                  </a:lnTo>
                  <a:lnTo>
                    <a:pt x="1903419" y="1127767"/>
                  </a:lnTo>
                  <a:lnTo>
                    <a:pt x="1863577" y="1158734"/>
                  </a:lnTo>
                  <a:lnTo>
                    <a:pt x="1820548" y="1188500"/>
                  </a:lnTo>
                  <a:lnTo>
                    <a:pt x="1781988" y="1212472"/>
                  </a:lnTo>
                  <a:lnTo>
                    <a:pt x="1742089" y="1234945"/>
                  </a:lnTo>
                  <a:lnTo>
                    <a:pt x="1700937" y="1255920"/>
                  </a:lnTo>
                  <a:lnTo>
                    <a:pt x="1658619" y="1275397"/>
                  </a:lnTo>
                  <a:lnTo>
                    <a:pt x="1615220" y="1293376"/>
                  </a:lnTo>
                  <a:lnTo>
                    <a:pt x="1570828" y="1309857"/>
                  </a:lnTo>
                  <a:lnTo>
                    <a:pt x="1525528" y="1324839"/>
                  </a:lnTo>
                  <a:lnTo>
                    <a:pt x="1479408" y="1338323"/>
                  </a:lnTo>
                  <a:lnTo>
                    <a:pt x="1432553" y="1350309"/>
                  </a:lnTo>
                  <a:lnTo>
                    <a:pt x="1385050" y="1360797"/>
                  </a:lnTo>
                  <a:lnTo>
                    <a:pt x="1336985" y="1369786"/>
                  </a:lnTo>
                  <a:lnTo>
                    <a:pt x="1288445" y="1377277"/>
                  </a:lnTo>
                  <a:lnTo>
                    <a:pt x="1239517" y="1383270"/>
                  </a:lnTo>
                  <a:lnTo>
                    <a:pt x="1190286" y="1387765"/>
                  </a:lnTo>
                  <a:lnTo>
                    <a:pt x="1140839" y="1390761"/>
                  </a:lnTo>
                  <a:lnTo>
                    <a:pt x="1091262" y="1392260"/>
                  </a:lnTo>
                  <a:lnTo>
                    <a:pt x="1041642" y="1392260"/>
                  </a:lnTo>
                  <a:lnTo>
                    <a:pt x="992066" y="1390761"/>
                  </a:lnTo>
                  <a:lnTo>
                    <a:pt x="942619" y="1387765"/>
                  </a:lnTo>
                  <a:lnTo>
                    <a:pt x="893388" y="1383270"/>
                  </a:lnTo>
                  <a:lnTo>
                    <a:pt x="844459" y="1377277"/>
                  </a:lnTo>
                  <a:lnTo>
                    <a:pt x="795919" y="1369786"/>
                  </a:lnTo>
                  <a:lnTo>
                    <a:pt x="747855" y="1360797"/>
                  </a:lnTo>
                  <a:lnTo>
                    <a:pt x="700352" y="1350309"/>
                  </a:lnTo>
                  <a:lnTo>
                    <a:pt x="653497" y="1338323"/>
                  </a:lnTo>
                  <a:lnTo>
                    <a:pt x="607376" y="1324839"/>
                  </a:lnTo>
                  <a:lnTo>
                    <a:pt x="562077" y="1309857"/>
                  </a:lnTo>
                  <a:lnTo>
                    <a:pt x="517685" y="1293376"/>
                  </a:lnTo>
                  <a:lnTo>
                    <a:pt x="474286" y="1275397"/>
                  </a:lnTo>
                  <a:lnTo>
                    <a:pt x="431967" y="1255920"/>
                  </a:lnTo>
                  <a:lnTo>
                    <a:pt x="390815" y="1234945"/>
                  </a:lnTo>
                  <a:lnTo>
                    <a:pt x="350916" y="1212472"/>
                  </a:lnTo>
                  <a:lnTo>
                    <a:pt x="312356" y="1188500"/>
                  </a:lnTo>
                  <a:lnTo>
                    <a:pt x="269328" y="1158734"/>
                  </a:lnTo>
                  <a:lnTo>
                    <a:pt x="229486" y="1127767"/>
                  </a:lnTo>
                  <a:lnTo>
                    <a:pt x="192832" y="1095691"/>
                  </a:lnTo>
                  <a:lnTo>
                    <a:pt x="159365" y="1062600"/>
                  </a:lnTo>
                  <a:lnTo>
                    <a:pt x="129086" y="1028585"/>
                  </a:lnTo>
                  <a:lnTo>
                    <a:pt x="101994" y="993739"/>
                  </a:lnTo>
                  <a:lnTo>
                    <a:pt x="78089" y="958154"/>
                  </a:lnTo>
                  <a:lnTo>
                    <a:pt x="57371" y="921923"/>
                  </a:lnTo>
                  <a:lnTo>
                    <a:pt x="39841" y="885137"/>
                  </a:lnTo>
                  <a:lnTo>
                    <a:pt x="25498" y="847890"/>
                  </a:lnTo>
                  <a:lnTo>
                    <a:pt x="14342" y="810273"/>
                  </a:lnTo>
                  <a:lnTo>
                    <a:pt x="6374" y="772379"/>
                  </a:lnTo>
                  <a:lnTo>
                    <a:pt x="1593" y="734300"/>
                  </a:lnTo>
                  <a:lnTo>
                    <a:pt x="0" y="696129"/>
                  </a:lnTo>
                  <a:lnTo>
                    <a:pt x="1593" y="657958"/>
                  </a:lnTo>
                  <a:lnTo>
                    <a:pt x="6374" y="619880"/>
                  </a:lnTo>
                  <a:lnTo>
                    <a:pt x="14342" y="581986"/>
                  </a:lnTo>
                  <a:lnTo>
                    <a:pt x="25498" y="544369"/>
                  </a:lnTo>
                  <a:lnTo>
                    <a:pt x="39841" y="507122"/>
                  </a:lnTo>
                  <a:lnTo>
                    <a:pt x="57371" y="470336"/>
                  </a:lnTo>
                  <a:lnTo>
                    <a:pt x="78089" y="434105"/>
                  </a:lnTo>
                  <a:lnTo>
                    <a:pt x="101994" y="398520"/>
                  </a:lnTo>
                  <a:lnTo>
                    <a:pt x="129086" y="363674"/>
                  </a:lnTo>
                  <a:lnTo>
                    <a:pt x="159365" y="329659"/>
                  </a:lnTo>
                  <a:lnTo>
                    <a:pt x="192832" y="296567"/>
                  </a:lnTo>
                  <a:lnTo>
                    <a:pt x="229486" y="264492"/>
                  </a:lnTo>
                  <a:lnTo>
                    <a:pt x="269328" y="233525"/>
                  </a:lnTo>
                  <a:lnTo>
                    <a:pt x="312356" y="203759"/>
                  </a:lnTo>
                  <a:lnTo>
                    <a:pt x="350916" y="179787"/>
                  </a:lnTo>
                  <a:lnTo>
                    <a:pt x="390815" y="157314"/>
                  </a:lnTo>
                  <a:lnTo>
                    <a:pt x="431967" y="136338"/>
                  </a:lnTo>
                  <a:lnTo>
                    <a:pt x="474286" y="116861"/>
                  </a:lnTo>
                  <a:lnTo>
                    <a:pt x="517685" y="98883"/>
                  </a:lnTo>
                  <a:lnTo>
                    <a:pt x="562077" y="82402"/>
                  </a:lnTo>
                  <a:lnTo>
                    <a:pt x="607376" y="67420"/>
                  </a:lnTo>
                  <a:lnTo>
                    <a:pt x="653497" y="53936"/>
                  </a:lnTo>
                  <a:lnTo>
                    <a:pt x="700352" y="41950"/>
                  </a:lnTo>
                  <a:lnTo>
                    <a:pt x="747855" y="31462"/>
                  </a:lnTo>
                  <a:lnTo>
                    <a:pt x="795919" y="22473"/>
                  </a:lnTo>
                  <a:lnTo>
                    <a:pt x="844459" y="14982"/>
                  </a:lnTo>
                  <a:lnTo>
                    <a:pt x="893388" y="8989"/>
                  </a:lnTo>
                  <a:lnTo>
                    <a:pt x="942619" y="4494"/>
                  </a:lnTo>
                  <a:lnTo>
                    <a:pt x="992066" y="1498"/>
                  </a:lnTo>
                  <a:lnTo>
                    <a:pt x="1041642" y="0"/>
                  </a:lnTo>
                  <a:lnTo>
                    <a:pt x="1091262" y="0"/>
                  </a:lnTo>
                  <a:lnTo>
                    <a:pt x="1140839" y="1498"/>
                  </a:lnTo>
                  <a:lnTo>
                    <a:pt x="1190286" y="4494"/>
                  </a:lnTo>
                  <a:lnTo>
                    <a:pt x="1239517" y="8989"/>
                  </a:lnTo>
                  <a:lnTo>
                    <a:pt x="1288445" y="14982"/>
                  </a:lnTo>
                  <a:lnTo>
                    <a:pt x="1336985" y="22473"/>
                  </a:lnTo>
                  <a:lnTo>
                    <a:pt x="1385050" y="31462"/>
                  </a:lnTo>
                  <a:lnTo>
                    <a:pt x="1432553" y="41950"/>
                  </a:lnTo>
                  <a:lnTo>
                    <a:pt x="1479408" y="53936"/>
                  </a:lnTo>
                  <a:lnTo>
                    <a:pt x="1525528" y="67420"/>
                  </a:lnTo>
                  <a:lnTo>
                    <a:pt x="1570828" y="82402"/>
                  </a:lnTo>
                  <a:lnTo>
                    <a:pt x="1615220" y="98883"/>
                  </a:lnTo>
                  <a:lnTo>
                    <a:pt x="1658619" y="116861"/>
                  </a:lnTo>
                  <a:lnTo>
                    <a:pt x="1700937" y="136338"/>
                  </a:lnTo>
                  <a:lnTo>
                    <a:pt x="1742089" y="157314"/>
                  </a:lnTo>
                  <a:lnTo>
                    <a:pt x="1781988" y="179787"/>
                  </a:lnTo>
                  <a:lnTo>
                    <a:pt x="1820548" y="20375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7900" y="3708400"/>
            <a:ext cx="1104900" cy="11176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72400" y="3873500"/>
            <a:ext cx="1485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4D4D4D"/>
                </a:solidFill>
                <a:latin typeface="Verdana"/>
                <a:cs typeface="Verdana"/>
              </a:rPr>
              <a:t>map</a:t>
            </a:r>
            <a:r>
              <a:rPr sz="4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17" name="object 5">
            <a:extLst>
              <a:ext uri="{FF2B5EF4-FFF2-40B4-BE49-F238E27FC236}">
                <a16:creationId xmlns:a16="http://schemas.microsoft.com/office/drawing/2014/main" id="{D65BDBE2-93B7-DE9A-447B-1E24ECFB57E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4100" y="3547011"/>
            <a:ext cx="1231900" cy="1219200"/>
          </a:xfrm>
          <a:prstGeom prst="rect">
            <a:avLst/>
          </a:prstGeom>
        </p:spPr>
      </p:pic>
      <p:pic>
        <p:nvPicPr>
          <p:cNvPr id="18" name="object 6">
            <a:extLst>
              <a:ext uri="{FF2B5EF4-FFF2-40B4-BE49-F238E27FC236}">
                <a16:creationId xmlns:a16="http://schemas.microsoft.com/office/drawing/2014/main" id="{6E9A2ED8-C408-0D78-AB17-219866A4708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78674" y="3610511"/>
            <a:ext cx="1231900" cy="1155700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294ABC24-94BF-4DC7-F6C7-87018CE0822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68732" y="3565373"/>
            <a:ext cx="1435100" cy="1409700"/>
          </a:xfrm>
          <a:prstGeom prst="rect">
            <a:avLst/>
          </a:prstGeom>
        </p:spPr>
      </p:pic>
      <p:pic>
        <p:nvPicPr>
          <p:cNvPr id="20" name="object 6">
            <a:extLst>
              <a:ext uri="{FF2B5EF4-FFF2-40B4-BE49-F238E27FC236}">
                <a16:creationId xmlns:a16="http://schemas.microsoft.com/office/drawing/2014/main" id="{5851097F-21C5-4152-B3BB-C73BF5776CA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86162" y="3644900"/>
            <a:ext cx="1231900" cy="1155700"/>
          </a:xfrm>
          <a:prstGeom prst="rect">
            <a:avLst/>
          </a:prstGeom>
        </p:spPr>
      </p:pic>
      <p:pic>
        <p:nvPicPr>
          <p:cNvPr id="21" name="object 5">
            <a:extLst>
              <a:ext uri="{FF2B5EF4-FFF2-40B4-BE49-F238E27FC236}">
                <a16:creationId xmlns:a16="http://schemas.microsoft.com/office/drawing/2014/main" id="{5F55BE9B-5810-5E52-EC32-034FC368952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3521" y="3613150"/>
            <a:ext cx="12319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34200" y="2755900"/>
            <a:ext cx="7797165" cy="3053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188085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Split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sentences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into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words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using </a:t>
            </a:r>
            <a:r>
              <a:rPr sz="3200" spc="-10" dirty="0">
                <a:latin typeface="Verdana"/>
                <a:cs typeface="Verdana"/>
              </a:rPr>
              <a:t>flatMap()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400"/>
              </a:spcBef>
            </a:pPr>
            <a:r>
              <a:rPr sz="3200" spc="105" dirty="0">
                <a:latin typeface="Verdana"/>
                <a:cs typeface="Verdana"/>
              </a:rPr>
              <a:t>Accept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arguments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from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command </a:t>
            </a:r>
            <a:r>
              <a:rPr sz="3200" spc="-20" dirty="0">
                <a:latin typeface="Verdana"/>
                <a:cs typeface="Verdana"/>
              </a:rPr>
              <a:t>line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dirty="0">
                <a:latin typeface="Verdana"/>
                <a:cs typeface="Verdana"/>
              </a:rPr>
              <a:t>Read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file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as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stream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sz="5000" spc="-50" dirty="0"/>
              <a:t>Data</a:t>
            </a:r>
            <a:r>
              <a:rPr sz="5000" spc="-375" dirty="0"/>
              <a:t> </a:t>
            </a:r>
            <a:r>
              <a:rPr sz="5000" spc="-35" dirty="0"/>
              <a:t>Representation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315700" y="5930900"/>
            <a:ext cx="197738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DataSet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1879600"/>
            <a:ext cx="3657600" cy="3721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2159000"/>
            <a:ext cx="3327400" cy="3175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46400" y="5930900"/>
            <a:ext cx="29133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DataStream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0" y="7429500"/>
            <a:ext cx="605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4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0" dirty="0">
                <a:solidFill>
                  <a:srgbClr val="F05A28"/>
                </a:solidFill>
                <a:latin typeface="Verdana"/>
                <a:cs typeface="Verdana"/>
              </a:rPr>
              <a:t>duplicates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dirty="0"/>
              <a:t>Map</a:t>
            </a:r>
            <a:r>
              <a:rPr spc="-155" dirty="0"/>
              <a:t> </a:t>
            </a:r>
            <a:r>
              <a:rPr spc="-85" dirty="0"/>
              <a:t>Transformations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3721100"/>
            <a:ext cx="1130300" cy="1079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900" y="3721100"/>
            <a:ext cx="1117600" cy="10795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8821" y="3619500"/>
            <a:ext cx="2960370" cy="1417955"/>
            <a:chOff x="4922020" y="3588117"/>
            <a:chExt cx="2960370" cy="14179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0" y="3657600"/>
              <a:ext cx="1231900" cy="1219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200" y="3721100"/>
              <a:ext cx="1231900" cy="1155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200" y="3657600"/>
              <a:ext cx="1231900" cy="1219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200" y="3721100"/>
              <a:ext cx="1231900" cy="1155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200" y="3683000"/>
              <a:ext cx="1231900" cy="1155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34720" y="3600817"/>
              <a:ext cx="2934970" cy="1392555"/>
            </a:xfrm>
            <a:custGeom>
              <a:avLst/>
              <a:gdLst/>
              <a:ahLst/>
              <a:cxnLst/>
              <a:rect l="l" t="t" r="r" b="b"/>
              <a:pathLst>
                <a:path w="2934970" h="1392554">
                  <a:moveTo>
                    <a:pt x="1493426" y="0"/>
                  </a:moveTo>
                  <a:lnTo>
                    <a:pt x="1441034" y="0"/>
                  </a:lnTo>
                  <a:lnTo>
                    <a:pt x="1388668" y="882"/>
                  </a:lnTo>
                  <a:lnTo>
                    <a:pt x="1336382" y="2647"/>
                  </a:lnTo>
                  <a:lnTo>
                    <a:pt x="1284232" y="5294"/>
                  </a:lnTo>
                  <a:lnTo>
                    <a:pt x="1232269" y="8824"/>
                  </a:lnTo>
                  <a:lnTo>
                    <a:pt x="1180548" y="13236"/>
                  </a:lnTo>
                  <a:lnTo>
                    <a:pt x="1129122" y="18530"/>
                  </a:lnTo>
                  <a:lnTo>
                    <a:pt x="1078046" y="24707"/>
                  </a:lnTo>
                  <a:lnTo>
                    <a:pt x="1027373" y="31766"/>
                  </a:lnTo>
                  <a:lnTo>
                    <a:pt x="977156" y="39708"/>
                  </a:lnTo>
                  <a:lnTo>
                    <a:pt x="927450" y="48532"/>
                  </a:lnTo>
                  <a:lnTo>
                    <a:pt x="878308" y="58238"/>
                  </a:lnTo>
                  <a:lnTo>
                    <a:pt x="829784" y="68827"/>
                  </a:lnTo>
                  <a:lnTo>
                    <a:pt x="781932" y="80299"/>
                  </a:lnTo>
                  <a:lnTo>
                    <a:pt x="734805" y="92652"/>
                  </a:lnTo>
                  <a:lnTo>
                    <a:pt x="688457" y="105888"/>
                  </a:lnTo>
                  <a:lnTo>
                    <a:pt x="642942" y="120007"/>
                  </a:lnTo>
                  <a:lnTo>
                    <a:pt x="598314" y="135008"/>
                  </a:lnTo>
                  <a:lnTo>
                    <a:pt x="554626" y="150891"/>
                  </a:lnTo>
                  <a:lnTo>
                    <a:pt x="511932" y="167657"/>
                  </a:lnTo>
                  <a:lnTo>
                    <a:pt x="470286" y="185305"/>
                  </a:lnTo>
                  <a:lnTo>
                    <a:pt x="429741" y="203836"/>
                  </a:lnTo>
                  <a:lnTo>
                    <a:pt x="380670" y="228259"/>
                  </a:lnTo>
                  <a:lnTo>
                    <a:pt x="334573" y="253508"/>
                  </a:lnTo>
                  <a:lnTo>
                    <a:pt x="291450" y="279531"/>
                  </a:lnTo>
                  <a:lnTo>
                    <a:pt x="251302" y="306276"/>
                  </a:lnTo>
                  <a:lnTo>
                    <a:pt x="214127" y="333691"/>
                  </a:lnTo>
                  <a:lnTo>
                    <a:pt x="179926" y="361726"/>
                  </a:lnTo>
                  <a:lnTo>
                    <a:pt x="148699" y="390327"/>
                  </a:lnTo>
                  <a:lnTo>
                    <a:pt x="120446" y="419445"/>
                  </a:lnTo>
                  <a:lnTo>
                    <a:pt x="95167" y="449027"/>
                  </a:lnTo>
                  <a:lnTo>
                    <a:pt x="53531" y="509378"/>
                  </a:lnTo>
                  <a:lnTo>
                    <a:pt x="23791" y="570966"/>
                  </a:lnTo>
                  <a:lnTo>
                    <a:pt x="5947" y="633380"/>
                  </a:lnTo>
                  <a:lnTo>
                    <a:pt x="0" y="696206"/>
                  </a:lnTo>
                  <a:lnTo>
                    <a:pt x="1486" y="727645"/>
                  </a:lnTo>
                  <a:lnTo>
                    <a:pt x="13382" y="790317"/>
                  </a:lnTo>
                  <a:lnTo>
                    <a:pt x="37174" y="852370"/>
                  </a:lnTo>
                  <a:lnTo>
                    <a:pt x="72862" y="913391"/>
                  </a:lnTo>
                  <a:lnTo>
                    <a:pt x="120446" y="972968"/>
                  </a:lnTo>
                  <a:lnTo>
                    <a:pt x="148699" y="1002085"/>
                  </a:lnTo>
                  <a:lnTo>
                    <a:pt x="179926" y="1030687"/>
                  </a:lnTo>
                  <a:lnTo>
                    <a:pt x="214127" y="1058722"/>
                  </a:lnTo>
                  <a:lnTo>
                    <a:pt x="251302" y="1086137"/>
                  </a:lnTo>
                  <a:lnTo>
                    <a:pt x="291450" y="1112882"/>
                  </a:lnTo>
                  <a:lnTo>
                    <a:pt x="334573" y="1138905"/>
                  </a:lnTo>
                  <a:lnTo>
                    <a:pt x="380670" y="1164154"/>
                  </a:lnTo>
                  <a:lnTo>
                    <a:pt x="429741" y="1188577"/>
                  </a:lnTo>
                  <a:lnTo>
                    <a:pt x="470286" y="1207108"/>
                  </a:lnTo>
                  <a:lnTo>
                    <a:pt x="511932" y="1224756"/>
                  </a:lnTo>
                  <a:lnTo>
                    <a:pt x="554626" y="1241522"/>
                  </a:lnTo>
                  <a:lnTo>
                    <a:pt x="598314" y="1257405"/>
                  </a:lnTo>
                  <a:lnTo>
                    <a:pt x="642942" y="1272406"/>
                  </a:lnTo>
                  <a:lnTo>
                    <a:pt x="688457" y="1286524"/>
                  </a:lnTo>
                  <a:lnTo>
                    <a:pt x="734805" y="1299760"/>
                  </a:lnTo>
                  <a:lnTo>
                    <a:pt x="781932" y="1312114"/>
                  </a:lnTo>
                  <a:lnTo>
                    <a:pt x="829784" y="1323585"/>
                  </a:lnTo>
                  <a:lnTo>
                    <a:pt x="878308" y="1334174"/>
                  </a:lnTo>
                  <a:lnTo>
                    <a:pt x="927450" y="1343881"/>
                  </a:lnTo>
                  <a:lnTo>
                    <a:pt x="977156" y="1352705"/>
                  </a:lnTo>
                  <a:lnTo>
                    <a:pt x="1027373" y="1360647"/>
                  </a:lnTo>
                  <a:lnTo>
                    <a:pt x="1078046" y="1367706"/>
                  </a:lnTo>
                  <a:lnTo>
                    <a:pt x="1129122" y="1373883"/>
                  </a:lnTo>
                  <a:lnTo>
                    <a:pt x="1180548" y="1379177"/>
                  </a:lnTo>
                  <a:lnTo>
                    <a:pt x="1232269" y="1383589"/>
                  </a:lnTo>
                  <a:lnTo>
                    <a:pt x="1284232" y="1387119"/>
                  </a:lnTo>
                  <a:lnTo>
                    <a:pt x="1336382" y="1389766"/>
                  </a:lnTo>
                  <a:lnTo>
                    <a:pt x="1388668" y="1391531"/>
                  </a:lnTo>
                  <a:lnTo>
                    <a:pt x="1441034" y="1392413"/>
                  </a:lnTo>
                  <a:lnTo>
                    <a:pt x="1493426" y="1392413"/>
                  </a:lnTo>
                  <a:lnTo>
                    <a:pt x="1545792" y="1391531"/>
                  </a:lnTo>
                  <a:lnTo>
                    <a:pt x="1598077" y="1389766"/>
                  </a:lnTo>
                  <a:lnTo>
                    <a:pt x="1650228" y="1387119"/>
                  </a:lnTo>
                  <a:lnTo>
                    <a:pt x="1702191" y="1383589"/>
                  </a:lnTo>
                  <a:lnTo>
                    <a:pt x="1753912" y="1379177"/>
                  </a:lnTo>
                  <a:lnTo>
                    <a:pt x="1805338" y="1373883"/>
                  </a:lnTo>
                  <a:lnTo>
                    <a:pt x="1856414" y="1367706"/>
                  </a:lnTo>
                  <a:lnTo>
                    <a:pt x="1907087" y="1360647"/>
                  </a:lnTo>
                  <a:lnTo>
                    <a:pt x="1957304" y="1352705"/>
                  </a:lnTo>
                  <a:lnTo>
                    <a:pt x="2007010" y="1343881"/>
                  </a:lnTo>
                  <a:lnTo>
                    <a:pt x="2056152" y="1334174"/>
                  </a:lnTo>
                  <a:lnTo>
                    <a:pt x="2104676" y="1323585"/>
                  </a:lnTo>
                  <a:lnTo>
                    <a:pt x="2152528" y="1312114"/>
                  </a:lnTo>
                  <a:lnTo>
                    <a:pt x="2199655" y="1299760"/>
                  </a:lnTo>
                  <a:lnTo>
                    <a:pt x="2246003" y="1286524"/>
                  </a:lnTo>
                  <a:lnTo>
                    <a:pt x="2291518" y="1272406"/>
                  </a:lnTo>
                  <a:lnTo>
                    <a:pt x="2336146" y="1257405"/>
                  </a:lnTo>
                  <a:lnTo>
                    <a:pt x="2379834" y="1241522"/>
                  </a:lnTo>
                  <a:lnTo>
                    <a:pt x="2422528" y="1224756"/>
                  </a:lnTo>
                  <a:lnTo>
                    <a:pt x="2464174" y="1207108"/>
                  </a:lnTo>
                  <a:lnTo>
                    <a:pt x="2504719" y="1188577"/>
                  </a:lnTo>
                  <a:lnTo>
                    <a:pt x="2553790" y="1164154"/>
                  </a:lnTo>
                  <a:lnTo>
                    <a:pt x="2599887" y="1138905"/>
                  </a:lnTo>
                  <a:lnTo>
                    <a:pt x="2643009" y="1112882"/>
                  </a:lnTo>
                  <a:lnTo>
                    <a:pt x="2683158" y="1086137"/>
                  </a:lnTo>
                  <a:lnTo>
                    <a:pt x="2720333" y="1058722"/>
                  </a:lnTo>
                  <a:lnTo>
                    <a:pt x="2754534" y="1030687"/>
                  </a:lnTo>
                  <a:lnTo>
                    <a:pt x="2785761" y="1002085"/>
                  </a:lnTo>
                  <a:lnTo>
                    <a:pt x="2814014" y="972968"/>
                  </a:lnTo>
                  <a:lnTo>
                    <a:pt x="2839293" y="943386"/>
                  </a:lnTo>
                  <a:lnTo>
                    <a:pt x="2880928" y="883035"/>
                  </a:lnTo>
                  <a:lnTo>
                    <a:pt x="2910668" y="821447"/>
                  </a:lnTo>
                  <a:lnTo>
                    <a:pt x="2928512" y="759033"/>
                  </a:lnTo>
                  <a:lnTo>
                    <a:pt x="2934460" y="696206"/>
                  </a:lnTo>
                  <a:lnTo>
                    <a:pt x="2932973" y="664767"/>
                  </a:lnTo>
                  <a:lnTo>
                    <a:pt x="2921077" y="602096"/>
                  </a:lnTo>
                  <a:lnTo>
                    <a:pt x="2897285" y="540043"/>
                  </a:lnTo>
                  <a:lnTo>
                    <a:pt x="2861598" y="479022"/>
                  </a:lnTo>
                  <a:lnTo>
                    <a:pt x="2814014" y="419445"/>
                  </a:lnTo>
                  <a:lnTo>
                    <a:pt x="2785761" y="390327"/>
                  </a:lnTo>
                  <a:lnTo>
                    <a:pt x="2754534" y="361726"/>
                  </a:lnTo>
                  <a:lnTo>
                    <a:pt x="2720333" y="333691"/>
                  </a:lnTo>
                  <a:lnTo>
                    <a:pt x="2683158" y="306276"/>
                  </a:lnTo>
                  <a:lnTo>
                    <a:pt x="2643009" y="279531"/>
                  </a:lnTo>
                  <a:lnTo>
                    <a:pt x="2599887" y="253508"/>
                  </a:lnTo>
                  <a:lnTo>
                    <a:pt x="2553790" y="228259"/>
                  </a:lnTo>
                  <a:lnTo>
                    <a:pt x="2504719" y="203836"/>
                  </a:lnTo>
                  <a:lnTo>
                    <a:pt x="2464174" y="185305"/>
                  </a:lnTo>
                  <a:lnTo>
                    <a:pt x="2422528" y="167657"/>
                  </a:lnTo>
                  <a:lnTo>
                    <a:pt x="2379834" y="150891"/>
                  </a:lnTo>
                  <a:lnTo>
                    <a:pt x="2336146" y="135008"/>
                  </a:lnTo>
                  <a:lnTo>
                    <a:pt x="2291518" y="120007"/>
                  </a:lnTo>
                  <a:lnTo>
                    <a:pt x="2246003" y="105888"/>
                  </a:lnTo>
                  <a:lnTo>
                    <a:pt x="2199655" y="92652"/>
                  </a:lnTo>
                  <a:lnTo>
                    <a:pt x="2152528" y="80299"/>
                  </a:lnTo>
                  <a:lnTo>
                    <a:pt x="2104676" y="68827"/>
                  </a:lnTo>
                  <a:lnTo>
                    <a:pt x="2056152" y="58238"/>
                  </a:lnTo>
                  <a:lnTo>
                    <a:pt x="2007010" y="48532"/>
                  </a:lnTo>
                  <a:lnTo>
                    <a:pt x="1957304" y="39708"/>
                  </a:lnTo>
                  <a:lnTo>
                    <a:pt x="1907087" y="31766"/>
                  </a:lnTo>
                  <a:lnTo>
                    <a:pt x="1856414" y="24707"/>
                  </a:lnTo>
                  <a:lnTo>
                    <a:pt x="1805338" y="18530"/>
                  </a:lnTo>
                  <a:lnTo>
                    <a:pt x="1753912" y="13236"/>
                  </a:lnTo>
                  <a:lnTo>
                    <a:pt x="1702191" y="8824"/>
                  </a:lnTo>
                  <a:lnTo>
                    <a:pt x="1650228" y="5294"/>
                  </a:lnTo>
                  <a:lnTo>
                    <a:pt x="1598077" y="2647"/>
                  </a:lnTo>
                  <a:lnTo>
                    <a:pt x="1545792" y="882"/>
                  </a:lnTo>
                  <a:lnTo>
                    <a:pt x="1493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34720" y="3600817"/>
              <a:ext cx="2934970" cy="1392555"/>
            </a:xfrm>
            <a:custGeom>
              <a:avLst/>
              <a:gdLst/>
              <a:ahLst/>
              <a:cxnLst/>
              <a:rect l="l" t="t" r="r" b="b"/>
              <a:pathLst>
                <a:path w="2934970" h="1392554">
                  <a:moveTo>
                    <a:pt x="2504719" y="203946"/>
                  </a:moveTo>
                  <a:lnTo>
                    <a:pt x="2553790" y="228370"/>
                  </a:lnTo>
                  <a:lnTo>
                    <a:pt x="2599887" y="253619"/>
                  </a:lnTo>
                  <a:lnTo>
                    <a:pt x="2643009" y="279641"/>
                  </a:lnTo>
                  <a:lnTo>
                    <a:pt x="2683158" y="306386"/>
                  </a:lnTo>
                  <a:lnTo>
                    <a:pt x="2720333" y="333802"/>
                  </a:lnTo>
                  <a:lnTo>
                    <a:pt x="2754534" y="361836"/>
                  </a:lnTo>
                  <a:lnTo>
                    <a:pt x="2785761" y="390438"/>
                  </a:lnTo>
                  <a:lnTo>
                    <a:pt x="2814014" y="419556"/>
                  </a:lnTo>
                  <a:lnTo>
                    <a:pt x="2839293" y="449138"/>
                  </a:lnTo>
                  <a:lnTo>
                    <a:pt x="2880928" y="509488"/>
                  </a:lnTo>
                  <a:lnTo>
                    <a:pt x="2910668" y="571077"/>
                  </a:lnTo>
                  <a:lnTo>
                    <a:pt x="2928512" y="633490"/>
                  </a:lnTo>
                  <a:lnTo>
                    <a:pt x="2934460" y="696317"/>
                  </a:lnTo>
                  <a:lnTo>
                    <a:pt x="2932973" y="727756"/>
                  </a:lnTo>
                  <a:lnTo>
                    <a:pt x="2921077" y="790427"/>
                  </a:lnTo>
                  <a:lnTo>
                    <a:pt x="2897285" y="852480"/>
                  </a:lnTo>
                  <a:lnTo>
                    <a:pt x="2861598" y="913501"/>
                  </a:lnTo>
                  <a:lnTo>
                    <a:pt x="2814014" y="973078"/>
                  </a:lnTo>
                  <a:lnTo>
                    <a:pt x="2785761" y="1002196"/>
                  </a:lnTo>
                  <a:lnTo>
                    <a:pt x="2754534" y="1030797"/>
                  </a:lnTo>
                  <a:lnTo>
                    <a:pt x="2720333" y="1058832"/>
                  </a:lnTo>
                  <a:lnTo>
                    <a:pt x="2683158" y="1086247"/>
                  </a:lnTo>
                  <a:lnTo>
                    <a:pt x="2643009" y="1112992"/>
                  </a:lnTo>
                  <a:lnTo>
                    <a:pt x="2599887" y="1139015"/>
                  </a:lnTo>
                  <a:lnTo>
                    <a:pt x="2553790" y="1164264"/>
                  </a:lnTo>
                  <a:lnTo>
                    <a:pt x="2504719" y="1188687"/>
                  </a:lnTo>
                  <a:lnTo>
                    <a:pt x="2464174" y="1207218"/>
                  </a:lnTo>
                  <a:lnTo>
                    <a:pt x="2422528" y="1224866"/>
                  </a:lnTo>
                  <a:lnTo>
                    <a:pt x="2379834" y="1241632"/>
                  </a:lnTo>
                  <a:lnTo>
                    <a:pt x="2336146" y="1257515"/>
                  </a:lnTo>
                  <a:lnTo>
                    <a:pt x="2291518" y="1272516"/>
                  </a:lnTo>
                  <a:lnTo>
                    <a:pt x="2246003" y="1286635"/>
                  </a:lnTo>
                  <a:lnTo>
                    <a:pt x="2199655" y="1299871"/>
                  </a:lnTo>
                  <a:lnTo>
                    <a:pt x="2152528" y="1312225"/>
                  </a:lnTo>
                  <a:lnTo>
                    <a:pt x="2104676" y="1323696"/>
                  </a:lnTo>
                  <a:lnTo>
                    <a:pt x="2056152" y="1334285"/>
                  </a:lnTo>
                  <a:lnTo>
                    <a:pt x="2007010" y="1343991"/>
                  </a:lnTo>
                  <a:lnTo>
                    <a:pt x="1957304" y="1352815"/>
                  </a:lnTo>
                  <a:lnTo>
                    <a:pt x="1907087" y="1360757"/>
                  </a:lnTo>
                  <a:lnTo>
                    <a:pt x="1856414" y="1367816"/>
                  </a:lnTo>
                  <a:lnTo>
                    <a:pt x="1805338" y="1373993"/>
                  </a:lnTo>
                  <a:lnTo>
                    <a:pt x="1753912" y="1379288"/>
                  </a:lnTo>
                  <a:lnTo>
                    <a:pt x="1702191" y="1383700"/>
                  </a:lnTo>
                  <a:lnTo>
                    <a:pt x="1650228" y="1387229"/>
                  </a:lnTo>
                  <a:lnTo>
                    <a:pt x="1598077" y="1389877"/>
                  </a:lnTo>
                  <a:lnTo>
                    <a:pt x="1545792" y="1391641"/>
                  </a:lnTo>
                  <a:lnTo>
                    <a:pt x="1493426" y="1392524"/>
                  </a:lnTo>
                  <a:lnTo>
                    <a:pt x="1441034" y="1392524"/>
                  </a:lnTo>
                  <a:lnTo>
                    <a:pt x="1388668" y="1391641"/>
                  </a:lnTo>
                  <a:lnTo>
                    <a:pt x="1336383" y="1389877"/>
                  </a:lnTo>
                  <a:lnTo>
                    <a:pt x="1284232" y="1387229"/>
                  </a:lnTo>
                  <a:lnTo>
                    <a:pt x="1232269" y="1383700"/>
                  </a:lnTo>
                  <a:lnTo>
                    <a:pt x="1180548" y="1379288"/>
                  </a:lnTo>
                  <a:lnTo>
                    <a:pt x="1129122" y="1373993"/>
                  </a:lnTo>
                  <a:lnTo>
                    <a:pt x="1078046" y="1367816"/>
                  </a:lnTo>
                  <a:lnTo>
                    <a:pt x="1027373" y="1360757"/>
                  </a:lnTo>
                  <a:lnTo>
                    <a:pt x="977156" y="1352815"/>
                  </a:lnTo>
                  <a:lnTo>
                    <a:pt x="927450" y="1343991"/>
                  </a:lnTo>
                  <a:lnTo>
                    <a:pt x="878308" y="1334285"/>
                  </a:lnTo>
                  <a:lnTo>
                    <a:pt x="829784" y="1323696"/>
                  </a:lnTo>
                  <a:lnTo>
                    <a:pt x="781932" y="1312225"/>
                  </a:lnTo>
                  <a:lnTo>
                    <a:pt x="734805" y="1299871"/>
                  </a:lnTo>
                  <a:lnTo>
                    <a:pt x="688457" y="1286635"/>
                  </a:lnTo>
                  <a:lnTo>
                    <a:pt x="642942" y="1272516"/>
                  </a:lnTo>
                  <a:lnTo>
                    <a:pt x="598314" y="1257515"/>
                  </a:lnTo>
                  <a:lnTo>
                    <a:pt x="554626" y="1241632"/>
                  </a:lnTo>
                  <a:lnTo>
                    <a:pt x="511932" y="1224866"/>
                  </a:lnTo>
                  <a:lnTo>
                    <a:pt x="470286" y="1207218"/>
                  </a:lnTo>
                  <a:lnTo>
                    <a:pt x="429741" y="1188687"/>
                  </a:lnTo>
                  <a:lnTo>
                    <a:pt x="380670" y="1164264"/>
                  </a:lnTo>
                  <a:lnTo>
                    <a:pt x="334574" y="1139015"/>
                  </a:lnTo>
                  <a:lnTo>
                    <a:pt x="291451" y="1112992"/>
                  </a:lnTo>
                  <a:lnTo>
                    <a:pt x="251302" y="1086247"/>
                  </a:lnTo>
                  <a:lnTo>
                    <a:pt x="214127" y="1058832"/>
                  </a:lnTo>
                  <a:lnTo>
                    <a:pt x="179926" y="1030797"/>
                  </a:lnTo>
                  <a:lnTo>
                    <a:pt x="148699" y="1002196"/>
                  </a:lnTo>
                  <a:lnTo>
                    <a:pt x="120446" y="973078"/>
                  </a:lnTo>
                  <a:lnTo>
                    <a:pt x="95167" y="943496"/>
                  </a:lnTo>
                  <a:lnTo>
                    <a:pt x="53531" y="883145"/>
                  </a:lnTo>
                  <a:lnTo>
                    <a:pt x="23791" y="821557"/>
                  </a:lnTo>
                  <a:lnTo>
                    <a:pt x="5948" y="759143"/>
                  </a:lnTo>
                  <a:lnTo>
                    <a:pt x="0" y="696317"/>
                  </a:lnTo>
                  <a:lnTo>
                    <a:pt x="1487" y="664878"/>
                  </a:lnTo>
                  <a:lnTo>
                    <a:pt x="13382" y="602206"/>
                  </a:lnTo>
                  <a:lnTo>
                    <a:pt x="37174" y="540153"/>
                  </a:lnTo>
                  <a:lnTo>
                    <a:pt x="72862" y="479132"/>
                  </a:lnTo>
                  <a:lnTo>
                    <a:pt x="120446" y="419556"/>
                  </a:lnTo>
                  <a:lnTo>
                    <a:pt x="148699" y="390438"/>
                  </a:lnTo>
                  <a:lnTo>
                    <a:pt x="179926" y="361836"/>
                  </a:lnTo>
                  <a:lnTo>
                    <a:pt x="214127" y="333802"/>
                  </a:lnTo>
                  <a:lnTo>
                    <a:pt x="251302" y="306386"/>
                  </a:lnTo>
                  <a:lnTo>
                    <a:pt x="291451" y="279641"/>
                  </a:lnTo>
                  <a:lnTo>
                    <a:pt x="334574" y="253619"/>
                  </a:lnTo>
                  <a:lnTo>
                    <a:pt x="380670" y="228370"/>
                  </a:lnTo>
                  <a:lnTo>
                    <a:pt x="429741" y="203946"/>
                  </a:lnTo>
                  <a:lnTo>
                    <a:pt x="470286" y="185416"/>
                  </a:lnTo>
                  <a:lnTo>
                    <a:pt x="511932" y="167767"/>
                  </a:lnTo>
                  <a:lnTo>
                    <a:pt x="554626" y="151002"/>
                  </a:lnTo>
                  <a:lnTo>
                    <a:pt x="598314" y="135118"/>
                  </a:lnTo>
                  <a:lnTo>
                    <a:pt x="642942" y="120117"/>
                  </a:lnTo>
                  <a:lnTo>
                    <a:pt x="688457" y="105999"/>
                  </a:lnTo>
                  <a:lnTo>
                    <a:pt x="734805" y="92763"/>
                  </a:lnTo>
                  <a:lnTo>
                    <a:pt x="781932" y="80409"/>
                  </a:lnTo>
                  <a:lnTo>
                    <a:pt x="829784" y="68938"/>
                  </a:lnTo>
                  <a:lnTo>
                    <a:pt x="878308" y="58349"/>
                  </a:lnTo>
                  <a:lnTo>
                    <a:pt x="927450" y="48642"/>
                  </a:lnTo>
                  <a:lnTo>
                    <a:pt x="977156" y="39818"/>
                  </a:lnTo>
                  <a:lnTo>
                    <a:pt x="1027373" y="31877"/>
                  </a:lnTo>
                  <a:lnTo>
                    <a:pt x="1078046" y="24817"/>
                  </a:lnTo>
                  <a:lnTo>
                    <a:pt x="1129122" y="18640"/>
                  </a:lnTo>
                  <a:lnTo>
                    <a:pt x="1180548" y="13346"/>
                  </a:lnTo>
                  <a:lnTo>
                    <a:pt x="1232269" y="8934"/>
                  </a:lnTo>
                  <a:lnTo>
                    <a:pt x="1284232" y="5404"/>
                  </a:lnTo>
                  <a:lnTo>
                    <a:pt x="1336383" y="2757"/>
                  </a:lnTo>
                  <a:lnTo>
                    <a:pt x="1388668" y="992"/>
                  </a:lnTo>
                  <a:lnTo>
                    <a:pt x="1441034" y="110"/>
                  </a:lnTo>
                  <a:lnTo>
                    <a:pt x="1493426" y="110"/>
                  </a:lnTo>
                  <a:lnTo>
                    <a:pt x="1545792" y="992"/>
                  </a:lnTo>
                  <a:lnTo>
                    <a:pt x="1598077" y="2757"/>
                  </a:lnTo>
                  <a:lnTo>
                    <a:pt x="1650228" y="5404"/>
                  </a:lnTo>
                  <a:lnTo>
                    <a:pt x="1702191" y="8934"/>
                  </a:lnTo>
                  <a:lnTo>
                    <a:pt x="1753912" y="13346"/>
                  </a:lnTo>
                  <a:lnTo>
                    <a:pt x="1805338" y="18640"/>
                  </a:lnTo>
                  <a:lnTo>
                    <a:pt x="1856414" y="24817"/>
                  </a:lnTo>
                  <a:lnTo>
                    <a:pt x="1907087" y="31877"/>
                  </a:lnTo>
                  <a:lnTo>
                    <a:pt x="1957304" y="39818"/>
                  </a:lnTo>
                  <a:lnTo>
                    <a:pt x="2007010" y="48642"/>
                  </a:lnTo>
                  <a:lnTo>
                    <a:pt x="2056152" y="58349"/>
                  </a:lnTo>
                  <a:lnTo>
                    <a:pt x="2104676" y="68938"/>
                  </a:lnTo>
                  <a:lnTo>
                    <a:pt x="2152528" y="80409"/>
                  </a:lnTo>
                  <a:lnTo>
                    <a:pt x="2199655" y="92763"/>
                  </a:lnTo>
                  <a:lnTo>
                    <a:pt x="2246003" y="105999"/>
                  </a:lnTo>
                  <a:lnTo>
                    <a:pt x="2291518" y="120117"/>
                  </a:lnTo>
                  <a:lnTo>
                    <a:pt x="2336146" y="135118"/>
                  </a:lnTo>
                  <a:lnTo>
                    <a:pt x="2379834" y="151002"/>
                  </a:lnTo>
                  <a:lnTo>
                    <a:pt x="2422528" y="167767"/>
                  </a:lnTo>
                  <a:lnTo>
                    <a:pt x="2464174" y="185416"/>
                  </a:lnTo>
                  <a:lnTo>
                    <a:pt x="2504719" y="20394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44900" y="3708400"/>
            <a:ext cx="1092200" cy="11176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05588" y="3989577"/>
            <a:ext cx="2283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4D4D4D"/>
                </a:solidFill>
                <a:latin typeface="Verdana"/>
                <a:cs typeface="Verdana"/>
              </a:rPr>
              <a:t>flatMap</a:t>
            </a:r>
            <a:r>
              <a:rPr sz="4000" spc="-10" dirty="0">
                <a:solidFill>
                  <a:srgbClr val="4D4D4D"/>
                </a:solidFill>
                <a:latin typeface="Arial MT"/>
                <a:cs typeface="Arial MT"/>
              </a:rPr>
              <a:t>()</a:t>
            </a:r>
            <a:endParaRPr sz="4000" dirty="0">
              <a:latin typeface="Arial MT"/>
              <a:cs typeface="Arial MT"/>
            </a:endParaRPr>
          </a:p>
        </p:txBody>
      </p:sp>
      <p:pic>
        <p:nvPicPr>
          <p:cNvPr id="15" name="object 5">
            <a:extLst>
              <a:ext uri="{FF2B5EF4-FFF2-40B4-BE49-F238E27FC236}">
                <a16:creationId xmlns:a16="http://schemas.microsoft.com/office/drawing/2014/main" id="{1C705255-4B61-63A5-6124-FB5067A9B9B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9071" y="3635453"/>
            <a:ext cx="1231900" cy="1219200"/>
          </a:xfrm>
          <a:prstGeom prst="rect">
            <a:avLst/>
          </a:prstGeom>
        </p:spPr>
      </p:pic>
      <p:pic>
        <p:nvPicPr>
          <p:cNvPr id="16" name="object 6">
            <a:extLst>
              <a:ext uri="{FF2B5EF4-FFF2-40B4-BE49-F238E27FC236}">
                <a16:creationId xmlns:a16="http://schemas.microsoft.com/office/drawing/2014/main" id="{4A586B80-53FC-5B17-D2F3-3E5397B49D3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21601" y="3719244"/>
            <a:ext cx="1231900" cy="1155700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FA9622E2-1C01-311C-C9FC-7BE1A561578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0471" y="3600817"/>
            <a:ext cx="1231900" cy="1219200"/>
          </a:xfrm>
          <a:prstGeom prst="rect">
            <a:avLst/>
          </a:prstGeom>
        </p:spPr>
      </p:pic>
      <p:pic>
        <p:nvPicPr>
          <p:cNvPr id="19" name="object 5">
            <a:extLst>
              <a:ext uri="{FF2B5EF4-FFF2-40B4-BE49-F238E27FC236}">
                <a16:creationId xmlns:a16="http://schemas.microsoft.com/office/drawing/2014/main" id="{CC5CB630-D096-F347-EF6C-E5B63BBD5DA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4179" y="3619500"/>
            <a:ext cx="1231900" cy="1219200"/>
          </a:xfrm>
          <a:prstGeom prst="rect">
            <a:avLst/>
          </a:prstGeom>
        </p:spPr>
      </p:pic>
      <p:pic>
        <p:nvPicPr>
          <p:cNvPr id="20" name="object 6">
            <a:extLst>
              <a:ext uri="{FF2B5EF4-FFF2-40B4-BE49-F238E27FC236}">
                <a16:creationId xmlns:a16="http://schemas.microsoft.com/office/drawing/2014/main" id="{52AE5FD4-56D8-A0A9-2BDD-9DE25FF7787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86579" y="3683000"/>
            <a:ext cx="1231900" cy="1155700"/>
          </a:xfrm>
          <a:prstGeom prst="rect">
            <a:avLst/>
          </a:prstGeom>
        </p:spPr>
      </p:pic>
      <p:pic>
        <p:nvPicPr>
          <p:cNvPr id="21" name="object 6">
            <a:extLst>
              <a:ext uri="{FF2B5EF4-FFF2-40B4-BE49-F238E27FC236}">
                <a16:creationId xmlns:a16="http://schemas.microsoft.com/office/drawing/2014/main" id="{74E74216-8327-9E04-2843-A0E23E2776A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7671" y="3719244"/>
            <a:ext cx="1231900" cy="1155700"/>
          </a:xfrm>
          <a:prstGeom prst="rect">
            <a:avLst/>
          </a:prstGeom>
        </p:spPr>
      </p:pic>
      <p:pic>
        <p:nvPicPr>
          <p:cNvPr id="22" name="object 6">
            <a:extLst>
              <a:ext uri="{FF2B5EF4-FFF2-40B4-BE49-F238E27FC236}">
                <a16:creationId xmlns:a16="http://schemas.microsoft.com/office/drawing/2014/main" id="{2AB43EC7-4E01-8589-1607-52436B0AB53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54299" y="3719244"/>
            <a:ext cx="12319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37" y="3668605"/>
            <a:ext cx="1162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202020"/>
                </a:solidFill>
              </a:rPr>
              <a:t>Stateless</a:t>
            </a:r>
            <a:r>
              <a:rPr spc="-295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and</a:t>
            </a:r>
            <a:r>
              <a:rPr spc="-290" dirty="0">
                <a:solidFill>
                  <a:srgbClr val="202020"/>
                </a:solidFill>
              </a:rPr>
              <a:t> </a:t>
            </a:r>
            <a:r>
              <a:rPr spc="-50" dirty="0">
                <a:solidFill>
                  <a:srgbClr val="202020"/>
                </a:solidFill>
              </a:rPr>
              <a:t>Stateful</a:t>
            </a:r>
            <a:r>
              <a:rPr spc="-290" dirty="0">
                <a:solidFill>
                  <a:srgbClr val="202020"/>
                </a:solidFill>
              </a:rPr>
              <a:t> </a:t>
            </a:r>
            <a:r>
              <a:rPr spc="-50" dirty="0">
                <a:solidFill>
                  <a:srgbClr val="202020"/>
                </a:solidFill>
              </a:rPr>
              <a:t>Transformations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70" dirty="0"/>
              <a:t> </a:t>
            </a:r>
            <a:r>
              <a:rPr spc="-80" dirty="0"/>
              <a:t>Transformations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2260600"/>
            <a:ext cx="4610100" cy="269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2300" y="5613400"/>
            <a:ext cx="5082540" cy="2159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1300"/>
              </a:spcBef>
            </a:pPr>
            <a:r>
              <a:rPr sz="3000" b="1" spc="-10" dirty="0">
                <a:solidFill>
                  <a:srgbClr val="0A7E99"/>
                </a:solidFill>
                <a:latin typeface="Tahoma"/>
                <a:cs typeface="Tahoma"/>
              </a:rPr>
              <a:t>Stateless</a:t>
            </a:r>
            <a:endParaRPr sz="3000">
              <a:latin typeface="Tahoma"/>
              <a:cs typeface="Tahoma"/>
            </a:endParaRPr>
          </a:p>
          <a:p>
            <a:pPr marL="12700" marR="5080" indent="-6350" algn="ctr">
              <a:lnSpc>
                <a:spcPct val="100000"/>
              </a:lnSpc>
              <a:spcBef>
                <a:spcPts val="1200"/>
              </a:spcBef>
            </a:pPr>
            <a:r>
              <a:rPr sz="3000" spc="-25" dirty="0">
                <a:latin typeface="Verdana"/>
                <a:cs typeface="Verdana"/>
              </a:rPr>
              <a:t>Transformations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which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are </a:t>
            </a:r>
            <a:r>
              <a:rPr sz="3000" spc="60" dirty="0">
                <a:latin typeface="Verdana"/>
                <a:cs typeface="Verdana"/>
              </a:rPr>
              <a:t>applied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on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single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stream entity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3700" y="2425700"/>
            <a:ext cx="4622800" cy="269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78900" y="5613400"/>
            <a:ext cx="5238750" cy="2159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00"/>
              </a:spcBef>
            </a:pPr>
            <a:r>
              <a:rPr sz="3000" b="1" spc="-10" dirty="0">
                <a:solidFill>
                  <a:srgbClr val="0A7E99"/>
                </a:solidFill>
                <a:latin typeface="Tahoma"/>
                <a:cs typeface="Tahoma"/>
              </a:rPr>
              <a:t>Stateful</a:t>
            </a:r>
            <a:endParaRPr sz="3000">
              <a:latin typeface="Tahoma"/>
              <a:cs typeface="Tahoma"/>
            </a:endParaRPr>
          </a:p>
          <a:p>
            <a:pPr marL="12700" marR="5080" indent="7620" algn="ctr">
              <a:lnSpc>
                <a:spcPct val="100000"/>
              </a:lnSpc>
              <a:spcBef>
                <a:spcPts val="1200"/>
              </a:spcBef>
            </a:pPr>
            <a:r>
              <a:rPr sz="3000" spc="-25" dirty="0">
                <a:latin typeface="Verdana"/>
                <a:cs typeface="Verdana"/>
              </a:rPr>
              <a:t>Transformations</a:t>
            </a:r>
            <a:r>
              <a:rPr sz="3000" spc="-12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which </a:t>
            </a:r>
            <a:r>
              <a:rPr sz="3000" dirty="0">
                <a:latin typeface="Verdana"/>
                <a:cs typeface="Verdana"/>
              </a:rPr>
              <a:t>accumulate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across</a:t>
            </a:r>
            <a:r>
              <a:rPr sz="3000" spc="-1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multiple </a:t>
            </a:r>
            <a:r>
              <a:rPr sz="3000" spc="-35" dirty="0">
                <a:latin typeface="Verdana"/>
                <a:cs typeface="Verdana"/>
              </a:rPr>
              <a:t>stream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entities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7239" rIns="0" bIns="0" rtlCol="0">
            <a:spAutoFit/>
          </a:bodyPr>
          <a:lstStyle/>
          <a:p>
            <a:pPr marL="190500" marR="243204">
              <a:lnSpc>
                <a:spcPct val="155100"/>
              </a:lnSpc>
              <a:spcBef>
                <a:spcPts val="100"/>
              </a:spcBef>
            </a:pPr>
            <a:r>
              <a:rPr sz="3600" dirty="0"/>
              <a:t>Processing</a:t>
            </a:r>
            <a:r>
              <a:rPr sz="3600" spc="-135" dirty="0"/>
              <a:t> </a:t>
            </a:r>
            <a:r>
              <a:rPr sz="3600" dirty="0"/>
              <a:t>a</a:t>
            </a:r>
            <a:r>
              <a:rPr sz="3600" spc="-130" dirty="0"/>
              <a:t> </a:t>
            </a:r>
            <a:r>
              <a:rPr sz="3600" dirty="0"/>
              <a:t>single</a:t>
            </a:r>
            <a:r>
              <a:rPr sz="3600" spc="-130" dirty="0"/>
              <a:t> </a:t>
            </a:r>
            <a:r>
              <a:rPr sz="3600" dirty="0"/>
              <a:t>entity</a:t>
            </a:r>
            <a:r>
              <a:rPr sz="3600" spc="-130" dirty="0"/>
              <a:t> </a:t>
            </a:r>
            <a:r>
              <a:rPr sz="3600" dirty="0"/>
              <a:t>at</a:t>
            </a:r>
            <a:r>
              <a:rPr sz="3600" spc="-130" dirty="0"/>
              <a:t> </a:t>
            </a:r>
            <a:r>
              <a:rPr sz="3600" dirty="0"/>
              <a:t>a</a:t>
            </a:r>
            <a:r>
              <a:rPr sz="3600" spc="-130" dirty="0"/>
              <a:t> </a:t>
            </a:r>
            <a:r>
              <a:rPr sz="3600" spc="-20" dirty="0"/>
              <a:t>time </a:t>
            </a:r>
            <a:r>
              <a:rPr sz="3600" spc="-80" dirty="0"/>
              <a:t>map(),</a:t>
            </a:r>
            <a:r>
              <a:rPr sz="3600" spc="-225" dirty="0"/>
              <a:t> </a:t>
            </a:r>
            <a:r>
              <a:rPr sz="3600" spc="-20" dirty="0"/>
              <a:t>flatMap(),</a:t>
            </a:r>
            <a:r>
              <a:rPr sz="3600" spc="-220" dirty="0"/>
              <a:t> </a:t>
            </a:r>
            <a:r>
              <a:rPr sz="3600" spc="-10" dirty="0"/>
              <a:t>filter()</a:t>
            </a:r>
            <a:endParaRPr sz="3600"/>
          </a:p>
          <a:p>
            <a:pPr marL="190500" marR="5080">
              <a:lnSpc>
                <a:spcPts val="4300"/>
              </a:lnSpc>
              <a:spcBef>
                <a:spcPts val="2500"/>
              </a:spcBef>
            </a:pPr>
            <a:r>
              <a:rPr sz="3600" spc="145" dirty="0"/>
              <a:t>All</a:t>
            </a:r>
            <a:r>
              <a:rPr sz="3600" spc="-190" dirty="0"/>
              <a:t> </a:t>
            </a:r>
            <a:r>
              <a:rPr sz="3600" spc="-20" dirty="0"/>
              <a:t>transformations</a:t>
            </a:r>
            <a:r>
              <a:rPr sz="3600" spc="-190" dirty="0"/>
              <a:t> </a:t>
            </a:r>
            <a:r>
              <a:rPr sz="3600" dirty="0"/>
              <a:t>used</a:t>
            </a:r>
            <a:r>
              <a:rPr sz="3600" spc="-190" dirty="0"/>
              <a:t> </a:t>
            </a:r>
            <a:r>
              <a:rPr sz="3600" dirty="0"/>
              <a:t>so</a:t>
            </a:r>
            <a:r>
              <a:rPr sz="3600" spc="-190" dirty="0"/>
              <a:t> </a:t>
            </a:r>
            <a:r>
              <a:rPr sz="3600" dirty="0"/>
              <a:t>far</a:t>
            </a:r>
            <a:r>
              <a:rPr sz="3600" spc="-190" dirty="0"/>
              <a:t> </a:t>
            </a:r>
            <a:r>
              <a:rPr sz="3600" spc="-20" dirty="0"/>
              <a:t>have </a:t>
            </a:r>
            <a:r>
              <a:rPr sz="3600" dirty="0"/>
              <a:t>been</a:t>
            </a:r>
            <a:r>
              <a:rPr sz="3600" spc="-15" dirty="0"/>
              <a:t> </a:t>
            </a:r>
            <a:r>
              <a:rPr sz="3600" spc="-10" dirty="0"/>
              <a:t>stateless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3225800"/>
            <a:ext cx="4610100" cy="269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0" rIns="0" bIns="0" rtlCol="0">
            <a:spAutoFit/>
          </a:bodyPr>
          <a:lstStyle/>
          <a:p>
            <a:pPr marL="30226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Stateless</a:t>
            </a:r>
            <a:r>
              <a:rPr spc="-254" dirty="0"/>
              <a:t> </a:t>
            </a:r>
            <a:r>
              <a:rPr spc="-80" dirty="0"/>
              <a:t>Transformations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123315">
              <a:lnSpc>
                <a:spcPts val="4300"/>
              </a:lnSpc>
              <a:spcBef>
                <a:spcPts val="260"/>
              </a:spcBef>
            </a:pPr>
            <a:r>
              <a:rPr sz="3600" spc="-10" dirty="0"/>
              <a:t>Include</a:t>
            </a:r>
            <a:r>
              <a:rPr sz="3600" spc="-210" dirty="0"/>
              <a:t> </a:t>
            </a:r>
            <a:r>
              <a:rPr sz="3600" dirty="0"/>
              <a:t>data</a:t>
            </a:r>
            <a:r>
              <a:rPr sz="3600" spc="-210" dirty="0"/>
              <a:t> </a:t>
            </a:r>
            <a:r>
              <a:rPr sz="3600" dirty="0"/>
              <a:t>from</a:t>
            </a:r>
            <a:r>
              <a:rPr sz="3600" spc="-210" dirty="0"/>
              <a:t> </a:t>
            </a:r>
            <a:r>
              <a:rPr sz="3600" dirty="0"/>
              <a:t>more</a:t>
            </a:r>
            <a:r>
              <a:rPr sz="3600" spc="-210" dirty="0"/>
              <a:t> </a:t>
            </a:r>
            <a:r>
              <a:rPr sz="3600" dirty="0"/>
              <a:t>than</a:t>
            </a:r>
            <a:r>
              <a:rPr sz="3600" spc="-210" dirty="0"/>
              <a:t> </a:t>
            </a:r>
            <a:r>
              <a:rPr sz="3600" spc="-25" dirty="0"/>
              <a:t>one </a:t>
            </a:r>
            <a:r>
              <a:rPr sz="3600" spc="-10" dirty="0"/>
              <a:t>streaming</a:t>
            </a:r>
            <a:r>
              <a:rPr sz="3600" spc="-280" dirty="0"/>
              <a:t> </a:t>
            </a:r>
            <a:r>
              <a:rPr sz="3600" spc="-10" dirty="0"/>
              <a:t>entity</a:t>
            </a:r>
            <a:endParaRPr sz="3600"/>
          </a:p>
          <a:p>
            <a:pPr marL="12700" marR="5080">
              <a:lnSpc>
                <a:spcPts val="4300"/>
              </a:lnSpc>
              <a:spcBef>
                <a:spcPts val="2400"/>
              </a:spcBef>
            </a:pPr>
            <a:r>
              <a:rPr sz="3600" dirty="0"/>
              <a:t>Accumulate</a:t>
            </a:r>
            <a:r>
              <a:rPr sz="3600" spc="-75" dirty="0"/>
              <a:t> </a:t>
            </a:r>
            <a:r>
              <a:rPr sz="3600" dirty="0"/>
              <a:t>data</a:t>
            </a:r>
            <a:r>
              <a:rPr sz="3600" spc="-75" dirty="0"/>
              <a:t> </a:t>
            </a:r>
            <a:r>
              <a:rPr sz="3600" dirty="0"/>
              <a:t>across</a:t>
            </a:r>
            <a:r>
              <a:rPr sz="3600" spc="-70" dirty="0"/>
              <a:t> </a:t>
            </a:r>
            <a:r>
              <a:rPr sz="3600" dirty="0"/>
              <a:t>a</a:t>
            </a:r>
            <a:r>
              <a:rPr sz="3600" spc="-75" dirty="0"/>
              <a:t> </a:t>
            </a:r>
            <a:r>
              <a:rPr sz="3600" dirty="0"/>
              <a:t>longer</a:t>
            </a:r>
            <a:r>
              <a:rPr sz="3600" spc="-75" dirty="0"/>
              <a:t> </a:t>
            </a:r>
            <a:r>
              <a:rPr sz="3600" spc="-20" dirty="0"/>
              <a:t>time </a:t>
            </a:r>
            <a:r>
              <a:rPr sz="3600" spc="-10" dirty="0"/>
              <a:t>interval</a:t>
            </a:r>
            <a:endParaRPr sz="3600"/>
          </a:p>
          <a:p>
            <a:pPr marL="367665" indent="-353695">
              <a:lnSpc>
                <a:spcPct val="100000"/>
              </a:lnSpc>
              <a:spcBef>
                <a:spcPts val="2240"/>
              </a:spcBef>
              <a:buSzPct val="75000"/>
              <a:buChar char="-"/>
              <a:tabLst>
                <a:tab pos="367665" algn="l"/>
              </a:tabLst>
            </a:pPr>
            <a:r>
              <a:rPr sz="3600" dirty="0">
                <a:solidFill>
                  <a:srgbClr val="0A7E99"/>
                </a:solidFill>
              </a:rPr>
              <a:t>entire</a:t>
            </a:r>
            <a:r>
              <a:rPr sz="3600" spc="-235" dirty="0">
                <a:solidFill>
                  <a:srgbClr val="0A7E99"/>
                </a:solidFill>
              </a:rPr>
              <a:t> </a:t>
            </a:r>
            <a:r>
              <a:rPr sz="3600" spc="-10" dirty="0">
                <a:solidFill>
                  <a:srgbClr val="0A7E99"/>
                </a:solidFill>
              </a:rPr>
              <a:t>stream</a:t>
            </a:r>
            <a:endParaRPr sz="3600"/>
          </a:p>
          <a:p>
            <a:pPr marL="367665" indent="-353695">
              <a:lnSpc>
                <a:spcPct val="100000"/>
              </a:lnSpc>
              <a:spcBef>
                <a:spcPts val="2380"/>
              </a:spcBef>
              <a:buSzPct val="75000"/>
              <a:buChar char="-"/>
              <a:tabLst>
                <a:tab pos="367665" algn="l"/>
              </a:tabLst>
            </a:pPr>
            <a:r>
              <a:rPr sz="3600" spc="70" dirty="0">
                <a:solidFill>
                  <a:srgbClr val="0A7E99"/>
                </a:solidFill>
              </a:rPr>
              <a:t>window</a:t>
            </a:r>
            <a:endParaRPr sz="3600"/>
          </a:p>
          <a:p>
            <a:pPr marL="367665" indent="-353695">
              <a:lnSpc>
                <a:spcPct val="100000"/>
              </a:lnSpc>
              <a:spcBef>
                <a:spcPts val="2380"/>
              </a:spcBef>
              <a:buSzPct val="75000"/>
              <a:buChar char="-"/>
              <a:tabLst>
                <a:tab pos="367665" algn="l"/>
              </a:tabLst>
            </a:pPr>
            <a:r>
              <a:rPr sz="3600" dirty="0">
                <a:solidFill>
                  <a:srgbClr val="0A7E99"/>
                </a:solidFill>
              </a:rPr>
              <a:t>per</a:t>
            </a:r>
            <a:r>
              <a:rPr sz="3600" spc="-100" dirty="0">
                <a:solidFill>
                  <a:srgbClr val="0A7E99"/>
                </a:solidFill>
              </a:rPr>
              <a:t> </a:t>
            </a:r>
            <a:r>
              <a:rPr sz="3600" spc="-225" dirty="0">
                <a:solidFill>
                  <a:srgbClr val="0A7E99"/>
                </a:solidFill>
              </a:rPr>
              <a:t>key,</a:t>
            </a:r>
            <a:r>
              <a:rPr sz="3600" spc="-100" dirty="0">
                <a:solidFill>
                  <a:srgbClr val="0A7E99"/>
                </a:solidFill>
              </a:rPr>
              <a:t> </a:t>
            </a:r>
            <a:r>
              <a:rPr sz="3600" dirty="0">
                <a:solidFill>
                  <a:srgbClr val="0A7E99"/>
                </a:solidFill>
              </a:rPr>
              <a:t>per</a:t>
            </a:r>
            <a:r>
              <a:rPr sz="3600" spc="-100" dirty="0">
                <a:solidFill>
                  <a:srgbClr val="0A7E99"/>
                </a:solidFill>
              </a:rPr>
              <a:t> </a:t>
            </a:r>
            <a:r>
              <a:rPr sz="3600" spc="-10" dirty="0">
                <a:solidFill>
                  <a:srgbClr val="0A7E99"/>
                </a:solidFill>
              </a:rPr>
              <a:t>operator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086100"/>
            <a:ext cx="4622800" cy="269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200" rIns="0" bIns="0" rtlCol="0">
            <a:spAutoFit/>
          </a:bodyPr>
          <a:lstStyle/>
          <a:p>
            <a:pPr marL="32004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Stateful</a:t>
            </a:r>
            <a:r>
              <a:rPr spc="-280" dirty="0"/>
              <a:t> </a:t>
            </a:r>
            <a:r>
              <a:rPr spc="-80" dirty="0"/>
              <a:t>Transformations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5300" y="2667000"/>
            <a:ext cx="4622800" cy="269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Stateful</a:t>
            </a:r>
            <a:r>
              <a:rPr spc="-280" dirty="0"/>
              <a:t> </a:t>
            </a:r>
            <a:r>
              <a:rPr spc="-80" dirty="0"/>
              <a:t>Transformations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81000">
              <a:lnSpc>
                <a:spcPts val="7400"/>
              </a:lnSpc>
              <a:spcBef>
                <a:spcPts val="240"/>
              </a:spcBef>
            </a:pPr>
            <a:r>
              <a:rPr sz="6200" spc="65" dirty="0">
                <a:solidFill>
                  <a:srgbClr val="4D4D4D"/>
                </a:solidFill>
              </a:rPr>
              <a:t>Accumulate</a:t>
            </a:r>
            <a:r>
              <a:rPr sz="6200" spc="-290" dirty="0">
                <a:solidFill>
                  <a:srgbClr val="4D4D4D"/>
                </a:solidFill>
              </a:rPr>
              <a:t> </a:t>
            </a:r>
            <a:r>
              <a:rPr sz="6200" spc="-10" dirty="0">
                <a:solidFill>
                  <a:srgbClr val="4D4D4D"/>
                </a:solidFill>
              </a:rPr>
              <a:t>information </a:t>
            </a:r>
            <a:r>
              <a:rPr sz="6200" dirty="0">
                <a:solidFill>
                  <a:srgbClr val="4D4D4D"/>
                </a:solidFill>
              </a:rPr>
              <a:t>across</a:t>
            </a:r>
            <a:r>
              <a:rPr sz="6200" spc="-315" dirty="0">
                <a:solidFill>
                  <a:srgbClr val="4D4D4D"/>
                </a:solidFill>
              </a:rPr>
              <a:t> </a:t>
            </a:r>
            <a:r>
              <a:rPr sz="6200" dirty="0">
                <a:solidFill>
                  <a:srgbClr val="4D4D4D"/>
                </a:solidFill>
              </a:rPr>
              <a:t>entities</a:t>
            </a:r>
            <a:r>
              <a:rPr sz="6200" spc="-315" dirty="0">
                <a:solidFill>
                  <a:srgbClr val="4D4D4D"/>
                </a:solidFill>
              </a:rPr>
              <a:t> </a:t>
            </a:r>
            <a:r>
              <a:rPr sz="6200" dirty="0">
                <a:solidFill>
                  <a:srgbClr val="4D4D4D"/>
                </a:solidFill>
              </a:rPr>
              <a:t>in</a:t>
            </a:r>
            <a:r>
              <a:rPr sz="6200" spc="-315" dirty="0">
                <a:solidFill>
                  <a:srgbClr val="4D4D4D"/>
                </a:solidFill>
              </a:rPr>
              <a:t> </a:t>
            </a:r>
            <a:r>
              <a:rPr sz="6200" dirty="0">
                <a:solidFill>
                  <a:srgbClr val="4D4D4D"/>
                </a:solidFill>
              </a:rPr>
              <a:t>a</a:t>
            </a:r>
            <a:r>
              <a:rPr sz="6200" spc="-310" dirty="0">
                <a:solidFill>
                  <a:srgbClr val="4D4D4D"/>
                </a:solidFill>
              </a:rPr>
              <a:t> </a:t>
            </a:r>
            <a:r>
              <a:rPr sz="6200" spc="-55" dirty="0">
                <a:solidFill>
                  <a:srgbClr val="4D4D4D"/>
                </a:solidFill>
              </a:rPr>
              <a:t>stream</a:t>
            </a:r>
            <a:endParaRPr sz="6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1302" y="3668605"/>
            <a:ext cx="4545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02020"/>
                </a:solidFill>
              </a:rPr>
              <a:t>Keyed</a:t>
            </a:r>
            <a:r>
              <a:rPr spc="-370" dirty="0">
                <a:solidFill>
                  <a:srgbClr val="202020"/>
                </a:solidFill>
              </a:rPr>
              <a:t> </a:t>
            </a:r>
            <a:r>
              <a:rPr spc="-95" dirty="0">
                <a:solidFill>
                  <a:srgbClr val="202020"/>
                </a:solidFill>
              </a:rPr>
              <a:t>Streams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368300"/>
            <a:ext cx="4513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Keyed</a:t>
            </a:r>
            <a:r>
              <a:rPr sz="4800" spc="-3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114" dirty="0">
                <a:solidFill>
                  <a:srgbClr val="404040"/>
                </a:solidFill>
                <a:latin typeface="Verdana"/>
                <a:cs typeface="Verdana"/>
              </a:rPr>
              <a:t>Streams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5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42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441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08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07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074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06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73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1700" y="5503545"/>
            <a:ext cx="9075420" cy="164083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930400" marR="5080" indent="-1917700">
              <a:lnSpc>
                <a:spcPct val="101600"/>
              </a:lnSpc>
              <a:spcBef>
                <a:spcPts val="15"/>
              </a:spcBef>
            </a:pPr>
            <a:r>
              <a:rPr sz="5250" dirty="0">
                <a:solidFill>
                  <a:srgbClr val="4D4D4D"/>
                </a:solidFill>
                <a:latin typeface="Verdana"/>
                <a:cs typeface="Verdana"/>
              </a:rPr>
              <a:t>Students’</a:t>
            </a:r>
            <a:r>
              <a:rPr sz="5250" spc="-3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-80" dirty="0">
                <a:solidFill>
                  <a:srgbClr val="4D4D4D"/>
                </a:solidFill>
                <a:latin typeface="Verdana"/>
                <a:cs typeface="Verdana"/>
              </a:rPr>
              <a:t>marks</a:t>
            </a:r>
            <a:r>
              <a:rPr sz="5250" spc="-3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85" dirty="0">
                <a:solidFill>
                  <a:srgbClr val="4D4D4D"/>
                </a:solidFill>
                <a:latin typeface="Verdana"/>
                <a:cs typeface="Verdana"/>
              </a:rPr>
              <a:t>out</a:t>
            </a:r>
            <a:r>
              <a:rPr sz="5250" spc="-3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175" dirty="0">
                <a:solidFill>
                  <a:srgbClr val="4D4D4D"/>
                </a:solidFill>
                <a:latin typeface="Verdana"/>
                <a:cs typeface="Verdana"/>
              </a:rPr>
              <a:t>of</a:t>
            </a:r>
            <a:r>
              <a:rPr sz="5250" spc="-30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-25" dirty="0">
                <a:solidFill>
                  <a:srgbClr val="4D4D4D"/>
                </a:solidFill>
                <a:latin typeface="Verdana"/>
                <a:cs typeface="Verdana"/>
              </a:rPr>
              <a:t>100 </a:t>
            </a:r>
            <a:r>
              <a:rPr sz="5250" dirty="0">
                <a:solidFill>
                  <a:srgbClr val="4D4D4D"/>
                </a:solidFill>
                <a:latin typeface="Verdana"/>
                <a:cs typeface="Verdana"/>
              </a:rPr>
              <a:t>in</a:t>
            </a:r>
            <a:r>
              <a:rPr sz="5250" spc="-3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4D4D4D"/>
                </a:solidFill>
                <a:latin typeface="Verdana"/>
                <a:cs typeface="Verdana"/>
              </a:rPr>
              <a:t>various</a:t>
            </a:r>
            <a:r>
              <a:rPr sz="5250" spc="-3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4D4D4D"/>
                </a:solidFill>
                <a:latin typeface="Verdana"/>
                <a:cs typeface="Verdana"/>
              </a:rPr>
              <a:t>finals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900" y="20066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01700" y="2159000"/>
            <a:ext cx="147421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165" algn="l"/>
                <a:tab pos="3110865" algn="l"/>
                <a:tab pos="4647565" algn="l"/>
                <a:tab pos="6171565" algn="l"/>
                <a:tab pos="7733665" algn="l"/>
                <a:tab pos="9321165" algn="l"/>
                <a:tab pos="10781665" algn="l"/>
                <a:tab pos="12318365" algn="l"/>
                <a:tab pos="13842365" algn="l"/>
              </a:tabLst>
            </a:pPr>
            <a:r>
              <a:rPr sz="5200" spc="140" dirty="0">
                <a:solidFill>
                  <a:srgbClr val="000000"/>
                </a:solidFill>
              </a:rPr>
              <a:t>94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79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32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83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95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22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620" dirty="0">
                <a:solidFill>
                  <a:srgbClr val="000000"/>
                </a:solidFill>
              </a:rPr>
              <a:t>19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-25" dirty="0">
                <a:solidFill>
                  <a:srgbClr val="000000"/>
                </a:solidFill>
              </a:rPr>
              <a:t>65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40" dirty="0">
                <a:solidFill>
                  <a:srgbClr val="000000"/>
                </a:solidFill>
              </a:rPr>
              <a:t>43</a:t>
            </a:r>
            <a:r>
              <a:rPr sz="5200" dirty="0">
                <a:solidFill>
                  <a:srgbClr val="000000"/>
                </a:solidFill>
              </a:rPr>
              <a:t>	</a:t>
            </a:r>
            <a:r>
              <a:rPr sz="5200" spc="140" dirty="0">
                <a:solidFill>
                  <a:srgbClr val="000000"/>
                </a:solidFill>
              </a:rPr>
              <a:t>30</a:t>
            </a:r>
            <a:endParaRPr sz="5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Keyed</a:t>
            </a:r>
            <a:r>
              <a:rPr spc="-385" dirty="0"/>
              <a:t> </a:t>
            </a:r>
            <a:r>
              <a:rPr spc="-114" dirty="0"/>
              <a:t>Streams</a:t>
            </a:r>
          </a:p>
        </p:txBody>
      </p:sp>
      <p:sp>
        <p:nvSpPr>
          <p:cNvPr id="3" name="object 3"/>
          <p:cNvSpPr/>
          <p:nvPr/>
        </p:nvSpPr>
        <p:spPr>
          <a:xfrm>
            <a:off x="129603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970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69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236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35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02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68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34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01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7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200" y="3302000"/>
            <a:ext cx="14742160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6865" algn="l"/>
                <a:tab pos="3123565" algn="l"/>
                <a:tab pos="4660265" algn="l"/>
                <a:tab pos="6184265" algn="l"/>
                <a:tab pos="7733665" algn="l"/>
                <a:tab pos="9333865" algn="l"/>
                <a:tab pos="10794365" algn="l"/>
                <a:tab pos="12318365" algn="l"/>
                <a:tab pos="13842365" algn="l"/>
              </a:tabLst>
            </a:pPr>
            <a:r>
              <a:rPr sz="5200" spc="140" dirty="0">
                <a:latin typeface="Verdana"/>
                <a:cs typeface="Verdana"/>
              </a:rPr>
              <a:t>94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79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32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83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95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22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620" dirty="0">
                <a:latin typeface="Verdana"/>
                <a:cs typeface="Verdana"/>
              </a:rPr>
              <a:t>19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65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40" dirty="0">
                <a:latin typeface="Verdana"/>
                <a:cs typeface="Verdana"/>
              </a:rPr>
              <a:t>43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140" dirty="0">
                <a:latin typeface="Verdana"/>
                <a:cs typeface="Verdana"/>
              </a:rPr>
              <a:t>30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5200">
              <a:latin typeface="Verdana"/>
              <a:cs typeface="Verdana"/>
            </a:endParaRPr>
          </a:p>
          <a:p>
            <a:pPr marL="3797300" marR="3066415" indent="-876300">
              <a:lnSpc>
                <a:spcPts val="5500"/>
              </a:lnSpc>
            </a:pP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Make</a:t>
            </a:r>
            <a:r>
              <a:rPr sz="4650" spc="-2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much</a:t>
            </a:r>
            <a:r>
              <a:rPr sz="4650" spc="-2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more</a:t>
            </a:r>
            <a:r>
              <a:rPr sz="4650" spc="-2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sense</a:t>
            </a:r>
            <a:r>
              <a:rPr sz="4650" spc="-2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-20" dirty="0">
                <a:solidFill>
                  <a:srgbClr val="4D4D4D"/>
                </a:solidFill>
                <a:latin typeface="Verdana"/>
                <a:cs typeface="Verdana"/>
              </a:rPr>
              <a:t>when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associated</a:t>
            </a:r>
            <a:r>
              <a:rPr sz="465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70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465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465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-20" dirty="0">
                <a:solidFill>
                  <a:srgbClr val="4D4D4D"/>
                </a:solidFill>
                <a:latin typeface="Verdana"/>
                <a:cs typeface="Verdana"/>
              </a:rPr>
              <a:t>name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8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1200" y="1981200"/>
            <a:ext cx="9886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34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01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00300" y="1981200"/>
            <a:ext cx="2543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63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Emily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768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75300" y="1981200"/>
            <a:ext cx="668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Bill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35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02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10400" y="1981200"/>
            <a:ext cx="246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869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20300" y="1981200"/>
            <a:ext cx="99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/>
                <a:cs typeface="Verdana"/>
              </a:rPr>
              <a:t>Sally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236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0500" y="1981200"/>
            <a:ext cx="8839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Lina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603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970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57200" y="1981200"/>
            <a:ext cx="2525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7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Keyed</a:t>
            </a:r>
            <a:r>
              <a:rPr spc="-385" dirty="0"/>
              <a:t> </a:t>
            </a:r>
            <a:r>
              <a:rPr spc="-114" dirty="0"/>
              <a:t>Streams</a:t>
            </a:r>
          </a:p>
        </p:txBody>
      </p:sp>
      <p:sp>
        <p:nvSpPr>
          <p:cNvPr id="3" name="object 3"/>
          <p:cNvSpPr/>
          <p:nvPr/>
        </p:nvSpPr>
        <p:spPr>
          <a:xfrm>
            <a:off x="129603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970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69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236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35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02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68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34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01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750" y="31411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200" y="3302000"/>
            <a:ext cx="14742160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6865" algn="l"/>
                <a:tab pos="3123565" algn="l"/>
                <a:tab pos="4660265" algn="l"/>
                <a:tab pos="6184265" algn="l"/>
                <a:tab pos="7733665" algn="l"/>
                <a:tab pos="9333865" algn="l"/>
                <a:tab pos="10794365" algn="l"/>
                <a:tab pos="12318365" algn="l"/>
                <a:tab pos="13842365" algn="l"/>
              </a:tabLst>
            </a:pPr>
            <a:r>
              <a:rPr sz="5200" spc="140" dirty="0">
                <a:latin typeface="Verdana"/>
                <a:cs typeface="Verdana"/>
              </a:rPr>
              <a:t>94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79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32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83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95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22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620" dirty="0">
                <a:latin typeface="Verdana"/>
                <a:cs typeface="Verdana"/>
              </a:rPr>
              <a:t>19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65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40" dirty="0">
                <a:latin typeface="Verdana"/>
                <a:cs typeface="Verdana"/>
              </a:rPr>
              <a:t>43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140" dirty="0">
                <a:latin typeface="Verdana"/>
                <a:cs typeface="Verdana"/>
              </a:rPr>
              <a:t>30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5200">
              <a:latin typeface="Verdana"/>
              <a:cs typeface="Verdana"/>
            </a:endParaRPr>
          </a:p>
          <a:p>
            <a:pPr marL="4038600" marR="2339975" indent="-1841500">
              <a:lnSpc>
                <a:spcPts val="5500"/>
              </a:lnSpc>
            </a:pPr>
            <a:r>
              <a:rPr sz="4650" spc="120" dirty="0">
                <a:solidFill>
                  <a:srgbClr val="4D4D4D"/>
                </a:solidFill>
                <a:latin typeface="Verdana"/>
                <a:cs typeface="Verdana"/>
              </a:rPr>
              <a:t>What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is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highest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score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85" dirty="0">
                <a:solidFill>
                  <a:srgbClr val="4D4D4D"/>
                </a:solidFill>
                <a:latin typeface="Verdana"/>
                <a:cs typeface="Verdana"/>
              </a:rPr>
              <a:t>for</a:t>
            </a:r>
            <a:r>
              <a:rPr sz="4650" spc="-16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85" dirty="0">
                <a:solidFill>
                  <a:srgbClr val="4D4D4D"/>
                </a:solidFill>
                <a:latin typeface="Verdana"/>
                <a:cs typeface="Verdana"/>
              </a:rPr>
              <a:t>Jane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across</a:t>
            </a:r>
            <a:r>
              <a:rPr sz="4650" spc="-2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all</a:t>
            </a:r>
            <a:r>
              <a:rPr sz="4650" spc="-2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dirty="0">
                <a:solidFill>
                  <a:srgbClr val="4D4D4D"/>
                </a:solidFill>
                <a:latin typeface="Verdana"/>
                <a:cs typeface="Verdana"/>
              </a:rPr>
              <a:t>her</a:t>
            </a:r>
            <a:r>
              <a:rPr sz="4650" spc="-2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4650" spc="-10" dirty="0">
                <a:solidFill>
                  <a:srgbClr val="4D4D4D"/>
                </a:solidFill>
                <a:latin typeface="Verdana"/>
                <a:cs typeface="Verdana"/>
              </a:rPr>
              <a:t>classes?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8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1200" y="1981200"/>
            <a:ext cx="9886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34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01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00300" y="1981200"/>
            <a:ext cx="2543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63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Emily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768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75300" y="1981200"/>
            <a:ext cx="668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Bill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35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02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10400" y="1981200"/>
            <a:ext cx="246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869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20300" y="1981200"/>
            <a:ext cx="99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/>
                <a:cs typeface="Verdana"/>
              </a:rPr>
              <a:t>Sally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236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0500" y="1981200"/>
            <a:ext cx="8839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Lina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603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97050" y="164253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57200" y="1981200"/>
            <a:ext cx="2525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765" algn="l"/>
              </a:tabLst>
            </a:pPr>
            <a:r>
              <a:rPr sz="3200" spc="95" dirty="0">
                <a:latin typeface="Verdana"/>
                <a:cs typeface="Verdana"/>
              </a:rPr>
              <a:t>Bob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5257800">
              <a:lnSpc>
                <a:spcPct val="100000"/>
              </a:lnSpc>
              <a:spcBef>
                <a:spcPts val="100"/>
              </a:spcBef>
            </a:pPr>
            <a:r>
              <a:rPr sz="5000" spc="-100" dirty="0"/>
              <a:t>DataStream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7073900" y="2857500"/>
            <a:ext cx="61226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2A9FBC"/>
                </a:solidFill>
                <a:latin typeface="Verdana"/>
                <a:cs typeface="Verdana"/>
              </a:rPr>
              <a:t>Unbounded</a:t>
            </a:r>
            <a:r>
              <a:rPr sz="32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/>
                <a:cs typeface="Verdana"/>
              </a:rPr>
              <a:t>collection</a:t>
            </a:r>
            <a:r>
              <a:rPr sz="3200" spc="-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4D4D4D"/>
                </a:solidFill>
                <a:latin typeface="Verdana"/>
                <a:cs typeface="Verdana"/>
              </a:rPr>
              <a:t>of</a:t>
            </a:r>
            <a:r>
              <a:rPr sz="3200" spc="-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solidFill>
                  <a:srgbClr val="4D4D4D"/>
                </a:solidFill>
                <a:latin typeface="Verdana"/>
                <a:cs typeface="Verdana"/>
              </a:rPr>
              <a:t>Represents</a:t>
            </a:r>
            <a:r>
              <a:rPr sz="3200" spc="-2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streaming</a:t>
            </a:r>
            <a:r>
              <a:rPr sz="3200" spc="-2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entities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9244" y="52997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4D4D4D"/>
                </a:solidFill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9244" y="60871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4D4D4D"/>
                </a:solidFill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244" y="4432300"/>
            <a:ext cx="328930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</a:tabLst>
            </a:pPr>
            <a:r>
              <a:rPr sz="3600" spc="-75" baseline="3472" dirty="0">
                <a:solidFill>
                  <a:srgbClr val="4D4D4D"/>
                </a:solidFill>
                <a:latin typeface="Verdana"/>
                <a:cs typeface="Verdana"/>
              </a:rPr>
              <a:t>-</a:t>
            </a:r>
            <a:r>
              <a:rPr sz="3600" baseline="3472" dirty="0">
                <a:solidFill>
                  <a:srgbClr val="4D4D4D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Tweets</a:t>
            </a:r>
            <a:endParaRPr sz="3200">
              <a:latin typeface="Verdana"/>
              <a:cs typeface="Verdana"/>
            </a:endParaRPr>
          </a:p>
          <a:p>
            <a:pPr marL="398145" marR="5080">
              <a:lnSpc>
                <a:spcPts val="6200"/>
              </a:lnSpc>
              <a:spcBef>
                <a:spcPts val="400"/>
              </a:spcBef>
            </a:pPr>
            <a:r>
              <a:rPr sz="3200" spc="125" dirty="0">
                <a:solidFill>
                  <a:srgbClr val="4D4D4D"/>
                </a:solidFill>
                <a:latin typeface="Verdana"/>
                <a:cs typeface="Verdana"/>
              </a:rPr>
              <a:t>Log</a:t>
            </a:r>
            <a:r>
              <a:rPr sz="3200" spc="-16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4D4D4D"/>
                </a:solidFill>
                <a:latin typeface="Verdana"/>
                <a:cs typeface="Verdana"/>
              </a:rPr>
              <a:t>messages </a:t>
            </a:r>
            <a:r>
              <a:rPr sz="3200" dirty="0">
                <a:solidFill>
                  <a:srgbClr val="4D4D4D"/>
                </a:solidFill>
                <a:latin typeface="Verdana"/>
                <a:cs typeface="Verdana"/>
              </a:rPr>
              <a:t>Stock</a:t>
            </a:r>
            <a:r>
              <a:rPr sz="3200" spc="-2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prices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3149600"/>
            <a:ext cx="33274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368300"/>
            <a:ext cx="4513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Keyed</a:t>
            </a:r>
            <a:r>
              <a:rPr sz="4800" spc="-3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114" dirty="0">
                <a:solidFill>
                  <a:srgbClr val="404040"/>
                </a:solidFill>
                <a:latin typeface="Verdana"/>
                <a:cs typeface="Verdana"/>
              </a:rPr>
              <a:t>Streams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15966" y="320886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0" y="320886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26300" y="5776848"/>
            <a:ext cx="1793875" cy="1612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400" spc="305" dirty="0">
                <a:solidFill>
                  <a:srgbClr val="4D4D4D"/>
                </a:solidFill>
                <a:latin typeface="Verdana"/>
                <a:cs typeface="Verdana"/>
              </a:rPr>
              <a:t>94</a:t>
            </a:r>
            <a:endParaRPr sz="10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0033" y="320886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0A7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600" y="3365500"/>
            <a:ext cx="43535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7364" algn="l"/>
                <a:tab pos="3453765" algn="l"/>
              </a:tabLst>
            </a:pPr>
            <a:r>
              <a:rPr sz="5200" spc="140" dirty="0">
                <a:latin typeface="Verdana"/>
                <a:cs typeface="Verdana"/>
              </a:rPr>
              <a:t>94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-25" dirty="0">
                <a:latin typeface="Verdana"/>
                <a:cs typeface="Verdana"/>
              </a:rPr>
              <a:t>22</a:t>
            </a:r>
            <a:r>
              <a:rPr sz="5200" dirty="0">
                <a:latin typeface="Verdana"/>
                <a:cs typeface="Verdana"/>
              </a:rPr>
              <a:t>	</a:t>
            </a:r>
            <a:r>
              <a:rPr sz="5200" spc="140" dirty="0">
                <a:latin typeface="Verdana"/>
                <a:cs typeface="Verdana"/>
              </a:rPr>
              <a:t>30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3000" y="171026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2700" y="2044700"/>
            <a:ext cx="9886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/>
                <a:cs typeface="Verdana"/>
              </a:rPr>
              <a:t>Jane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Keyed</a:t>
            </a:r>
            <a:r>
              <a:rPr spc="-385" dirty="0"/>
              <a:t> </a:t>
            </a:r>
            <a:r>
              <a:rPr spc="-114" dirty="0"/>
              <a:t>Streams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500" y="2235200"/>
            <a:ext cx="3543300" cy="355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79900" y="6210300"/>
            <a:ext cx="7042784" cy="226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801F46"/>
                </a:solidFill>
                <a:latin typeface="Tahoma"/>
                <a:cs typeface="Tahoma"/>
              </a:rPr>
              <a:t>KeyedStream</a:t>
            </a:r>
            <a:endParaRPr sz="3800">
              <a:latin typeface="Tahoma"/>
              <a:cs typeface="Tahoma"/>
            </a:endParaRPr>
          </a:p>
          <a:p>
            <a:pPr marL="12700" marR="5080" algn="ctr">
              <a:lnSpc>
                <a:spcPct val="100899"/>
              </a:lnSpc>
              <a:spcBef>
                <a:spcPts val="3895"/>
              </a:spcBef>
            </a:pPr>
            <a:r>
              <a:rPr sz="3800" spc="-45" dirty="0">
                <a:solidFill>
                  <a:srgbClr val="4D4D4D"/>
                </a:solidFill>
                <a:latin typeface="Verdana"/>
                <a:cs typeface="Verdana"/>
              </a:rPr>
              <a:t>Keys</a:t>
            </a:r>
            <a:r>
              <a:rPr sz="3800" spc="-229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dirty="0">
                <a:solidFill>
                  <a:srgbClr val="4D4D4D"/>
                </a:solidFill>
                <a:latin typeface="Verdana"/>
                <a:cs typeface="Verdana"/>
              </a:rPr>
              <a:t>in</a:t>
            </a:r>
            <a:r>
              <a:rPr sz="3800" spc="-229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50" dirty="0">
                <a:solidFill>
                  <a:srgbClr val="4D4D4D"/>
                </a:solidFill>
                <a:latin typeface="Verdana"/>
                <a:cs typeface="Verdana"/>
              </a:rPr>
              <a:t>Flink</a:t>
            </a:r>
            <a:r>
              <a:rPr sz="3800" spc="-229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-20" dirty="0">
                <a:solidFill>
                  <a:srgbClr val="4D4D4D"/>
                </a:solidFill>
                <a:latin typeface="Verdana"/>
                <a:cs typeface="Verdana"/>
              </a:rPr>
              <a:t>are</a:t>
            </a:r>
            <a:r>
              <a:rPr sz="3800" spc="-2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60" dirty="0">
                <a:solidFill>
                  <a:srgbClr val="4D4D4D"/>
                </a:solidFill>
                <a:latin typeface="Verdana"/>
                <a:cs typeface="Verdana"/>
              </a:rPr>
              <a:t>not</a:t>
            </a:r>
            <a:r>
              <a:rPr sz="3800" spc="-229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-10" dirty="0">
                <a:solidFill>
                  <a:srgbClr val="4D4D4D"/>
                </a:solidFill>
                <a:latin typeface="Verdana"/>
                <a:cs typeface="Verdana"/>
              </a:rPr>
              <a:t>physical </a:t>
            </a:r>
            <a:r>
              <a:rPr sz="3800" spc="-160" dirty="0">
                <a:solidFill>
                  <a:srgbClr val="4D4D4D"/>
                </a:solidFill>
                <a:latin typeface="Verdana"/>
                <a:cs typeface="Verdana"/>
              </a:rPr>
              <a:t>keys,</a:t>
            </a:r>
            <a:r>
              <a:rPr sz="3800" spc="-2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dirty="0">
                <a:solidFill>
                  <a:srgbClr val="4D4D4D"/>
                </a:solidFill>
                <a:latin typeface="Verdana"/>
                <a:cs typeface="Verdana"/>
              </a:rPr>
              <a:t>they</a:t>
            </a:r>
            <a:r>
              <a:rPr sz="3800" spc="-3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-20" dirty="0">
                <a:solidFill>
                  <a:srgbClr val="4D4D4D"/>
                </a:solidFill>
                <a:latin typeface="Verdana"/>
                <a:cs typeface="Verdana"/>
              </a:rPr>
              <a:t>are</a:t>
            </a:r>
            <a:r>
              <a:rPr sz="3800" spc="-25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-10" dirty="0">
                <a:solidFill>
                  <a:srgbClr val="4D4D4D"/>
                </a:solidFill>
                <a:latin typeface="Verdana"/>
                <a:cs typeface="Verdana"/>
              </a:rPr>
              <a:t>virtual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5600" y="2806700"/>
            <a:ext cx="8782050" cy="3436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757555">
              <a:lnSpc>
                <a:spcPts val="4300"/>
              </a:lnSpc>
              <a:spcBef>
                <a:spcPts val="260"/>
              </a:spcBef>
            </a:pPr>
            <a:r>
              <a:rPr sz="3600" spc="100" dirty="0">
                <a:solidFill>
                  <a:srgbClr val="801F46"/>
                </a:solidFill>
                <a:latin typeface="Verdana"/>
                <a:cs typeface="Verdana"/>
              </a:rPr>
              <a:t>Logical</a:t>
            </a:r>
            <a:r>
              <a:rPr sz="3600" spc="-190" dirty="0">
                <a:solidFill>
                  <a:srgbClr val="801F46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4D4D4D"/>
                </a:solidFill>
                <a:latin typeface="Verdana"/>
                <a:cs typeface="Verdana"/>
              </a:rPr>
              <a:t>grouping</a:t>
            </a:r>
            <a:r>
              <a:rPr sz="3600" spc="-18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600" spc="120" dirty="0">
                <a:solidFill>
                  <a:srgbClr val="4D4D4D"/>
                </a:solidFill>
                <a:latin typeface="Verdana"/>
                <a:cs typeface="Verdana"/>
              </a:rPr>
              <a:t>of</a:t>
            </a:r>
            <a:r>
              <a:rPr sz="3600" spc="-18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3600" spc="-18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D4D4D"/>
                </a:solidFill>
                <a:latin typeface="Verdana"/>
                <a:cs typeface="Verdana"/>
              </a:rPr>
              <a:t>underlying stream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600" dirty="0">
                <a:solidFill>
                  <a:srgbClr val="801F46"/>
                </a:solidFill>
                <a:latin typeface="Verdana"/>
                <a:cs typeface="Verdana"/>
              </a:rPr>
              <a:t>Virtual</a:t>
            </a:r>
            <a:r>
              <a:rPr sz="3600" spc="-130" dirty="0">
                <a:solidFill>
                  <a:srgbClr val="801F46"/>
                </a:solidFill>
                <a:latin typeface="Verdana"/>
                <a:cs typeface="Verdana"/>
              </a:rPr>
              <a:t> </a:t>
            </a:r>
            <a:r>
              <a:rPr sz="3600" spc="-150" dirty="0">
                <a:solidFill>
                  <a:srgbClr val="4D4D4D"/>
                </a:solidFill>
                <a:latin typeface="Verdana"/>
                <a:cs typeface="Verdana"/>
              </a:rPr>
              <a:t>keys,</a:t>
            </a:r>
            <a:r>
              <a:rPr sz="3600" spc="-1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4D4D4D"/>
                </a:solidFill>
                <a:latin typeface="Verdana"/>
                <a:cs typeface="Verdana"/>
              </a:rPr>
              <a:t>not</a:t>
            </a:r>
            <a:r>
              <a:rPr sz="3600" spc="-1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D4D4D"/>
                </a:solidFill>
                <a:latin typeface="Verdana"/>
                <a:cs typeface="Verdana"/>
              </a:rPr>
              <a:t>physical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800" spc="55" dirty="0">
                <a:solidFill>
                  <a:srgbClr val="4D4D4D"/>
                </a:solidFill>
                <a:latin typeface="Verdana"/>
                <a:cs typeface="Verdana"/>
              </a:rPr>
              <a:t>Specified</a:t>
            </a:r>
            <a:r>
              <a:rPr sz="3800" spc="-20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dirty="0">
                <a:solidFill>
                  <a:srgbClr val="4D4D4D"/>
                </a:solidFill>
                <a:latin typeface="Verdana"/>
                <a:cs typeface="Verdana"/>
              </a:rPr>
              <a:t>using</a:t>
            </a:r>
            <a:r>
              <a:rPr sz="3800" spc="-20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3800" spc="-2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50" dirty="0">
                <a:solidFill>
                  <a:srgbClr val="801F46"/>
                </a:solidFill>
                <a:latin typeface="Verdana"/>
                <a:cs typeface="Verdana"/>
              </a:rPr>
              <a:t>grouping</a:t>
            </a:r>
            <a:r>
              <a:rPr sz="3800" spc="-204" dirty="0">
                <a:solidFill>
                  <a:srgbClr val="801F46"/>
                </a:solidFill>
                <a:latin typeface="Verdana"/>
                <a:cs typeface="Verdana"/>
              </a:rPr>
              <a:t> </a:t>
            </a:r>
            <a:r>
              <a:rPr sz="3800" spc="-10" dirty="0">
                <a:solidFill>
                  <a:srgbClr val="4D4D4D"/>
                </a:solidFill>
                <a:latin typeface="Verdana"/>
                <a:cs typeface="Verdana"/>
              </a:rPr>
              <a:t>operator</a:t>
            </a:r>
            <a:endParaRPr sz="3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800" spc="-210" dirty="0">
                <a:solidFill>
                  <a:srgbClr val="4D4D4D"/>
                </a:solidFill>
                <a:latin typeface="Verdana"/>
                <a:cs typeface="Verdana"/>
              </a:rPr>
              <a:t>i.e.</a:t>
            </a:r>
            <a:r>
              <a:rPr sz="3800" spc="-17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800" spc="-10" dirty="0">
                <a:solidFill>
                  <a:srgbClr val="4D4D4D"/>
                </a:solidFill>
                <a:latin typeface="Verdana"/>
                <a:cs typeface="Verdana"/>
              </a:rPr>
              <a:t>keyBy()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3035300"/>
            <a:ext cx="3556000" cy="3556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marL="4584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Keyed</a:t>
            </a:r>
            <a:r>
              <a:rPr spc="-385" dirty="0"/>
              <a:t> </a:t>
            </a:r>
            <a:r>
              <a:rPr spc="-114" dirty="0"/>
              <a:t>Streams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2641600"/>
            <a:ext cx="7803515" cy="226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016635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Calculate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frequency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words </a:t>
            </a:r>
            <a:r>
              <a:rPr sz="3200" dirty="0">
                <a:latin typeface="Verdana"/>
                <a:cs typeface="Verdana"/>
              </a:rPr>
              <a:t>occurring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stream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380"/>
              </a:spcBef>
            </a:pPr>
            <a:r>
              <a:rPr sz="3200" dirty="0">
                <a:latin typeface="Verdana"/>
                <a:cs typeface="Verdana"/>
              </a:rPr>
              <a:t>Use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keyBy()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create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KeyedStream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sum()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as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an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aggregation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operator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97700" y="2730500"/>
            <a:ext cx="6988809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Verdana"/>
                <a:cs typeface="Verdana"/>
              </a:rPr>
              <a:t>Use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reduce()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operation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 </a:t>
            </a:r>
            <a:r>
              <a:rPr sz="3200" spc="-35" dirty="0">
                <a:latin typeface="Verdana"/>
                <a:cs typeface="Verdana"/>
              </a:rPr>
              <a:t>KeyedStream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calculate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average </a:t>
            </a:r>
            <a:r>
              <a:rPr sz="3200" dirty="0">
                <a:latin typeface="Verdana"/>
                <a:cs typeface="Verdana"/>
              </a:rPr>
              <a:t>view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time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web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page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site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6420" rIns="0" bIns="0" rtlCol="0">
            <a:spAutoFit/>
          </a:bodyPr>
          <a:lstStyle/>
          <a:p>
            <a:pPr marL="279400" marR="264795">
              <a:lnSpc>
                <a:spcPts val="3800"/>
              </a:lnSpc>
              <a:spcBef>
                <a:spcPts val="260"/>
              </a:spcBef>
            </a:pPr>
            <a:r>
              <a:rPr dirty="0"/>
              <a:t>Understood</a:t>
            </a:r>
            <a:r>
              <a:rPr spc="-5" dirty="0"/>
              <a:t> </a:t>
            </a:r>
            <a:r>
              <a:rPr dirty="0"/>
              <a:t>the building </a:t>
            </a:r>
            <a:r>
              <a:rPr spc="65" dirty="0"/>
              <a:t>blocks</a:t>
            </a:r>
            <a:r>
              <a:rPr dirty="0"/>
              <a:t> </a:t>
            </a:r>
            <a:r>
              <a:rPr spc="105" dirty="0"/>
              <a:t>of</a:t>
            </a:r>
            <a:r>
              <a:rPr spc="-5" dirty="0"/>
              <a:t> </a:t>
            </a:r>
            <a:r>
              <a:rPr spc="-50" dirty="0"/>
              <a:t>a </a:t>
            </a:r>
            <a:r>
              <a:rPr dirty="0"/>
              <a:t>Flink</a:t>
            </a:r>
            <a:r>
              <a:rPr spc="60" dirty="0"/>
              <a:t> </a:t>
            </a:r>
            <a:r>
              <a:rPr spc="-10" dirty="0"/>
              <a:t>program</a:t>
            </a:r>
          </a:p>
          <a:p>
            <a:pPr marL="279400" marR="5080">
              <a:lnSpc>
                <a:spcPts val="3800"/>
              </a:lnSpc>
              <a:spcBef>
                <a:spcPts val="2400"/>
              </a:spcBef>
            </a:pPr>
            <a:r>
              <a:rPr dirty="0"/>
              <a:t>Used</a:t>
            </a:r>
            <a:r>
              <a:rPr spc="-100" dirty="0"/>
              <a:t> </a:t>
            </a:r>
            <a:r>
              <a:rPr dirty="0"/>
              <a:t>operations</a:t>
            </a:r>
            <a:r>
              <a:rPr spc="-100" dirty="0"/>
              <a:t> </a:t>
            </a:r>
            <a:r>
              <a:rPr spc="55" dirty="0"/>
              <a:t>on</a:t>
            </a:r>
            <a:r>
              <a:rPr spc="-100" dirty="0"/>
              <a:t> </a:t>
            </a:r>
            <a:r>
              <a:rPr spc="-40" dirty="0"/>
              <a:t>DataStreams</a:t>
            </a:r>
            <a:r>
              <a:rPr spc="-95" dirty="0"/>
              <a:t> </a:t>
            </a:r>
            <a:r>
              <a:rPr spc="-25" dirty="0"/>
              <a:t>and </a:t>
            </a:r>
            <a:r>
              <a:rPr spc="-10" dirty="0"/>
              <a:t>KeyedStreams</a:t>
            </a:r>
          </a:p>
          <a:p>
            <a:pPr marL="279400" marR="495934">
              <a:lnSpc>
                <a:spcPts val="3800"/>
              </a:lnSpc>
              <a:spcBef>
                <a:spcPts val="2380"/>
              </a:spcBef>
            </a:pPr>
            <a:r>
              <a:rPr spc="60" dirty="0"/>
              <a:t>Practiced</a:t>
            </a:r>
            <a:r>
              <a:rPr spc="-110" dirty="0"/>
              <a:t> </a:t>
            </a:r>
            <a:r>
              <a:rPr dirty="0"/>
              <a:t>writing</a:t>
            </a:r>
            <a:r>
              <a:rPr spc="-105" dirty="0"/>
              <a:t> </a:t>
            </a:r>
            <a:r>
              <a:rPr dirty="0"/>
              <a:t>programs</a:t>
            </a:r>
            <a:r>
              <a:rPr spc="-105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20" dirty="0"/>
              <a:t>Java </a:t>
            </a: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Flink</a:t>
            </a:r>
            <a:r>
              <a:rPr spc="-90" dirty="0"/>
              <a:t> </a:t>
            </a:r>
            <a:r>
              <a:rPr spc="25" dirty="0"/>
              <a:t>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5854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DataSet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7069244" y="3251200"/>
            <a:ext cx="783399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2A9FBC"/>
                </a:solidFill>
                <a:latin typeface="Verdana"/>
                <a:cs typeface="Verdana"/>
              </a:rPr>
              <a:t>Bounded</a:t>
            </a:r>
            <a:r>
              <a:rPr sz="32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/>
                <a:cs typeface="Verdana"/>
              </a:rPr>
              <a:t>collection</a:t>
            </a:r>
            <a:r>
              <a:rPr sz="3200" spc="-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4D4D4D"/>
                </a:solidFill>
                <a:latin typeface="Verdana"/>
                <a:cs typeface="Verdana"/>
              </a:rPr>
              <a:t>of</a:t>
            </a:r>
            <a:r>
              <a:rPr sz="3200" spc="-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solidFill>
                  <a:srgbClr val="4D4D4D"/>
                </a:solidFill>
                <a:latin typeface="Verdana"/>
                <a:cs typeface="Verdana"/>
              </a:rPr>
              <a:t>Represents</a:t>
            </a:r>
            <a:r>
              <a:rPr sz="3200" spc="-1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static,</a:t>
            </a:r>
            <a:r>
              <a:rPr sz="3200" spc="-14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/>
                <a:cs typeface="Verdana"/>
              </a:rPr>
              <a:t>unchanging</a:t>
            </a:r>
            <a:r>
              <a:rPr sz="3200" spc="-14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records</a:t>
            </a:r>
            <a:endParaRPr sz="3200">
              <a:latin typeface="Verdana"/>
              <a:cs typeface="Verdana"/>
            </a:endParaRPr>
          </a:p>
          <a:p>
            <a:pPr marL="398145" indent="-38544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398145" algn="l"/>
              </a:tabLst>
            </a:pPr>
            <a:r>
              <a:rPr sz="3200" spc="125" dirty="0">
                <a:solidFill>
                  <a:srgbClr val="4D4D4D"/>
                </a:solidFill>
                <a:latin typeface="Verdana"/>
                <a:cs typeface="Verdana"/>
              </a:rPr>
              <a:t>Log</a:t>
            </a:r>
            <a:r>
              <a:rPr sz="3200" spc="-17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files</a:t>
            </a:r>
            <a:endParaRPr sz="3200">
              <a:latin typeface="Verdana"/>
              <a:cs typeface="Verdana"/>
            </a:endParaRPr>
          </a:p>
          <a:p>
            <a:pPr marL="398145" indent="-38544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398145" algn="l"/>
              </a:tabLst>
            </a:pP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Database</a:t>
            </a:r>
            <a:r>
              <a:rPr sz="3200" spc="-26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Verdana"/>
                <a:cs typeface="Verdana"/>
              </a:rPr>
              <a:t>records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300" y="2882900"/>
            <a:ext cx="365760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sz="5000" spc="-50" dirty="0"/>
              <a:t>Data</a:t>
            </a:r>
            <a:r>
              <a:rPr sz="5000" spc="-375" dirty="0"/>
              <a:t> </a:t>
            </a:r>
            <a:r>
              <a:rPr sz="5000" spc="-35" dirty="0"/>
              <a:t>Representation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315700" y="5930900"/>
            <a:ext cx="197738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DataSet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1879600"/>
            <a:ext cx="3657600" cy="3721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2159000"/>
            <a:ext cx="3327400" cy="3175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46400" y="5930900"/>
            <a:ext cx="29133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DataStream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5100" y="7429500"/>
            <a:ext cx="1130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4800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4800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rgbClr val="F05A28"/>
                </a:solidFill>
                <a:latin typeface="Verdana"/>
                <a:cs typeface="Verdana"/>
              </a:rPr>
              <a:t>transformed</a:t>
            </a:r>
            <a:r>
              <a:rPr sz="4800" spc="-2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4800" spc="75" dirty="0">
                <a:solidFill>
                  <a:srgbClr val="404040"/>
                </a:solidFill>
                <a:latin typeface="Verdana"/>
                <a:cs typeface="Verdana"/>
              </a:rPr>
              <a:t>but</a:t>
            </a:r>
            <a:r>
              <a:rPr sz="4800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75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4800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mutated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sz="5000" spc="-50" dirty="0"/>
              <a:t>Data</a:t>
            </a:r>
            <a:r>
              <a:rPr sz="5000" spc="-375" dirty="0"/>
              <a:t> </a:t>
            </a:r>
            <a:r>
              <a:rPr sz="5000" spc="-35" dirty="0"/>
              <a:t>Representation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4300" y="2260600"/>
            <a:ext cx="3327400" cy="317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30500" y="5981700"/>
            <a:ext cx="112407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5134" algn="ctr">
              <a:lnSpc>
                <a:spcPct val="100000"/>
              </a:lnSpc>
              <a:spcBef>
                <a:spcPts val="100"/>
              </a:spcBef>
            </a:pPr>
            <a:r>
              <a:rPr sz="3800" b="1" spc="-10" dirty="0">
                <a:solidFill>
                  <a:srgbClr val="2A9FBC"/>
                </a:solidFill>
                <a:latin typeface="Tahoma"/>
                <a:cs typeface="Tahoma"/>
              </a:rPr>
              <a:t>DataStream</a:t>
            </a:r>
            <a:endParaRPr sz="3800">
              <a:latin typeface="Tahoma"/>
              <a:cs typeface="Tahoma"/>
            </a:endParaRPr>
          </a:p>
          <a:p>
            <a:pPr marL="2527300" marR="5080" indent="-2514600">
              <a:lnSpc>
                <a:spcPct val="100699"/>
              </a:lnSpc>
              <a:spcBef>
                <a:spcPts val="400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Transformations</a:t>
            </a:r>
            <a:r>
              <a:rPr sz="4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8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4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55" dirty="0">
                <a:solidFill>
                  <a:srgbClr val="404040"/>
                </a:solidFill>
                <a:latin typeface="Verdana"/>
                <a:cs typeface="Verdana"/>
              </a:rPr>
              <a:t>streams</a:t>
            </a:r>
            <a:r>
              <a:rPr sz="4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70" dirty="0">
                <a:solidFill>
                  <a:srgbClr val="404040"/>
                </a:solidFill>
                <a:latin typeface="Verdana"/>
                <a:cs typeface="Verdana"/>
              </a:rPr>
              <a:t>produce </a:t>
            </a:r>
            <a:r>
              <a:rPr sz="4800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48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55" dirty="0">
                <a:solidFill>
                  <a:srgbClr val="404040"/>
                </a:solidFill>
                <a:latin typeface="Verdana"/>
                <a:cs typeface="Verdana"/>
              </a:rPr>
              <a:t>streams</a:t>
            </a:r>
            <a:r>
              <a:rPr sz="48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16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4800" spc="-2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/>
              <a:t>Flink</a:t>
            </a:r>
            <a:r>
              <a:rPr spc="-365" dirty="0"/>
              <a:t> </a:t>
            </a:r>
            <a:r>
              <a:rPr spc="-25" dirty="0"/>
              <a:t>Programming</a:t>
            </a:r>
            <a:r>
              <a:rPr spc="-36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403" y="3324820"/>
            <a:ext cx="3535679" cy="294005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32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6333" y="3324820"/>
            <a:ext cx="3535679" cy="294005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32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Sink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490" y="4644630"/>
            <a:ext cx="1543050" cy="350520"/>
            <a:chOff x="4628490" y="4644630"/>
            <a:chExt cx="1543050" cy="350520"/>
          </a:xfrm>
        </p:grpSpPr>
        <p:sp>
          <p:nvSpPr>
            <p:cNvPr id="6" name="object 6"/>
            <p:cNvSpPr/>
            <p:nvPr/>
          </p:nvSpPr>
          <p:spPr>
            <a:xfrm>
              <a:off x="4628490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79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1024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84454" y="4644630"/>
            <a:ext cx="1543050" cy="350520"/>
            <a:chOff x="10084454" y="4644630"/>
            <a:chExt cx="1543050" cy="350520"/>
          </a:xfrm>
        </p:grpSpPr>
        <p:sp>
          <p:nvSpPr>
            <p:cNvPr id="9" name="object 9"/>
            <p:cNvSpPr/>
            <p:nvPr/>
          </p:nvSpPr>
          <p:spPr>
            <a:xfrm>
              <a:off x="10084454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79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7698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60367" y="3324820"/>
            <a:ext cx="3535679" cy="2940050"/>
            <a:chOff x="6360367" y="3324820"/>
            <a:chExt cx="3535679" cy="29400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7000" y="4178300"/>
              <a:ext cx="1308100" cy="1244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7000" y="3822700"/>
              <a:ext cx="1308100" cy="1257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4700" y="4191000"/>
              <a:ext cx="1308100" cy="1257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7000" y="3949700"/>
              <a:ext cx="1308100" cy="1244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7600" y="4343400"/>
              <a:ext cx="1320800" cy="1257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8500" y="4470400"/>
              <a:ext cx="1320800" cy="1257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60367" y="3324820"/>
              <a:ext cx="3535679" cy="2940050"/>
            </a:xfrm>
            <a:custGeom>
              <a:avLst/>
              <a:gdLst/>
              <a:ahLst/>
              <a:cxnLst/>
              <a:rect l="l" t="t" r="r" b="b"/>
              <a:pathLst>
                <a:path w="3535679" h="2940050">
                  <a:moveTo>
                    <a:pt x="0" y="0"/>
                  </a:moveTo>
                  <a:lnTo>
                    <a:pt x="3535265" y="0"/>
                  </a:lnTo>
                  <a:lnTo>
                    <a:pt x="3535265" y="2940050"/>
                  </a:lnTo>
                  <a:lnTo>
                    <a:pt x="0" y="294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1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60367" y="3324820"/>
            <a:ext cx="3535679" cy="2940050"/>
          </a:xfrm>
          <a:prstGeom prst="rect">
            <a:avLst/>
          </a:prstGeom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32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Transformations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233" rIns="0" bIns="0" rtlCol="0">
            <a:spAutoFit/>
          </a:bodyPr>
          <a:lstStyle/>
          <a:p>
            <a:pPr marL="2654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Transformations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2728" y="4174770"/>
            <a:ext cx="3338195" cy="2559050"/>
            <a:chOff x="2102728" y="4174770"/>
            <a:chExt cx="3338195" cy="2559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1836" y="4174770"/>
              <a:ext cx="1271906" cy="12902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02728" y="48198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85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4428" y="5531090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7247" y="6378668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84639" y="4157308"/>
            <a:ext cx="3758565" cy="1325880"/>
            <a:chOff x="5684639" y="4157308"/>
            <a:chExt cx="3758565" cy="13258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639" y="4157308"/>
              <a:ext cx="1305126" cy="1325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6070" y="4200765"/>
              <a:ext cx="1296600" cy="12384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15354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0157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01308" y="6020197"/>
            <a:ext cx="3745865" cy="1325880"/>
            <a:chOff x="5701308" y="6020197"/>
            <a:chExt cx="3745865" cy="13258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308" y="6037660"/>
              <a:ext cx="1271906" cy="12902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704" y="6020197"/>
              <a:ext cx="1305126" cy="13253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97828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7683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8714" y="4200765"/>
            <a:ext cx="1296600" cy="123843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548254" y="4644630"/>
            <a:ext cx="1543050" cy="350520"/>
            <a:chOff x="12548254" y="4644630"/>
            <a:chExt cx="1543050" cy="350520"/>
          </a:xfrm>
        </p:grpSpPr>
        <p:sp>
          <p:nvSpPr>
            <p:cNvPr id="21" name="object 21"/>
            <p:cNvSpPr/>
            <p:nvPr/>
          </p:nvSpPr>
          <p:spPr>
            <a:xfrm>
              <a:off x="12548254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40790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05646" y="4644630"/>
            <a:ext cx="947419" cy="350520"/>
            <a:chOff x="4605646" y="4644630"/>
            <a:chExt cx="947419" cy="350520"/>
          </a:xfrm>
        </p:grpSpPr>
        <p:sp>
          <p:nvSpPr>
            <p:cNvPr id="24" name="object 24"/>
            <p:cNvSpPr/>
            <p:nvPr/>
          </p:nvSpPr>
          <p:spPr>
            <a:xfrm>
              <a:off x="4605646" y="4819890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2293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643027" y="4644630"/>
            <a:ext cx="1305560" cy="350520"/>
            <a:chOff x="9643027" y="4644630"/>
            <a:chExt cx="1305560" cy="350520"/>
          </a:xfrm>
        </p:grpSpPr>
        <p:sp>
          <p:nvSpPr>
            <p:cNvPr id="27" name="object 27"/>
            <p:cNvSpPr/>
            <p:nvPr/>
          </p:nvSpPr>
          <p:spPr>
            <a:xfrm>
              <a:off x="9643027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782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25051" y="5481867"/>
            <a:ext cx="4510405" cy="1245870"/>
            <a:chOff x="9525051" y="5481867"/>
            <a:chExt cx="4510405" cy="1245870"/>
          </a:xfrm>
        </p:grpSpPr>
        <p:sp>
          <p:nvSpPr>
            <p:cNvPr id="30" name="object 30"/>
            <p:cNvSpPr/>
            <p:nvPr/>
          </p:nvSpPr>
          <p:spPr>
            <a:xfrm>
              <a:off x="9569501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121285" marR="113664" indent="2254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394335" marR="339090" indent="-476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03544" y="2421976"/>
            <a:ext cx="5049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Verdana"/>
                <a:cs typeface="Verdana"/>
              </a:rPr>
              <a:t>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directed-</a:t>
            </a:r>
            <a:r>
              <a:rPr sz="3200" spc="45" dirty="0">
                <a:latin typeface="Verdana"/>
                <a:cs typeface="Verdana"/>
              </a:rPr>
              <a:t>acyclic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759</Words>
  <Application>Microsoft Office PowerPoint</Application>
  <PresentationFormat>Custom</PresentationFormat>
  <Paragraphs>222</Paragraphs>
  <Slides>45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MT</vt:lpstr>
      <vt:lpstr>Tahoma</vt:lpstr>
      <vt:lpstr>Times New Roman</vt:lpstr>
      <vt:lpstr>Verdana</vt:lpstr>
      <vt:lpstr>Office Theme</vt:lpstr>
      <vt:lpstr>Data Representation in Flink</vt:lpstr>
      <vt:lpstr>Data Representation</vt:lpstr>
      <vt:lpstr>Data Representation</vt:lpstr>
      <vt:lpstr>DataStream</vt:lpstr>
      <vt:lpstr>DataSet</vt:lpstr>
      <vt:lpstr>Data Representation</vt:lpstr>
      <vt:lpstr>Data Representation</vt:lpstr>
      <vt:lpstr>Flink Programming Model</vt:lpstr>
      <vt:lpstr>Transformations</vt:lpstr>
      <vt:lpstr>Flink Programming Model</vt:lpstr>
      <vt:lpstr>Transformations</vt:lpstr>
      <vt:lpstr>Lazy Evaluation</vt:lpstr>
      <vt:lpstr>Lazy Evaluation</vt:lpstr>
      <vt:lpstr>Anatomy of a Flink Program</vt:lpstr>
      <vt:lpstr>Anatomy of a Flink Program</vt:lpstr>
      <vt:lpstr>PowerPoint Presentation</vt:lpstr>
      <vt:lpstr>Stateless Transformation</vt:lpstr>
      <vt:lpstr>Stateless Transformation</vt:lpstr>
      <vt:lpstr>PowerPoint Presentation</vt:lpstr>
      <vt:lpstr>PowerPoint Presentation</vt:lpstr>
      <vt:lpstr>Anatomy of a Flink Program</vt:lpstr>
      <vt:lpstr>Anatomy of a Flink Program</vt:lpstr>
      <vt:lpstr>Anatomy of a Flink Program</vt:lpstr>
      <vt:lpstr>Anatomy of a Flink Program</vt:lpstr>
      <vt:lpstr>Anatomy of a Flink Program</vt:lpstr>
      <vt:lpstr>Filter Transformations</vt:lpstr>
      <vt:lpstr>PowerPoint Presentation</vt:lpstr>
      <vt:lpstr>Map Transformations</vt:lpstr>
      <vt:lpstr>Demo</vt:lpstr>
      <vt:lpstr>Map Transformations</vt:lpstr>
      <vt:lpstr>Stateless and Stateful Transformations</vt:lpstr>
      <vt:lpstr>Stream Transformations</vt:lpstr>
      <vt:lpstr>Stateless Transformations</vt:lpstr>
      <vt:lpstr>Stateful Transformations</vt:lpstr>
      <vt:lpstr>Stateful Transformations</vt:lpstr>
      <vt:lpstr>Keyed Streams</vt:lpstr>
      <vt:lpstr>94 79 32 83 95 22 19 65 43 30</vt:lpstr>
      <vt:lpstr>Keyed Streams</vt:lpstr>
      <vt:lpstr>Keyed Streams</vt:lpstr>
      <vt:lpstr>PowerPoint Presentation</vt:lpstr>
      <vt:lpstr>Keyed Streams</vt:lpstr>
      <vt:lpstr>Keyed Streams</vt:lpstr>
      <vt:lpstr>PowerPoint Presentation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Karthick Selvam</cp:lastModifiedBy>
  <cp:revision>6</cp:revision>
  <dcterms:created xsi:type="dcterms:W3CDTF">2025-04-04T02:45:16Z</dcterms:created>
  <dcterms:modified xsi:type="dcterms:W3CDTF">2025-04-04T04:17:12Z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LastSaved">
    <vt:filetime>2025-04-04T00:00:00Z</vt:filetime>
  </property>
  <property fmtid="{D5CDD505-2E9C-101B-9397-08002B2CF9AE}" pid="4" name="Producer">
    <vt:lpwstr>iLovePDF</vt:lpwstr>
  </property>
</Properties>
</file>