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69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493" y="4563532"/>
            <a:ext cx="14373009" cy="507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59277" y="649392"/>
            <a:ext cx="10137444" cy="875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2615" y="1626645"/>
            <a:ext cx="8631555" cy="6197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433" rIns="0" bIns="0" rtlCol="0">
            <a:spAutoFit/>
          </a:bodyPr>
          <a:lstStyle/>
          <a:p>
            <a:pPr marL="127381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Stream</a:t>
            </a:r>
            <a:r>
              <a:rPr spc="-280" dirty="0"/>
              <a:t> </a:t>
            </a:r>
            <a:r>
              <a:rPr dirty="0"/>
              <a:t>Processing</a:t>
            </a:r>
            <a:r>
              <a:rPr spc="-380" dirty="0"/>
              <a:t> </a:t>
            </a:r>
            <a:r>
              <a:rPr spc="-10" dirty="0"/>
              <a:t>Model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28490" y="4644630"/>
            <a:ext cx="1543050" cy="350520"/>
            <a:chOff x="4628490" y="4644630"/>
            <a:chExt cx="1543050" cy="350520"/>
          </a:xfrm>
        </p:grpSpPr>
        <p:sp>
          <p:nvSpPr>
            <p:cNvPr id="4" name="object 4"/>
            <p:cNvSpPr/>
            <p:nvPr/>
          </p:nvSpPr>
          <p:spPr>
            <a:xfrm>
              <a:off x="4628490" y="4819890"/>
              <a:ext cx="1236980" cy="0"/>
            </a:xfrm>
            <a:custGeom>
              <a:avLst/>
              <a:gdLst/>
              <a:ahLst/>
              <a:cxnLst/>
              <a:rect l="l" t="t" r="r" b="b"/>
              <a:pathLst>
                <a:path w="1236979">
                  <a:moveTo>
                    <a:pt x="0" y="0"/>
                  </a:moveTo>
                  <a:lnTo>
                    <a:pt x="1192533" y="0"/>
                  </a:lnTo>
                  <a:lnTo>
                    <a:pt x="1236983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21024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084454" y="4644630"/>
            <a:ext cx="1543050" cy="350520"/>
            <a:chOff x="10084454" y="4644630"/>
            <a:chExt cx="1543050" cy="350520"/>
          </a:xfrm>
        </p:grpSpPr>
        <p:sp>
          <p:nvSpPr>
            <p:cNvPr id="7" name="object 7"/>
            <p:cNvSpPr/>
            <p:nvPr/>
          </p:nvSpPr>
          <p:spPr>
            <a:xfrm>
              <a:off x="10084454" y="4819890"/>
              <a:ext cx="1236980" cy="0"/>
            </a:xfrm>
            <a:custGeom>
              <a:avLst/>
              <a:gdLst/>
              <a:ahLst/>
              <a:cxnLst/>
              <a:rect l="l" t="t" r="r" b="b"/>
              <a:pathLst>
                <a:path w="1236979">
                  <a:moveTo>
                    <a:pt x="0" y="0"/>
                  </a:moveTo>
                  <a:lnTo>
                    <a:pt x="1192533" y="0"/>
                  </a:lnTo>
                  <a:lnTo>
                    <a:pt x="1236983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76988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4403" y="3324820"/>
            <a:ext cx="3535679" cy="294005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3200">
              <a:latin typeface="Times New Roman"/>
              <a:cs typeface="Times New Roman"/>
            </a:endParaRPr>
          </a:p>
          <a:p>
            <a:pPr marL="521334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2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9400" y="3349864"/>
            <a:ext cx="3535679" cy="294005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3200">
              <a:latin typeface="Times New Roman"/>
              <a:cs typeface="Times New Roman"/>
            </a:endParaRPr>
          </a:p>
          <a:p>
            <a:pPr marL="118745">
              <a:lnSpc>
                <a:spcPct val="100000"/>
              </a:lnSpc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Transformations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816333" y="3324820"/>
            <a:ext cx="3535679" cy="294005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3200">
              <a:latin typeface="Times New Roman"/>
              <a:cs typeface="Times New Roman"/>
            </a:endParaRPr>
          </a:p>
          <a:p>
            <a:pPr marL="794385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r>
              <a:rPr sz="32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Sink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1836" y="4174770"/>
            <a:ext cx="1271906" cy="12902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84639" y="4157308"/>
            <a:ext cx="1305126" cy="13253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46070" y="4200765"/>
            <a:ext cx="1296600" cy="12384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1308" y="6037660"/>
            <a:ext cx="1271906" cy="12902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41704" y="6020197"/>
            <a:ext cx="1305126" cy="13253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48714" y="4200765"/>
            <a:ext cx="1296600" cy="123843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102728" y="4644630"/>
            <a:ext cx="1140460" cy="350520"/>
            <a:chOff x="2102728" y="4644630"/>
            <a:chExt cx="1140460" cy="350520"/>
          </a:xfrm>
        </p:grpSpPr>
        <p:sp>
          <p:nvSpPr>
            <p:cNvPr id="9" name="object 9"/>
            <p:cNvSpPr/>
            <p:nvPr/>
          </p:nvSpPr>
          <p:spPr>
            <a:xfrm>
              <a:off x="2102728" y="4819890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89">
                  <a:moveTo>
                    <a:pt x="0" y="0"/>
                  </a:moveTo>
                  <a:lnTo>
                    <a:pt x="789855" y="0"/>
                  </a:lnTo>
                  <a:lnTo>
                    <a:pt x="834305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2585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2548256" y="4644630"/>
            <a:ext cx="1543050" cy="350520"/>
            <a:chOff x="12548256" y="4644630"/>
            <a:chExt cx="1543050" cy="350520"/>
          </a:xfrm>
        </p:grpSpPr>
        <p:sp>
          <p:nvSpPr>
            <p:cNvPr id="12" name="object 12"/>
            <p:cNvSpPr/>
            <p:nvPr/>
          </p:nvSpPr>
          <p:spPr>
            <a:xfrm>
              <a:off x="12548256" y="4819890"/>
              <a:ext cx="1236980" cy="0"/>
            </a:xfrm>
            <a:custGeom>
              <a:avLst/>
              <a:gdLst/>
              <a:ahLst/>
              <a:cxnLst/>
              <a:rect l="l" t="t" r="r" b="b"/>
              <a:pathLst>
                <a:path w="1236980">
                  <a:moveTo>
                    <a:pt x="0" y="0"/>
                  </a:moveTo>
                  <a:lnTo>
                    <a:pt x="1192533" y="0"/>
                  </a:lnTo>
                  <a:lnTo>
                    <a:pt x="1236983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740790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605646" y="4644630"/>
            <a:ext cx="947419" cy="350520"/>
            <a:chOff x="4605646" y="4644630"/>
            <a:chExt cx="947419" cy="350520"/>
          </a:xfrm>
        </p:grpSpPr>
        <p:sp>
          <p:nvSpPr>
            <p:cNvPr id="15" name="object 15"/>
            <p:cNvSpPr/>
            <p:nvPr/>
          </p:nvSpPr>
          <p:spPr>
            <a:xfrm>
              <a:off x="4605646" y="4819890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596646" y="0"/>
                  </a:lnTo>
                  <a:lnTo>
                    <a:pt x="641096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02293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915354" y="4644630"/>
            <a:ext cx="1305560" cy="350520"/>
            <a:chOff x="6915354" y="4644630"/>
            <a:chExt cx="1305560" cy="350520"/>
          </a:xfrm>
        </p:grpSpPr>
        <p:sp>
          <p:nvSpPr>
            <p:cNvPr id="18" name="object 18"/>
            <p:cNvSpPr/>
            <p:nvPr/>
          </p:nvSpPr>
          <p:spPr>
            <a:xfrm>
              <a:off x="6915354" y="4819890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90">
                  <a:moveTo>
                    <a:pt x="0" y="0"/>
                  </a:moveTo>
                  <a:lnTo>
                    <a:pt x="954801" y="0"/>
                  </a:lnTo>
                  <a:lnTo>
                    <a:pt x="999251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70157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9643027" y="4644630"/>
            <a:ext cx="1305560" cy="350520"/>
            <a:chOff x="9643027" y="4644630"/>
            <a:chExt cx="1305560" cy="350520"/>
          </a:xfrm>
        </p:grpSpPr>
        <p:sp>
          <p:nvSpPr>
            <p:cNvPr id="21" name="object 21"/>
            <p:cNvSpPr/>
            <p:nvPr/>
          </p:nvSpPr>
          <p:spPr>
            <a:xfrm>
              <a:off x="9643027" y="4819890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90">
                  <a:moveTo>
                    <a:pt x="0" y="0"/>
                  </a:moveTo>
                  <a:lnTo>
                    <a:pt x="954801" y="0"/>
                  </a:lnTo>
                  <a:lnTo>
                    <a:pt x="999251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97828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879978" y="5486640"/>
            <a:ext cx="1560830" cy="1247775"/>
            <a:chOff x="3879978" y="5486640"/>
            <a:chExt cx="1560830" cy="1247775"/>
          </a:xfrm>
        </p:grpSpPr>
        <p:sp>
          <p:nvSpPr>
            <p:cNvPr id="24" name="object 24"/>
            <p:cNvSpPr/>
            <p:nvPr/>
          </p:nvSpPr>
          <p:spPr>
            <a:xfrm>
              <a:off x="3924428" y="5531090"/>
              <a:ext cx="1276985" cy="1012825"/>
            </a:xfrm>
            <a:custGeom>
              <a:avLst/>
              <a:gdLst/>
              <a:ahLst/>
              <a:cxnLst/>
              <a:rect l="l" t="t" r="r" b="b"/>
              <a:pathLst>
                <a:path w="1276985" h="1012825">
                  <a:moveTo>
                    <a:pt x="0" y="0"/>
                  </a:moveTo>
                  <a:lnTo>
                    <a:pt x="1241731" y="984890"/>
                  </a:lnTo>
                  <a:lnTo>
                    <a:pt x="1276556" y="1012512"/>
                  </a:lnTo>
                </a:path>
              </a:pathLst>
            </a:custGeom>
            <a:ln w="88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57247" y="6378669"/>
              <a:ext cx="383540" cy="355600"/>
            </a:xfrm>
            <a:custGeom>
              <a:avLst/>
              <a:gdLst/>
              <a:ahLst/>
              <a:cxnLst/>
              <a:rect l="l" t="t" r="r" b="b"/>
              <a:pathLst>
                <a:path w="383539" h="355600">
                  <a:moveTo>
                    <a:pt x="217821" y="0"/>
                  </a:moveTo>
                  <a:lnTo>
                    <a:pt x="0" y="274623"/>
                  </a:lnTo>
                  <a:lnTo>
                    <a:pt x="383534" y="355132"/>
                  </a:lnTo>
                  <a:lnTo>
                    <a:pt x="217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997827" y="6473430"/>
            <a:ext cx="1140460" cy="350520"/>
            <a:chOff x="6997827" y="6473430"/>
            <a:chExt cx="1140460" cy="350520"/>
          </a:xfrm>
        </p:grpSpPr>
        <p:sp>
          <p:nvSpPr>
            <p:cNvPr id="27" name="object 27"/>
            <p:cNvSpPr/>
            <p:nvPr/>
          </p:nvSpPr>
          <p:spPr>
            <a:xfrm>
              <a:off x="6997827" y="6648690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90">
                  <a:moveTo>
                    <a:pt x="0" y="0"/>
                  </a:moveTo>
                  <a:lnTo>
                    <a:pt x="789855" y="0"/>
                  </a:lnTo>
                  <a:lnTo>
                    <a:pt x="834305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87682" y="64734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20"/>
                  </a:lnTo>
                  <a:lnTo>
                    <a:pt x="3505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525052" y="5481867"/>
            <a:ext cx="4510405" cy="1245870"/>
            <a:chOff x="9525052" y="5481867"/>
            <a:chExt cx="4510405" cy="1245870"/>
          </a:xfrm>
        </p:grpSpPr>
        <p:sp>
          <p:nvSpPr>
            <p:cNvPr id="30" name="object 30"/>
            <p:cNvSpPr/>
            <p:nvPr/>
          </p:nvSpPr>
          <p:spPr>
            <a:xfrm>
              <a:off x="9569502" y="5641123"/>
              <a:ext cx="4169410" cy="1042035"/>
            </a:xfrm>
            <a:custGeom>
              <a:avLst/>
              <a:gdLst/>
              <a:ahLst/>
              <a:cxnLst/>
              <a:rect l="l" t="t" r="r" b="b"/>
              <a:pathLst>
                <a:path w="4169409" h="1042034">
                  <a:moveTo>
                    <a:pt x="0" y="1041655"/>
                  </a:moveTo>
                  <a:lnTo>
                    <a:pt x="4125725" y="10775"/>
                  </a:lnTo>
                  <a:lnTo>
                    <a:pt x="4168849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652741" y="5481867"/>
              <a:ext cx="382905" cy="340360"/>
            </a:xfrm>
            <a:custGeom>
              <a:avLst/>
              <a:gdLst/>
              <a:ahLst/>
              <a:cxnLst/>
              <a:rect l="l" t="t" r="r" b="b"/>
              <a:pathLst>
                <a:path w="382905" h="340360">
                  <a:moveTo>
                    <a:pt x="0" y="0"/>
                  </a:moveTo>
                  <a:lnTo>
                    <a:pt x="84975" y="340065"/>
                  </a:lnTo>
                  <a:lnTo>
                    <a:pt x="382549" y="85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30565" y="4023808"/>
            <a:ext cx="1654175" cy="159258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285115" rIns="0" bIns="0" rtlCol="0">
            <a:spAutoFit/>
          </a:bodyPr>
          <a:lstStyle/>
          <a:p>
            <a:pPr marL="121285" marR="113664" indent="225425">
              <a:lnSpc>
                <a:spcPts val="3800"/>
              </a:lnSpc>
              <a:spcBef>
                <a:spcPts val="224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51978" y="4023808"/>
            <a:ext cx="1654175" cy="159258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285115" rIns="0" bIns="0" rtlCol="0">
            <a:spAutoFit/>
          </a:bodyPr>
          <a:lstStyle/>
          <a:p>
            <a:pPr marL="394335" marR="339090" indent="-47625">
              <a:lnSpc>
                <a:spcPts val="3800"/>
              </a:lnSpc>
              <a:spcBef>
                <a:spcPts val="224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Data Sink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Stream</a:t>
            </a:r>
            <a:r>
              <a:rPr spc="-280" dirty="0"/>
              <a:t> </a:t>
            </a:r>
            <a:r>
              <a:rPr dirty="0"/>
              <a:t>Processing</a:t>
            </a:r>
            <a:r>
              <a:rPr spc="-405" dirty="0"/>
              <a:t> </a:t>
            </a:r>
            <a:r>
              <a:rPr spc="-50" dirty="0"/>
              <a:t>in</a:t>
            </a:r>
            <a:r>
              <a:rPr spc="-340" dirty="0"/>
              <a:t> </a:t>
            </a:r>
            <a:r>
              <a:rPr spc="-10" dirty="0"/>
              <a:t>Flink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477925" y="2437752"/>
            <a:ext cx="723836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14629">
              <a:lnSpc>
                <a:spcPts val="3800"/>
              </a:lnSpc>
              <a:spcBef>
                <a:spcPts val="240"/>
              </a:spcBef>
            </a:pPr>
            <a:r>
              <a:rPr sz="3200" dirty="0">
                <a:latin typeface="Verdana"/>
                <a:cs typeface="Verdana"/>
              </a:rPr>
              <a:t>The</a:t>
            </a:r>
            <a:r>
              <a:rPr sz="3200" spc="-1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nodes</a:t>
            </a:r>
            <a:r>
              <a:rPr sz="3200" spc="-1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in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the</a:t>
            </a:r>
            <a:r>
              <a:rPr sz="3200" spc="-1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graph</a:t>
            </a:r>
            <a:r>
              <a:rPr sz="3200" spc="-12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represent </a:t>
            </a:r>
            <a:r>
              <a:rPr sz="3200" dirty="0">
                <a:solidFill>
                  <a:srgbClr val="F05A28"/>
                </a:solidFill>
                <a:latin typeface="Verdana"/>
                <a:cs typeface="Verdana"/>
              </a:rPr>
              <a:t>operators</a:t>
            </a:r>
            <a:r>
              <a:rPr sz="3200" spc="-8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acting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on</a:t>
            </a:r>
            <a:r>
              <a:rPr sz="3200" spc="-8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streaming</a:t>
            </a:r>
            <a:r>
              <a:rPr sz="3200" spc="-80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data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058" y="3851718"/>
            <a:ext cx="1853564" cy="1752600"/>
          </a:xfrm>
          <a:custGeom>
            <a:avLst/>
            <a:gdLst/>
            <a:ahLst/>
            <a:cxnLst/>
            <a:rect l="l" t="t" r="r" b="b"/>
            <a:pathLst>
              <a:path w="1853564" h="1752600">
                <a:moveTo>
                  <a:pt x="949665" y="0"/>
                </a:moveTo>
                <a:lnTo>
                  <a:pt x="903752" y="0"/>
                </a:lnTo>
                <a:lnTo>
                  <a:pt x="857884" y="2136"/>
                </a:lnTo>
                <a:lnTo>
                  <a:pt x="812152" y="6410"/>
                </a:lnTo>
                <a:lnTo>
                  <a:pt x="766647" y="12821"/>
                </a:lnTo>
                <a:lnTo>
                  <a:pt x="721458" y="21369"/>
                </a:lnTo>
                <a:lnTo>
                  <a:pt x="676677" y="32053"/>
                </a:lnTo>
                <a:lnTo>
                  <a:pt x="632395" y="44875"/>
                </a:lnTo>
                <a:lnTo>
                  <a:pt x="588701" y="59833"/>
                </a:lnTo>
                <a:lnTo>
                  <a:pt x="545687" y="76929"/>
                </a:lnTo>
                <a:lnTo>
                  <a:pt x="503444" y="96161"/>
                </a:lnTo>
                <a:lnTo>
                  <a:pt x="462060" y="117530"/>
                </a:lnTo>
                <a:lnTo>
                  <a:pt x="421629" y="141036"/>
                </a:lnTo>
                <a:lnTo>
                  <a:pt x="382239" y="166679"/>
                </a:lnTo>
                <a:lnTo>
                  <a:pt x="343981" y="194459"/>
                </a:lnTo>
                <a:lnTo>
                  <a:pt x="306947" y="224376"/>
                </a:lnTo>
                <a:lnTo>
                  <a:pt x="271226" y="256430"/>
                </a:lnTo>
                <a:lnTo>
                  <a:pt x="237323" y="290202"/>
                </a:lnTo>
                <a:lnTo>
                  <a:pt x="205680" y="325216"/>
                </a:lnTo>
                <a:lnTo>
                  <a:pt x="176297" y="361386"/>
                </a:lnTo>
                <a:lnTo>
                  <a:pt x="149174" y="398627"/>
                </a:lnTo>
                <a:lnTo>
                  <a:pt x="124312" y="436853"/>
                </a:lnTo>
                <a:lnTo>
                  <a:pt x="101709" y="475978"/>
                </a:lnTo>
                <a:lnTo>
                  <a:pt x="81367" y="515918"/>
                </a:lnTo>
                <a:lnTo>
                  <a:pt x="63286" y="556585"/>
                </a:lnTo>
                <a:lnTo>
                  <a:pt x="47464" y="597895"/>
                </a:lnTo>
                <a:lnTo>
                  <a:pt x="33903" y="639761"/>
                </a:lnTo>
                <a:lnTo>
                  <a:pt x="22602" y="682099"/>
                </a:lnTo>
                <a:lnTo>
                  <a:pt x="13561" y="724822"/>
                </a:lnTo>
                <a:lnTo>
                  <a:pt x="6780" y="767845"/>
                </a:lnTo>
                <a:lnTo>
                  <a:pt x="2260" y="811082"/>
                </a:lnTo>
                <a:lnTo>
                  <a:pt x="0" y="854447"/>
                </a:lnTo>
                <a:lnTo>
                  <a:pt x="0" y="897856"/>
                </a:lnTo>
                <a:lnTo>
                  <a:pt x="2260" y="941221"/>
                </a:lnTo>
                <a:lnTo>
                  <a:pt x="6780" y="984458"/>
                </a:lnTo>
                <a:lnTo>
                  <a:pt x="13561" y="1027481"/>
                </a:lnTo>
                <a:lnTo>
                  <a:pt x="22602" y="1070204"/>
                </a:lnTo>
                <a:lnTo>
                  <a:pt x="33903" y="1112542"/>
                </a:lnTo>
                <a:lnTo>
                  <a:pt x="47464" y="1154408"/>
                </a:lnTo>
                <a:lnTo>
                  <a:pt x="63286" y="1195718"/>
                </a:lnTo>
                <a:lnTo>
                  <a:pt x="81367" y="1236385"/>
                </a:lnTo>
                <a:lnTo>
                  <a:pt x="101709" y="1276325"/>
                </a:lnTo>
                <a:lnTo>
                  <a:pt x="124312" y="1315450"/>
                </a:lnTo>
                <a:lnTo>
                  <a:pt x="149174" y="1353676"/>
                </a:lnTo>
                <a:lnTo>
                  <a:pt x="176297" y="1390917"/>
                </a:lnTo>
                <a:lnTo>
                  <a:pt x="205680" y="1427087"/>
                </a:lnTo>
                <a:lnTo>
                  <a:pt x="237323" y="1462101"/>
                </a:lnTo>
                <a:lnTo>
                  <a:pt x="271226" y="1495873"/>
                </a:lnTo>
                <a:lnTo>
                  <a:pt x="306947" y="1527926"/>
                </a:lnTo>
                <a:lnTo>
                  <a:pt x="343981" y="1557843"/>
                </a:lnTo>
                <a:lnTo>
                  <a:pt x="382239" y="1585623"/>
                </a:lnTo>
                <a:lnTo>
                  <a:pt x="421629" y="1611266"/>
                </a:lnTo>
                <a:lnTo>
                  <a:pt x="462060" y="1634772"/>
                </a:lnTo>
                <a:lnTo>
                  <a:pt x="503444" y="1656141"/>
                </a:lnTo>
                <a:lnTo>
                  <a:pt x="545687" y="1675374"/>
                </a:lnTo>
                <a:lnTo>
                  <a:pt x="588701" y="1692469"/>
                </a:lnTo>
                <a:lnTo>
                  <a:pt x="632395" y="1707427"/>
                </a:lnTo>
                <a:lnTo>
                  <a:pt x="676677" y="1720249"/>
                </a:lnTo>
                <a:lnTo>
                  <a:pt x="721458" y="1730933"/>
                </a:lnTo>
                <a:lnTo>
                  <a:pt x="766647" y="1739481"/>
                </a:lnTo>
                <a:lnTo>
                  <a:pt x="812152" y="1745892"/>
                </a:lnTo>
                <a:lnTo>
                  <a:pt x="857884" y="1750166"/>
                </a:lnTo>
                <a:lnTo>
                  <a:pt x="903752" y="1752302"/>
                </a:lnTo>
                <a:lnTo>
                  <a:pt x="949665" y="1752302"/>
                </a:lnTo>
                <a:lnTo>
                  <a:pt x="995533" y="1750166"/>
                </a:lnTo>
                <a:lnTo>
                  <a:pt x="1041265" y="1745892"/>
                </a:lnTo>
                <a:lnTo>
                  <a:pt x="1086771" y="1739481"/>
                </a:lnTo>
                <a:lnTo>
                  <a:pt x="1131959" y="1730933"/>
                </a:lnTo>
                <a:lnTo>
                  <a:pt x="1176740" y="1720249"/>
                </a:lnTo>
                <a:lnTo>
                  <a:pt x="1221022" y="1707427"/>
                </a:lnTo>
                <a:lnTo>
                  <a:pt x="1264716" y="1692469"/>
                </a:lnTo>
                <a:lnTo>
                  <a:pt x="1307730" y="1675374"/>
                </a:lnTo>
                <a:lnTo>
                  <a:pt x="1349974" y="1656141"/>
                </a:lnTo>
                <a:lnTo>
                  <a:pt x="1391357" y="1634772"/>
                </a:lnTo>
                <a:lnTo>
                  <a:pt x="1431789" y="1611266"/>
                </a:lnTo>
                <a:lnTo>
                  <a:pt x="1471179" y="1585623"/>
                </a:lnTo>
                <a:lnTo>
                  <a:pt x="1509436" y="1557843"/>
                </a:lnTo>
                <a:lnTo>
                  <a:pt x="1546471" y="1527926"/>
                </a:lnTo>
                <a:lnTo>
                  <a:pt x="1582191" y="1495873"/>
                </a:lnTo>
                <a:lnTo>
                  <a:pt x="1616095" y="1462101"/>
                </a:lnTo>
                <a:lnTo>
                  <a:pt x="1647738" y="1427087"/>
                </a:lnTo>
                <a:lnTo>
                  <a:pt x="1677121" y="1390917"/>
                </a:lnTo>
                <a:lnTo>
                  <a:pt x="1704244" y="1353676"/>
                </a:lnTo>
                <a:lnTo>
                  <a:pt x="1729106" y="1315450"/>
                </a:lnTo>
                <a:lnTo>
                  <a:pt x="1751709" y="1276325"/>
                </a:lnTo>
                <a:lnTo>
                  <a:pt x="1772051" y="1236385"/>
                </a:lnTo>
                <a:lnTo>
                  <a:pt x="1790132" y="1195718"/>
                </a:lnTo>
                <a:lnTo>
                  <a:pt x="1805954" y="1154408"/>
                </a:lnTo>
                <a:lnTo>
                  <a:pt x="1819515" y="1112542"/>
                </a:lnTo>
                <a:lnTo>
                  <a:pt x="1830817" y="1070204"/>
                </a:lnTo>
                <a:lnTo>
                  <a:pt x="1839857" y="1027481"/>
                </a:lnTo>
                <a:lnTo>
                  <a:pt x="1846638" y="984458"/>
                </a:lnTo>
                <a:lnTo>
                  <a:pt x="1851159" y="941221"/>
                </a:lnTo>
                <a:lnTo>
                  <a:pt x="1853419" y="897856"/>
                </a:lnTo>
                <a:lnTo>
                  <a:pt x="1853419" y="854447"/>
                </a:lnTo>
                <a:lnTo>
                  <a:pt x="1851159" y="811082"/>
                </a:lnTo>
                <a:lnTo>
                  <a:pt x="1846638" y="767845"/>
                </a:lnTo>
                <a:lnTo>
                  <a:pt x="1839857" y="724822"/>
                </a:lnTo>
                <a:lnTo>
                  <a:pt x="1830817" y="682099"/>
                </a:lnTo>
                <a:lnTo>
                  <a:pt x="1819515" y="639761"/>
                </a:lnTo>
                <a:lnTo>
                  <a:pt x="1805954" y="597895"/>
                </a:lnTo>
                <a:lnTo>
                  <a:pt x="1790132" y="556585"/>
                </a:lnTo>
                <a:lnTo>
                  <a:pt x="1772051" y="515918"/>
                </a:lnTo>
                <a:lnTo>
                  <a:pt x="1751709" y="475978"/>
                </a:lnTo>
                <a:lnTo>
                  <a:pt x="1729106" y="436853"/>
                </a:lnTo>
                <a:lnTo>
                  <a:pt x="1704244" y="398627"/>
                </a:lnTo>
                <a:lnTo>
                  <a:pt x="1677121" y="361386"/>
                </a:lnTo>
                <a:lnTo>
                  <a:pt x="1647738" y="325216"/>
                </a:lnTo>
                <a:lnTo>
                  <a:pt x="1616095" y="290202"/>
                </a:lnTo>
                <a:lnTo>
                  <a:pt x="1582191" y="256430"/>
                </a:lnTo>
                <a:lnTo>
                  <a:pt x="1546471" y="224376"/>
                </a:lnTo>
                <a:lnTo>
                  <a:pt x="1509436" y="194459"/>
                </a:lnTo>
                <a:lnTo>
                  <a:pt x="1471179" y="166679"/>
                </a:lnTo>
                <a:lnTo>
                  <a:pt x="1431789" y="141036"/>
                </a:lnTo>
                <a:lnTo>
                  <a:pt x="1391357" y="117530"/>
                </a:lnTo>
                <a:lnTo>
                  <a:pt x="1349974" y="96161"/>
                </a:lnTo>
                <a:lnTo>
                  <a:pt x="1307730" y="76929"/>
                </a:lnTo>
                <a:lnTo>
                  <a:pt x="1264716" y="59833"/>
                </a:lnTo>
                <a:lnTo>
                  <a:pt x="1221022" y="44875"/>
                </a:lnTo>
                <a:lnTo>
                  <a:pt x="1176740" y="32053"/>
                </a:lnTo>
                <a:lnTo>
                  <a:pt x="1131959" y="21369"/>
                </a:lnTo>
                <a:lnTo>
                  <a:pt x="1086771" y="12821"/>
                </a:lnTo>
                <a:lnTo>
                  <a:pt x="1041265" y="6410"/>
                </a:lnTo>
                <a:lnTo>
                  <a:pt x="995533" y="2136"/>
                </a:lnTo>
                <a:lnTo>
                  <a:pt x="949665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24845" y="4469306"/>
            <a:ext cx="1083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Source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2905" y="3851718"/>
            <a:ext cx="1853564" cy="1752600"/>
          </a:xfrm>
          <a:custGeom>
            <a:avLst/>
            <a:gdLst/>
            <a:ahLst/>
            <a:cxnLst/>
            <a:rect l="l" t="t" r="r" b="b"/>
            <a:pathLst>
              <a:path w="1853565" h="1752600">
                <a:moveTo>
                  <a:pt x="949666" y="0"/>
                </a:moveTo>
                <a:lnTo>
                  <a:pt x="903753" y="0"/>
                </a:lnTo>
                <a:lnTo>
                  <a:pt x="857885" y="2136"/>
                </a:lnTo>
                <a:lnTo>
                  <a:pt x="812153" y="6410"/>
                </a:lnTo>
                <a:lnTo>
                  <a:pt x="766647" y="12821"/>
                </a:lnTo>
                <a:lnTo>
                  <a:pt x="721459" y="21369"/>
                </a:lnTo>
                <a:lnTo>
                  <a:pt x="676678" y="32053"/>
                </a:lnTo>
                <a:lnTo>
                  <a:pt x="632395" y="44875"/>
                </a:lnTo>
                <a:lnTo>
                  <a:pt x="588702" y="59833"/>
                </a:lnTo>
                <a:lnTo>
                  <a:pt x="545688" y="76929"/>
                </a:lnTo>
                <a:lnTo>
                  <a:pt x="503444" y="96161"/>
                </a:lnTo>
                <a:lnTo>
                  <a:pt x="462061" y="117530"/>
                </a:lnTo>
                <a:lnTo>
                  <a:pt x="421629" y="141036"/>
                </a:lnTo>
                <a:lnTo>
                  <a:pt x="382239" y="166679"/>
                </a:lnTo>
                <a:lnTo>
                  <a:pt x="343982" y="194459"/>
                </a:lnTo>
                <a:lnTo>
                  <a:pt x="306948" y="224376"/>
                </a:lnTo>
                <a:lnTo>
                  <a:pt x="271227" y="256430"/>
                </a:lnTo>
                <a:lnTo>
                  <a:pt x="237324" y="290202"/>
                </a:lnTo>
                <a:lnTo>
                  <a:pt x="205680" y="325216"/>
                </a:lnTo>
                <a:lnTo>
                  <a:pt x="176297" y="361386"/>
                </a:lnTo>
                <a:lnTo>
                  <a:pt x="149175" y="398627"/>
                </a:lnTo>
                <a:lnTo>
                  <a:pt x="124312" y="436853"/>
                </a:lnTo>
                <a:lnTo>
                  <a:pt x="101710" y="475978"/>
                </a:lnTo>
                <a:lnTo>
                  <a:pt x="81368" y="515918"/>
                </a:lnTo>
                <a:lnTo>
                  <a:pt x="63286" y="556585"/>
                </a:lnTo>
                <a:lnTo>
                  <a:pt x="47464" y="597895"/>
                </a:lnTo>
                <a:lnTo>
                  <a:pt x="33903" y="639761"/>
                </a:lnTo>
                <a:lnTo>
                  <a:pt x="22602" y="682099"/>
                </a:lnTo>
                <a:lnTo>
                  <a:pt x="13561" y="724822"/>
                </a:lnTo>
                <a:lnTo>
                  <a:pt x="6780" y="767845"/>
                </a:lnTo>
                <a:lnTo>
                  <a:pt x="2260" y="811082"/>
                </a:lnTo>
                <a:lnTo>
                  <a:pt x="0" y="854447"/>
                </a:lnTo>
                <a:lnTo>
                  <a:pt x="0" y="897856"/>
                </a:lnTo>
                <a:lnTo>
                  <a:pt x="2260" y="941221"/>
                </a:lnTo>
                <a:lnTo>
                  <a:pt x="6780" y="984458"/>
                </a:lnTo>
                <a:lnTo>
                  <a:pt x="13561" y="1027481"/>
                </a:lnTo>
                <a:lnTo>
                  <a:pt x="22602" y="1070204"/>
                </a:lnTo>
                <a:lnTo>
                  <a:pt x="33903" y="1112542"/>
                </a:lnTo>
                <a:lnTo>
                  <a:pt x="47464" y="1154408"/>
                </a:lnTo>
                <a:lnTo>
                  <a:pt x="63286" y="1195718"/>
                </a:lnTo>
                <a:lnTo>
                  <a:pt x="81368" y="1236385"/>
                </a:lnTo>
                <a:lnTo>
                  <a:pt x="101710" y="1276325"/>
                </a:lnTo>
                <a:lnTo>
                  <a:pt x="124312" y="1315450"/>
                </a:lnTo>
                <a:lnTo>
                  <a:pt x="149175" y="1353676"/>
                </a:lnTo>
                <a:lnTo>
                  <a:pt x="176297" y="1390917"/>
                </a:lnTo>
                <a:lnTo>
                  <a:pt x="205680" y="1427087"/>
                </a:lnTo>
                <a:lnTo>
                  <a:pt x="237324" y="1462101"/>
                </a:lnTo>
                <a:lnTo>
                  <a:pt x="271227" y="1495873"/>
                </a:lnTo>
                <a:lnTo>
                  <a:pt x="306948" y="1527926"/>
                </a:lnTo>
                <a:lnTo>
                  <a:pt x="343982" y="1557843"/>
                </a:lnTo>
                <a:lnTo>
                  <a:pt x="382239" y="1585623"/>
                </a:lnTo>
                <a:lnTo>
                  <a:pt x="421629" y="1611266"/>
                </a:lnTo>
                <a:lnTo>
                  <a:pt x="462061" y="1634772"/>
                </a:lnTo>
                <a:lnTo>
                  <a:pt x="503444" y="1656141"/>
                </a:lnTo>
                <a:lnTo>
                  <a:pt x="545688" y="1675374"/>
                </a:lnTo>
                <a:lnTo>
                  <a:pt x="588702" y="1692469"/>
                </a:lnTo>
                <a:lnTo>
                  <a:pt x="632395" y="1707427"/>
                </a:lnTo>
                <a:lnTo>
                  <a:pt x="676678" y="1720249"/>
                </a:lnTo>
                <a:lnTo>
                  <a:pt x="721459" y="1730933"/>
                </a:lnTo>
                <a:lnTo>
                  <a:pt x="766647" y="1739481"/>
                </a:lnTo>
                <a:lnTo>
                  <a:pt x="812153" y="1745892"/>
                </a:lnTo>
                <a:lnTo>
                  <a:pt x="857885" y="1750166"/>
                </a:lnTo>
                <a:lnTo>
                  <a:pt x="903753" y="1752302"/>
                </a:lnTo>
                <a:lnTo>
                  <a:pt x="949666" y="1752302"/>
                </a:lnTo>
                <a:lnTo>
                  <a:pt x="995534" y="1750166"/>
                </a:lnTo>
                <a:lnTo>
                  <a:pt x="1041266" y="1745892"/>
                </a:lnTo>
                <a:lnTo>
                  <a:pt x="1086771" y="1739481"/>
                </a:lnTo>
                <a:lnTo>
                  <a:pt x="1131960" y="1730933"/>
                </a:lnTo>
                <a:lnTo>
                  <a:pt x="1176741" y="1720249"/>
                </a:lnTo>
                <a:lnTo>
                  <a:pt x="1221023" y="1707427"/>
                </a:lnTo>
                <a:lnTo>
                  <a:pt x="1264717" y="1692469"/>
                </a:lnTo>
                <a:lnTo>
                  <a:pt x="1307731" y="1675374"/>
                </a:lnTo>
                <a:lnTo>
                  <a:pt x="1349975" y="1656141"/>
                </a:lnTo>
                <a:lnTo>
                  <a:pt x="1391358" y="1634772"/>
                </a:lnTo>
                <a:lnTo>
                  <a:pt x="1431790" y="1611266"/>
                </a:lnTo>
                <a:lnTo>
                  <a:pt x="1471180" y="1585623"/>
                </a:lnTo>
                <a:lnTo>
                  <a:pt x="1509437" y="1557843"/>
                </a:lnTo>
                <a:lnTo>
                  <a:pt x="1546472" y="1527926"/>
                </a:lnTo>
                <a:lnTo>
                  <a:pt x="1582192" y="1495873"/>
                </a:lnTo>
                <a:lnTo>
                  <a:pt x="1616096" y="1462101"/>
                </a:lnTo>
                <a:lnTo>
                  <a:pt x="1647739" y="1427087"/>
                </a:lnTo>
                <a:lnTo>
                  <a:pt x="1677122" y="1390917"/>
                </a:lnTo>
                <a:lnTo>
                  <a:pt x="1704244" y="1353676"/>
                </a:lnTo>
                <a:lnTo>
                  <a:pt x="1729107" y="1315450"/>
                </a:lnTo>
                <a:lnTo>
                  <a:pt x="1751709" y="1276325"/>
                </a:lnTo>
                <a:lnTo>
                  <a:pt x="1772051" y="1236385"/>
                </a:lnTo>
                <a:lnTo>
                  <a:pt x="1790133" y="1195718"/>
                </a:lnTo>
                <a:lnTo>
                  <a:pt x="1805954" y="1154408"/>
                </a:lnTo>
                <a:lnTo>
                  <a:pt x="1819516" y="1112542"/>
                </a:lnTo>
                <a:lnTo>
                  <a:pt x="1830817" y="1070204"/>
                </a:lnTo>
                <a:lnTo>
                  <a:pt x="1839858" y="1027481"/>
                </a:lnTo>
                <a:lnTo>
                  <a:pt x="1846638" y="984458"/>
                </a:lnTo>
                <a:lnTo>
                  <a:pt x="1851159" y="941221"/>
                </a:lnTo>
                <a:lnTo>
                  <a:pt x="1853419" y="897856"/>
                </a:lnTo>
                <a:lnTo>
                  <a:pt x="1853419" y="854447"/>
                </a:lnTo>
                <a:lnTo>
                  <a:pt x="1851159" y="811082"/>
                </a:lnTo>
                <a:lnTo>
                  <a:pt x="1846638" y="767845"/>
                </a:lnTo>
                <a:lnTo>
                  <a:pt x="1839858" y="724822"/>
                </a:lnTo>
                <a:lnTo>
                  <a:pt x="1830817" y="682099"/>
                </a:lnTo>
                <a:lnTo>
                  <a:pt x="1819516" y="639761"/>
                </a:lnTo>
                <a:lnTo>
                  <a:pt x="1805954" y="597895"/>
                </a:lnTo>
                <a:lnTo>
                  <a:pt x="1790133" y="556585"/>
                </a:lnTo>
                <a:lnTo>
                  <a:pt x="1772051" y="515918"/>
                </a:lnTo>
                <a:lnTo>
                  <a:pt x="1751709" y="475978"/>
                </a:lnTo>
                <a:lnTo>
                  <a:pt x="1729107" y="436853"/>
                </a:lnTo>
                <a:lnTo>
                  <a:pt x="1704244" y="398627"/>
                </a:lnTo>
                <a:lnTo>
                  <a:pt x="1677122" y="361386"/>
                </a:lnTo>
                <a:lnTo>
                  <a:pt x="1647739" y="325216"/>
                </a:lnTo>
                <a:lnTo>
                  <a:pt x="1616096" y="290202"/>
                </a:lnTo>
                <a:lnTo>
                  <a:pt x="1582192" y="256430"/>
                </a:lnTo>
                <a:lnTo>
                  <a:pt x="1546472" y="224376"/>
                </a:lnTo>
                <a:lnTo>
                  <a:pt x="1509437" y="194459"/>
                </a:lnTo>
                <a:lnTo>
                  <a:pt x="1471180" y="166679"/>
                </a:lnTo>
                <a:lnTo>
                  <a:pt x="1431790" y="141036"/>
                </a:lnTo>
                <a:lnTo>
                  <a:pt x="1391358" y="117530"/>
                </a:lnTo>
                <a:lnTo>
                  <a:pt x="1349975" y="96161"/>
                </a:lnTo>
                <a:lnTo>
                  <a:pt x="1307731" y="76929"/>
                </a:lnTo>
                <a:lnTo>
                  <a:pt x="1264717" y="59833"/>
                </a:lnTo>
                <a:lnTo>
                  <a:pt x="1221023" y="44875"/>
                </a:lnTo>
                <a:lnTo>
                  <a:pt x="1176741" y="32053"/>
                </a:lnTo>
                <a:lnTo>
                  <a:pt x="1131960" y="21369"/>
                </a:lnTo>
                <a:lnTo>
                  <a:pt x="1086771" y="12821"/>
                </a:lnTo>
                <a:lnTo>
                  <a:pt x="1041266" y="6410"/>
                </a:lnTo>
                <a:lnTo>
                  <a:pt x="995534" y="2136"/>
                </a:lnTo>
                <a:lnTo>
                  <a:pt x="949666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6365" y="4466725"/>
            <a:ext cx="9664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map()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25752" y="3851718"/>
            <a:ext cx="1853564" cy="1752600"/>
          </a:xfrm>
          <a:custGeom>
            <a:avLst/>
            <a:gdLst/>
            <a:ahLst/>
            <a:cxnLst/>
            <a:rect l="l" t="t" r="r" b="b"/>
            <a:pathLst>
              <a:path w="1853565" h="1752600">
                <a:moveTo>
                  <a:pt x="949666" y="0"/>
                </a:moveTo>
                <a:lnTo>
                  <a:pt x="903752" y="0"/>
                </a:lnTo>
                <a:lnTo>
                  <a:pt x="857884" y="2136"/>
                </a:lnTo>
                <a:lnTo>
                  <a:pt x="812152" y="6410"/>
                </a:lnTo>
                <a:lnTo>
                  <a:pt x="766647" y="12821"/>
                </a:lnTo>
                <a:lnTo>
                  <a:pt x="721458" y="21369"/>
                </a:lnTo>
                <a:lnTo>
                  <a:pt x="676678" y="32053"/>
                </a:lnTo>
                <a:lnTo>
                  <a:pt x="632395" y="44875"/>
                </a:lnTo>
                <a:lnTo>
                  <a:pt x="588702" y="59833"/>
                </a:lnTo>
                <a:lnTo>
                  <a:pt x="545688" y="76929"/>
                </a:lnTo>
                <a:lnTo>
                  <a:pt x="503444" y="96161"/>
                </a:lnTo>
                <a:lnTo>
                  <a:pt x="462061" y="117530"/>
                </a:lnTo>
                <a:lnTo>
                  <a:pt x="421629" y="141036"/>
                </a:lnTo>
                <a:lnTo>
                  <a:pt x="382239" y="166679"/>
                </a:lnTo>
                <a:lnTo>
                  <a:pt x="343982" y="194459"/>
                </a:lnTo>
                <a:lnTo>
                  <a:pt x="306948" y="224376"/>
                </a:lnTo>
                <a:lnTo>
                  <a:pt x="271227" y="256430"/>
                </a:lnTo>
                <a:lnTo>
                  <a:pt x="237324" y="290202"/>
                </a:lnTo>
                <a:lnTo>
                  <a:pt x="205680" y="325216"/>
                </a:lnTo>
                <a:lnTo>
                  <a:pt x="176297" y="361386"/>
                </a:lnTo>
                <a:lnTo>
                  <a:pt x="149175" y="398627"/>
                </a:lnTo>
                <a:lnTo>
                  <a:pt x="124312" y="436853"/>
                </a:lnTo>
                <a:lnTo>
                  <a:pt x="101710" y="475978"/>
                </a:lnTo>
                <a:lnTo>
                  <a:pt x="81368" y="515918"/>
                </a:lnTo>
                <a:lnTo>
                  <a:pt x="63286" y="556585"/>
                </a:lnTo>
                <a:lnTo>
                  <a:pt x="47464" y="597895"/>
                </a:lnTo>
                <a:lnTo>
                  <a:pt x="33903" y="639761"/>
                </a:lnTo>
                <a:lnTo>
                  <a:pt x="22602" y="682099"/>
                </a:lnTo>
                <a:lnTo>
                  <a:pt x="13561" y="724822"/>
                </a:lnTo>
                <a:lnTo>
                  <a:pt x="6780" y="767845"/>
                </a:lnTo>
                <a:lnTo>
                  <a:pt x="2260" y="811082"/>
                </a:lnTo>
                <a:lnTo>
                  <a:pt x="0" y="854447"/>
                </a:lnTo>
                <a:lnTo>
                  <a:pt x="0" y="897856"/>
                </a:lnTo>
                <a:lnTo>
                  <a:pt x="2260" y="941221"/>
                </a:lnTo>
                <a:lnTo>
                  <a:pt x="6780" y="984458"/>
                </a:lnTo>
                <a:lnTo>
                  <a:pt x="13561" y="1027481"/>
                </a:lnTo>
                <a:lnTo>
                  <a:pt x="22602" y="1070204"/>
                </a:lnTo>
                <a:lnTo>
                  <a:pt x="33903" y="1112542"/>
                </a:lnTo>
                <a:lnTo>
                  <a:pt x="47464" y="1154408"/>
                </a:lnTo>
                <a:lnTo>
                  <a:pt x="63286" y="1195718"/>
                </a:lnTo>
                <a:lnTo>
                  <a:pt x="81368" y="1236385"/>
                </a:lnTo>
                <a:lnTo>
                  <a:pt x="101710" y="1276325"/>
                </a:lnTo>
                <a:lnTo>
                  <a:pt x="124312" y="1315450"/>
                </a:lnTo>
                <a:lnTo>
                  <a:pt x="149175" y="1353676"/>
                </a:lnTo>
                <a:lnTo>
                  <a:pt x="176297" y="1390917"/>
                </a:lnTo>
                <a:lnTo>
                  <a:pt x="205680" y="1427087"/>
                </a:lnTo>
                <a:lnTo>
                  <a:pt x="237324" y="1462101"/>
                </a:lnTo>
                <a:lnTo>
                  <a:pt x="271227" y="1495873"/>
                </a:lnTo>
                <a:lnTo>
                  <a:pt x="306948" y="1527926"/>
                </a:lnTo>
                <a:lnTo>
                  <a:pt x="343982" y="1557843"/>
                </a:lnTo>
                <a:lnTo>
                  <a:pt x="382239" y="1585623"/>
                </a:lnTo>
                <a:lnTo>
                  <a:pt x="421629" y="1611266"/>
                </a:lnTo>
                <a:lnTo>
                  <a:pt x="462061" y="1634772"/>
                </a:lnTo>
                <a:lnTo>
                  <a:pt x="503444" y="1656141"/>
                </a:lnTo>
                <a:lnTo>
                  <a:pt x="545688" y="1675374"/>
                </a:lnTo>
                <a:lnTo>
                  <a:pt x="588702" y="1692469"/>
                </a:lnTo>
                <a:lnTo>
                  <a:pt x="632395" y="1707427"/>
                </a:lnTo>
                <a:lnTo>
                  <a:pt x="676678" y="1720249"/>
                </a:lnTo>
                <a:lnTo>
                  <a:pt x="721458" y="1730933"/>
                </a:lnTo>
                <a:lnTo>
                  <a:pt x="766647" y="1739481"/>
                </a:lnTo>
                <a:lnTo>
                  <a:pt x="812152" y="1745892"/>
                </a:lnTo>
                <a:lnTo>
                  <a:pt x="857884" y="1750166"/>
                </a:lnTo>
                <a:lnTo>
                  <a:pt x="903752" y="1752302"/>
                </a:lnTo>
                <a:lnTo>
                  <a:pt x="949666" y="1752302"/>
                </a:lnTo>
                <a:lnTo>
                  <a:pt x="995534" y="1750166"/>
                </a:lnTo>
                <a:lnTo>
                  <a:pt x="1041266" y="1745892"/>
                </a:lnTo>
                <a:lnTo>
                  <a:pt x="1086771" y="1739481"/>
                </a:lnTo>
                <a:lnTo>
                  <a:pt x="1131960" y="1730933"/>
                </a:lnTo>
                <a:lnTo>
                  <a:pt x="1176740" y="1720249"/>
                </a:lnTo>
                <a:lnTo>
                  <a:pt x="1221023" y="1707427"/>
                </a:lnTo>
                <a:lnTo>
                  <a:pt x="1264716" y="1692469"/>
                </a:lnTo>
                <a:lnTo>
                  <a:pt x="1307730" y="1675374"/>
                </a:lnTo>
                <a:lnTo>
                  <a:pt x="1349974" y="1656141"/>
                </a:lnTo>
                <a:lnTo>
                  <a:pt x="1391357" y="1634772"/>
                </a:lnTo>
                <a:lnTo>
                  <a:pt x="1431789" y="1611266"/>
                </a:lnTo>
                <a:lnTo>
                  <a:pt x="1471179" y="1585623"/>
                </a:lnTo>
                <a:lnTo>
                  <a:pt x="1509436" y="1557843"/>
                </a:lnTo>
                <a:lnTo>
                  <a:pt x="1546470" y="1527926"/>
                </a:lnTo>
                <a:lnTo>
                  <a:pt x="1582191" y="1495873"/>
                </a:lnTo>
                <a:lnTo>
                  <a:pt x="1616094" y="1462101"/>
                </a:lnTo>
                <a:lnTo>
                  <a:pt x="1647738" y="1427087"/>
                </a:lnTo>
                <a:lnTo>
                  <a:pt x="1677121" y="1390917"/>
                </a:lnTo>
                <a:lnTo>
                  <a:pt x="1704243" y="1353676"/>
                </a:lnTo>
                <a:lnTo>
                  <a:pt x="1729106" y="1315450"/>
                </a:lnTo>
                <a:lnTo>
                  <a:pt x="1751708" y="1276325"/>
                </a:lnTo>
                <a:lnTo>
                  <a:pt x="1772050" y="1236385"/>
                </a:lnTo>
                <a:lnTo>
                  <a:pt x="1790132" y="1195718"/>
                </a:lnTo>
                <a:lnTo>
                  <a:pt x="1805954" y="1154408"/>
                </a:lnTo>
                <a:lnTo>
                  <a:pt x="1819515" y="1112542"/>
                </a:lnTo>
                <a:lnTo>
                  <a:pt x="1830816" y="1070204"/>
                </a:lnTo>
                <a:lnTo>
                  <a:pt x="1839857" y="1027481"/>
                </a:lnTo>
                <a:lnTo>
                  <a:pt x="1846638" y="984458"/>
                </a:lnTo>
                <a:lnTo>
                  <a:pt x="1851158" y="941221"/>
                </a:lnTo>
                <a:lnTo>
                  <a:pt x="1853419" y="897856"/>
                </a:lnTo>
                <a:lnTo>
                  <a:pt x="1853419" y="854447"/>
                </a:lnTo>
                <a:lnTo>
                  <a:pt x="1851158" y="811082"/>
                </a:lnTo>
                <a:lnTo>
                  <a:pt x="1846638" y="767845"/>
                </a:lnTo>
                <a:lnTo>
                  <a:pt x="1839857" y="724822"/>
                </a:lnTo>
                <a:lnTo>
                  <a:pt x="1830816" y="682099"/>
                </a:lnTo>
                <a:lnTo>
                  <a:pt x="1819515" y="639761"/>
                </a:lnTo>
                <a:lnTo>
                  <a:pt x="1805954" y="597895"/>
                </a:lnTo>
                <a:lnTo>
                  <a:pt x="1790132" y="556585"/>
                </a:lnTo>
                <a:lnTo>
                  <a:pt x="1772050" y="515918"/>
                </a:lnTo>
                <a:lnTo>
                  <a:pt x="1751708" y="475978"/>
                </a:lnTo>
                <a:lnTo>
                  <a:pt x="1729106" y="436853"/>
                </a:lnTo>
                <a:lnTo>
                  <a:pt x="1704243" y="398627"/>
                </a:lnTo>
                <a:lnTo>
                  <a:pt x="1677121" y="361386"/>
                </a:lnTo>
                <a:lnTo>
                  <a:pt x="1647738" y="325216"/>
                </a:lnTo>
                <a:lnTo>
                  <a:pt x="1616094" y="290202"/>
                </a:lnTo>
                <a:lnTo>
                  <a:pt x="1582191" y="256430"/>
                </a:lnTo>
                <a:lnTo>
                  <a:pt x="1546470" y="224376"/>
                </a:lnTo>
                <a:lnTo>
                  <a:pt x="1509436" y="194459"/>
                </a:lnTo>
                <a:lnTo>
                  <a:pt x="1471179" y="166679"/>
                </a:lnTo>
                <a:lnTo>
                  <a:pt x="1431789" y="141036"/>
                </a:lnTo>
                <a:lnTo>
                  <a:pt x="1391357" y="117530"/>
                </a:lnTo>
                <a:lnTo>
                  <a:pt x="1349974" y="96161"/>
                </a:lnTo>
                <a:lnTo>
                  <a:pt x="1307730" y="76929"/>
                </a:lnTo>
                <a:lnTo>
                  <a:pt x="1264716" y="59833"/>
                </a:lnTo>
                <a:lnTo>
                  <a:pt x="1221023" y="44875"/>
                </a:lnTo>
                <a:lnTo>
                  <a:pt x="1176740" y="32053"/>
                </a:lnTo>
                <a:lnTo>
                  <a:pt x="1131960" y="21369"/>
                </a:lnTo>
                <a:lnTo>
                  <a:pt x="1086771" y="12821"/>
                </a:lnTo>
                <a:lnTo>
                  <a:pt x="1041266" y="6410"/>
                </a:lnTo>
                <a:lnTo>
                  <a:pt x="995534" y="2136"/>
                </a:lnTo>
                <a:lnTo>
                  <a:pt x="949666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27226" y="4148631"/>
            <a:ext cx="1650364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80"/>
              </a:spcBef>
            </a:pPr>
            <a:r>
              <a:rPr sz="2400" spc="-10" dirty="0">
                <a:latin typeface="Verdana"/>
                <a:cs typeface="Verdana"/>
              </a:rPr>
              <a:t>keyBy()/ window()/ apply()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62528" y="3851718"/>
            <a:ext cx="1853564" cy="1752600"/>
          </a:xfrm>
          <a:custGeom>
            <a:avLst/>
            <a:gdLst/>
            <a:ahLst/>
            <a:cxnLst/>
            <a:rect l="l" t="t" r="r" b="b"/>
            <a:pathLst>
              <a:path w="1853565" h="1752600">
                <a:moveTo>
                  <a:pt x="949658" y="0"/>
                </a:moveTo>
                <a:lnTo>
                  <a:pt x="903745" y="0"/>
                </a:lnTo>
                <a:lnTo>
                  <a:pt x="857877" y="2136"/>
                </a:lnTo>
                <a:lnTo>
                  <a:pt x="812145" y="6410"/>
                </a:lnTo>
                <a:lnTo>
                  <a:pt x="766639" y="12821"/>
                </a:lnTo>
                <a:lnTo>
                  <a:pt x="721451" y="21369"/>
                </a:lnTo>
                <a:lnTo>
                  <a:pt x="676671" y="32053"/>
                </a:lnTo>
                <a:lnTo>
                  <a:pt x="632389" y="44875"/>
                </a:lnTo>
                <a:lnTo>
                  <a:pt x="588696" y="59833"/>
                </a:lnTo>
                <a:lnTo>
                  <a:pt x="545682" y="76929"/>
                </a:lnTo>
                <a:lnTo>
                  <a:pt x="503439" y="96161"/>
                </a:lnTo>
                <a:lnTo>
                  <a:pt x="462056" y="117530"/>
                </a:lnTo>
                <a:lnTo>
                  <a:pt x="421625" y="141036"/>
                </a:lnTo>
                <a:lnTo>
                  <a:pt x="382236" y="166679"/>
                </a:lnTo>
                <a:lnTo>
                  <a:pt x="343980" y="194459"/>
                </a:lnTo>
                <a:lnTo>
                  <a:pt x="306947" y="224376"/>
                </a:lnTo>
                <a:lnTo>
                  <a:pt x="271227" y="256430"/>
                </a:lnTo>
                <a:lnTo>
                  <a:pt x="237324" y="290202"/>
                </a:lnTo>
                <a:lnTo>
                  <a:pt x="205680" y="325216"/>
                </a:lnTo>
                <a:lnTo>
                  <a:pt x="176297" y="361386"/>
                </a:lnTo>
                <a:lnTo>
                  <a:pt x="149175" y="398627"/>
                </a:lnTo>
                <a:lnTo>
                  <a:pt x="124312" y="436853"/>
                </a:lnTo>
                <a:lnTo>
                  <a:pt x="101710" y="475978"/>
                </a:lnTo>
                <a:lnTo>
                  <a:pt x="81368" y="515918"/>
                </a:lnTo>
                <a:lnTo>
                  <a:pt x="63286" y="556585"/>
                </a:lnTo>
                <a:lnTo>
                  <a:pt x="47464" y="597895"/>
                </a:lnTo>
                <a:lnTo>
                  <a:pt x="33903" y="639761"/>
                </a:lnTo>
                <a:lnTo>
                  <a:pt x="22602" y="682099"/>
                </a:lnTo>
                <a:lnTo>
                  <a:pt x="13561" y="724822"/>
                </a:lnTo>
                <a:lnTo>
                  <a:pt x="6780" y="767845"/>
                </a:lnTo>
                <a:lnTo>
                  <a:pt x="2260" y="811082"/>
                </a:lnTo>
                <a:lnTo>
                  <a:pt x="0" y="854447"/>
                </a:lnTo>
                <a:lnTo>
                  <a:pt x="0" y="897856"/>
                </a:lnTo>
                <a:lnTo>
                  <a:pt x="2260" y="941221"/>
                </a:lnTo>
                <a:lnTo>
                  <a:pt x="6780" y="984458"/>
                </a:lnTo>
                <a:lnTo>
                  <a:pt x="13561" y="1027481"/>
                </a:lnTo>
                <a:lnTo>
                  <a:pt x="22602" y="1070204"/>
                </a:lnTo>
                <a:lnTo>
                  <a:pt x="33903" y="1112542"/>
                </a:lnTo>
                <a:lnTo>
                  <a:pt x="47464" y="1154408"/>
                </a:lnTo>
                <a:lnTo>
                  <a:pt x="63286" y="1195718"/>
                </a:lnTo>
                <a:lnTo>
                  <a:pt x="81368" y="1236385"/>
                </a:lnTo>
                <a:lnTo>
                  <a:pt x="101710" y="1276325"/>
                </a:lnTo>
                <a:lnTo>
                  <a:pt x="124312" y="1315450"/>
                </a:lnTo>
                <a:lnTo>
                  <a:pt x="149175" y="1353676"/>
                </a:lnTo>
                <a:lnTo>
                  <a:pt x="176297" y="1390917"/>
                </a:lnTo>
                <a:lnTo>
                  <a:pt x="205680" y="1427087"/>
                </a:lnTo>
                <a:lnTo>
                  <a:pt x="237324" y="1462101"/>
                </a:lnTo>
                <a:lnTo>
                  <a:pt x="271227" y="1495873"/>
                </a:lnTo>
                <a:lnTo>
                  <a:pt x="306947" y="1527926"/>
                </a:lnTo>
                <a:lnTo>
                  <a:pt x="343980" y="1557843"/>
                </a:lnTo>
                <a:lnTo>
                  <a:pt x="382236" y="1585623"/>
                </a:lnTo>
                <a:lnTo>
                  <a:pt x="421625" y="1611266"/>
                </a:lnTo>
                <a:lnTo>
                  <a:pt x="462056" y="1634772"/>
                </a:lnTo>
                <a:lnTo>
                  <a:pt x="503439" y="1656141"/>
                </a:lnTo>
                <a:lnTo>
                  <a:pt x="545682" y="1675374"/>
                </a:lnTo>
                <a:lnTo>
                  <a:pt x="588696" y="1692469"/>
                </a:lnTo>
                <a:lnTo>
                  <a:pt x="632389" y="1707427"/>
                </a:lnTo>
                <a:lnTo>
                  <a:pt x="676671" y="1720249"/>
                </a:lnTo>
                <a:lnTo>
                  <a:pt x="721451" y="1730933"/>
                </a:lnTo>
                <a:lnTo>
                  <a:pt x="766639" y="1739481"/>
                </a:lnTo>
                <a:lnTo>
                  <a:pt x="812145" y="1745892"/>
                </a:lnTo>
                <a:lnTo>
                  <a:pt x="857877" y="1750166"/>
                </a:lnTo>
                <a:lnTo>
                  <a:pt x="903745" y="1752302"/>
                </a:lnTo>
                <a:lnTo>
                  <a:pt x="949658" y="1752302"/>
                </a:lnTo>
                <a:lnTo>
                  <a:pt x="995526" y="1750166"/>
                </a:lnTo>
                <a:lnTo>
                  <a:pt x="1041258" y="1745892"/>
                </a:lnTo>
                <a:lnTo>
                  <a:pt x="1086763" y="1739481"/>
                </a:lnTo>
                <a:lnTo>
                  <a:pt x="1131952" y="1730933"/>
                </a:lnTo>
                <a:lnTo>
                  <a:pt x="1176733" y="1720249"/>
                </a:lnTo>
                <a:lnTo>
                  <a:pt x="1221015" y="1707427"/>
                </a:lnTo>
                <a:lnTo>
                  <a:pt x="1264709" y="1692469"/>
                </a:lnTo>
                <a:lnTo>
                  <a:pt x="1307723" y="1675374"/>
                </a:lnTo>
                <a:lnTo>
                  <a:pt x="1349967" y="1656141"/>
                </a:lnTo>
                <a:lnTo>
                  <a:pt x="1391350" y="1634772"/>
                </a:lnTo>
                <a:lnTo>
                  <a:pt x="1431782" y="1611266"/>
                </a:lnTo>
                <a:lnTo>
                  <a:pt x="1471172" y="1585623"/>
                </a:lnTo>
                <a:lnTo>
                  <a:pt x="1509430" y="1557843"/>
                </a:lnTo>
                <a:lnTo>
                  <a:pt x="1546464" y="1527926"/>
                </a:lnTo>
                <a:lnTo>
                  <a:pt x="1582185" y="1495873"/>
                </a:lnTo>
                <a:lnTo>
                  <a:pt x="1616088" y="1462101"/>
                </a:lnTo>
                <a:lnTo>
                  <a:pt x="1647731" y="1427087"/>
                </a:lnTo>
                <a:lnTo>
                  <a:pt x="1677114" y="1390917"/>
                </a:lnTo>
                <a:lnTo>
                  <a:pt x="1704237" y="1353676"/>
                </a:lnTo>
                <a:lnTo>
                  <a:pt x="1729100" y="1315450"/>
                </a:lnTo>
                <a:lnTo>
                  <a:pt x="1751702" y="1276325"/>
                </a:lnTo>
                <a:lnTo>
                  <a:pt x="1772044" y="1236385"/>
                </a:lnTo>
                <a:lnTo>
                  <a:pt x="1790126" y="1195718"/>
                </a:lnTo>
                <a:lnTo>
                  <a:pt x="1805947" y="1154408"/>
                </a:lnTo>
                <a:lnTo>
                  <a:pt x="1819509" y="1112542"/>
                </a:lnTo>
                <a:lnTo>
                  <a:pt x="1830810" y="1070204"/>
                </a:lnTo>
                <a:lnTo>
                  <a:pt x="1839851" y="1027481"/>
                </a:lnTo>
                <a:lnTo>
                  <a:pt x="1846632" y="984458"/>
                </a:lnTo>
                <a:lnTo>
                  <a:pt x="1851152" y="941221"/>
                </a:lnTo>
                <a:lnTo>
                  <a:pt x="1853412" y="897856"/>
                </a:lnTo>
                <a:lnTo>
                  <a:pt x="1853412" y="854447"/>
                </a:lnTo>
                <a:lnTo>
                  <a:pt x="1851152" y="811082"/>
                </a:lnTo>
                <a:lnTo>
                  <a:pt x="1846632" y="767845"/>
                </a:lnTo>
                <a:lnTo>
                  <a:pt x="1839851" y="724822"/>
                </a:lnTo>
                <a:lnTo>
                  <a:pt x="1830810" y="682099"/>
                </a:lnTo>
                <a:lnTo>
                  <a:pt x="1819509" y="639761"/>
                </a:lnTo>
                <a:lnTo>
                  <a:pt x="1805947" y="597895"/>
                </a:lnTo>
                <a:lnTo>
                  <a:pt x="1790126" y="556585"/>
                </a:lnTo>
                <a:lnTo>
                  <a:pt x="1772044" y="515918"/>
                </a:lnTo>
                <a:lnTo>
                  <a:pt x="1751702" y="475978"/>
                </a:lnTo>
                <a:lnTo>
                  <a:pt x="1729100" y="436853"/>
                </a:lnTo>
                <a:lnTo>
                  <a:pt x="1704237" y="398627"/>
                </a:lnTo>
                <a:lnTo>
                  <a:pt x="1677114" y="361386"/>
                </a:lnTo>
                <a:lnTo>
                  <a:pt x="1647731" y="325216"/>
                </a:lnTo>
                <a:lnTo>
                  <a:pt x="1616088" y="290202"/>
                </a:lnTo>
                <a:lnTo>
                  <a:pt x="1582185" y="256430"/>
                </a:lnTo>
                <a:lnTo>
                  <a:pt x="1546464" y="224376"/>
                </a:lnTo>
                <a:lnTo>
                  <a:pt x="1509430" y="194459"/>
                </a:lnTo>
                <a:lnTo>
                  <a:pt x="1471172" y="166679"/>
                </a:lnTo>
                <a:lnTo>
                  <a:pt x="1431782" y="141036"/>
                </a:lnTo>
                <a:lnTo>
                  <a:pt x="1391350" y="117530"/>
                </a:lnTo>
                <a:lnTo>
                  <a:pt x="1349967" y="96161"/>
                </a:lnTo>
                <a:lnTo>
                  <a:pt x="1307723" y="76929"/>
                </a:lnTo>
                <a:lnTo>
                  <a:pt x="1264709" y="59833"/>
                </a:lnTo>
                <a:lnTo>
                  <a:pt x="1221015" y="44875"/>
                </a:lnTo>
                <a:lnTo>
                  <a:pt x="1176733" y="32053"/>
                </a:lnTo>
                <a:lnTo>
                  <a:pt x="1131952" y="21369"/>
                </a:lnTo>
                <a:lnTo>
                  <a:pt x="1086763" y="12821"/>
                </a:lnTo>
                <a:lnTo>
                  <a:pt x="1041258" y="6410"/>
                </a:lnTo>
                <a:lnTo>
                  <a:pt x="995526" y="2136"/>
                </a:lnTo>
                <a:lnTo>
                  <a:pt x="949658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52132" y="4477541"/>
            <a:ext cx="674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Verdana"/>
                <a:cs typeface="Verdana"/>
              </a:rPr>
              <a:t>Sink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3936" y="2985892"/>
            <a:ext cx="3781425" cy="4543425"/>
            <a:chOff x="3363936" y="2985892"/>
            <a:chExt cx="3781425" cy="4543425"/>
          </a:xfrm>
        </p:grpSpPr>
        <p:sp>
          <p:nvSpPr>
            <p:cNvPr id="11" name="object 11"/>
            <p:cNvSpPr/>
            <p:nvPr/>
          </p:nvSpPr>
          <p:spPr>
            <a:xfrm>
              <a:off x="4593021" y="5221187"/>
              <a:ext cx="2526665" cy="2282190"/>
            </a:xfrm>
            <a:custGeom>
              <a:avLst/>
              <a:gdLst/>
              <a:ahLst/>
              <a:cxnLst/>
              <a:rect l="l" t="t" r="r" b="b"/>
              <a:pathLst>
                <a:path w="2526665" h="2282190">
                  <a:moveTo>
                    <a:pt x="2526396" y="2282109"/>
                  </a:moveTo>
                  <a:lnTo>
                    <a:pt x="18848" y="17026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3541" y="5095194"/>
              <a:ext cx="229870" cy="222250"/>
            </a:xfrm>
            <a:custGeom>
              <a:avLst/>
              <a:gdLst/>
              <a:ahLst/>
              <a:cxnLst/>
              <a:rect l="l" t="t" r="r" b="b"/>
              <a:pathLst>
                <a:path w="229870" h="222250">
                  <a:moveTo>
                    <a:pt x="0" y="0"/>
                  </a:moveTo>
                  <a:lnTo>
                    <a:pt x="86818" y="222183"/>
                  </a:lnTo>
                  <a:lnTo>
                    <a:pt x="229838" y="6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12813" y="2998592"/>
              <a:ext cx="657225" cy="728345"/>
            </a:xfrm>
            <a:custGeom>
              <a:avLst/>
              <a:gdLst/>
              <a:ahLst/>
              <a:cxnLst/>
              <a:rect l="l" t="t" r="r" b="b"/>
              <a:pathLst>
                <a:path w="657225" h="728345">
                  <a:moveTo>
                    <a:pt x="0" y="728158"/>
                  </a:moveTo>
                  <a:lnTo>
                    <a:pt x="8507" y="718728"/>
                  </a:lnTo>
                  <a:lnTo>
                    <a:pt x="65690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9652" y="3676488"/>
              <a:ext cx="127000" cy="131445"/>
            </a:xfrm>
            <a:custGeom>
              <a:avLst/>
              <a:gdLst/>
              <a:ahLst/>
              <a:cxnLst/>
              <a:rect l="l" t="t" r="r" b="b"/>
              <a:pathLst>
                <a:path w="127000" h="131445">
                  <a:moveTo>
                    <a:pt x="36404" y="0"/>
                  </a:moveTo>
                  <a:lnTo>
                    <a:pt x="0" y="131358"/>
                  </a:lnTo>
                  <a:lnTo>
                    <a:pt x="126931" y="81667"/>
                  </a:lnTo>
                  <a:lnTo>
                    <a:pt x="36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63936" y="4727870"/>
              <a:ext cx="1266825" cy="0"/>
            </a:xfrm>
            <a:custGeom>
              <a:avLst/>
              <a:gdLst/>
              <a:ahLst/>
              <a:cxnLst/>
              <a:rect l="l" t="t" r="r" b="b"/>
              <a:pathLst>
                <a:path w="1266825">
                  <a:moveTo>
                    <a:pt x="0" y="0"/>
                  </a:moveTo>
                  <a:lnTo>
                    <a:pt x="1177648" y="0"/>
                  </a:lnTo>
                  <a:lnTo>
                    <a:pt x="1266548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1584" y="4392590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661168" y="5172580"/>
            <a:ext cx="213360" cy="2272665"/>
            <a:chOff x="7661168" y="5172580"/>
            <a:chExt cx="213360" cy="2272665"/>
          </a:xfrm>
        </p:grpSpPr>
        <p:sp>
          <p:nvSpPr>
            <p:cNvPr id="18" name="object 18"/>
            <p:cNvSpPr/>
            <p:nvPr/>
          </p:nvSpPr>
          <p:spPr>
            <a:xfrm>
              <a:off x="7767847" y="5360540"/>
              <a:ext cx="0" cy="2084705"/>
            </a:xfrm>
            <a:custGeom>
              <a:avLst/>
              <a:gdLst/>
              <a:ahLst/>
              <a:cxnLst/>
              <a:rect l="l" t="t" r="r" b="b"/>
              <a:pathLst>
                <a:path h="2084704">
                  <a:moveTo>
                    <a:pt x="0" y="2084219"/>
                  </a:moveTo>
                  <a:lnTo>
                    <a:pt x="0" y="2540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61168" y="517258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106680" y="0"/>
                  </a:moveTo>
                  <a:lnTo>
                    <a:pt x="0" y="213360"/>
                  </a:lnTo>
                  <a:lnTo>
                    <a:pt x="213360" y="21336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207086" y="4392590"/>
            <a:ext cx="5691505" cy="3131820"/>
            <a:chOff x="7207086" y="4392590"/>
            <a:chExt cx="5691505" cy="3131820"/>
          </a:xfrm>
        </p:grpSpPr>
        <p:sp>
          <p:nvSpPr>
            <p:cNvPr id="21" name="object 21"/>
            <p:cNvSpPr/>
            <p:nvPr/>
          </p:nvSpPr>
          <p:spPr>
            <a:xfrm>
              <a:off x="8312509" y="5209720"/>
              <a:ext cx="3124200" cy="2289175"/>
            </a:xfrm>
            <a:custGeom>
              <a:avLst/>
              <a:gdLst/>
              <a:ahLst/>
              <a:cxnLst/>
              <a:rect l="l" t="t" r="r" b="b"/>
              <a:pathLst>
                <a:path w="3124200" h="2289175">
                  <a:moveTo>
                    <a:pt x="0" y="2288823"/>
                  </a:moveTo>
                  <a:lnTo>
                    <a:pt x="3103173" y="15012"/>
                  </a:lnTo>
                  <a:lnTo>
                    <a:pt x="3123662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52630" y="5098626"/>
              <a:ext cx="235585" cy="212725"/>
            </a:xfrm>
            <a:custGeom>
              <a:avLst/>
              <a:gdLst/>
              <a:ahLst/>
              <a:cxnLst/>
              <a:rect l="l" t="t" r="r" b="b"/>
              <a:pathLst>
                <a:path w="235584" h="212725">
                  <a:moveTo>
                    <a:pt x="235157" y="0"/>
                  </a:moveTo>
                  <a:lnTo>
                    <a:pt x="0" y="40054"/>
                  </a:lnTo>
                  <a:lnTo>
                    <a:pt x="126105" y="212158"/>
                  </a:lnTo>
                  <a:lnTo>
                    <a:pt x="235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07086" y="4727870"/>
              <a:ext cx="1266825" cy="0"/>
            </a:xfrm>
            <a:custGeom>
              <a:avLst/>
              <a:gdLst/>
              <a:ahLst/>
              <a:cxnLst/>
              <a:rect l="l" t="t" r="r" b="b"/>
              <a:pathLst>
                <a:path w="1266825">
                  <a:moveTo>
                    <a:pt x="0" y="0"/>
                  </a:moveTo>
                  <a:lnTo>
                    <a:pt x="1177648" y="0"/>
                  </a:lnTo>
                  <a:lnTo>
                    <a:pt x="1266548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84734" y="4392590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49933" y="4727870"/>
              <a:ext cx="1266825" cy="0"/>
            </a:xfrm>
            <a:custGeom>
              <a:avLst/>
              <a:gdLst/>
              <a:ahLst/>
              <a:cxnLst/>
              <a:rect l="l" t="t" r="r" b="b"/>
              <a:pathLst>
                <a:path w="1266825">
                  <a:moveTo>
                    <a:pt x="0" y="0"/>
                  </a:moveTo>
                  <a:lnTo>
                    <a:pt x="1177648" y="0"/>
                  </a:lnTo>
                  <a:lnTo>
                    <a:pt x="1266548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227581" y="4392590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3" y="335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09402" y="7552621"/>
            <a:ext cx="111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Verdana"/>
                <a:cs typeface="Verdana"/>
              </a:rPr>
              <a:t>Stream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04826" y="7822473"/>
            <a:ext cx="12553315" cy="608965"/>
          </a:xfrm>
          <a:custGeom>
            <a:avLst/>
            <a:gdLst/>
            <a:ahLst/>
            <a:cxnLst/>
            <a:rect l="l" t="t" r="r" b="b"/>
            <a:pathLst>
              <a:path w="12553315" h="608965">
                <a:moveTo>
                  <a:pt x="0" y="55917"/>
                </a:moveTo>
                <a:lnTo>
                  <a:pt x="12543" y="104881"/>
                </a:lnTo>
                <a:lnTo>
                  <a:pt x="35271" y="151802"/>
                </a:lnTo>
                <a:lnTo>
                  <a:pt x="67694" y="195762"/>
                </a:lnTo>
                <a:lnTo>
                  <a:pt x="109321" y="235842"/>
                </a:lnTo>
                <a:lnTo>
                  <a:pt x="147424" y="263502"/>
                </a:lnTo>
                <a:lnTo>
                  <a:pt x="189477" y="287207"/>
                </a:lnTo>
                <a:lnTo>
                  <a:pt x="235029" y="306683"/>
                </a:lnTo>
                <a:lnTo>
                  <a:pt x="283628" y="321659"/>
                </a:lnTo>
                <a:lnTo>
                  <a:pt x="334822" y="331863"/>
                </a:lnTo>
                <a:lnTo>
                  <a:pt x="5986825" y="273533"/>
                </a:lnTo>
                <a:lnTo>
                  <a:pt x="6173542" y="451306"/>
                </a:lnTo>
                <a:lnTo>
                  <a:pt x="6305252" y="608410"/>
                </a:lnTo>
                <a:lnTo>
                  <a:pt x="6332238" y="563606"/>
                </a:lnTo>
                <a:lnTo>
                  <a:pt x="6361729" y="519330"/>
                </a:lnTo>
                <a:lnTo>
                  <a:pt x="6393658" y="475541"/>
                </a:lnTo>
                <a:lnTo>
                  <a:pt x="6427956" y="432201"/>
                </a:lnTo>
                <a:lnTo>
                  <a:pt x="6459407" y="395129"/>
                </a:lnTo>
                <a:lnTo>
                  <a:pt x="6492454" y="358428"/>
                </a:lnTo>
                <a:lnTo>
                  <a:pt x="6527040" y="322090"/>
                </a:lnTo>
                <a:lnTo>
                  <a:pt x="6563108" y="286109"/>
                </a:lnTo>
                <a:lnTo>
                  <a:pt x="12331348" y="296478"/>
                </a:lnTo>
                <a:lnTo>
                  <a:pt x="12384618" y="270128"/>
                </a:lnTo>
                <a:lnTo>
                  <a:pt x="12431824" y="239010"/>
                </a:lnTo>
                <a:lnTo>
                  <a:pt x="12472315" y="203620"/>
                </a:lnTo>
                <a:lnTo>
                  <a:pt x="12505439" y="164451"/>
                </a:lnTo>
                <a:lnTo>
                  <a:pt x="12528963" y="125243"/>
                </a:lnTo>
                <a:lnTo>
                  <a:pt x="12544813" y="84405"/>
                </a:lnTo>
                <a:lnTo>
                  <a:pt x="12552833" y="42477"/>
                </a:lnTo>
                <a:lnTo>
                  <a:pt x="12552869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368944" y="3012724"/>
            <a:ext cx="433070" cy="655320"/>
            <a:chOff x="2368944" y="3012724"/>
            <a:chExt cx="433070" cy="655320"/>
          </a:xfrm>
        </p:grpSpPr>
        <p:sp>
          <p:nvSpPr>
            <p:cNvPr id="30" name="object 30"/>
            <p:cNvSpPr/>
            <p:nvPr/>
          </p:nvSpPr>
          <p:spPr>
            <a:xfrm>
              <a:off x="2428761" y="3025424"/>
              <a:ext cx="360680" cy="551180"/>
            </a:xfrm>
            <a:custGeom>
              <a:avLst/>
              <a:gdLst/>
              <a:ahLst/>
              <a:cxnLst/>
              <a:rect l="l" t="t" r="r" b="b"/>
              <a:pathLst>
                <a:path w="360680" h="551179">
                  <a:moveTo>
                    <a:pt x="0" y="550812"/>
                  </a:moveTo>
                  <a:lnTo>
                    <a:pt x="6955" y="540186"/>
                  </a:lnTo>
                  <a:lnTo>
                    <a:pt x="36054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68944" y="3532224"/>
              <a:ext cx="118110" cy="135890"/>
            </a:xfrm>
            <a:custGeom>
              <a:avLst/>
              <a:gdLst/>
              <a:ahLst/>
              <a:cxnLst/>
              <a:rect l="l" t="t" r="r" b="b"/>
              <a:pathLst>
                <a:path w="118110" h="135889">
                  <a:moveTo>
                    <a:pt x="15767" y="0"/>
                  </a:moveTo>
                  <a:lnTo>
                    <a:pt x="0" y="135395"/>
                  </a:lnTo>
                  <a:lnTo>
                    <a:pt x="117775" y="66772"/>
                  </a:lnTo>
                  <a:lnTo>
                    <a:pt x="15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655018" y="2987841"/>
            <a:ext cx="818515" cy="819150"/>
            <a:chOff x="8655018" y="2987841"/>
            <a:chExt cx="818515" cy="819150"/>
          </a:xfrm>
        </p:grpSpPr>
        <p:sp>
          <p:nvSpPr>
            <p:cNvPr id="33" name="object 33"/>
            <p:cNvSpPr/>
            <p:nvPr/>
          </p:nvSpPr>
          <p:spPr>
            <a:xfrm>
              <a:off x="8667718" y="3000541"/>
              <a:ext cx="728980" cy="728980"/>
            </a:xfrm>
            <a:custGeom>
              <a:avLst/>
              <a:gdLst/>
              <a:ahLst/>
              <a:cxnLst/>
              <a:rect l="l" t="t" r="r" b="b"/>
              <a:pathLst>
                <a:path w="728979" h="728979">
                  <a:moveTo>
                    <a:pt x="728411" y="728738"/>
                  </a:moveTo>
                  <a:lnTo>
                    <a:pt x="719433" y="71975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44036" y="3677201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40" h="129539">
                  <a:moveTo>
                    <a:pt x="86230" y="0"/>
                  </a:moveTo>
                  <a:lnTo>
                    <a:pt x="0" y="86191"/>
                  </a:lnTo>
                  <a:lnTo>
                    <a:pt x="129306" y="129325"/>
                  </a:lnTo>
                  <a:lnTo>
                    <a:pt x="86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3240080" y="3012649"/>
            <a:ext cx="426084" cy="655320"/>
            <a:chOff x="13240080" y="3012649"/>
            <a:chExt cx="426084" cy="655320"/>
          </a:xfrm>
        </p:grpSpPr>
        <p:sp>
          <p:nvSpPr>
            <p:cNvPr id="36" name="object 36"/>
            <p:cNvSpPr/>
            <p:nvPr/>
          </p:nvSpPr>
          <p:spPr>
            <a:xfrm>
              <a:off x="13252780" y="3025349"/>
              <a:ext cx="354330" cy="550545"/>
            </a:xfrm>
            <a:custGeom>
              <a:avLst/>
              <a:gdLst/>
              <a:ahLst/>
              <a:cxnLst/>
              <a:rect l="l" t="t" r="r" b="b"/>
              <a:pathLst>
                <a:path w="354330" h="550545">
                  <a:moveTo>
                    <a:pt x="354248" y="550396"/>
                  </a:moveTo>
                  <a:lnTo>
                    <a:pt x="347375" y="539717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548893" y="3532073"/>
              <a:ext cx="117475" cy="135890"/>
            </a:xfrm>
            <a:custGeom>
              <a:avLst/>
              <a:gdLst/>
              <a:ahLst/>
              <a:cxnLst/>
              <a:rect l="l" t="t" r="r" b="b"/>
              <a:pathLst>
                <a:path w="117475" h="135889">
                  <a:moveTo>
                    <a:pt x="102527" y="0"/>
                  </a:moveTo>
                  <a:lnTo>
                    <a:pt x="0" y="65985"/>
                  </a:lnTo>
                  <a:lnTo>
                    <a:pt x="117246" y="135514"/>
                  </a:lnTo>
                  <a:lnTo>
                    <a:pt x="102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16686" y="2105896"/>
            <a:ext cx="141541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65100">
              <a:lnSpc>
                <a:spcPct val="100699"/>
              </a:lnSpc>
              <a:spcBef>
                <a:spcPts val="80"/>
              </a:spcBef>
            </a:pPr>
            <a:r>
              <a:rPr sz="2400" spc="-10" dirty="0">
                <a:latin typeface="Verdana"/>
                <a:cs typeface="Verdana"/>
              </a:rPr>
              <a:t>Source Operator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95078" y="2110474"/>
            <a:ext cx="234569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01320" marR="5080" indent="-389255">
              <a:lnSpc>
                <a:spcPct val="100699"/>
              </a:lnSpc>
              <a:spcBef>
                <a:spcPts val="80"/>
              </a:spcBef>
            </a:pPr>
            <a:r>
              <a:rPr sz="2400" spc="-20" dirty="0">
                <a:latin typeface="Verdana"/>
                <a:cs typeface="Verdana"/>
              </a:rPr>
              <a:t>Transformation </a:t>
            </a:r>
            <a:r>
              <a:rPr sz="2400" spc="-10" dirty="0">
                <a:latin typeface="Verdana"/>
                <a:cs typeface="Verdana"/>
              </a:rPr>
              <a:t>Operators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87757" y="2104621"/>
            <a:ext cx="141541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70205">
              <a:lnSpc>
                <a:spcPct val="100699"/>
              </a:lnSpc>
              <a:spcBef>
                <a:spcPts val="80"/>
              </a:spcBef>
            </a:pPr>
            <a:r>
              <a:rPr sz="2400" spc="-20" dirty="0">
                <a:latin typeface="Verdana"/>
                <a:cs typeface="Verdana"/>
              </a:rPr>
              <a:t>Sink </a:t>
            </a:r>
            <a:r>
              <a:rPr sz="2400" spc="-10" dirty="0">
                <a:latin typeface="Verdana"/>
                <a:cs typeface="Verdana"/>
              </a:rPr>
              <a:t>Operator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00"/>
              </a:spcBef>
            </a:pPr>
            <a:r>
              <a:rPr dirty="0"/>
              <a:t>Flink</a:t>
            </a:r>
            <a:r>
              <a:rPr spc="-405" dirty="0"/>
              <a:t> </a:t>
            </a:r>
            <a:r>
              <a:rPr spc="-145" dirty="0"/>
              <a:t>Stream</a:t>
            </a:r>
            <a:r>
              <a:rPr spc="-275" dirty="0"/>
              <a:t> </a:t>
            </a:r>
            <a:r>
              <a:rPr dirty="0"/>
              <a:t>Processing</a:t>
            </a:r>
            <a:r>
              <a:rPr spc="-340" dirty="0"/>
              <a:t> </a:t>
            </a:r>
            <a:r>
              <a:rPr spc="-10" dirty="0"/>
              <a:t>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Parallel</a:t>
            </a:r>
            <a:r>
              <a:rPr spc="-310" dirty="0"/>
              <a:t> </a:t>
            </a:r>
            <a:r>
              <a:rPr spc="-30" dirty="0"/>
              <a:t>Dataflows</a:t>
            </a:r>
            <a:r>
              <a:rPr spc="-305" dirty="0"/>
              <a:t> </a:t>
            </a:r>
            <a:r>
              <a:rPr spc="-50" dirty="0"/>
              <a:t>in</a:t>
            </a:r>
            <a:r>
              <a:rPr spc="-310" dirty="0"/>
              <a:t> </a:t>
            </a:r>
            <a:r>
              <a:rPr spc="85" dirty="0"/>
              <a:t>Apache</a:t>
            </a:r>
            <a:r>
              <a:rPr spc="-305" dirty="0"/>
              <a:t> </a:t>
            </a:r>
            <a:r>
              <a:rPr spc="-10" dirty="0"/>
              <a:t>Flink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6482" y="2760979"/>
            <a:ext cx="7653020" cy="35356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latin typeface="Verdana"/>
                <a:cs typeface="Verdana"/>
              </a:rPr>
              <a:t>Flink</a:t>
            </a:r>
            <a:r>
              <a:rPr sz="3200" spc="-13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programs</a:t>
            </a:r>
            <a:r>
              <a:rPr sz="3200" spc="-13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are</a:t>
            </a:r>
            <a:r>
              <a:rPr sz="3200" spc="-13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inherently</a:t>
            </a:r>
            <a:r>
              <a:rPr sz="3200" spc="-13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parallel 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distributed</a:t>
            </a:r>
            <a:endParaRPr sz="3200">
              <a:latin typeface="Verdana"/>
              <a:cs typeface="Verdana"/>
            </a:endParaRPr>
          </a:p>
          <a:p>
            <a:pPr marL="12700" marR="885825">
              <a:lnSpc>
                <a:spcPts val="3800"/>
              </a:lnSpc>
              <a:spcBef>
                <a:spcPts val="2400"/>
              </a:spcBef>
            </a:pPr>
            <a:r>
              <a:rPr sz="3200" spc="-50" dirty="0">
                <a:latin typeface="Verdana"/>
                <a:cs typeface="Verdana"/>
              </a:rPr>
              <a:t>Streams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are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composed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105" dirty="0">
                <a:latin typeface="Verdana"/>
                <a:cs typeface="Verdana"/>
              </a:rPr>
              <a:t>of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25" dirty="0">
                <a:solidFill>
                  <a:srgbClr val="F15B2A"/>
                </a:solidFill>
                <a:latin typeface="Verdana"/>
                <a:cs typeface="Verdana"/>
              </a:rPr>
              <a:t>stream </a:t>
            </a:r>
            <a:r>
              <a:rPr sz="3200" spc="-10" dirty="0">
                <a:solidFill>
                  <a:srgbClr val="F15B2A"/>
                </a:solidFill>
                <a:latin typeface="Verdana"/>
                <a:cs typeface="Verdana"/>
              </a:rPr>
              <a:t>partitions</a:t>
            </a:r>
            <a:endParaRPr sz="3200">
              <a:latin typeface="Verdana"/>
              <a:cs typeface="Verdana"/>
            </a:endParaRPr>
          </a:p>
          <a:p>
            <a:pPr marL="12700" marR="110489">
              <a:lnSpc>
                <a:spcPts val="3800"/>
              </a:lnSpc>
              <a:spcBef>
                <a:spcPts val="2380"/>
              </a:spcBef>
            </a:pPr>
            <a:r>
              <a:rPr sz="3200" dirty="0">
                <a:latin typeface="Verdana"/>
                <a:cs typeface="Verdana"/>
              </a:rPr>
              <a:t>Operators</a:t>
            </a:r>
            <a:r>
              <a:rPr sz="3200" spc="-13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are</a:t>
            </a:r>
            <a:r>
              <a:rPr sz="3200" spc="-130" dirty="0">
                <a:latin typeface="Verdana"/>
                <a:cs typeface="Verdana"/>
              </a:rPr>
              <a:t> </a:t>
            </a:r>
            <a:r>
              <a:rPr sz="3200" spc="65" dirty="0">
                <a:latin typeface="Verdana"/>
                <a:cs typeface="Verdana"/>
              </a:rPr>
              <a:t>composed</a:t>
            </a:r>
            <a:r>
              <a:rPr sz="3200" spc="-135" dirty="0">
                <a:latin typeface="Verdana"/>
                <a:cs typeface="Verdana"/>
              </a:rPr>
              <a:t> </a:t>
            </a:r>
            <a:r>
              <a:rPr sz="3200" spc="105" dirty="0">
                <a:latin typeface="Verdana"/>
                <a:cs typeface="Verdana"/>
              </a:rPr>
              <a:t>of</a:t>
            </a:r>
            <a:r>
              <a:rPr sz="3200" spc="-130" dirty="0"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15B2A"/>
                </a:solidFill>
                <a:latin typeface="Verdana"/>
                <a:cs typeface="Verdana"/>
              </a:rPr>
              <a:t>operator subtasks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678" y="2607600"/>
            <a:ext cx="3928798" cy="39287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110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4"/>
                </a:lnTo>
                <a:lnTo>
                  <a:pt x="140905" y="276914"/>
                </a:lnTo>
                <a:lnTo>
                  <a:pt x="114133" y="315070"/>
                </a:lnTo>
                <a:lnTo>
                  <a:pt x="90179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9" y="1046487"/>
                </a:lnTo>
                <a:lnTo>
                  <a:pt x="114133" y="1085970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4"/>
                </a:lnTo>
                <a:lnTo>
                  <a:pt x="273844" y="1258556"/>
                </a:lnTo>
                <a:lnTo>
                  <a:pt x="311577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70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19"/>
                </a:lnTo>
                <a:lnTo>
                  <a:pt x="953437" y="1349746"/>
                </a:lnTo>
                <a:lnTo>
                  <a:pt x="994671" y="1331223"/>
                </a:lnTo>
                <a:lnTo>
                  <a:pt x="1034884" y="1309850"/>
                </a:lnTo>
                <a:lnTo>
                  <a:pt x="1073930" y="1285628"/>
                </a:lnTo>
                <a:lnTo>
                  <a:pt x="1111662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8" y="745315"/>
                </a:lnTo>
                <a:lnTo>
                  <a:pt x="1385507" y="700520"/>
                </a:lnTo>
                <a:lnTo>
                  <a:pt x="1384098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2" y="522815"/>
                </a:lnTo>
                <a:lnTo>
                  <a:pt x="1350281" y="479495"/>
                </a:lnTo>
                <a:lnTo>
                  <a:pt x="1334781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0399" y="2535678"/>
            <a:ext cx="731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1201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7607" y="2434881"/>
            <a:ext cx="652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64953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3370" y="2197849"/>
            <a:ext cx="110871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64789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69" h="1401445">
                <a:moveTo>
                  <a:pt x="692753" y="0"/>
                </a:moveTo>
                <a:lnTo>
                  <a:pt x="648454" y="1424"/>
                </a:lnTo>
                <a:lnTo>
                  <a:pt x="604301" y="5699"/>
                </a:lnTo>
                <a:lnTo>
                  <a:pt x="560440" y="12823"/>
                </a:lnTo>
                <a:lnTo>
                  <a:pt x="517017" y="22797"/>
                </a:lnTo>
                <a:lnTo>
                  <a:pt x="474178" y="35621"/>
                </a:lnTo>
                <a:lnTo>
                  <a:pt x="432068" y="51294"/>
                </a:lnTo>
                <a:lnTo>
                  <a:pt x="390833" y="69817"/>
                </a:lnTo>
                <a:lnTo>
                  <a:pt x="350620" y="91190"/>
                </a:lnTo>
                <a:lnTo>
                  <a:pt x="311575" y="115412"/>
                </a:lnTo>
                <a:lnTo>
                  <a:pt x="273842" y="142484"/>
                </a:lnTo>
                <a:lnTo>
                  <a:pt x="237569" y="172406"/>
                </a:lnTo>
                <a:lnTo>
                  <a:pt x="202901" y="205178"/>
                </a:lnTo>
                <a:lnTo>
                  <a:pt x="170493" y="240234"/>
                </a:lnTo>
                <a:lnTo>
                  <a:pt x="140903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2" y="395217"/>
                </a:lnTo>
                <a:lnTo>
                  <a:pt x="50725" y="436913"/>
                </a:lnTo>
                <a:lnTo>
                  <a:pt x="35225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5" y="921545"/>
                </a:lnTo>
                <a:lnTo>
                  <a:pt x="50725" y="964127"/>
                </a:lnTo>
                <a:lnTo>
                  <a:pt x="69042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3" y="1124126"/>
                </a:lnTo>
                <a:lnTo>
                  <a:pt x="170493" y="1160806"/>
                </a:lnTo>
                <a:lnTo>
                  <a:pt x="202901" y="1195863"/>
                </a:lnTo>
                <a:lnTo>
                  <a:pt x="237569" y="1228634"/>
                </a:lnTo>
                <a:lnTo>
                  <a:pt x="273842" y="1258556"/>
                </a:lnTo>
                <a:lnTo>
                  <a:pt x="311575" y="1285628"/>
                </a:lnTo>
                <a:lnTo>
                  <a:pt x="350620" y="1309850"/>
                </a:lnTo>
                <a:lnTo>
                  <a:pt x="390833" y="1331223"/>
                </a:lnTo>
                <a:lnTo>
                  <a:pt x="432068" y="1349746"/>
                </a:lnTo>
                <a:lnTo>
                  <a:pt x="474178" y="1365419"/>
                </a:lnTo>
                <a:lnTo>
                  <a:pt x="517017" y="1378243"/>
                </a:lnTo>
                <a:lnTo>
                  <a:pt x="560440" y="1388217"/>
                </a:lnTo>
                <a:lnTo>
                  <a:pt x="604301" y="1395341"/>
                </a:lnTo>
                <a:lnTo>
                  <a:pt x="648454" y="1399616"/>
                </a:lnTo>
                <a:lnTo>
                  <a:pt x="692753" y="1401041"/>
                </a:lnTo>
                <a:lnTo>
                  <a:pt x="737051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8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1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3" y="1005823"/>
                </a:lnTo>
                <a:lnTo>
                  <a:pt x="1334781" y="964127"/>
                </a:lnTo>
                <a:lnTo>
                  <a:pt x="1350280" y="921545"/>
                </a:lnTo>
                <a:lnTo>
                  <a:pt x="1362961" y="878225"/>
                </a:lnTo>
                <a:lnTo>
                  <a:pt x="1372825" y="834315"/>
                </a:lnTo>
                <a:lnTo>
                  <a:pt x="1379870" y="789963"/>
                </a:lnTo>
                <a:lnTo>
                  <a:pt x="1384097" y="745315"/>
                </a:lnTo>
                <a:lnTo>
                  <a:pt x="1385506" y="700520"/>
                </a:lnTo>
                <a:lnTo>
                  <a:pt x="1384097" y="655725"/>
                </a:lnTo>
                <a:lnTo>
                  <a:pt x="1379870" y="611077"/>
                </a:lnTo>
                <a:lnTo>
                  <a:pt x="1372825" y="566725"/>
                </a:lnTo>
                <a:lnTo>
                  <a:pt x="1362961" y="522815"/>
                </a:lnTo>
                <a:lnTo>
                  <a:pt x="1350280" y="479495"/>
                </a:lnTo>
                <a:lnTo>
                  <a:pt x="1334781" y="436913"/>
                </a:lnTo>
                <a:lnTo>
                  <a:pt x="1316463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1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8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1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28624" y="2533397"/>
            <a:ext cx="4578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Verdana"/>
                <a:cs typeface="Verdana"/>
              </a:rPr>
              <a:t>Sink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6636" y="4533873"/>
            <a:ext cx="1623695" cy="3972560"/>
            <a:chOff x="2186636" y="4533873"/>
            <a:chExt cx="1623695" cy="3972560"/>
          </a:xfrm>
        </p:grpSpPr>
        <p:sp>
          <p:nvSpPr>
            <p:cNvPr id="11" name="object 11"/>
            <p:cNvSpPr/>
            <p:nvPr/>
          </p:nvSpPr>
          <p:spPr>
            <a:xfrm>
              <a:off x="2212036" y="4559273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5702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3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70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7" y="115412"/>
                  </a:lnTo>
                  <a:lnTo>
                    <a:pt x="273844" y="142484"/>
                  </a:lnTo>
                  <a:lnTo>
                    <a:pt x="237571" y="172406"/>
                  </a:lnTo>
                  <a:lnTo>
                    <a:pt x="202903" y="205178"/>
                  </a:lnTo>
                  <a:lnTo>
                    <a:pt x="170495" y="240234"/>
                  </a:lnTo>
                  <a:lnTo>
                    <a:pt x="140905" y="276914"/>
                  </a:lnTo>
                  <a:lnTo>
                    <a:pt x="114133" y="315070"/>
                  </a:lnTo>
                  <a:lnTo>
                    <a:pt x="90179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9" y="1046487"/>
                  </a:lnTo>
                  <a:lnTo>
                    <a:pt x="114133" y="1085970"/>
                  </a:lnTo>
                  <a:lnTo>
                    <a:pt x="140905" y="1124126"/>
                  </a:lnTo>
                  <a:lnTo>
                    <a:pt x="170495" y="1160806"/>
                  </a:lnTo>
                  <a:lnTo>
                    <a:pt x="202903" y="1195863"/>
                  </a:lnTo>
                  <a:lnTo>
                    <a:pt x="237571" y="1228634"/>
                  </a:lnTo>
                  <a:lnTo>
                    <a:pt x="273844" y="1258556"/>
                  </a:lnTo>
                  <a:lnTo>
                    <a:pt x="311577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70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3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8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1" y="1285628"/>
                  </a:lnTo>
                  <a:lnTo>
                    <a:pt x="1111663" y="1258556"/>
                  </a:lnTo>
                  <a:lnTo>
                    <a:pt x="1147937" y="1228634"/>
                  </a:lnTo>
                  <a:lnTo>
                    <a:pt x="1182605" y="1195863"/>
                  </a:lnTo>
                  <a:lnTo>
                    <a:pt x="1215013" y="1160806"/>
                  </a:lnTo>
                  <a:lnTo>
                    <a:pt x="1244603" y="1124126"/>
                  </a:lnTo>
                  <a:lnTo>
                    <a:pt x="1271375" y="1085970"/>
                  </a:lnTo>
                  <a:lnTo>
                    <a:pt x="1295329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9" y="354553"/>
                  </a:lnTo>
                  <a:lnTo>
                    <a:pt x="1271375" y="315070"/>
                  </a:lnTo>
                  <a:lnTo>
                    <a:pt x="1244603" y="276914"/>
                  </a:lnTo>
                  <a:lnTo>
                    <a:pt x="1215013" y="240234"/>
                  </a:lnTo>
                  <a:lnTo>
                    <a:pt x="1182605" y="205178"/>
                  </a:lnTo>
                  <a:lnTo>
                    <a:pt x="1147937" y="172406"/>
                  </a:lnTo>
                  <a:lnTo>
                    <a:pt x="1111663" y="142484"/>
                  </a:lnTo>
                  <a:lnTo>
                    <a:pt x="1073931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8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32991" y="5052070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2410" marR="5080" indent="-22034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110" y="6948223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5"/>
                </a:lnTo>
                <a:lnTo>
                  <a:pt x="140905" y="276915"/>
                </a:lnTo>
                <a:lnTo>
                  <a:pt x="114133" y="315070"/>
                </a:lnTo>
                <a:lnTo>
                  <a:pt x="90179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9" y="1046487"/>
                </a:lnTo>
                <a:lnTo>
                  <a:pt x="114133" y="1085971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5"/>
                </a:lnTo>
                <a:lnTo>
                  <a:pt x="273844" y="1258556"/>
                </a:lnTo>
                <a:lnTo>
                  <a:pt x="311577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70" y="1349747"/>
                </a:lnTo>
                <a:lnTo>
                  <a:pt x="474179" y="1365420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1" y="1331224"/>
                </a:lnTo>
                <a:lnTo>
                  <a:pt x="1034884" y="1309851"/>
                </a:lnTo>
                <a:lnTo>
                  <a:pt x="1073930" y="1285629"/>
                </a:lnTo>
                <a:lnTo>
                  <a:pt x="1111662" y="1258556"/>
                </a:lnTo>
                <a:lnTo>
                  <a:pt x="1147936" y="1228635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1"/>
                </a:lnTo>
                <a:lnTo>
                  <a:pt x="1295328" y="1046487"/>
                </a:lnTo>
                <a:lnTo>
                  <a:pt x="1316464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20399" y="7352718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10820" marR="5080" indent="-19875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9386" y="4521114"/>
            <a:ext cx="1623695" cy="3972560"/>
            <a:chOff x="3899386" y="4521114"/>
            <a:chExt cx="1623695" cy="3972560"/>
          </a:xfrm>
        </p:grpSpPr>
        <p:sp>
          <p:nvSpPr>
            <p:cNvPr id="17" name="object 17"/>
            <p:cNvSpPr/>
            <p:nvPr/>
          </p:nvSpPr>
          <p:spPr>
            <a:xfrm>
              <a:off x="3924786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1851" y="5047153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98327" y="4803313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80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8852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75330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49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20704" y="5244271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20">
                  <a:moveTo>
                    <a:pt x="0" y="0"/>
                  </a:moveTo>
                  <a:lnTo>
                    <a:pt x="0" y="12699"/>
                  </a:lnTo>
                  <a:lnTo>
                    <a:pt x="0" y="8199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9744" y="513505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12134" y="6757229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29">
                  <a:moveTo>
                    <a:pt x="0" y="823992"/>
                  </a:moveTo>
                  <a:lnTo>
                    <a:pt x="0" y="81129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1174" y="756852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612136" y="4521114"/>
            <a:ext cx="1623695" cy="3972560"/>
            <a:chOff x="5612136" y="4521114"/>
            <a:chExt cx="1623695" cy="3972560"/>
          </a:xfrm>
        </p:grpSpPr>
        <p:sp>
          <p:nvSpPr>
            <p:cNvPr id="27" name="object 27"/>
            <p:cNvSpPr/>
            <p:nvPr/>
          </p:nvSpPr>
          <p:spPr>
            <a:xfrm>
              <a:off x="5637536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31201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031830" y="4521114"/>
            <a:ext cx="1623695" cy="3972560"/>
            <a:chOff x="9031830" y="4521114"/>
            <a:chExt cx="1623695" cy="3972560"/>
          </a:xfrm>
        </p:grpSpPr>
        <p:sp>
          <p:nvSpPr>
            <p:cNvPr id="30" name="object 30"/>
            <p:cNvSpPr/>
            <p:nvPr/>
          </p:nvSpPr>
          <p:spPr>
            <a:xfrm>
              <a:off x="9057230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64953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317764" y="4521114"/>
            <a:ext cx="1624965" cy="3972560"/>
            <a:chOff x="7317764" y="4521114"/>
            <a:chExt cx="1624965" cy="3972560"/>
          </a:xfrm>
        </p:grpSpPr>
        <p:sp>
          <p:nvSpPr>
            <p:cNvPr id="33" name="object 33"/>
            <p:cNvSpPr/>
            <p:nvPr/>
          </p:nvSpPr>
          <p:spPr>
            <a:xfrm>
              <a:off x="7344482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62758" y="5080143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19236" y="4836303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81674" y="5926056"/>
              <a:ext cx="1190625" cy="1149985"/>
            </a:xfrm>
            <a:custGeom>
              <a:avLst/>
              <a:gdLst/>
              <a:ahLst/>
              <a:cxnLst/>
              <a:rect l="l" t="t" r="r" b="b"/>
              <a:pathLst>
                <a:path w="1190625" h="1149984">
                  <a:moveTo>
                    <a:pt x="0" y="0"/>
                  </a:moveTo>
                  <a:lnTo>
                    <a:pt x="1144710" y="1105647"/>
                  </a:lnTo>
                  <a:lnTo>
                    <a:pt x="1190384" y="1149762"/>
                  </a:lnTo>
                </a:path>
              </a:pathLst>
            </a:custGeom>
            <a:ln w="1269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56982" y="6856315"/>
              <a:ext cx="520700" cy="514350"/>
            </a:xfrm>
            <a:custGeom>
              <a:avLst/>
              <a:gdLst/>
              <a:ahLst/>
              <a:cxnLst/>
              <a:rect l="l" t="t" r="r" b="b"/>
              <a:pathLst>
                <a:path w="520700" h="514350">
                  <a:moveTo>
                    <a:pt x="338805" y="0"/>
                  </a:moveTo>
                  <a:lnTo>
                    <a:pt x="0" y="350774"/>
                  </a:lnTo>
                  <a:lnTo>
                    <a:pt x="520178" y="514191"/>
                  </a:lnTo>
                  <a:lnTo>
                    <a:pt x="338805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81264" y="6154778"/>
              <a:ext cx="1196340" cy="1196340"/>
            </a:xfrm>
            <a:custGeom>
              <a:avLst/>
              <a:gdLst/>
              <a:ahLst/>
              <a:cxnLst/>
              <a:rect l="l" t="t" r="r" b="b"/>
              <a:pathLst>
                <a:path w="1196340" h="1196340">
                  <a:moveTo>
                    <a:pt x="0" y="1195955"/>
                  </a:moveTo>
                  <a:lnTo>
                    <a:pt x="1151054" y="44901"/>
                  </a:lnTo>
                  <a:lnTo>
                    <a:pt x="1195955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9896" y="5854838"/>
              <a:ext cx="517525" cy="517525"/>
            </a:xfrm>
            <a:custGeom>
              <a:avLst/>
              <a:gdLst/>
              <a:ahLst/>
              <a:cxnLst/>
              <a:rect l="l" t="t" r="r" b="b"/>
              <a:pathLst>
                <a:path w="517525" h="517525">
                  <a:moveTo>
                    <a:pt x="517263" y="0"/>
                  </a:moveTo>
                  <a:lnTo>
                    <a:pt x="0" y="172420"/>
                  </a:lnTo>
                  <a:lnTo>
                    <a:pt x="344841" y="517262"/>
                  </a:lnTo>
                  <a:lnTo>
                    <a:pt x="517263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14260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70736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0738778" y="4521114"/>
            <a:ext cx="1623695" cy="3972560"/>
            <a:chOff x="10738778" y="4521114"/>
            <a:chExt cx="1623695" cy="3972560"/>
          </a:xfrm>
        </p:grpSpPr>
        <p:sp>
          <p:nvSpPr>
            <p:cNvPr id="43" name="object 43"/>
            <p:cNvSpPr/>
            <p:nvPr/>
          </p:nvSpPr>
          <p:spPr>
            <a:xfrm>
              <a:off x="10764178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58577" y="5190220"/>
              <a:ext cx="986790" cy="572770"/>
            </a:xfrm>
            <a:custGeom>
              <a:avLst/>
              <a:gdLst/>
              <a:ahLst/>
              <a:cxnLst/>
              <a:rect l="l" t="t" r="r" b="b"/>
              <a:pathLst>
                <a:path w="986790" h="572770">
                  <a:moveTo>
                    <a:pt x="0" y="0"/>
                  </a:moveTo>
                  <a:lnTo>
                    <a:pt x="931686" y="540736"/>
                  </a:lnTo>
                  <a:lnTo>
                    <a:pt x="986607" y="57261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767866" y="5520062"/>
              <a:ext cx="544195" cy="455930"/>
            </a:xfrm>
            <a:custGeom>
              <a:avLst/>
              <a:gdLst/>
              <a:ahLst/>
              <a:cxnLst/>
              <a:rect l="l" t="t" r="r" b="b"/>
              <a:pathLst>
                <a:path w="544195" h="455929">
                  <a:moveTo>
                    <a:pt x="244798" y="0"/>
                  </a:moveTo>
                  <a:lnTo>
                    <a:pt x="0" y="421788"/>
                  </a:lnTo>
                  <a:lnTo>
                    <a:pt x="544187" y="455693"/>
                  </a:lnTo>
                  <a:lnTo>
                    <a:pt x="244798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26337" y="7072275"/>
              <a:ext cx="1000760" cy="541655"/>
            </a:xfrm>
            <a:custGeom>
              <a:avLst/>
              <a:gdLst/>
              <a:ahLst/>
              <a:cxnLst/>
              <a:rect l="l" t="t" r="r" b="b"/>
              <a:pathLst>
                <a:path w="1000759" h="541654">
                  <a:moveTo>
                    <a:pt x="0" y="541467"/>
                  </a:moveTo>
                  <a:lnTo>
                    <a:pt x="944387" y="30229"/>
                  </a:lnTo>
                  <a:lnTo>
                    <a:pt x="1000229" y="0"/>
                  </a:lnTo>
                </a:path>
              </a:pathLst>
            </a:custGeom>
            <a:ln w="1269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754641" y="6870339"/>
              <a:ext cx="545465" cy="447040"/>
            </a:xfrm>
            <a:custGeom>
              <a:avLst/>
              <a:gdLst/>
              <a:ahLst/>
              <a:cxnLst/>
              <a:rect l="l" t="t" r="r" b="b"/>
              <a:pathLst>
                <a:path w="545465" h="447040">
                  <a:moveTo>
                    <a:pt x="544954" y="0"/>
                  </a:moveTo>
                  <a:lnTo>
                    <a:pt x="0" y="17730"/>
                  </a:lnTo>
                  <a:lnTo>
                    <a:pt x="232166" y="446601"/>
                  </a:lnTo>
                  <a:lnTo>
                    <a:pt x="544954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2445724" y="4503279"/>
            <a:ext cx="1623695" cy="3972560"/>
            <a:chOff x="12445724" y="4503279"/>
            <a:chExt cx="1623695" cy="3972560"/>
          </a:xfrm>
        </p:grpSpPr>
        <p:sp>
          <p:nvSpPr>
            <p:cNvPr id="49" name="object 49"/>
            <p:cNvSpPr/>
            <p:nvPr/>
          </p:nvSpPr>
          <p:spPr>
            <a:xfrm>
              <a:off x="12471124" y="4528679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4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573165" y="5819418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69" h="1401445">
                  <a:moveTo>
                    <a:pt x="692752" y="0"/>
                  </a:moveTo>
                  <a:lnTo>
                    <a:pt x="648454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20" y="22797"/>
                  </a:lnTo>
                  <a:lnTo>
                    <a:pt x="474181" y="35621"/>
                  </a:lnTo>
                  <a:lnTo>
                    <a:pt x="432072" y="51294"/>
                  </a:lnTo>
                  <a:lnTo>
                    <a:pt x="390838" y="69817"/>
                  </a:lnTo>
                  <a:lnTo>
                    <a:pt x="350625" y="91190"/>
                  </a:lnTo>
                  <a:lnTo>
                    <a:pt x="311580" y="115412"/>
                  </a:lnTo>
                  <a:lnTo>
                    <a:pt x="273848" y="142484"/>
                  </a:lnTo>
                  <a:lnTo>
                    <a:pt x="237575" y="172406"/>
                  </a:lnTo>
                  <a:lnTo>
                    <a:pt x="202907" y="205178"/>
                  </a:lnTo>
                  <a:lnTo>
                    <a:pt x="170498" y="240235"/>
                  </a:lnTo>
                  <a:lnTo>
                    <a:pt x="140907" y="276915"/>
                  </a:lnTo>
                  <a:lnTo>
                    <a:pt x="114135" y="315070"/>
                  </a:lnTo>
                  <a:lnTo>
                    <a:pt x="90181" y="354554"/>
                  </a:lnTo>
                  <a:lnTo>
                    <a:pt x="69044" y="395217"/>
                  </a:lnTo>
                  <a:lnTo>
                    <a:pt x="50726" y="436914"/>
                  </a:lnTo>
                  <a:lnTo>
                    <a:pt x="35226" y="479496"/>
                  </a:lnTo>
                  <a:lnTo>
                    <a:pt x="22545" y="522816"/>
                  </a:lnTo>
                  <a:lnTo>
                    <a:pt x="12681" y="566725"/>
                  </a:lnTo>
                  <a:lnTo>
                    <a:pt x="5636" y="611078"/>
                  </a:lnTo>
                  <a:lnTo>
                    <a:pt x="1409" y="655726"/>
                  </a:lnTo>
                  <a:lnTo>
                    <a:pt x="0" y="700521"/>
                  </a:lnTo>
                  <a:lnTo>
                    <a:pt x="1409" y="745316"/>
                  </a:lnTo>
                  <a:lnTo>
                    <a:pt x="5636" y="789963"/>
                  </a:lnTo>
                  <a:lnTo>
                    <a:pt x="12681" y="834316"/>
                  </a:lnTo>
                  <a:lnTo>
                    <a:pt x="22545" y="878226"/>
                  </a:lnTo>
                  <a:lnTo>
                    <a:pt x="35226" y="921545"/>
                  </a:lnTo>
                  <a:lnTo>
                    <a:pt x="50726" y="964127"/>
                  </a:lnTo>
                  <a:lnTo>
                    <a:pt x="69044" y="1005824"/>
                  </a:lnTo>
                  <a:lnTo>
                    <a:pt x="90181" y="1046488"/>
                  </a:lnTo>
                  <a:lnTo>
                    <a:pt x="114135" y="1085971"/>
                  </a:lnTo>
                  <a:lnTo>
                    <a:pt x="140907" y="1124127"/>
                  </a:lnTo>
                  <a:lnTo>
                    <a:pt x="170498" y="1160807"/>
                  </a:lnTo>
                  <a:lnTo>
                    <a:pt x="202907" y="1195864"/>
                  </a:lnTo>
                  <a:lnTo>
                    <a:pt x="237575" y="1228635"/>
                  </a:lnTo>
                  <a:lnTo>
                    <a:pt x="273848" y="1258557"/>
                  </a:lnTo>
                  <a:lnTo>
                    <a:pt x="311580" y="1285629"/>
                  </a:lnTo>
                  <a:lnTo>
                    <a:pt x="350625" y="1309851"/>
                  </a:lnTo>
                  <a:lnTo>
                    <a:pt x="390838" y="1331224"/>
                  </a:lnTo>
                  <a:lnTo>
                    <a:pt x="432072" y="1349747"/>
                  </a:lnTo>
                  <a:lnTo>
                    <a:pt x="474181" y="1365420"/>
                  </a:lnTo>
                  <a:lnTo>
                    <a:pt x="517020" y="1378244"/>
                  </a:lnTo>
                  <a:lnTo>
                    <a:pt x="560442" y="1388217"/>
                  </a:lnTo>
                  <a:lnTo>
                    <a:pt x="604302" y="1395342"/>
                  </a:lnTo>
                  <a:lnTo>
                    <a:pt x="648454" y="1399616"/>
                  </a:lnTo>
                  <a:lnTo>
                    <a:pt x="692752" y="1401041"/>
                  </a:lnTo>
                  <a:lnTo>
                    <a:pt x="737050" y="1399616"/>
                  </a:lnTo>
                  <a:lnTo>
                    <a:pt x="781202" y="1395342"/>
                  </a:lnTo>
                  <a:lnTo>
                    <a:pt x="825062" y="1388217"/>
                  </a:lnTo>
                  <a:lnTo>
                    <a:pt x="868485" y="1378244"/>
                  </a:lnTo>
                  <a:lnTo>
                    <a:pt x="911323" y="1365420"/>
                  </a:lnTo>
                  <a:lnTo>
                    <a:pt x="953433" y="1349747"/>
                  </a:lnTo>
                  <a:lnTo>
                    <a:pt x="994667" y="1331224"/>
                  </a:lnTo>
                  <a:lnTo>
                    <a:pt x="1034879" y="1309851"/>
                  </a:lnTo>
                  <a:lnTo>
                    <a:pt x="1073924" y="1285629"/>
                  </a:lnTo>
                  <a:lnTo>
                    <a:pt x="1111656" y="1258557"/>
                  </a:lnTo>
                  <a:lnTo>
                    <a:pt x="1147929" y="1228635"/>
                  </a:lnTo>
                  <a:lnTo>
                    <a:pt x="1182597" y="1195864"/>
                  </a:lnTo>
                  <a:lnTo>
                    <a:pt x="1215007" y="1160807"/>
                  </a:lnTo>
                  <a:lnTo>
                    <a:pt x="1244598" y="1124127"/>
                  </a:lnTo>
                  <a:lnTo>
                    <a:pt x="1271371" y="1085971"/>
                  </a:lnTo>
                  <a:lnTo>
                    <a:pt x="1295326" y="1046488"/>
                  </a:lnTo>
                  <a:lnTo>
                    <a:pt x="1316462" y="1005824"/>
                  </a:lnTo>
                  <a:lnTo>
                    <a:pt x="1334781" y="964127"/>
                  </a:lnTo>
                  <a:lnTo>
                    <a:pt x="1350281" y="921545"/>
                  </a:lnTo>
                  <a:lnTo>
                    <a:pt x="1362963" y="878226"/>
                  </a:lnTo>
                  <a:lnTo>
                    <a:pt x="1372827" y="834316"/>
                  </a:lnTo>
                  <a:lnTo>
                    <a:pt x="1379872" y="789963"/>
                  </a:lnTo>
                  <a:lnTo>
                    <a:pt x="1384099" y="745316"/>
                  </a:lnTo>
                  <a:lnTo>
                    <a:pt x="1385509" y="700521"/>
                  </a:lnTo>
                  <a:lnTo>
                    <a:pt x="1384099" y="655726"/>
                  </a:lnTo>
                  <a:lnTo>
                    <a:pt x="1379872" y="611078"/>
                  </a:lnTo>
                  <a:lnTo>
                    <a:pt x="1372827" y="566725"/>
                  </a:lnTo>
                  <a:lnTo>
                    <a:pt x="1362963" y="522816"/>
                  </a:lnTo>
                  <a:lnTo>
                    <a:pt x="1350281" y="479496"/>
                  </a:lnTo>
                  <a:lnTo>
                    <a:pt x="1334781" y="436914"/>
                  </a:lnTo>
                  <a:lnTo>
                    <a:pt x="1316462" y="395217"/>
                  </a:lnTo>
                  <a:lnTo>
                    <a:pt x="1295326" y="354554"/>
                  </a:lnTo>
                  <a:lnTo>
                    <a:pt x="1271371" y="315070"/>
                  </a:lnTo>
                  <a:lnTo>
                    <a:pt x="1244598" y="276915"/>
                  </a:lnTo>
                  <a:lnTo>
                    <a:pt x="1215007" y="240235"/>
                  </a:lnTo>
                  <a:lnTo>
                    <a:pt x="1182597" y="205178"/>
                  </a:lnTo>
                  <a:lnTo>
                    <a:pt x="1147929" y="172406"/>
                  </a:lnTo>
                  <a:lnTo>
                    <a:pt x="1111656" y="142484"/>
                  </a:lnTo>
                  <a:lnTo>
                    <a:pt x="1073924" y="115412"/>
                  </a:lnTo>
                  <a:lnTo>
                    <a:pt x="1034879" y="91190"/>
                  </a:lnTo>
                  <a:lnTo>
                    <a:pt x="994667" y="69817"/>
                  </a:lnTo>
                  <a:lnTo>
                    <a:pt x="953433" y="51294"/>
                  </a:lnTo>
                  <a:lnTo>
                    <a:pt x="911323" y="35621"/>
                  </a:lnTo>
                  <a:lnTo>
                    <a:pt x="868485" y="22797"/>
                  </a:lnTo>
                  <a:lnTo>
                    <a:pt x="825062" y="12823"/>
                  </a:lnTo>
                  <a:lnTo>
                    <a:pt x="781202" y="5699"/>
                  </a:lnTo>
                  <a:lnTo>
                    <a:pt x="737050" y="1424"/>
                  </a:lnTo>
                  <a:lnTo>
                    <a:pt x="692752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097607" y="5051871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731201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9" y="1378244"/>
                </a:lnTo>
                <a:lnTo>
                  <a:pt x="560442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8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4" y="1005824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9" y="745316"/>
                </a:lnTo>
                <a:lnTo>
                  <a:pt x="1385508" y="700521"/>
                </a:lnTo>
                <a:lnTo>
                  <a:pt x="1384099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3" y="522816"/>
                </a:lnTo>
                <a:lnTo>
                  <a:pt x="1350281" y="479496"/>
                </a:lnTo>
                <a:lnTo>
                  <a:pt x="1334782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097607" y="7339762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03370" y="4832995"/>
            <a:ext cx="1108710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839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150898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1" y="12823"/>
                </a:lnTo>
                <a:lnTo>
                  <a:pt x="517018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8" y="1378244"/>
                </a:lnTo>
                <a:lnTo>
                  <a:pt x="560441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3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5" y="834316"/>
                </a:lnTo>
                <a:lnTo>
                  <a:pt x="1379870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0" y="611078"/>
                </a:lnTo>
                <a:lnTo>
                  <a:pt x="1372825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3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289313" y="7120886"/>
            <a:ext cx="1108710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r>
              <a:rPr sz="1600" spc="5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037007" y="6215181"/>
            <a:ext cx="45783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885" marR="5080" indent="-83820">
              <a:lnSpc>
                <a:spcPts val="1900"/>
              </a:lnSpc>
              <a:spcBef>
                <a:spcPts val="180"/>
              </a:spcBef>
            </a:pPr>
            <a:r>
              <a:rPr sz="1600" spc="-40" dirty="0">
                <a:latin typeface="Verdana"/>
                <a:cs typeface="Verdana"/>
              </a:rPr>
              <a:t>Sink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877471" y="2376469"/>
            <a:ext cx="1801495" cy="670560"/>
            <a:chOff x="3877471" y="2376469"/>
            <a:chExt cx="1801495" cy="670560"/>
          </a:xfrm>
        </p:grpSpPr>
        <p:sp>
          <p:nvSpPr>
            <p:cNvPr id="59" name="object 59"/>
            <p:cNvSpPr/>
            <p:nvPr/>
          </p:nvSpPr>
          <p:spPr>
            <a:xfrm>
              <a:off x="3877471" y="2711749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5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08227" y="2376469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7206601" y="2282717"/>
            <a:ext cx="1801495" cy="670560"/>
            <a:chOff x="7206601" y="2282717"/>
            <a:chExt cx="1801495" cy="670560"/>
          </a:xfrm>
        </p:grpSpPr>
        <p:sp>
          <p:nvSpPr>
            <p:cNvPr id="62" name="object 62"/>
            <p:cNvSpPr/>
            <p:nvPr/>
          </p:nvSpPr>
          <p:spPr>
            <a:xfrm>
              <a:off x="7206601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337355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0697123" y="2282717"/>
            <a:ext cx="1801495" cy="670560"/>
            <a:chOff x="10697123" y="2282717"/>
            <a:chExt cx="1801495" cy="670560"/>
          </a:xfrm>
        </p:grpSpPr>
        <p:sp>
          <p:nvSpPr>
            <p:cNvPr id="65" name="object 65"/>
            <p:cNvSpPr/>
            <p:nvPr/>
          </p:nvSpPr>
          <p:spPr>
            <a:xfrm>
              <a:off x="10697123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827879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59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2924904" y="6665299"/>
            <a:ext cx="121920" cy="279400"/>
            <a:chOff x="2924904" y="6665299"/>
            <a:chExt cx="121920" cy="279400"/>
          </a:xfrm>
        </p:grpSpPr>
        <p:sp>
          <p:nvSpPr>
            <p:cNvPr id="68" name="object 68"/>
            <p:cNvSpPr/>
            <p:nvPr/>
          </p:nvSpPr>
          <p:spPr>
            <a:xfrm>
              <a:off x="2985864" y="667799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157264"/>
                  </a:moveTo>
                  <a:lnTo>
                    <a:pt x="0" y="14456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24904" y="682256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7149331" y="3419504"/>
            <a:ext cx="1687830" cy="1022985"/>
          </a:xfrm>
          <a:custGeom>
            <a:avLst/>
            <a:gdLst/>
            <a:ahLst/>
            <a:cxnLst/>
            <a:rect l="l" t="t" r="r" b="b"/>
            <a:pathLst>
              <a:path w="1687829" h="1022985">
                <a:moveTo>
                  <a:pt x="573724" y="402407"/>
                </a:moveTo>
                <a:lnTo>
                  <a:pt x="0" y="402407"/>
                </a:lnTo>
                <a:lnTo>
                  <a:pt x="843712" y="1022576"/>
                </a:lnTo>
                <a:lnTo>
                  <a:pt x="1687426" y="402407"/>
                </a:lnTo>
                <a:lnTo>
                  <a:pt x="1113701" y="402407"/>
                </a:lnTo>
                <a:lnTo>
                  <a:pt x="1113701" y="0"/>
                </a:lnTo>
                <a:lnTo>
                  <a:pt x="573724" y="0"/>
                </a:lnTo>
                <a:lnTo>
                  <a:pt x="573724" y="4024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22561" y="6211314"/>
            <a:ext cx="9518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8580" marR="5080" indent="-5588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Operator Subtask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937496" y="6038282"/>
            <a:ext cx="121920" cy="266700"/>
            <a:chOff x="2937496" y="6038282"/>
            <a:chExt cx="121920" cy="266700"/>
          </a:xfrm>
        </p:grpSpPr>
        <p:sp>
          <p:nvSpPr>
            <p:cNvPr id="73" name="object 73"/>
            <p:cNvSpPr/>
            <p:nvPr/>
          </p:nvSpPr>
          <p:spPr>
            <a:xfrm>
              <a:off x="2998456" y="6147502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700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37496" y="603828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168381" y="6208199"/>
            <a:ext cx="90487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7556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Stream Partition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Parallel</a:t>
            </a:r>
            <a:r>
              <a:rPr spc="-310" dirty="0"/>
              <a:t> </a:t>
            </a:r>
            <a:r>
              <a:rPr spc="-30" dirty="0"/>
              <a:t>Dataflows</a:t>
            </a:r>
            <a:r>
              <a:rPr spc="-305" dirty="0"/>
              <a:t> </a:t>
            </a:r>
            <a:r>
              <a:rPr spc="-50" dirty="0"/>
              <a:t>in</a:t>
            </a:r>
            <a:r>
              <a:rPr spc="-310" dirty="0"/>
              <a:t> </a:t>
            </a:r>
            <a:r>
              <a:rPr spc="85" dirty="0"/>
              <a:t>Apache</a:t>
            </a:r>
            <a:r>
              <a:rPr spc="-305" dirty="0"/>
              <a:t> </a:t>
            </a:r>
            <a:r>
              <a:rPr spc="-10" dirty="0"/>
              <a:t>Flink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110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4"/>
                </a:lnTo>
                <a:lnTo>
                  <a:pt x="140905" y="276914"/>
                </a:lnTo>
                <a:lnTo>
                  <a:pt x="114133" y="315070"/>
                </a:lnTo>
                <a:lnTo>
                  <a:pt x="90179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9" y="1046487"/>
                </a:lnTo>
                <a:lnTo>
                  <a:pt x="114133" y="1085970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4"/>
                </a:lnTo>
                <a:lnTo>
                  <a:pt x="273844" y="1258556"/>
                </a:lnTo>
                <a:lnTo>
                  <a:pt x="311577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70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19"/>
                </a:lnTo>
                <a:lnTo>
                  <a:pt x="953437" y="1349746"/>
                </a:lnTo>
                <a:lnTo>
                  <a:pt x="994671" y="1331223"/>
                </a:lnTo>
                <a:lnTo>
                  <a:pt x="1034884" y="1309850"/>
                </a:lnTo>
                <a:lnTo>
                  <a:pt x="1073930" y="1285628"/>
                </a:lnTo>
                <a:lnTo>
                  <a:pt x="1111662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8" y="745315"/>
                </a:lnTo>
                <a:lnTo>
                  <a:pt x="1385507" y="700520"/>
                </a:lnTo>
                <a:lnTo>
                  <a:pt x="1384098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2" y="522815"/>
                </a:lnTo>
                <a:lnTo>
                  <a:pt x="1350281" y="479495"/>
                </a:lnTo>
                <a:lnTo>
                  <a:pt x="1334781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0399" y="2535678"/>
            <a:ext cx="731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1201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7607" y="2434881"/>
            <a:ext cx="652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64953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3370" y="2197849"/>
            <a:ext cx="110871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64789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69" h="1401445">
                <a:moveTo>
                  <a:pt x="692753" y="0"/>
                </a:moveTo>
                <a:lnTo>
                  <a:pt x="648454" y="1424"/>
                </a:lnTo>
                <a:lnTo>
                  <a:pt x="604301" y="5699"/>
                </a:lnTo>
                <a:lnTo>
                  <a:pt x="560440" y="12823"/>
                </a:lnTo>
                <a:lnTo>
                  <a:pt x="517017" y="22797"/>
                </a:lnTo>
                <a:lnTo>
                  <a:pt x="474178" y="35621"/>
                </a:lnTo>
                <a:lnTo>
                  <a:pt x="432068" y="51294"/>
                </a:lnTo>
                <a:lnTo>
                  <a:pt x="390833" y="69817"/>
                </a:lnTo>
                <a:lnTo>
                  <a:pt x="350620" y="91190"/>
                </a:lnTo>
                <a:lnTo>
                  <a:pt x="311575" y="115412"/>
                </a:lnTo>
                <a:lnTo>
                  <a:pt x="273842" y="142484"/>
                </a:lnTo>
                <a:lnTo>
                  <a:pt x="237569" y="172406"/>
                </a:lnTo>
                <a:lnTo>
                  <a:pt x="202901" y="205178"/>
                </a:lnTo>
                <a:lnTo>
                  <a:pt x="170493" y="240234"/>
                </a:lnTo>
                <a:lnTo>
                  <a:pt x="140903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2" y="395217"/>
                </a:lnTo>
                <a:lnTo>
                  <a:pt x="50725" y="436913"/>
                </a:lnTo>
                <a:lnTo>
                  <a:pt x="35225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5" y="921545"/>
                </a:lnTo>
                <a:lnTo>
                  <a:pt x="50725" y="964127"/>
                </a:lnTo>
                <a:lnTo>
                  <a:pt x="69042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3" y="1124126"/>
                </a:lnTo>
                <a:lnTo>
                  <a:pt x="170493" y="1160806"/>
                </a:lnTo>
                <a:lnTo>
                  <a:pt x="202901" y="1195863"/>
                </a:lnTo>
                <a:lnTo>
                  <a:pt x="237569" y="1228634"/>
                </a:lnTo>
                <a:lnTo>
                  <a:pt x="273842" y="1258556"/>
                </a:lnTo>
                <a:lnTo>
                  <a:pt x="311575" y="1285628"/>
                </a:lnTo>
                <a:lnTo>
                  <a:pt x="350620" y="1309850"/>
                </a:lnTo>
                <a:lnTo>
                  <a:pt x="390833" y="1331223"/>
                </a:lnTo>
                <a:lnTo>
                  <a:pt x="432068" y="1349746"/>
                </a:lnTo>
                <a:lnTo>
                  <a:pt x="474178" y="1365419"/>
                </a:lnTo>
                <a:lnTo>
                  <a:pt x="517017" y="1378243"/>
                </a:lnTo>
                <a:lnTo>
                  <a:pt x="560440" y="1388217"/>
                </a:lnTo>
                <a:lnTo>
                  <a:pt x="604301" y="1395341"/>
                </a:lnTo>
                <a:lnTo>
                  <a:pt x="648454" y="1399616"/>
                </a:lnTo>
                <a:lnTo>
                  <a:pt x="692753" y="1401041"/>
                </a:lnTo>
                <a:lnTo>
                  <a:pt x="737051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8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1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3" y="1005823"/>
                </a:lnTo>
                <a:lnTo>
                  <a:pt x="1334781" y="964127"/>
                </a:lnTo>
                <a:lnTo>
                  <a:pt x="1350280" y="921545"/>
                </a:lnTo>
                <a:lnTo>
                  <a:pt x="1362961" y="878225"/>
                </a:lnTo>
                <a:lnTo>
                  <a:pt x="1372825" y="834315"/>
                </a:lnTo>
                <a:lnTo>
                  <a:pt x="1379870" y="789963"/>
                </a:lnTo>
                <a:lnTo>
                  <a:pt x="1384097" y="745315"/>
                </a:lnTo>
                <a:lnTo>
                  <a:pt x="1385506" y="700520"/>
                </a:lnTo>
                <a:lnTo>
                  <a:pt x="1384097" y="655725"/>
                </a:lnTo>
                <a:lnTo>
                  <a:pt x="1379870" y="611077"/>
                </a:lnTo>
                <a:lnTo>
                  <a:pt x="1372825" y="566725"/>
                </a:lnTo>
                <a:lnTo>
                  <a:pt x="1362961" y="522815"/>
                </a:lnTo>
                <a:lnTo>
                  <a:pt x="1350280" y="479495"/>
                </a:lnTo>
                <a:lnTo>
                  <a:pt x="1334781" y="436913"/>
                </a:lnTo>
                <a:lnTo>
                  <a:pt x="1316463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1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8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1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28624" y="2533397"/>
            <a:ext cx="4578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Verdana"/>
                <a:cs typeface="Verdana"/>
              </a:rPr>
              <a:t>Sink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77471" y="2376469"/>
            <a:ext cx="1801495" cy="1142365"/>
            <a:chOff x="3877471" y="2376469"/>
            <a:chExt cx="1801495" cy="1142365"/>
          </a:xfrm>
        </p:grpSpPr>
        <p:sp>
          <p:nvSpPr>
            <p:cNvPr id="11" name="object 11"/>
            <p:cNvSpPr/>
            <p:nvPr/>
          </p:nvSpPr>
          <p:spPr>
            <a:xfrm>
              <a:off x="3877471" y="2711749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5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08227" y="2376469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01083" y="2947256"/>
              <a:ext cx="89535" cy="558800"/>
            </a:xfrm>
            <a:custGeom>
              <a:avLst/>
              <a:gdLst/>
              <a:ahLst/>
              <a:cxnLst/>
              <a:rect l="l" t="t" r="r" b="b"/>
              <a:pathLst>
                <a:path w="89535" h="558800">
                  <a:moveTo>
                    <a:pt x="0" y="0"/>
                  </a:moveTo>
                  <a:lnTo>
                    <a:pt x="2002" y="12541"/>
                  </a:lnTo>
                  <a:lnTo>
                    <a:pt x="89130" y="5582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42888" y="2839402"/>
              <a:ext cx="120650" cy="130175"/>
            </a:xfrm>
            <a:custGeom>
              <a:avLst/>
              <a:gdLst/>
              <a:ahLst/>
              <a:cxnLst/>
              <a:rect l="l" t="t" r="r" b="b"/>
              <a:pathLst>
                <a:path w="120650" h="130175">
                  <a:moveTo>
                    <a:pt x="40976" y="0"/>
                  </a:moveTo>
                  <a:lnTo>
                    <a:pt x="0" y="130006"/>
                  </a:lnTo>
                  <a:lnTo>
                    <a:pt x="120395" y="110784"/>
                  </a:lnTo>
                  <a:lnTo>
                    <a:pt x="40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206601" y="2282717"/>
            <a:ext cx="1801495" cy="670560"/>
            <a:chOff x="7206601" y="2282717"/>
            <a:chExt cx="1801495" cy="670560"/>
          </a:xfrm>
        </p:grpSpPr>
        <p:sp>
          <p:nvSpPr>
            <p:cNvPr id="16" name="object 16"/>
            <p:cNvSpPr/>
            <p:nvPr/>
          </p:nvSpPr>
          <p:spPr>
            <a:xfrm>
              <a:off x="7206601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37355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697123" y="2282717"/>
            <a:ext cx="1801495" cy="670560"/>
            <a:chOff x="10697123" y="2282717"/>
            <a:chExt cx="1801495" cy="670560"/>
          </a:xfrm>
        </p:grpSpPr>
        <p:sp>
          <p:nvSpPr>
            <p:cNvPr id="19" name="object 19"/>
            <p:cNvSpPr/>
            <p:nvPr/>
          </p:nvSpPr>
          <p:spPr>
            <a:xfrm>
              <a:off x="10697123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827879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59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Parallel</a:t>
            </a:r>
            <a:r>
              <a:rPr spc="-310" dirty="0"/>
              <a:t> </a:t>
            </a:r>
            <a:r>
              <a:rPr spc="-30" dirty="0"/>
              <a:t>Dataflows</a:t>
            </a:r>
            <a:r>
              <a:rPr spc="-305" dirty="0"/>
              <a:t> </a:t>
            </a:r>
            <a:r>
              <a:rPr spc="-50" dirty="0"/>
              <a:t>in</a:t>
            </a:r>
            <a:r>
              <a:rPr spc="-310" dirty="0"/>
              <a:t> </a:t>
            </a:r>
            <a:r>
              <a:rPr spc="85" dirty="0"/>
              <a:t>Apache</a:t>
            </a:r>
            <a:r>
              <a:rPr spc="-305" dirty="0"/>
              <a:t> </a:t>
            </a:r>
            <a:r>
              <a:rPr spc="-10" dirty="0"/>
              <a:t>Flink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2924904" y="3430329"/>
            <a:ext cx="121920" cy="266700"/>
            <a:chOff x="2924904" y="3430329"/>
            <a:chExt cx="121920" cy="266700"/>
          </a:xfrm>
        </p:grpSpPr>
        <p:sp>
          <p:nvSpPr>
            <p:cNvPr id="23" name="object 23"/>
            <p:cNvSpPr/>
            <p:nvPr/>
          </p:nvSpPr>
          <p:spPr>
            <a:xfrm>
              <a:off x="2985864" y="353954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699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24904" y="34303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538214" y="3746167"/>
            <a:ext cx="118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Operator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61987" y="3698535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110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4"/>
                </a:lnTo>
                <a:lnTo>
                  <a:pt x="140905" y="276914"/>
                </a:lnTo>
                <a:lnTo>
                  <a:pt x="114133" y="315070"/>
                </a:lnTo>
                <a:lnTo>
                  <a:pt x="90179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9" y="1046487"/>
                </a:lnTo>
                <a:lnTo>
                  <a:pt x="114133" y="1085970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4"/>
                </a:lnTo>
                <a:lnTo>
                  <a:pt x="273844" y="1258556"/>
                </a:lnTo>
                <a:lnTo>
                  <a:pt x="311577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70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19"/>
                </a:lnTo>
                <a:lnTo>
                  <a:pt x="953437" y="1349746"/>
                </a:lnTo>
                <a:lnTo>
                  <a:pt x="994671" y="1331223"/>
                </a:lnTo>
                <a:lnTo>
                  <a:pt x="1034884" y="1309850"/>
                </a:lnTo>
                <a:lnTo>
                  <a:pt x="1073930" y="1285628"/>
                </a:lnTo>
                <a:lnTo>
                  <a:pt x="1111662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8" y="745315"/>
                </a:lnTo>
                <a:lnTo>
                  <a:pt x="1385507" y="700520"/>
                </a:lnTo>
                <a:lnTo>
                  <a:pt x="1384098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2" y="522815"/>
                </a:lnTo>
                <a:lnTo>
                  <a:pt x="1350281" y="479495"/>
                </a:lnTo>
                <a:lnTo>
                  <a:pt x="1334781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0399" y="2535678"/>
            <a:ext cx="731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1201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7607" y="2434881"/>
            <a:ext cx="652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64953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3370" y="2197849"/>
            <a:ext cx="110871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64789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69" h="1401445">
                <a:moveTo>
                  <a:pt x="692753" y="0"/>
                </a:moveTo>
                <a:lnTo>
                  <a:pt x="648454" y="1424"/>
                </a:lnTo>
                <a:lnTo>
                  <a:pt x="604301" y="5699"/>
                </a:lnTo>
                <a:lnTo>
                  <a:pt x="560440" y="12823"/>
                </a:lnTo>
                <a:lnTo>
                  <a:pt x="517017" y="22797"/>
                </a:lnTo>
                <a:lnTo>
                  <a:pt x="474178" y="35621"/>
                </a:lnTo>
                <a:lnTo>
                  <a:pt x="432068" y="51294"/>
                </a:lnTo>
                <a:lnTo>
                  <a:pt x="390833" y="69817"/>
                </a:lnTo>
                <a:lnTo>
                  <a:pt x="350620" y="91190"/>
                </a:lnTo>
                <a:lnTo>
                  <a:pt x="311575" y="115412"/>
                </a:lnTo>
                <a:lnTo>
                  <a:pt x="273842" y="142484"/>
                </a:lnTo>
                <a:lnTo>
                  <a:pt x="237569" y="172406"/>
                </a:lnTo>
                <a:lnTo>
                  <a:pt x="202901" y="205178"/>
                </a:lnTo>
                <a:lnTo>
                  <a:pt x="170493" y="240234"/>
                </a:lnTo>
                <a:lnTo>
                  <a:pt x="140903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2" y="395217"/>
                </a:lnTo>
                <a:lnTo>
                  <a:pt x="50725" y="436913"/>
                </a:lnTo>
                <a:lnTo>
                  <a:pt x="35225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5" y="921545"/>
                </a:lnTo>
                <a:lnTo>
                  <a:pt x="50725" y="964127"/>
                </a:lnTo>
                <a:lnTo>
                  <a:pt x="69042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3" y="1124126"/>
                </a:lnTo>
                <a:lnTo>
                  <a:pt x="170493" y="1160806"/>
                </a:lnTo>
                <a:lnTo>
                  <a:pt x="202901" y="1195863"/>
                </a:lnTo>
                <a:lnTo>
                  <a:pt x="237569" y="1228634"/>
                </a:lnTo>
                <a:lnTo>
                  <a:pt x="273842" y="1258556"/>
                </a:lnTo>
                <a:lnTo>
                  <a:pt x="311575" y="1285628"/>
                </a:lnTo>
                <a:lnTo>
                  <a:pt x="350620" y="1309850"/>
                </a:lnTo>
                <a:lnTo>
                  <a:pt x="390833" y="1331223"/>
                </a:lnTo>
                <a:lnTo>
                  <a:pt x="432068" y="1349746"/>
                </a:lnTo>
                <a:lnTo>
                  <a:pt x="474178" y="1365419"/>
                </a:lnTo>
                <a:lnTo>
                  <a:pt x="517017" y="1378243"/>
                </a:lnTo>
                <a:lnTo>
                  <a:pt x="560440" y="1388217"/>
                </a:lnTo>
                <a:lnTo>
                  <a:pt x="604301" y="1395341"/>
                </a:lnTo>
                <a:lnTo>
                  <a:pt x="648454" y="1399616"/>
                </a:lnTo>
                <a:lnTo>
                  <a:pt x="692753" y="1401041"/>
                </a:lnTo>
                <a:lnTo>
                  <a:pt x="737051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8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1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3" y="1005823"/>
                </a:lnTo>
                <a:lnTo>
                  <a:pt x="1334781" y="964127"/>
                </a:lnTo>
                <a:lnTo>
                  <a:pt x="1350280" y="921545"/>
                </a:lnTo>
                <a:lnTo>
                  <a:pt x="1362961" y="878225"/>
                </a:lnTo>
                <a:lnTo>
                  <a:pt x="1372825" y="834315"/>
                </a:lnTo>
                <a:lnTo>
                  <a:pt x="1379870" y="789963"/>
                </a:lnTo>
                <a:lnTo>
                  <a:pt x="1384097" y="745315"/>
                </a:lnTo>
                <a:lnTo>
                  <a:pt x="1385506" y="700520"/>
                </a:lnTo>
                <a:lnTo>
                  <a:pt x="1384097" y="655725"/>
                </a:lnTo>
                <a:lnTo>
                  <a:pt x="1379870" y="611077"/>
                </a:lnTo>
                <a:lnTo>
                  <a:pt x="1372825" y="566725"/>
                </a:lnTo>
                <a:lnTo>
                  <a:pt x="1362961" y="522815"/>
                </a:lnTo>
                <a:lnTo>
                  <a:pt x="1350280" y="479495"/>
                </a:lnTo>
                <a:lnTo>
                  <a:pt x="1334781" y="436913"/>
                </a:lnTo>
                <a:lnTo>
                  <a:pt x="1316463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1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8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1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28624" y="2533397"/>
            <a:ext cx="4578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Verdana"/>
                <a:cs typeface="Verdana"/>
              </a:rPr>
              <a:t>Sink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6636" y="4533873"/>
            <a:ext cx="1623695" cy="3972560"/>
            <a:chOff x="2186636" y="4533873"/>
            <a:chExt cx="1623695" cy="3972560"/>
          </a:xfrm>
        </p:grpSpPr>
        <p:sp>
          <p:nvSpPr>
            <p:cNvPr id="11" name="object 11"/>
            <p:cNvSpPr/>
            <p:nvPr/>
          </p:nvSpPr>
          <p:spPr>
            <a:xfrm>
              <a:off x="2212036" y="4559273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5702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3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70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7" y="115412"/>
                  </a:lnTo>
                  <a:lnTo>
                    <a:pt x="273844" y="142484"/>
                  </a:lnTo>
                  <a:lnTo>
                    <a:pt x="237571" y="172406"/>
                  </a:lnTo>
                  <a:lnTo>
                    <a:pt x="202903" y="205178"/>
                  </a:lnTo>
                  <a:lnTo>
                    <a:pt x="170495" y="240234"/>
                  </a:lnTo>
                  <a:lnTo>
                    <a:pt x="140905" y="276914"/>
                  </a:lnTo>
                  <a:lnTo>
                    <a:pt x="114133" y="315070"/>
                  </a:lnTo>
                  <a:lnTo>
                    <a:pt x="90179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9" y="1046487"/>
                  </a:lnTo>
                  <a:lnTo>
                    <a:pt x="114133" y="1085970"/>
                  </a:lnTo>
                  <a:lnTo>
                    <a:pt x="140905" y="1124126"/>
                  </a:lnTo>
                  <a:lnTo>
                    <a:pt x="170495" y="1160806"/>
                  </a:lnTo>
                  <a:lnTo>
                    <a:pt x="202903" y="1195863"/>
                  </a:lnTo>
                  <a:lnTo>
                    <a:pt x="237571" y="1228634"/>
                  </a:lnTo>
                  <a:lnTo>
                    <a:pt x="273844" y="1258556"/>
                  </a:lnTo>
                  <a:lnTo>
                    <a:pt x="311577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70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3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8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1" y="1285628"/>
                  </a:lnTo>
                  <a:lnTo>
                    <a:pt x="1111663" y="1258556"/>
                  </a:lnTo>
                  <a:lnTo>
                    <a:pt x="1147937" y="1228634"/>
                  </a:lnTo>
                  <a:lnTo>
                    <a:pt x="1182605" y="1195863"/>
                  </a:lnTo>
                  <a:lnTo>
                    <a:pt x="1215013" y="1160806"/>
                  </a:lnTo>
                  <a:lnTo>
                    <a:pt x="1244603" y="1124126"/>
                  </a:lnTo>
                  <a:lnTo>
                    <a:pt x="1271375" y="1085970"/>
                  </a:lnTo>
                  <a:lnTo>
                    <a:pt x="1295329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9" y="354553"/>
                  </a:lnTo>
                  <a:lnTo>
                    <a:pt x="1271375" y="315070"/>
                  </a:lnTo>
                  <a:lnTo>
                    <a:pt x="1244603" y="276914"/>
                  </a:lnTo>
                  <a:lnTo>
                    <a:pt x="1215013" y="240234"/>
                  </a:lnTo>
                  <a:lnTo>
                    <a:pt x="1182605" y="205178"/>
                  </a:lnTo>
                  <a:lnTo>
                    <a:pt x="1147937" y="172406"/>
                  </a:lnTo>
                  <a:lnTo>
                    <a:pt x="1111663" y="142484"/>
                  </a:lnTo>
                  <a:lnTo>
                    <a:pt x="1073931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8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32991" y="5052070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2410" marR="5080" indent="-22034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110" y="6948223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5"/>
                </a:lnTo>
                <a:lnTo>
                  <a:pt x="140905" y="276915"/>
                </a:lnTo>
                <a:lnTo>
                  <a:pt x="114133" y="315070"/>
                </a:lnTo>
                <a:lnTo>
                  <a:pt x="90179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9" y="1046487"/>
                </a:lnTo>
                <a:lnTo>
                  <a:pt x="114133" y="1085971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5"/>
                </a:lnTo>
                <a:lnTo>
                  <a:pt x="273844" y="1258556"/>
                </a:lnTo>
                <a:lnTo>
                  <a:pt x="311577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70" y="1349747"/>
                </a:lnTo>
                <a:lnTo>
                  <a:pt x="474179" y="1365420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1" y="1331224"/>
                </a:lnTo>
                <a:lnTo>
                  <a:pt x="1034884" y="1309851"/>
                </a:lnTo>
                <a:lnTo>
                  <a:pt x="1073930" y="1285629"/>
                </a:lnTo>
                <a:lnTo>
                  <a:pt x="1111662" y="1258556"/>
                </a:lnTo>
                <a:lnTo>
                  <a:pt x="1147936" y="1228635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1"/>
                </a:lnTo>
                <a:lnTo>
                  <a:pt x="1295328" y="1046487"/>
                </a:lnTo>
                <a:lnTo>
                  <a:pt x="1316464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20399" y="7352718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10820" marR="5080" indent="-19875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77471" y="2376469"/>
            <a:ext cx="1801495" cy="1142365"/>
            <a:chOff x="3877471" y="2376469"/>
            <a:chExt cx="1801495" cy="1142365"/>
          </a:xfrm>
        </p:grpSpPr>
        <p:sp>
          <p:nvSpPr>
            <p:cNvPr id="17" name="object 17"/>
            <p:cNvSpPr/>
            <p:nvPr/>
          </p:nvSpPr>
          <p:spPr>
            <a:xfrm>
              <a:off x="3877471" y="2711749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5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08227" y="2376469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01083" y="2947256"/>
              <a:ext cx="89535" cy="558800"/>
            </a:xfrm>
            <a:custGeom>
              <a:avLst/>
              <a:gdLst/>
              <a:ahLst/>
              <a:cxnLst/>
              <a:rect l="l" t="t" r="r" b="b"/>
              <a:pathLst>
                <a:path w="89535" h="558800">
                  <a:moveTo>
                    <a:pt x="0" y="0"/>
                  </a:moveTo>
                  <a:lnTo>
                    <a:pt x="2002" y="12541"/>
                  </a:lnTo>
                  <a:lnTo>
                    <a:pt x="89130" y="5582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42888" y="2839402"/>
              <a:ext cx="120650" cy="130175"/>
            </a:xfrm>
            <a:custGeom>
              <a:avLst/>
              <a:gdLst/>
              <a:ahLst/>
              <a:cxnLst/>
              <a:rect l="l" t="t" r="r" b="b"/>
              <a:pathLst>
                <a:path w="120650" h="130175">
                  <a:moveTo>
                    <a:pt x="40976" y="0"/>
                  </a:moveTo>
                  <a:lnTo>
                    <a:pt x="0" y="130006"/>
                  </a:lnTo>
                  <a:lnTo>
                    <a:pt x="120395" y="110784"/>
                  </a:lnTo>
                  <a:lnTo>
                    <a:pt x="40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206601" y="2282717"/>
            <a:ext cx="1801495" cy="670560"/>
            <a:chOff x="7206601" y="2282717"/>
            <a:chExt cx="1801495" cy="670560"/>
          </a:xfrm>
        </p:grpSpPr>
        <p:sp>
          <p:nvSpPr>
            <p:cNvPr id="22" name="object 22"/>
            <p:cNvSpPr/>
            <p:nvPr/>
          </p:nvSpPr>
          <p:spPr>
            <a:xfrm>
              <a:off x="7206601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37355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0697123" y="2282717"/>
            <a:ext cx="1801495" cy="670560"/>
            <a:chOff x="10697123" y="2282717"/>
            <a:chExt cx="1801495" cy="670560"/>
          </a:xfrm>
        </p:grpSpPr>
        <p:sp>
          <p:nvSpPr>
            <p:cNvPr id="25" name="object 25"/>
            <p:cNvSpPr/>
            <p:nvPr/>
          </p:nvSpPr>
          <p:spPr>
            <a:xfrm>
              <a:off x="10697123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827879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59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924904" y="3430329"/>
            <a:ext cx="121920" cy="266700"/>
            <a:chOff x="2924904" y="3430329"/>
            <a:chExt cx="121920" cy="266700"/>
          </a:xfrm>
        </p:grpSpPr>
        <p:sp>
          <p:nvSpPr>
            <p:cNvPr id="28" name="object 28"/>
            <p:cNvSpPr/>
            <p:nvPr/>
          </p:nvSpPr>
          <p:spPr>
            <a:xfrm>
              <a:off x="2985864" y="353954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699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24904" y="34303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924904" y="4161101"/>
            <a:ext cx="121920" cy="2783840"/>
            <a:chOff x="2924904" y="4161101"/>
            <a:chExt cx="121920" cy="2783840"/>
          </a:xfrm>
        </p:grpSpPr>
        <p:sp>
          <p:nvSpPr>
            <p:cNvPr id="31" name="object 31"/>
            <p:cNvSpPr/>
            <p:nvPr/>
          </p:nvSpPr>
          <p:spPr>
            <a:xfrm>
              <a:off x="2985864" y="4173801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231727"/>
                  </a:moveTo>
                  <a:lnTo>
                    <a:pt x="0" y="21902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24904" y="43928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85864" y="667799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157264"/>
                  </a:moveTo>
                  <a:lnTo>
                    <a:pt x="0" y="14456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24904" y="682256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38214" y="3746167"/>
            <a:ext cx="118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Operator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49331" y="3419504"/>
            <a:ext cx="1687830" cy="1022985"/>
          </a:xfrm>
          <a:custGeom>
            <a:avLst/>
            <a:gdLst/>
            <a:ahLst/>
            <a:cxnLst/>
            <a:rect l="l" t="t" r="r" b="b"/>
            <a:pathLst>
              <a:path w="1687829" h="1022985">
                <a:moveTo>
                  <a:pt x="573724" y="402407"/>
                </a:moveTo>
                <a:lnTo>
                  <a:pt x="0" y="402407"/>
                </a:lnTo>
                <a:lnTo>
                  <a:pt x="843712" y="1022576"/>
                </a:lnTo>
                <a:lnTo>
                  <a:pt x="1687426" y="402407"/>
                </a:lnTo>
                <a:lnTo>
                  <a:pt x="1113701" y="402407"/>
                </a:lnTo>
                <a:lnTo>
                  <a:pt x="1113701" y="0"/>
                </a:lnTo>
                <a:lnTo>
                  <a:pt x="573724" y="0"/>
                </a:lnTo>
                <a:lnTo>
                  <a:pt x="573724" y="4024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22561" y="6211314"/>
            <a:ext cx="9518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8580" marR="5080" indent="-5588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Operator Subtask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37496" y="6038282"/>
            <a:ext cx="121920" cy="266700"/>
            <a:chOff x="2937496" y="6038282"/>
            <a:chExt cx="121920" cy="266700"/>
          </a:xfrm>
        </p:grpSpPr>
        <p:sp>
          <p:nvSpPr>
            <p:cNvPr id="39" name="object 39"/>
            <p:cNvSpPr/>
            <p:nvPr/>
          </p:nvSpPr>
          <p:spPr>
            <a:xfrm>
              <a:off x="2998456" y="6147502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700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37496" y="603828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Parallel</a:t>
            </a:r>
            <a:r>
              <a:rPr spc="-310" dirty="0"/>
              <a:t> </a:t>
            </a:r>
            <a:r>
              <a:rPr spc="-30" dirty="0"/>
              <a:t>Dataflows</a:t>
            </a:r>
            <a:r>
              <a:rPr spc="-305" dirty="0"/>
              <a:t> </a:t>
            </a:r>
            <a:r>
              <a:rPr spc="-50" dirty="0"/>
              <a:t>in</a:t>
            </a:r>
            <a:r>
              <a:rPr spc="-310" dirty="0"/>
              <a:t> </a:t>
            </a:r>
            <a:r>
              <a:rPr spc="85" dirty="0"/>
              <a:t>Apache</a:t>
            </a:r>
            <a:r>
              <a:rPr spc="-305" dirty="0"/>
              <a:t> </a:t>
            </a:r>
            <a:r>
              <a:rPr spc="-10" dirty="0"/>
              <a:t>Flink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4561987" y="3698535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110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4"/>
                </a:lnTo>
                <a:lnTo>
                  <a:pt x="140905" y="276914"/>
                </a:lnTo>
                <a:lnTo>
                  <a:pt x="114133" y="315070"/>
                </a:lnTo>
                <a:lnTo>
                  <a:pt x="90179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9" y="1046487"/>
                </a:lnTo>
                <a:lnTo>
                  <a:pt x="114133" y="1085970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4"/>
                </a:lnTo>
                <a:lnTo>
                  <a:pt x="273844" y="1258556"/>
                </a:lnTo>
                <a:lnTo>
                  <a:pt x="311577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70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19"/>
                </a:lnTo>
                <a:lnTo>
                  <a:pt x="953437" y="1349746"/>
                </a:lnTo>
                <a:lnTo>
                  <a:pt x="994671" y="1331223"/>
                </a:lnTo>
                <a:lnTo>
                  <a:pt x="1034884" y="1309850"/>
                </a:lnTo>
                <a:lnTo>
                  <a:pt x="1073930" y="1285628"/>
                </a:lnTo>
                <a:lnTo>
                  <a:pt x="1111662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8" y="745315"/>
                </a:lnTo>
                <a:lnTo>
                  <a:pt x="1385507" y="700520"/>
                </a:lnTo>
                <a:lnTo>
                  <a:pt x="1384098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2" y="522815"/>
                </a:lnTo>
                <a:lnTo>
                  <a:pt x="1350281" y="479495"/>
                </a:lnTo>
                <a:lnTo>
                  <a:pt x="1334781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0399" y="2535678"/>
            <a:ext cx="731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1201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7607" y="2434881"/>
            <a:ext cx="652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64953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3370" y="2197849"/>
            <a:ext cx="110871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64789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69" h="1401445">
                <a:moveTo>
                  <a:pt x="692753" y="0"/>
                </a:moveTo>
                <a:lnTo>
                  <a:pt x="648454" y="1424"/>
                </a:lnTo>
                <a:lnTo>
                  <a:pt x="604301" y="5699"/>
                </a:lnTo>
                <a:lnTo>
                  <a:pt x="560440" y="12823"/>
                </a:lnTo>
                <a:lnTo>
                  <a:pt x="517017" y="22797"/>
                </a:lnTo>
                <a:lnTo>
                  <a:pt x="474178" y="35621"/>
                </a:lnTo>
                <a:lnTo>
                  <a:pt x="432068" y="51294"/>
                </a:lnTo>
                <a:lnTo>
                  <a:pt x="390833" y="69817"/>
                </a:lnTo>
                <a:lnTo>
                  <a:pt x="350620" y="91190"/>
                </a:lnTo>
                <a:lnTo>
                  <a:pt x="311575" y="115412"/>
                </a:lnTo>
                <a:lnTo>
                  <a:pt x="273842" y="142484"/>
                </a:lnTo>
                <a:lnTo>
                  <a:pt x="237569" y="172406"/>
                </a:lnTo>
                <a:lnTo>
                  <a:pt x="202901" y="205178"/>
                </a:lnTo>
                <a:lnTo>
                  <a:pt x="170493" y="240234"/>
                </a:lnTo>
                <a:lnTo>
                  <a:pt x="140903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2" y="395217"/>
                </a:lnTo>
                <a:lnTo>
                  <a:pt x="50725" y="436913"/>
                </a:lnTo>
                <a:lnTo>
                  <a:pt x="35225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5" y="921545"/>
                </a:lnTo>
                <a:lnTo>
                  <a:pt x="50725" y="964127"/>
                </a:lnTo>
                <a:lnTo>
                  <a:pt x="69042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3" y="1124126"/>
                </a:lnTo>
                <a:lnTo>
                  <a:pt x="170493" y="1160806"/>
                </a:lnTo>
                <a:lnTo>
                  <a:pt x="202901" y="1195863"/>
                </a:lnTo>
                <a:lnTo>
                  <a:pt x="237569" y="1228634"/>
                </a:lnTo>
                <a:lnTo>
                  <a:pt x="273842" y="1258556"/>
                </a:lnTo>
                <a:lnTo>
                  <a:pt x="311575" y="1285628"/>
                </a:lnTo>
                <a:lnTo>
                  <a:pt x="350620" y="1309850"/>
                </a:lnTo>
                <a:lnTo>
                  <a:pt x="390833" y="1331223"/>
                </a:lnTo>
                <a:lnTo>
                  <a:pt x="432068" y="1349746"/>
                </a:lnTo>
                <a:lnTo>
                  <a:pt x="474178" y="1365419"/>
                </a:lnTo>
                <a:lnTo>
                  <a:pt x="517017" y="1378243"/>
                </a:lnTo>
                <a:lnTo>
                  <a:pt x="560440" y="1388217"/>
                </a:lnTo>
                <a:lnTo>
                  <a:pt x="604301" y="1395341"/>
                </a:lnTo>
                <a:lnTo>
                  <a:pt x="648454" y="1399616"/>
                </a:lnTo>
                <a:lnTo>
                  <a:pt x="692753" y="1401041"/>
                </a:lnTo>
                <a:lnTo>
                  <a:pt x="737051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8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1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3" y="1005823"/>
                </a:lnTo>
                <a:lnTo>
                  <a:pt x="1334781" y="964127"/>
                </a:lnTo>
                <a:lnTo>
                  <a:pt x="1350280" y="921545"/>
                </a:lnTo>
                <a:lnTo>
                  <a:pt x="1362961" y="878225"/>
                </a:lnTo>
                <a:lnTo>
                  <a:pt x="1372825" y="834315"/>
                </a:lnTo>
                <a:lnTo>
                  <a:pt x="1379870" y="789963"/>
                </a:lnTo>
                <a:lnTo>
                  <a:pt x="1384097" y="745315"/>
                </a:lnTo>
                <a:lnTo>
                  <a:pt x="1385506" y="700520"/>
                </a:lnTo>
                <a:lnTo>
                  <a:pt x="1384097" y="655725"/>
                </a:lnTo>
                <a:lnTo>
                  <a:pt x="1379870" y="611077"/>
                </a:lnTo>
                <a:lnTo>
                  <a:pt x="1372825" y="566725"/>
                </a:lnTo>
                <a:lnTo>
                  <a:pt x="1362961" y="522815"/>
                </a:lnTo>
                <a:lnTo>
                  <a:pt x="1350280" y="479495"/>
                </a:lnTo>
                <a:lnTo>
                  <a:pt x="1334781" y="436913"/>
                </a:lnTo>
                <a:lnTo>
                  <a:pt x="1316463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1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8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1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28624" y="2533397"/>
            <a:ext cx="4578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Verdana"/>
                <a:cs typeface="Verdana"/>
              </a:rPr>
              <a:t>Sink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6636" y="4533873"/>
            <a:ext cx="1623695" cy="3972560"/>
            <a:chOff x="2186636" y="4533873"/>
            <a:chExt cx="1623695" cy="3972560"/>
          </a:xfrm>
        </p:grpSpPr>
        <p:sp>
          <p:nvSpPr>
            <p:cNvPr id="11" name="object 11"/>
            <p:cNvSpPr/>
            <p:nvPr/>
          </p:nvSpPr>
          <p:spPr>
            <a:xfrm>
              <a:off x="2212036" y="4559273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5702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3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70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7" y="115412"/>
                  </a:lnTo>
                  <a:lnTo>
                    <a:pt x="273844" y="142484"/>
                  </a:lnTo>
                  <a:lnTo>
                    <a:pt x="237571" y="172406"/>
                  </a:lnTo>
                  <a:lnTo>
                    <a:pt x="202903" y="205178"/>
                  </a:lnTo>
                  <a:lnTo>
                    <a:pt x="170495" y="240234"/>
                  </a:lnTo>
                  <a:lnTo>
                    <a:pt x="140905" y="276914"/>
                  </a:lnTo>
                  <a:lnTo>
                    <a:pt x="114133" y="315070"/>
                  </a:lnTo>
                  <a:lnTo>
                    <a:pt x="90179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9" y="1046487"/>
                  </a:lnTo>
                  <a:lnTo>
                    <a:pt x="114133" y="1085970"/>
                  </a:lnTo>
                  <a:lnTo>
                    <a:pt x="140905" y="1124126"/>
                  </a:lnTo>
                  <a:lnTo>
                    <a:pt x="170495" y="1160806"/>
                  </a:lnTo>
                  <a:lnTo>
                    <a:pt x="202903" y="1195863"/>
                  </a:lnTo>
                  <a:lnTo>
                    <a:pt x="237571" y="1228634"/>
                  </a:lnTo>
                  <a:lnTo>
                    <a:pt x="273844" y="1258556"/>
                  </a:lnTo>
                  <a:lnTo>
                    <a:pt x="311577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70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3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8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1" y="1285628"/>
                  </a:lnTo>
                  <a:lnTo>
                    <a:pt x="1111663" y="1258556"/>
                  </a:lnTo>
                  <a:lnTo>
                    <a:pt x="1147937" y="1228634"/>
                  </a:lnTo>
                  <a:lnTo>
                    <a:pt x="1182605" y="1195863"/>
                  </a:lnTo>
                  <a:lnTo>
                    <a:pt x="1215013" y="1160806"/>
                  </a:lnTo>
                  <a:lnTo>
                    <a:pt x="1244603" y="1124126"/>
                  </a:lnTo>
                  <a:lnTo>
                    <a:pt x="1271375" y="1085970"/>
                  </a:lnTo>
                  <a:lnTo>
                    <a:pt x="1295329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9" y="354553"/>
                  </a:lnTo>
                  <a:lnTo>
                    <a:pt x="1271375" y="315070"/>
                  </a:lnTo>
                  <a:lnTo>
                    <a:pt x="1244603" y="276914"/>
                  </a:lnTo>
                  <a:lnTo>
                    <a:pt x="1215013" y="240234"/>
                  </a:lnTo>
                  <a:lnTo>
                    <a:pt x="1182605" y="205178"/>
                  </a:lnTo>
                  <a:lnTo>
                    <a:pt x="1147937" y="172406"/>
                  </a:lnTo>
                  <a:lnTo>
                    <a:pt x="1111663" y="142484"/>
                  </a:lnTo>
                  <a:lnTo>
                    <a:pt x="1073931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8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32991" y="5052070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2410" marR="5080" indent="-22034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110" y="6948223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5"/>
                </a:lnTo>
                <a:lnTo>
                  <a:pt x="140905" y="276915"/>
                </a:lnTo>
                <a:lnTo>
                  <a:pt x="114133" y="315070"/>
                </a:lnTo>
                <a:lnTo>
                  <a:pt x="90179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9" y="1046487"/>
                </a:lnTo>
                <a:lnTo>
                  <a:pt x="114133" y="1085971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5"/>
                </a:lnTo>
                <a:lnTo>
                  <a:pt x="273844" y="1258556"/>
                </a:lnTo>
                <a:lnTo>
                  <a:pt x="311577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70" y="1349747"/>
                </a:lnTo>
                <a:lnTo>
                  <a:pt x="474179" y="1365420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1" y="1331224"/>
                </a:lnTo>
                <a:lnTo>
                  <a:pt x="1034884" y="1309851"/>
                </a:lnTo>
                <a:lnTo>
                  <a:pt x="1073930" y="1285629"/>
                </a:lnTo>
                <a:lnTo>
                  <a:pt x="1111662" y="1258556"/>
                </a:lnTo>
                <a:lnTo>
                  <a:pt x="1147936" y="1228635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1"/>
                </a:lnTo>
                <a:lnTo>
                  <a:pt x="1295328" y="1046487"/>
                </a:lnTo>
                <a:lnTo>
                  <a:pt x="1316464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20399" y="7352718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10820" marR="5080" indent="-19875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9386" y="4019026"/>
            <a:ext cx="1623695" cy="4474845"/>
            <a:chOff x="3899386" y="4019026"/>
            <a:chExt cx="1623695" cy="4474845"/>
          </a:xfrm>
        </p:grpSpPr>
        <p:sp>
          <p:nvSpPr>
            <p:cNvPr id="17" name="object 17"/>
            <p:cNvSpPr/>
            <p:nvPr/>
          </p:nvSpPr>
          <p:spPr>
            <a:xfrm>
              <a:off x="3924786" y="4546515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1851" y="5047154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98327" y="4803314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80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8852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75330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49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13635" y="4031726"/>
              <a:ext cx="133985" cy="361315"/>
            </a:xfrm>
            <a:custGeom>
              <a:avLst/>
              <a:gdLst/>
              <a:ahLst/>
              <a:cxnLst/>
              <a:rect l="l" t="t" r="r" b="b"/>
              <a:pathLst>
                <a:path w="133985" h="361314">
                  <a:moveTo>
                    <a:pt x="0" y="360972"/>
                  </a:moveTo>
                  <a:lnTo>
                    <a:pt x="4404" y="349060"/>
                  </a:lnTo>
                  <a:lnTo>
                    <a:pt x="13347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0863" y="4359644"/>
              <a:ext cx="114935" cy="135890"/>
            </a:xfrm>
            <a:custGeom>
              <a:avLst/>
              <a:gdLst/>
              <a:ahLst/>
              <a:cxnLst/>
              <a:rect l="l" t="t" r="r" b="b"/>
              <a:pathLst>
                <a:path w="114935" h="135889">
                  <a:moveTo>
                    <a:pt x="0" y="0"/>
                  </a:moveTo>
                  <a:lnTo>
                    <a:pt x="14894" y="135495"/>
                  </a:lnTo>
                  <a:lnTo>
                    <a:pt x="114353" y="4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0704" y="5244272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20">
                  <a:moveTo>
                    <a:pt x="0" y="0"/>
                  </a:moveTo>
                  <a:lnTo>
                    <a:pt x="0" y="12699"/>
                  </a:lnTo>
                  <a:lnTo>
                    <a:pt x="0" y="8199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9744" y="51350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2134" y="6757229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29">
                  <a:moveTo>
                    <a:pt x="0" y="823992"/>
                  </a:moveTo>
                  <a:lnTo>
                    <a:pt x="0" y="81129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1174" y="756852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877471" y="2376469"/>
            <a:ext cx="1801495" cy="1142365"/>
            <a:chOff x="3877471" y="2376469"/>
            <a:chExt cx="1801495" cy="1142365"/>
          </a:xfrm>
        </p:grpSpPr>
        <p:sp>
          <p:nvSpPr>
            <p:cNvPr id="29" name="object 29"/>
            <p:cNvSpPr/>
            <p:nvPr/>
          </p:nvSpPr>
          <p:spPr>
            <a:xfrm>
              <a:off x="3877471" y="2711749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5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8227" y="2376469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01083" y="2947256"/>
              <a:ext cx="89535" cy="558800"/>
            </a:xfrm>
            <a:custGeom>
              <a:avLst/>
              <a:gdLst/>
              <a:ahLst/>
              <a:cxnLst/>
              <a:rect l="l" t="t" r="r" b="b"/>
              <a:pathLst>
                <a:path w="89535" h="558800">
                  <a:moveTo>
                    <a:pt x="0" y="0"/>
                  </a:moveTo>
                  <a:lnTo>
                    <a:pt x="2002" y="12541"/>
                  </a:lnTo>
                  <a:lnTo>
                    <a:pt x="89130" y="5582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42888" y="2839402"/>
              <a:ext cx="120650" cy="130175"/>
            </a:xfrm>
            <a:custGeom>
              <a:avLst/>
              <a:gdLst/>
              <a:ahLst/>
              <a:cxnLst/>
              <a:rect l="l" t="t" r="r" b="b"/>
              <a:pathLst>
                <a:path w="120650" h="130175">
                  <a:moveTo>
                    <a:pt x="40976" y="0"/>
                  </a:moveTo>
                  <a:lnTo>
                    <a:pt x="0" y="130006"/>
                  </a:lnTo>
                  <a:lnTo>
                    <a:pt x="120395" y="110784"/>
                  </a:lnTo>
                  <a:lnTo>
                    <a:pt x="40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206601" y="2282717"/>
            <a:ext cx="1801495" cy="670560"/>
            <a:chOff x="7206601" y="2282717"/>
            <a:chExt cx="1801495" cy="670560"/>
          </a:xfrm>
        </p:grpSpPr>
        <p:sp>
          <p:nvSpPr>
            <p:cNvPr id="34" name="object 34"/>
            <p:cNvSpPr/>
            <p:nvPr/>
          </p:nvSpPr>
          <p:spPr>
            <a:xfrm>
              <a:off x="7206601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37355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0697123" y="2282717"/>
            <a:ext cx="1801495" cy="670560"/>
            <a:chOff x="10697123" y="2282717"/>
            <a:chExt cx="1801495" cy="670560"/>
          </a:xfrm>
        </p:grpSpPr>
        <p:sp>
          <p:nvSpPr>
            <p:cNvPr id="37" name="object 37"/>
            <p:cNvSpPr/>
            <p:nvPr/>
          </p:nvSpPr>
          <p:spPr>
            <a:xfrm>
              <a:off x="10697123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827879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59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2924904" y="3430329"/>
            <a:ext cx="121920" cy="266700"/>
            <a:chOff x="2924904" y="3430329"/>
            <a:chExt cx="121920" cy="266700"/>
          </a:xfrm>
        </p:grpSpPr>
        <p:sp>
          <p:nvSpPr>
            <p:cNvPr id="40" name="object 40"/>
            <p:cNvSpPr/>
            <p:nvPr/>
          </p:nvSpPr>
          <p:spPr>
            <a:xfrm>
              <a:off x="2985864" y="353954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699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24904" y="34303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924904" y="4161101"/>
            <a:ext cx="121920" cy="2783840"/>
            <a:chOff x="2924904" y="4161101"/>
            <a:chExt cx="121920" cy="2783840"/>
          </a:xfrm>
        </p:grpSpPr>
        <p:sp>
          <p:nvSpPr>
            <p:cNvPr id="43" name="object 43"/>
            <p:cNvSpPr/>
            <p:nvPr/>
          </p:nvSpPr>
          <p:spPr>
            <a:xfrm>
              <a:off x="2985864" y="4173801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231727"/>
                  </a:moveTo>
                  <a:lnTo>
                    <a:pt x="0" y="21902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24904" y="43928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985864" y="667799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157264"/>
                  </a:moveTo>
                  <a:lnTo>
                    <a:pt x="0" y="14456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24904" y="682256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538214" y="3746167"/>
            <a:ext cx="118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Operator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61987" y="3698535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149331" y="3419504"/>
            <a:ext cx="1687830" cy="1022985"/>
          </a:xfrm>
          <a:custGeom>
            <a:avLst/>
            <a:gdLst/>
            <a:ahLst/>
            <a:cxnLst/>
            <a:rect l="l" t="t" r="r" b="b"/>
            <a:pathLst>
              <a:path w="1687829" h="1022985">
                <a:moveTo>
                  <a:pt x="573724" y="402407"/>
                </a:moveTo>
                <a:lnTo>
                  <a:pt x="0" y="402407"/>
                </a:lnTo>
                <a:lnTo>
                  <a:pt x="843712" y="1022576"/>
                </a:lnTo>
                <a:lnTo>
                  <a:pt x="1687426" y="402407"/>
                </a:lnTo>
                <a:lnTo>
                  <a:pt x="1113701" y="402407"/>
                </a:lnTo>
                <a:lnTo>
                  <a:pt x="1113701" y="0"/>
                </a:lnTo>
                <a:lnTo>
                  <a:pt x="573724" y="0"/>
                </a:lnTo>
                <a:lnTo>
                  <a:pt x="573724" y="4024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522561" y="6211314"/>
            <a:ext cx="9518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8580" marR="5080" indent="-5588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Operator Subtask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937496" y="6038282"/>
            <a:ext cx="121920" cy="266700"/>
            <a:chOff x="2937496" y="6038282"/>
            <a:chExt cx="121920" cy="266700"/>
          </a:xfrm>
        </p:grpSpPr>
        <p:sp>
          <p:nvSpPr>
            <p:cNvPr id="52" name="object 52"/>
            <p:cNvSpPr/>
            <p:nvPr/>
          </p:nvSpPr>
          <p:spPr>
            <a:xfrm>
              <a:off x="2998456" y="6147502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700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37496" y="603828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168381" y="6208199"/>
            <a:ext cx="90487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7556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Stream Partition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Parallel</a:t>
            </a:r>
            <a:r>
              <a:rPr spc="-310" dirty="0"/>
              <a:t> </a:t>
            </a:r>
            <a:r>
              <a:rPr spc="-30" dirty="0"/>
              <a:t>Dataflows</a:t>
            </a:r>
            <a:r>
              <a:rPr spc="-305" dirty="0"/>
              <a:t> </a:t>
            </a:r>
            <a:r>
              <a:rPr spc="-50" dirty="0"/>
              <a:t>in</a:t>
            </a:r>
            <a:r>
              <a:rPr spc="-310" dirty="0"/>
              <a:t> </a:t>
            </a:r>
            <a:r>
              <a:rPr spc="85" dirty="0"/>
              <a:t>Apache</a:t>
            </a:r>
            <a:r>
              <a:rPr spc="-305" dirty="0"/>
              <a:t> </a:t>
            </a:r>
            <a:r>
              <a:rPr spc="-10" dirty="0"/>
              <a:t>Flink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110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4"/>
                </a:lnTo>
                <a:lnTo>
                  <a:pt x="140905" y="276914"/>
                </a:lnTo>
                <a:lnTo>
                  <a:pt x="114133" y="315070"/>
                </a:lnTo>
                <a:lnTo>
                  <a:pt x="90179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9" y="1046487"/>
                </a:lnTo>
                <a:lnTo>
                  <a:pt x="114133" y="1085970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4"/>
                </a:lnTo>
                <a:lnTo>
                  <a:pt x="273844" y="1258556"/>
                </a:lnTo>
                <a:lnTo>
                  <a:pt x="311577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70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19"/>
                </a:lnTo>
                <a:lnTo>
                  <a:pt x="953437" y="1349746"/>
                </a:lnTo>
                <a:lnTo>
                  <a:pt x="994671" y="1331223"/>
                </a:lnTo>
                <a:lnTo>
                  <a:pt x="1034884" y="1309850"/>
                </a:lnTo>
                <a:lnTo>
                  <a:pt x="1073930" y="1285628"/>
                </a:lnTo>
                <a:lnTo>
                  <a:pt x="1111662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8" y="745315"/>
                </a:lnTo>
                <a:lnTo>
                  <a:pt x="1385507" y="700520"/>
                </a:lnTo>
                <a:lnTo>
                  <a:pt x="1384098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2" y="522815"/>
                </a:lnTo>
                <a:lnTo>
                  <a:pt x="1350281" y="479495"/>
                </a:lnTo>
                <a:lnTo>
                  <a:pt x="1334781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0399" y="2535678"/>
            <a:ext cx="731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1201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7607" y="2434881"/>
            <a:ext cx="652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64953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3370" y="2197849"/>
            <a:ext cx="110871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64789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69" h="1401445">
                <a:moveTo>
                  <a:pt x="692753" y="0"/>
                </a:moveTo>
                <a:lnTo>
                  <a:pt x="648454" y="1424"/>
                </a:lnTo>
                <a:lnTo>
                  <a:pt x="604301" y="5699"/>
                </a:lnTo>
                <a:lnTo>
                  <a:pt x="560440" y="12823"/>
                </a:lnTo>
                <a:lnTo>
                  <a:pt x="517017" y="22797"/>
                </a:lnTo>
                <a:lnTo>
                  <a:pt x="474178" y="35621"/>
                </a:lnTo>
                <a:lnTo>
                  <a:pt x="432068" y="51294"/>
                </a:lnTo>
                <a:lnTo>
                  <a:pt x="390833" y="69817"/>
                </a:lnTo>
                <a:lnTo>
                  <a:pt x="350620" y="91190"/>
                </a:lnTo>
                <a:lnTo>
                  <a:pt x="311575" y="115412"/>
                </a:lnTo>
                <a:lnTo>
                  <a:pt x="273842" y="142484"/>
                </a:lnTo>
                <a:lnTo>
                  <a:pt x="237569" y="172406"/>
                </a:lnTo>
                <a:lnTo>
                  <a:pt x="202901" y="205178"/>
                </a:lnTo>
                <a:lnTo>
                  <a:pt x="170493" y="240234"/>
                </a:lnTo>
                <a:lnTo>
                  <a:pt x="140903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2" y="395217"/>
                </a:lnTo>
                <a:lnTo>
                  <a:pt x="50725" y="436913"/>
                </a:lnTo>
                <a:lnTo>
                  <a:pt x="35225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5" y="921545"/>
                </a:lnTo>
                <a:lnTo>
                  <a:pt x="50725" y="964127"/>
                </a:lnTo>
                <a:lnTo>
                  <a:pt x="69042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3" y="1124126"/>
                </a:lnTo>
                <a:lnTo>
                  <a:pt x="170493" y="1160806"/>
                </a:lnTo>
                <a:lnTo>
                  <a:pt x="202901" y="1195863"/>
                </a:lnTo>
                <a:lnTo>
                  <a:pt x="237569" y="1228634"/>
                </a:lnTo>
                <a:lnTo>
                  <a:pt x="273842" y="1258556"/>
                </a:lnTo>
                <a:lnTo>
                  <a:pt x="311575" y="1285628"/>
                </a:lnTo>
                <a:lnTo>
                  <a:pt x="350620" y="1309850"/>
                </a:lnTo>
                <a:lnTo>
                  <a:pt x="390833" y="1331223"/>
                </a:lnTo>
                <a:lnTo>
                  <a:pt x="432068" y="1349746"/>
                </a:lnTo>
                <a:lnTo>
                  <a:pt x="474178" y="1365419"/>
                </a:lnTo>
                <a:lnTo>
                  <a:pt x="517017" y="1378243"/>
                </a:lnTo>
                <a:lnTo>
                  <a:pt x="560440" y="1388217"/>
                </a:lnTo>
                <a:lnTo>
                  <a:pt x="604301" y="1395341"/>
                </a:lnTo>
                <a:lnTo>
                  <a:pt x="648454" y="1399616"/>
                </a:lnTo>
                <a:lnTo>
                  <a:pt x="692753" y="1401041"/>
                </a:lnTo>
                <a:lnTo>
                  <a:pt x="737051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8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1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3" y="1005823"/>
                </a:lnTo>
                <a:lnTo>
                  <a:pt x="1334781" y="964127"/>
                </a:lnTo>
                <a:lnTo>
                  <a:pt x="1350280" y="921545"/>
                </a:lnTo>
                <a:lnTo>
                  <a:pt x="1362961" y="878225"/>
                </a:lnTo>
                <a:lnTo>
                  <a:pt x="1372825" y="834315"/>
                </a:lnTo>
                <a:lnTo>
                  <a:pt x="1379870" y="789963"/>
                </a:lnTo>
                <a:lnTo>
                  <a:pt x="1384097" y="745315"/>
                </a:lnTo>
                <a:lnTo>
                  <a:pt x="1385506" y="700520"/>
                </a:lnTo>
                <a:lnTo>
                  <a:pt x="1384097" y="655725"/>
                </a:lnTo>
                <a:lnTo>
                  <a:pt x="1379870" y="611077"/>
                </a:lnTo>
                <a:lnTo>
                  <a:pt x="1372825" y="566725"/>
                </a:lnTo>
                <a:lnTo>
                  <a:pt x="1362961" y="522815"/>
                </a:lnTo>
                <a:lnTo>
                  <a:pt x="1350280" y="479495"/>
                </a:lnTo>
                <a:lnTo>
                  <a:pt x="1334781" y="436913"/>
                </a:lnTo>
                <a:lnTo>
                  <a:pt x="1316463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1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8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1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28624" y="2533397"/>
            <a:ext cx="4578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Verdana"/>
                <a:cs typeface="Verdana"/>
              </a:rPr>
              <a:t>Sink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6636" y="4533873"/>
            <a:ext cx="1623695" cy="3972560"/>
            <a:chOff x="2186636" y="4533873"/>
            <a:chExt cx="1623695" cy="3972560"/>
          </a:xfrm>
        </p:grpSpPr>
        <p:sp>
          <p:nvSpPr>
            <p:cNvPr id="11" name="object 11"/>
            <p:cNvSpPr/>
            <p:nvPr/>
          </p:nvSpPr>
          <p:spPr>
            <a:xfrm>
              <a:off x="2212036" y="4559273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5702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3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70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7" y="115412"/>
                  </a:lnTo>
                  <a:lnTo>
                    <a:pt x="273844" y="142484"/>
                  </a:lnTo>
                  <a:lnTo>
                    <a:pt x="237571" y="172406"/>
                  </a:lnTo>
                  <a:lnTo>
                    <a:pt x="202903" y="205178"/>
                  </a:lnTo>
                  <a:lnTo>
                    <a:pt x="170495" y="240234"/>
                  </a:lnTo>
                  <a:lnTo>
                    <a:pt x="140905" y="276914"/>
                  </a:lnTo>
                  <a:lnTo>
                    <a:pt x="114133" y="315070"/>
                  </a:lnTo>
                  <a:lnTo>
                    <a:pt x="90179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9" y="1046487"/>
                  </a:lnTo>
                  <a:lnTo>
                    <a:pt x="114133" y="1085970"/>
                  </a:lnTo>
                  <a:lnTo>
                    <a:pt x="140905" y="1124126"/>
                  </a:lnTo>
                  <a:lnTo>
                    <a:pt x="170495" y="1160806"/>
                  </a:lnTo>
                  <a:lnTo>
                    <a:pt x="202903" y="1195863"/>
                  </a:lnTo>
                  <a:lnTo>
                    <a:pt x="237571" y="1228634"/>
                  </a:lnTo>
                  <a:lnTo>
                    <a:pt x="273844" y="1258556"/>
                  </a:lnTo>
                  <a:lnTo>
                    <a:pt x="311577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70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3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8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1" y="1285628"/>
                  </a:lnTo>
                  <a:lnTo>
                    <a:pt x="1111663" y="1258556"/>
                  </a:lnTo>
                  <a:lnTo>
                    <a:pt x="1147937" y="1228634"/>
                  </a:lnTo>
                  <a:lnTo>
                    <a:pt x="1182605" y="1195863"/>
                  </a:lnTo>
                  <a:lnTo>
                    <a:pt x="1215013" y="1160806"/>
                  </a:lnTo>
                  <a:lnTo>
                    <a:pt x="1244603" y="1124126"/>
                  </a:lnTo>
                  <a:lnTo>
                    <a:pt x="1271375" y="1085970"/>
                  </a:lnTo>
                  <a:lnTo>
                    <a:pt x="1295329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9" y="354553"/>
                  </a:lnTo>
                  <a:lnTo>
                    <a:pt x="1271375" y="315070"/>
                  </a:lnTo>
                  <a:lnTo>
                    <a:pt x="1244603" y="276914"/>
                  </a:lnTo>
                  <a:lnTo>
                    <a:pt x="1215013" y="240234"/>
                  </a:lnTo>
                  <a:lnTo>
                    <a:pt x="1182605" y="205178"/>
                  </a:lnTo>
                  <a:lnTo>
                    <a:pt x="1147937" y="172406"/>
                  </a:lnTo>
                  <a:lnTo>
                    <a:pt x="1111663" y="142484"/>
                  </a:lnTo>
                  <a:lnTo>
                    <a:pt x="1073931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8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32991" y="5052070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2410" marR="5080" indent="-22034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110" y="6948223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5"/>
                </a:lnTo>
                <a:lnTo>
                  <a:pt x="140905" y="276915"/>
                </a:lnTo>
                <a:lnTo>
                  <a:pt x="114133" y="315070"/>
                </a:lnTo>
                <a:lnTo>
                  <a:pt x="90179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9" y="1046487"/>
                </a:lnTo>
                <a:lnTo>
                  <a:pt x="114133" y="1085971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5"/>
                </a:lnTo>
                <a:lnTo>
                  <a:pt x="273844" y="1258556"/>
                </a:lnTo>
                <a:lnTo>
                  <a:pt x="311577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70" y="1349747"/>
                </a:lnTo>
                <a:lnTo>
                  <a:pt x="474179" y="1365420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1" y="1331224"/>
                </a:lnTo>
                <a:lnTo>
                  <a:pt x="1034884" y="1309851"/>
                </a:lnTo>
                <a:lnTo>
                  <a:pt x="1073930" y="1285629"/>
                </a:lnTo>
                <a:lnTo>
                  <a:pt x="1111662" y="1258556"/>
                </a:lnTo>
                <a:lnTo>
                  <a:pt x="1147936" y="1228635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1"/>
                </a:lnTo>
                <a:lnTo>
                  <a:pt x="1295328" y="1046487"/>
                </a:lnTo>
                <a:lnTo>
                  <a:pt x="1316464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20399" y="7352718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10820" marR="5080" indent="-19875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9386" y="4019026"/>
            <a:ext cx="1623695" cy="4474845"/>
            <a:chOff x="3899386" y="4019026"/>
            <a:chExt cx="1623695" cy="4474845"/>
          </a:xfrm>
        </p:grpSpPr>
        <p:sp>
          <p:nvSpPr>
            <p:cNvPr id="17" name="object 17"/>
            <p:cNvSpPr/>
            <p:nvPr/>
          </p:nvSpPr>
          <p:spPr>
            <a:xfrm>
              <a:off x="3924786" y="4546515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1851" y="5047154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98327" y="4803314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80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8852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75330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49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13635" y="4031726"/>
              <a:ext cx="133985" cy="361315"/>
            </a:xfrm>
            <a:custGeom>
              <a:avLst/>
              <a:gdLst/>
              <a:ahLst/>
              <a:cxnLst/>
              <a:rect l="l" t="t" r="r" b="b"/>
              <a:pathLst>
                <a:path w="133985" h="361314">
                  <a:moveTo>
                    <a:pt x="0" y="360972"/>
                  </a:moveTo>
                  <a:lnTo>
                    <a:pt x="4404" y="349060"/>
                  </a:lnTo>
                  <a:lnTo>
                    <a:pt x="13347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0863" y="4359644"/>
              <a:ext cx="114935" cy="135890"/>
            </a:xfrm>
            <a:custGeom>
              <a:avLst/>
              <a:gdLst/>
              <a:ahLst/>
              <a:cxnLst/>
              <a:rect l="l" t="t" r="r" b="b"/>
              <a:pathLst>
                <a:path w="114935" h="135889">
                  <a:moveTo>
                    <a:pt x="0" y="0"/>
                  </a:moveTo>
                  <a:lnTo>
                    <a:pt x="14894" y="135495"/>
                  </a:lnTo>
                  <a:lnTo>
                    <a:pt x="114353" y="4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0704" y="5244272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20">
                  <a:moveTo>
                    <a:pt x="0" y="0"/>
                  </a:moveTo>
                  <a:lnTo>
                    <a:pt x="0" y="12699"/>
                  </a:lnTo>
                  <a:lnTo>
                    <a:pt x="0" y="8199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9744" y="51350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2134" y="6757229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29">
                  <a:moveTo>
                    <a:pt x="0" y="823992"/>
                  </a:moveTo>
                  <a:lnTo>
                    <a:pt x="0" y="81129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1174" y="756852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12136" y="4521114"/>
            <a:ext cx="1623695" cy="3972560"/>
            <a:chOff x="5612136" y="4521114"/>
            <a:chExt cx="1623695" cy="3972560"/>
          </a:xfrm>
        </p:grpSpPr>
        <p:sp>
          <p:nvSpPr>
            <p:cNvPr id="29" name="object 29"/>
            <p:cNvSpPr/>
            <p:nvPr/>
          </p:nvSpPr>
          <p:spPr>
            <a:xfrm>
              <a:off x="5637536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31201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097607" y="5051871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731201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9" y="1378244"/>
                </a:lnTo>
                <a:lnTo>
                  <a:pt x="560442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8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4" y="1005824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9" y="745316"/>
                </a:lnTo>
                <a:lnTo>
                  <a:pt x="1385508" y="700521"/>
                </a:lnTo>
                <a:lnTo>
                  <a:pt x="1384099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3" y="522816"/>
                </a:lnTo>
                <a:lnTo>
                  <a:pt x="1350281" y="479496"/>
                </a:lnTo>
                <a:lnTo>
                  <a:pt x="1334782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97607" y="7339762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77471" y="2376469"/>
            <a:ext cx="1801495" cy="1142365"/>
            <a:chOff x="3877471" y="2376469"/>
            <a:chExt cx="1801495" cy="1142365"/>
          </a:xfrm>
        </p:grpSpPr>
        <p:sp>
          <p:nvSpPr>
            <p:cNvPr id="35" name="object 35"/>
            <p:cNvSpPr/>
            <p:nvPr/>
          </p:nvSpPr>
          <p:spPr>
            <a:xfrm>
              <a:off x="3877471" y="2711749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5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08227" y="2376469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01083" y="2947256"/>
              <a:ext cx="89535" cy="558800"/>
            </a:xfrm>
            <a:custGeom>
              <a:avLst/>
              <a:gdLst/>
              <a:ahLst/>
              <a:cxnLst/>
              <a:rect l="l" t="t" r="r" b="b"/>
              <a:pathLst>
                <a:path w="89535" h="558800">
                  <a:moveTo>
                    <a:pt x="0" y="0"/>
                  </a:moveTo>
                  <a:lnTo>
                    <a:pt x="2002" y="12541"/>
                  </a:lnTo>
                  <a:lnTo>
                    <a:pt x="89130" y="5582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42888" y="2839402"/>
              <a:ext cx="120650" cy="130175"/>
            </a:xfrm>
            <a:custGeom>
              <a:avLst/>
              <a:gdLst/>
              <a:ahLst/>
              <a:cxnLst/>
              <a:rect l="l" t="t" r="r" b="b"/>
              <a:pathLst>
                <a:path w="120650" h="130175">
                  <a:moveTo>
                    <a:pt x="40976" y="0"/>
                  </a:moveTo>
                  <a:lnTo>
                    <a:pt x="0" y="130006"/>
                  </a:lnTo>
                  <a:lnTo>
                    <a:pt x="120395" y="110784"/>
                  </a:lnTo>
                  <a:lnTo>
                    <a:pt x="40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206601" y="2282717"/>
            <a:ext cx="1801495" cy="670560"/>
            <a:chOff x="7206601" y="2282717"/>
            <a:chExt cx="1801495" cy="670560"/>
          </a:xfrm>
        </p:grpSpPr>
        <p:sp>
          <p:nvSpPr>
            <p:cNvPr id="40" name="object 40"/>
            <p:cNvSpPr/>
            <p:nvPr/>
          </p:nvSpPr>
          <p:spPr>
            <a:xfrm>
              <a:off x="7206601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37355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0697123" y="2282717"/>
            <a:ext cx="1801495" cy="670560"/>
            <a:chOff x="10697123" y="2282717"/>
            <a:chExt cx="1801495" cy="670560"/>
          </a:xfrm>
        </p:grpSpPr>
        <p:sp>
          <p:nvSpPr>
            <p:cNvPr id="43" name="object 43"/>
            <p:cNvSpPr/>
            <p:nvPr/>
          </p:nvSpPr>
          <p:spPr>
            <a:xfrm>
              <a:off x="10697123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827879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59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2924904" y="3430329"/>
            <a:ext cx="121920" cy="266700"/>
            <a:chOff x="2924904" y="3430329"/>
            <a:chExt cx="121920" cy="266700"/>
          </a:xfrm>
        </p:grpSpPr>
        <p:sp>
          <p:nvSpPr>
            <p:cNvPr id="46" name="object 46"/>
            <p:cNvSpPr/>
            <p:nvPr/>
          </p:nvSpPr>
          <p:spPr>
            <a:xfrm>
              <a:off x="2985864" y="353954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699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24904" y="34303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2924904" y="4161101"/>
            <a:ext cx="121920" cy="2783840"/>
            <a:chOff x="2924904" y="4161101"/>
            <a:chExt cx="121920" cy="2783840"/>
          </a:xfrm>
        </p:grpSpPr>
        <p:sp>
          <p:nvSpPr>
            <p:cNvPr id="49" name="object 49"/>
            <p:cNvSpPr/>
            <p:nvPr/>
          </p:nvSpPr>
          <p:spPr>
            <a:xfrm>
              <a:off x="2985864" y="4173801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231727"/>
                  </a:moveTo>
                  <a:lnTo>
                    <a:pt x="0" y="21902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24904" y="43928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85864" y="667799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157264"/>
                  </a:moveTo>
                  <a:lnTo>
                    <a:pt x="0" y="14456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24904" y="682256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538214" y="3746167"/>
            <a:ext cx="118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Operator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61987" y="3698535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149331" y="3419504"/>
            <a:ext cx="1687830" cy="1022985"/>
          </a:xfrm>
          <a:custGeom>
            <a:avLst/>
            <a:gdLst/>
            <a:ahLst/>
            <a:cxnLst/>
            <a:rect l="l" t="t" r="r" b="b"/>
            <a:pathLst>
              <a:path w="1687829" h="1022985">
                <a:moveTo>
                  <a:pt x="573724" y="402407"/>
                </a:moveTo>
                <a:lnTo>
                  <a:pt x="0" y="402407"/>
                </a:lnTo>
                <a:lnTo>
                  <a:pt x="843712" y="1022576"/>
                </a:lnTo>
                <a:lnTo>
                  <a:pt x="1687426" y="402407"/>
                </a:lnTo>
                <a:lnTo>
                  <a:pt x="1113701" y="402407"/>
                </a:lnTo>
                <a:lnTo>
                  <a:pt x="1113701" y="0"/>
                </a:lnTo>
                <a:lnTo>
                  <a:pt x="573724" y="0"/>
                </a:lnTo>
                <a:lnTo>
                  <a:pt x="573724" y="4024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522561" y="6211314"/>
            <a:ext cx="9518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8580" marR="5080" indent="-5588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Operator Subtask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937496" y="6038282"/>
            <a:ext cx="121920" cy="266700"/>
            <a:chOff x="2937496" y="6038282"/>
            <a:chExt cx="121920" cy="266700"/>
          </a:xfrm>
        </p:grpSpPr>
        <p:sp>
          <p:nvSpPr>
            <p:cNvPr id="58" name="object 58"/>
            <p:cNvSpPr/>
            <p:nvPr/>
          </p:nvSpPr>
          <p:spPr>
            <a:xfrm>
              <a:off x="2998456" y="6147502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700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37496" y="603828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4168381" y="6208199"/>
            <a:ext cx="90487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7556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Stream Partition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Parallel</a:t>
            </a:r>
            <a:r>
              <a:rPr spc="-310" dirty="0"/>
              <a:t> </a:t>
            </a:r>
            <a:r>
              <a:rPr spc="-30" dirty="0"/>
              <a:t>Dataflows</a:t>
            </a:r>
            <a:r>
              <a:rPr spc="-305" dirty="0"/>
              <a:t> </a:t>
            </a:r>
            <a:r>
              <a:rPr spc="-50" dirty="0"/>
              <a:t>in</a:t>
            </a:r>
            <a:r>
              <a:rPr spc="-310" dirty="0"/>
              <a:t> </a:t>
            </a:r>
            <a:r>
              <a:rPr spc="85" dirty="0"/>
              <a:t>Apache</a:t>
            </a:r>
            <a:r>
              <a:rPr spc="-305" dirty="0"/>
              <a:t> </a:t>
            </a:r>
            <a:r>
              <a:rPr spc="-10" dirty="0"/>
              <a:t>Flink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110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4"/>
                </a:lnTo>
                <a:lnTo>
                  <a:pt x="140905" y="276914"/>
                </a:lnTo>
                <a:lnTo>
                  <a:pt x="114133" y="315070"/>
                </a:lnTo>
                <a:lnTo>
                  <a:pt x="90179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9" y="1046487"/>
                </a:lnTo>
                <a:lnTo>
                  <a:pt x="114133" y="1085970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4"/>
                </a:lnTo>
                <a:lnTo>
                  <a:pt x="273844" y="1258556"/>
                </a:lnTo>
                <a:lnTo>
                  <a:pt x="311577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70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19"/>
                </a:lnTo>
                <a:lnTo>
                  <a:pt x="953437" y="1349746"/>
                </a:lnTo>
                <a:lnTo>
                  <a:pt x="994671" y="1331223"/>
                </a:lnTo>
                <a:lnTo>
                  <a:pt x="1034884" y="1309850"/>
                </a:lnTo>
                <a:lnTo>
                  <a:pt x="1073930" y="1285628"/>
                </a:lnTo>
                <a:lnTo>
                  <a:pt x="1111662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8" y="745315"/>
                </a:lnTo>
                <a:lnTo>
                  <a:pt x="1385507" y="700520"/>
                </a:lnTo>
                <a:lnTo>
                  <a:pt x="1384098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2" y="522815"/>
                </a:lnTo>
                <a:lnTo>
                  <a:pt x="1350281" y="479495"/>
                </a:lnTo>
                <a:lnTo>
                  <a:pt x="1334781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0399" y="2535678"/>
            <a:ext cx="731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1201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7607" y="2434881"/>
            <a:ext cx="652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64953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3370" y="2197849"/>
            <a:ext cx="110871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64789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69" h="1401445">
                <a:moveTo>
                  <a:pt x="692753" y="0"/>
                </a:moveTo>
                <a:lnTo>
                  <a:pt x="648454" y="1424"/>
                </a:lnTo>
                <a:lnTo>
                  <a:pt x="604301" y="5699"/>
                </a:lnTo>
                <a:lnTo>
                  <a:pt x="560440" y="12823"/>
                </a:lnTo>
                <a:lnTo>
                  <a:pt x="517017" y="22797"/>
                </a:lnTo>
                <a:lnTo>
                  <a:pt x="474178" y="35621"/>
                </a:lnTo>
                <a:lnTo>
                  <a:pt x="432068" y="51294"/>
                </a:lnTo>
                <a:lnTo>
                  <a:pt x="390833" y="69817"/>
                </a:lnTo>
                <a:lnTo>
                  <a:pt x="350620" y="91190"/>
                </a:lnTo>
                <a:lnTo>
                  <a:pt x="311575" y="115412"/>
                </a:lnTo>
                <a:lnTo>
                  <a:pt x="273842" y="142484"/>
                </a:lnTo>
                <a:lnTo>
                  <a:pt x="237569" y="172406"/>
                </a:lnTo>
                <a:lnTo>
                  <a:pt x="202901" y="205178"/>
                </a:lnTo>
                <a:lnTo>
                  <a:pt x="170493" y="240234"/>
                </a:lnTo>
                <a:lnTo>
                  <a:pt x="140903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2" y="395217"/>
                </a:lnTo>
                <a:lnTo>
                  <a:pt x="50725" y="436913"/>
                </a:lnTo>
                <a:lnTo>
                  <a:pt x="35225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5" y="921545"/>
                </a:lnTo>
                <a:lnTo>
                  <a:pt x="50725" y="964127"/>
                </a:lnTo>
                <a:lnTo>
                  <a:pt x="69042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3" y="1124126"/>
                </a:lnTo>
                <a:lnTo>
                  <a:pt x="170493" y="1160806"/>
                </a:lnTo>
                <a:lnTo>
                  <a:pt x="202901" y="1195863"/>
                </a:lnTo>
                <a:lnTo>
                  <a:pt x="237569" y="1228634"/>
                </a:lnTo>
                <a:lnTo>
                  <a:pt x="273842" y="1258556"/>
                </a:lnTo>
                <a:lnTo>
                  <a:pt x="311575" y="1285628"/>
                </a:lnTo>
                <a:lnTo>
                  <a:pt x="350620" y="1309850"/>
                </a:lnTo>
                <a:lnTo>
                  <a:pt x="390833" y="1331223"/>
                </a:lnTo>
                <a:lnTo>
                  <a:pt x="432068" y="1349746"/>
                </a:lnTo>
                <a:lnTo>
                  <a:pt x="474178" y="1365419"/>
                </a:lnTo>
                <a:lnTo>
                  <a:pt x="517017" y="1378243"/>
                </a:lnTo>
                <a:lnTo>
                  <a:pt x="560440" y="1388217"/>
                </a:lnTo>
                <a:lnTo>
                  <a:pt x="604301" y="1395341"/>
                </a:lnTo>
                <a:lnTo>
                  <a:pt x="648454" y="1399616"/>
                </a:lnTo>
                <a:lnTo>
                  <a:pt x="692753" y="1401041"/>
                </a:lnTo>
                <a:lnTo>
                  <a:pt x="737051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8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1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3" y="1005823"/>
                </a:lnTo>
                <a:lnTo>
                  <a:pt x="1334781" y="964127"/>
                </a:lnTo>
                <a:lnTo>
                  <a:pt x="1350280" y="921545"/>
                </a:lnTo>
                <a:lnTo>
                  <a:pt x="1362961" y="878225"/>
                </a:lnTo>
                <a:lnTo>
                  <a:pt x="1372825" y="834315"/>
                </a:lnTo>
                <a:lnTo>
                  <a:pt x="1379870" y="789963"/>
                </a:lnTo>
                <a:lnTo>
                  <a:pt x="1384097" y="745315"/>
                </a:lnTo>
                <a:lnTo>
                  <a:pt x="1385506" y="700520"/>
                </a:lnTo>
                <a:lnTo>
                  <a:pt x="1384097" y="655725"/>
                </a:lnTo>
                <a:lnTo>
                  <a:pt x="1379870" y="611077"/>
                </a:lnTo>
                <a:lnTo>
                  <a:pt x="1372825" y="566725"/>
                </a:lnTo>
                <a:lnTo>
                  <a:pt x="1362961" y="522815"/>
                </a:lnTo>
                <a:lnTo>
                  <a:pt x="1350280" y="479495"/>
                </a:lnTo>
                <a:lnTo>
                  <a:pt x="1334781" y="436913"/>
                </a:lnTo>
                <a:lnTo>
                  <a:pt x="1316463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1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8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1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28624" y="2533397"/>
            <a:ext cx="4578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Verdana"/>
                <a:cs typeface="Verdana"/>
              </a:rPr>
              <a:t>Sink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6636" y="4533873"/>
            <a:ext cx="1623695" cy="3972560"/>
            <a:chOff x="2186636" y="4533873"/>
            <a:chExt cx="1623695" cy="3972560"/>
          </a:xfrm>
        </p:grpSpPr>
        <p:sp>
          <p:nvSpPr>
            <p:cNvPr id="11" name="object 11"/>
            <p:cNvSpPr/>
            <p:nvPr/>
          </p:nvSpPr>
          <p:spPr>
            <a:xfrm>
              <a:off x="2212036" y="4559273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5702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3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70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7" y="115412"/>
                  </a:lnTo>
                  <a:lnTo>
                    <a:pt x="273844" y="142484"/>
                  </a:lnTo>
                  <a:lnTo>
                    <a:pt x="237571" y="172406"/>
                  </a:lnTo>
                  <a:lnTo>
                    <a:pt x="202903" y="205178"/>
                  </a:lnTo>
                  <a:lnTo>
                    <a:pt x="170495" y="240234"/>
                  </a:lnTo>
                  <a:lnTo>
                    <a:pt x="140905" y="276914"/>
                  </a:lnTo>
                  <a:lnTo>
                    <a:pt x="114133" y="315070"/>
                  </a:lnTo>
                  <a:lnTo>
                    <a:pt x="90179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9" y="1046487"/>
                  </a:lnTo>
                  <a:lnTo>
                    <a:pt x="114133" y="1085970"/>
                  </a:lnTo>
                  <a:lnTo>
                    <a:pt x="140905" y="1124126"/>
                  </a:lnTo>
                  <a:lnTo>
                    <a:pt x="170495" y="1160806"/>
                  </a:lnTo>
                  <a:lnTo>
                    <a:pt x="202903" y="1195863"/>
                  </a:lnTo>
                  <a:lnTo>
                    <a:pt x="237571" y="1228634"/>
                  </a:lnTo>
                  <a:lnTo>
                    <a:pt x="273844" y="1258556"/>
                  </a:lnTo>
                  <a:lnTo>
                    <a:pt x="311577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70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3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8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1" y="1285628"/>
                  </a:lnTo>
                  <a:lnTo>
                    <a:pt x="1111663" y="1258556"/>
                  </a:lnTo>
                  <a:lnTo>
                    <a:pt x="1147937" y="1228634"/>
                  </a:lnTo>
                  <a:lnTo>
                    <a:pt x="1182605" y="1195863"/>
                  </a:lnTo>
                  <a:lnTo>
                    <a:pt x="1215013" y="1160806"/>
                  </a:lnTo>
                  <a:lnTo>
                    <a:pt x="1244603" y="1124126"/>
                  </a:lnTo>
                  <a:lnTo>
                    <a:pt x="1271375" y="1085970"/>
                  </a:lnTo>
                  <a:lnTo>
                    <a:pt x="1295329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9" y="354553"/>
                  </a:lnTo>
                  <a:lnTo>
                    <a:pt x="1271375" y="315070"/>
                  </a:lnTo>
                  <a:lnTo>
                    <a:pt x="1244603" y="276914"/>
                  </a:lnTo>
                  <a:lnTo>
                    <a:pt x="1215013" y="240234"/>
                  </a:lnTo>
                  <a:lnTo>
                    <a:pt x="1182605" y="205178"/>
                  </a:lnTo>
                  <a:lnTo>
                    <a:pt x="1147937" y="172406"/>
                  </a:lnTo>
                  <a:lnTo>
                    <a:pt x="1111663" y="142484"/>
                  </a:lnTo>
                  <a:lnTo>
                    <a:pt x="1073931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8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32991" y="5052070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2410" marR="5080" indent="-22034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110" y="6948223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5"/>
                </a:lnTo>
                <a:lnTo>
                  <a:pt x="140905" y="276915"/>
                </a:lnTo>
                <a:lnTo>
                  <a:pt x="114133" y="315070"/>
                </a:lnTo>
                <a:lnTo>
                  <a:pt x="90179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9" y="1046487"/>
                </a:lnTo>
                <a:lnTo>
                  <a:pt x="114133" y="1085971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5"/>
                </a:lnTo>
                <a:lnTo>
                  <a:pt x="273844" y="1258556"/>
                </a:lnTo>
                <a:lnTo>
                  <a:pt x="311577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70" y="1349747"/>
                </a:lnTo>
                <a:lnTo>
                  <a:pt x="474179" y="1365420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1" y="1331224"/>
                </a:lnTo>
                <a:lnTo>
                  <a:pt x="1034884" y="1309851"/>
                </a:lnTo>
                <a:lnTo>
                  <a:pt x="1073930" y="1285629"/>
                </a:lnTo>
                <a:lnTo>
                  <a:pt x="1111662" y="1258556"/>
                </a:lnTo>
                <a:lnTo>
                  <a:pt x="1147936" y="1228635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1"/>
                </a:lnTo>
                <a:lnTo>
                  <a:pt x="1295328" y="1046487"/>
                </a:lnTo>
                <a:lnTo>
                  <a:pt x="1316464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20399" y="7352718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10820" marR="5080" indent="-19875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9386" y="4019026"/>
            <a:ext cx="1623695" cy="4474845"/>
            <a:chOff x="3899386" y="4019026"/>
            <a:chExt cx="1623695" cy="4474845"/>
          </a:xfrm>
        </p:grpSpPr>
        <p:sp>
          <p:nvSpPr>
            <p:cNvPr id="17" name="object 17"/>
            <p:cNvSpPr/>
            <p:nvPr/>
          </p:nvSpPr>
          <p:spPr>
            <a:xfrm>
              <a:off x="3924786" y="4546515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1851" y="5047154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98327" y="4803314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80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8852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75330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49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13635" y="4031726"/>
              <a:ext cx="133985" cy="361315"/>
            </a:xfrm>
            <a:custGeom>
              <a:avLst/>
              <a:gdLst/>
              <a:ahLst/>
              <a:cxnLst/>
              <a:rect l="l" t="t" r="r" b="b"/>
              <a:pathLst>
                <a:path w="133985" h="361314">
                  <a:moveTo>
                    <a:pt x="0" y="360972"/>
                  </a:moveTo>
                  <a:lnTo>
                    <a:pt x="4404" y="349060"/>
                  </a:lnTo>
                  <a:lnTo>
                    <a:pt x="13347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0863" y="4359644"/>
              <a:ext cx="114935" cy="135890"/>
            </a:xfrm>
            <a:custGeom>
              <a:avLst/>
              <a:gdLst/>
              <a:ahLst/>
              <a:cxnLst/>
              <a:rect l="l" t="t" r="r" b="b"/>
              <a:pathLst>
                <a:path w="114935" h="135889">
                  <a:moveTo>
                    <a:pt x="0" y="0"/>
                  </a:moveTo>
                  <a:lnTo>
                    <a:pt x="14894" y="135495"/>
                  </a:lnTo>
                  <a:lnTo>
                    <a:pt x="114353" y="4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0704" y="5244272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20">
                  <a:moveTo>
                    <a:pt x="0" y="0"/>
                  </a:moveTo>
                  <a:lnTo>
                    <a:pt x="0" y="12699"/>
                  </a:lnTo>
                  <a:lnTo>
                    <a:pt x="0" y="8199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9744" y="51350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2134" y="6757229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29">
                  <a:moveTo>
                    <a:pt x="0" y="823992"/>
                  </a:moveTo>
                  <a:lnTo>
                    <a:pt x="0" y="81129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1174" y="756852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12136" y="4521114"/>
            <a:ext cx="1623695" cy="3972560"/>
            <a:chOff x="5612136" y="4521114"/>
            <a:chExt cx="1623695" cy="3972560"/>
          </a:xfrm>
        </p:grpSpPr>
        <p:sp>
          <p:nvSpPr>
            <p:cNvPr id="29" name="object 29"/>
            <p:cNvSpPr/>
            <p:nvPr/>
          </p:nvSpPr>
          <p:spPr>
            <a:xfrm>
              <a:off x="5637536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31201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7317764" y="4521114"/>
            <a:ext cx="1624965" cy="3972560"/>
            <a:chOff x="7317764" y="4521114"/>
            <a:chExt cx="1624965" cy="3972560"/>
          </a:xfrm>
        </p:grpSpPr>
        <p:sp>
          <p:nvSpPr>
            <p:cNvPr id="32" name="object 32"/>
            <p:cNvSpPr/>
            <p:nvPr/>
          </p:nvSpPr>
          <p:spPr>
            <a:xfrm>
              <a:off x="7344482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62758" y="5080143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19236" y="4836303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81674" y="5926056"/>
              <a:ext cx="1190625" cy="1149985"/>
            </a:xfrm>
            <a:custGeom>
              <a:avLst/>
              <a:gdLst/>
              <a:ahLst/>
              <a:cxnLst/>
              <a:rect l="l" t="t" r="r" b="b"/>
              <a:pathLst>
                <a:path w="1190625" h="1149984">
                  <a:moveTo>
                    <a:pt x="0" y="0"/>
                  </a:moveTo>
                  <a:lnTo>
                    <a:pt x="1144710" y="1105647"/>
                  </a:lnTo>
                  <a:lnTo>
                    <a:pt x="1190384" y="1149762"/>
                  </a:lnTo>
                </a:path>
              </a:pathLst>
            </a:custGeom>
            <a:ln w="1269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56982" y="6856315"/>
              <a:ext cx="520700" cy="514350"/>
            </a:xfrm>
            <a:custGeom>
              <a:avLst/>
              <a:gdLst/>
              <a:ahLst/>
              <a:cxnLst/>
              <a:rect l="l" t="t" r="r" b="b"/>
              <a:pathLst>
                <a:path w="520700" h="514350">
                  <a:moveTo>
                    <a:pt x="338805" y="0"/>
                  </a:moveTo>
                  <a:lnTo>
                    <a:pt x="0" y="350774"/>
                  </a:lnTo>
                  <a:lnTo>
                    <a:pt x="520178" y="514191"/>
                  </a:lnTo>
                  <a:lnTo>
                    <a:pt x="338805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81264" y="6154778"/>
              <a:ext cx="1196340" cy="1196340"/>
            </a:xfrm>
            <a:custGeom>
              <a:avLst/>
              <a:gdLst/>
              <a:ahLst/>
              <a:cxnLst/>
              <a:rect l="l" t="t" r="r" b="b"/>
              <a:pathLst>
                <a:path w="1196340" h="1196340">
                  <a:moveTo>
                    <a:pt x="0" y="1195955"/>
                  </a:moveTo>
                  <a:lnTo>
                    <a:pt x="1151054" y="44901"/>
                  </a:lnTo>
                  <a:lnTo>
                    <a:pt x="1195955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359896" y="5854838"/>
              <a:ext cx="517525" cy="517525"/>
            </a:xfrm>
            <a:custGeom>
              <a:avLst/>
              <a:gdLst/>
              <a:ahLst/>
              <a:cxnLst/>
              <a:rect l="l" t="t" r="r" b="b"/>
              <a:pathLst>
                <a:path w="517525" h="517525">
                  <a:moveTo>
                    <a:pt x="517263" y="0"/>
                  </a:moveTo>
                  <a:lnTo>
                    <a:pt x="0" y="172420"/>
                  </a:lnTo>
                  <a:lnTo>
                    <a:pt x="344841" y="517262"/>
                  </a:lnTo>
                  <a:lnTo>
                    <a:pt x="517263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14260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370736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097607" y="5051871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731201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9" y="1378244"/>
                </a:lnTo>
                <a:lnTo>
                  <a:pt x="560442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8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4" y="1005824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9" y="745316"/>
                </a:lnTo>
                <a:lnTo>
                  <a:pt x="1385508" y="700521"/>
                </a:lnTo>
                <a:lnTo>
                  <a:pt x="1384099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3" y="522816"/>
                </a:lnTo>
                <a:lnTo>
                  <a:pt x="1350281" y="479496"/>
                </a:lnTo>
                <a:lnTo>
                  <a:pt x="1334782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097607" y="7339762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877471" y="2376469"/>
            <a:ext cx="1801495" cy="1142365"/>
            <a:chOff x="3877471" y="2376469"/>
            <a:chExt cx="1801495" cy="1142365"/>
          </a:xfrm>
        </p:grpSpPr>
        <p:sp>
          <p:nvSpPr>
            <p:cNvPr id="45" name="object 45"/>
            <p:cNvSpPr/>
            <p:nvPr/>
          </p:nvSpPr>
          <p:spPr>
            <a:xfrm>
              <a:off x="3877471" y="2711749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5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08227" y="2376469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01083" y="2947256"/>
              <a:ext cx="89535" cy="558800"/>
            </a:xfrm>
            <a:custGeom>
              <a:avLst/>
              <a:gdLst/>
              <a:ahLst/>
              <a:cxnLst/>
              <a:rect l="l" t="t" r="r" b="b"/>
              <a:pathLst>
                <a:path w="89535" h="558800">
                  <a:moveTo>
                    <a:pt x="0" y="0"/>
                  </a:moveTo>
                  <a:lnTo>
                    <a:pt x="2002" y="12541"/>
                  </a:lnTo>
                  <a:lnTo>
                    <a:pt x="89130" y="5582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42888" y="2839402"/>
              <a:ext cx="120650" cy="130175"/>
            </a:xfrm>
            <a:custGeom>
              <a:avLst/>
              <a:gdLst/>
              <a:ahLst/>
              <a:cxnLst/>
              <a:rect l="l" t="t" r="r" b="b"/>
              <a:pathLst>
                <a:path w="120650" h="130175">
                  <a:moveTo>
                    <a:pt x="40976" y="0"/>
                  </a:moveTo>
                  <a:lnTo>
                    <a:pt x="0" y="130006"/>
                  </a:lnTo>
                  <a:lnTo>
                    <a:pt x="120395" y="110784"/>
                  </a:lnTo>
                  <a:lnTo>
                    <a:pt x="40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206601" y="2282717"/>
            <a:ext cx="1801495" cy="670560"/>
            <a:chOff x="7206601" y="2282717"/>
            <a:chExt cx="1801495" cy="670560"/>
          </a:xfrm>
        </p:grpSpPr>
        <p:sp>
          <p:nvSpPr>
            <p:cNvPr id="50" name="object 50"/>
            <p:cNvSpPr/>
            <p:nvPr/>
          </p:nvSpPr>
          <p:spPr>
            <a:xfrm>
              <a:off x="7206601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337355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10697123" y="2282717"/>
            <a:ext cx="1801495" cy="670560"/>
            <a:chOff x="10697123" y="2282717"/>
            <a:chExt cx="1801495" cy="670560"/>
          </a:xfrm>
        </p:grpSpPr>
        <p:sp>
          <p:nvSpPr>
            <p:cNvPr id="53" name="object 53"/>
            <p:cNvSpPr/>
            <p:nvPr/>
          </p:nvSpPr>
          <p:spPr>
            <a:xfrm>
              <a:off x="10697123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827879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59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2924904" y="3430329"/>
            <a:ext cx="121920" cy="266700"/>
            <a:chOff x="2924904" y="3430329"/>
            <a:chExt cx="121920" cy="266700"/>
          </a:xfrm>
        </p:grpSpPr>
        <p:sp>
          <p:nvSpPr>
            <p:cNvPr id="56" name="object 56"/>
            <p:cNvSpPr/>
            <p:nvPr/>
          </p:nvSpPr>
          <p:spPr>
            <a:xfrm>
              <a:off x="2985864" y="353954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699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24904" y="34303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2924904" y="4161101"/>
            <a:ext cx="121920" cy="2783840"/>
            <a:chOff x="2924904" y="4161101"/>
            <a:chExt cx="121920" cy="2783840"/>
          </a:xfrm>
        </p:grpSpPr>
        <p:sp>
          <p:nvSpPr>
            <p:cNvPr id="59" name="object 59"/>
            <p:cNvSpPr/>
            <p:nvPr/>
          </p:nvSpPr>
          <p:spPr>
            <a:xfrm>
              <a:off x="2985864" y="4173801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231727"/>
                  </a:moveTo>
                  <a:lnTo>
                    <a:pt x="0" y="21902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24904" y="43928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5864" y="667799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157264"/>
                  </a:moveTo>
                  <a:lnTo>
                    <a:pt x="0" y="14456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24904" y="682256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538214" y="3746167"/>
            <a:ext cx="118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Operator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61987" y="3698535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149331" y="3419504"/>
            <a:ext cx="1687830" cy="1022985"/>
          </a:xfrm>
          <a:custGeom>
            <a:avLst/>
            <a:gdLst/>
            <a:ahLst/>
            <a:cxnLst/>
            <a:rect l="l" t="t" r="r" b="b"/>
            <a:pathLst>
              <a:path w="1687829" h="1022985">
                <a:moveTo>
                  <a:pt x="573724" y="402407"/>
                </a:moveTo>
                <a:lnTo>
                  <a:pt x="0" y="402407"/>
                </a:lnTo>
                <a:lnTo>
                  <a:pt x="843712" y="1022576"/>
                </a:lnTo>
                <a:lnTo>
                  <a:pt x="1687426" y="402407"/>
                </a:lnTo>
                <a:lnTo>
                  <a:pt x="1113701" y="402407"/>
                </a:lnTo>
                <a:lnTo>
                  <a:pt x="1113701" y="0"/>
                </a:lnTo>
                <a:lnTo>
                  <a:pt x="573724" y="0"/>
                </a:lnTo>
                <a:lnTo>
                  <a:pt x="573724" y="4024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522561" y="6211314"/>
            <a:ext cx="9518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8580" marR="5080" indent="-5588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Operator Subtask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937496" y="6038282"/>
            <a:ext cx="121920" cy="266700"/>
            <a:chOff x="2937496" y="6038282"/>
            <a:chExt cx="121920" cy="266700"/>
          </a:xfrm>
        </p:grpSpPr>
        <p:sp>
          <p:nvSpPr>
            <p:cNvPr id="68" name="object 68"/>
            <p:cNvSpPr/>
            <p:nvPr/>
          </p:nvSpPr>
          <p:spPr>
            <a:xfrm>
              <a:off x="2998456" y="6147502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700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37496" y="603828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168381" y="6208199"/>
            <a:ext cx="90487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7556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Stream Partition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Parallel</a:t>
            </a:r>
            <a:r>
              <a:rPr spc="-310" dirty="0"/>
              <a:t> </a:t>
            </a:r>
            <a:r>
              <a:rPr spc="-30" dirty="0"/>
              <a:t>Dataflows</a:t>
            </a:r>
            <a:r>
              <a:rPr spc="-305" dirty="0"/>
              <a:t> </a:t>
            </a:r>
            <a:r>
              <a:rPr spc="-50" dirty="0"/>
              <a:t>in</a:t>
            </a:r>
            <a:r>
              <a:rPr spc="-310" dirty="0"/>
              <a:t> </a:t>
            </a:r>
            <a:r>
              <a:rPr spc="85" dirty="0"/>
              <a:t>Apache</a:t>
            </a:r>
            <a:r>
              <a:rPr spc="-305" dirty="0"/>
              <a:t> </a:t>
            </a:r>
            <a:r>
              <a:rPr spc="-10" dirty="0"/>
              <a:t>Flink</a:t>
            </a:r>
          </a:p>
        </p:txBody>
      </p:sp>
      <p:grpSp>
        <p:nvGrpSpPr>
          <p:cNvPr id="72" name="object 72"/>
          <p:cNvGrpSpPr/>
          <p:nvPr/>
        </p:nvGrpSpPr>
        <p:grpSpPr>
          <a:xfrm>
            <a:off x="9031830" y="4521114"/>
            <a:ext cx="1623695" cy="3972560"/>
            <a:chOff x="9031830" y="4521114"/>
            <a:chExt cx="1623695" cy="3972560"/>
          </a:xfrm>
        </p:grpSpPr>
        <p:sp>
          <p:nvSpPr>
            <p:cNvPr id="73" name="object 73"/>
            <p:cNvSpPr/>
            <p:nvPr/>
          </p:nvSpPr>
          <p:spPr>
            <a:xfrm>
              <a:off x="9057230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164953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9303370" y="4832995"/>
            <a:ext cx="1108710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839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9150898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1" y="12823"/>
                </a:lnTo>
                <a:lnTo>
                  <a:pt x="517018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8" y="1378244"/>
                </a:lnTo>
                <a:lnTo>
                  <a:pt x="560441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3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5" y="834316"/>
                </a:lnTo>
                <a:lnTo>
                  <a:pt x="1379870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0" y="611078"/>
                </a:lnTo>
                <a:lnTo>
                  <a:pt x="1372825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3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9289313" y="7120886"/>
            <a:ext cx="1108710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r>
              <a:rPr sz="1600" spc="5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110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4"/>
                </a:lnTo>
                <a:lnTo>
                  <a:pt x="140905" y="276914"/>
                </a:lnTo>
                <a:lnTo>
                  <a:pt x="114133" y="315070"/>
                </a:lnTo>
                <a:lnTo>
                  <a:pt x="90179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9" y="1046487"/>
                </a:lnTo>
                <a:lnTo>
                  <a:pt x="114133" y="1085970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4"/>
                </a:lnTo>
                <a:lnTo>
                  <a:pt x="273844" y="1258556"/>
                </a:lnTo>
                <a:lnTo>
                  <a:pt x="311577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70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19"/>
                </a:lnTo>
                <a:lnTo>
                  <a:pt x="953437" y="1349746"/>
                </a:lnTo>
                <a:lnTo>
                  <a:pt x="994671" y="1331223"/>
                </a:lnTo>
                <a:lnTo>
                  <a:pt x="1034884" y="1309850"/>
                </a:lnTo>
                <a:lnTo>
                  <a:pt x="1073930" y="1285628"/>
                </a:lnTo>
                <a:lnTo>
                  <a:pt x="1111662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8" y="745315"/>
                </a:lnTo>
                <a:lnTo>
                  <a:pt x="1385507" y="700520"/>
                </a:lnTo>
                <a:lnTo>
                  <a:pt x="1384098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2" y="522815"/>
                </a:lnTo>
                <a:lnTo>
                  <a:pt x="1350281" y="479495"/>
                </a:lnTo>
                <a:lnTo>
                  <a:pt x="1334781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0399" y="2535678"/>
            <a:ext cx="731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1201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7607" y="2434881"/>
            <a:ext cx="652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64953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3370" y="2197849"/>
            <a:ext cx="110871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64789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69" h="1401445">
                <a:moveTo>
                  <a:pt x="692753" y="0"/>
                </a:moveTo>
                <a:lnTo>
                  <a:pt x="648454" y="1424"/>
                </a:lnTo>
                <a:lnTo>
                  <a:pt x="604301" y="5699"/>
                </a:lnTo>
                <a:lnTo>
                  <a:pt x="560440" y="12823"/>
                </a:lnTo>
                <a:lnTo>
                  <a:pt x="517017" y="22797"/>
                </a:lnTo>
                <a:lnTo>
                  <a:pt x="474178" y="35621"/>
                </a:lnTo>
                <a:lnTo>
                  <a:pt x="432068" y="51294"/>
                </a:lnTo>
                <a:lnTo>
                  <a:pt x="390833" y="69817"/>
                </a:lnTo>
                <a:lnTo>
                  <a:pt x="350620" y="91190"/>
                </a:lnTo>
                <a:lnTo>
                  <a:pt x="311575" y="115412"/>
                </a:lnTo>
                <a:lnTo>
                  <a:pt x="273842" y="142484"/>
                </a:lnTo>
                <a:lnTo>
                  <a:pt x="237569" y="172406"/>
                </a:lnTo>
                <a:lnTo>
                  <a:pt x="202901" y="205178"/>
                </a:lnTo>
                <a:lnTo>
                  <a:pt x="170493" y="240234"/>
                </a:lnTo>
                <a:lnTo>
                  <a:pt x="140903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2" y="395217"/>
                </a:lnTo>
                <a:lnTo>
                  <a:pt x="50725" y="436913"/>
                </a:lnTo>
                <a:lnTo>
                  <a:pt x="35225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5" y="921545"/>
                </a:lnTo>
                <a:lnTo>
                  <a:pt x="50725" y="964127"/>
                </a:lnTo>
                <a:lnTo>
                  <a:pt x="69042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3" y="1124126"/>
                </a:lnTo>
                <a:lnTo>
                  <a:pt x="170493" y="1160806"/>
                </a:lnTo>
                <a:lnTo>
                  <a:pt x="202901" y="1195863"/>
                </a:lnTo>
                <a:lnTo>
                  <a:pt x="237569" y="1228634"/>
                </a:lnTo>
                <a:lnTo>
                  <a:pt x="273842" y="1258556"/>
                </a:lnTo>
                <a:lnTo>
                  <a:pt x="311575" y="1285628"/>
                </a:lnTo>
                <a:lnTo>
                  <a:pt x="350620" y="1309850"/>
                </a:lnTo>
                <a:lnTo>
                  <a:pt x="390833" y="1331223"/>
                </a:lnTo>
                <a:lnTo>
                  <a:pt x="432068" y="1349746"/>
                </a:lnTo>
                <a:lnTo>
                  <a:pt x="474178" y="1365419"/>
                </a:lnTo>
                <a:lnTo>
                  <a:pt x="517017" y="1378243"/>
                </a:lnTo>
                <a:lnTo>
                  <a:pt x="560440" y="1388217"/>
                </a:lnTo>
                <a:lnTo>
                  <a:pt x="604301" y="1395341"/>
                </a:lnTo>
                <a:lnTo>
                  <a:pt x="648454" y="1399616"/>
                </a:lnTo>
                <a:lnTo>
                  <a:pt x="692753" y="1401041"/>
                </a:lnTo>
                <a:lnTo>
                  <a:pt x="737051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8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1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3" y="1005823"/>
                </a:lnTo>
                <a:lnTo>
                  <a:pt x="1334781" y="964127"/>
                </a:lnTo>
                <a:lnTo>
                  <a:pt x="1350280" y="921545"/>
                </a:lnTo>
                <a:lnTo>
                  <a:pt x="1362961" y="878225"/>
                </a:lnTo>
                <a:lnTo>
                  <a:pt x="1372825" y="834315"/>
                </a:lnTo>
                <a:lnTo>
                  <a:pt x="1379870" y="789963"/>
                </a:lnTo>
                <a:lnTo>
                  <a:pt x="1384097" y="745315"/>
                </a:lnTo>
                <a:lnTo>
                  <a:pt x="1385506" y="700520"/>
                </a:lnTo>
                <a:lnTo>
                  <a:pt x="1384097" y="655725"/>
                </a:lnTo>
                <a:lnTo>
                  <a:pt x="1379870" y="611077"/>
                </a:lnTo>
                <a:lnTo>
                  <a:pt x="1372825" y="566725"/>
                </a:lnTo>
                <a:lnTo>
                  <a:pt x="1362961" y="522815"/>
                </a:lnTo>
                <a:lnTo>
                  <a:pt x="1350280" y="479495"/>
                </a:lnTo>
                <a:lnTo>
                  <a:pt x="1334781" y="436913"/>
                </a:lnTo>
                <a:lnTo>
                  <a:pt x="1316463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1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8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1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28624" y="2533397"/>
            <a:ext cx="4578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Verdana"/>
                <a:cs typeface="Verdana"/>
              </a:rPr>
              <a:t>Sink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6636" y="4533873"/>
            <a:ext cx="1623695" cy="3972560"/>
            <a:chOff x="2186636" y="4533873"/>
            <a:chExt cx="1623695" cy="3972560"/>
          </a:xfrm>
        </p:grpSpPr>
        <p:sp>
          <p:nvSpPr>
            <p:cNvPr id="11" name="object 11"/>
            <p:cNvSpPr/>
            <p:nvPr/>
          </p:nvSpPr>
          <p:spPr>
            <a:xfrm>
              <a:off x="2212036" y="4559273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5702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3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70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7" y="115412"/>
                  </a:lnTo>
                  <a:lnTo>
                    <a:pt x="273844" y="142484"/>
                  </a:lnTo>
                  <a:lnTo>
                    <a:pt x="237571" y="172406"/>
                  </a:lnTo>
                  <a:lnTo>
                    <a:pt x="202903" y="205178"/>
                  </a:lnTo>
                  <a:lnTo>
                    <a:pt x="170495" y="240234"/>
                  </a:lnTo>
                  <a:lnTo>
                    <a:pt x="140905" y="276914"/>
                  </a:lnTo>
                  <a:lnTo>
                    <a:pt x="114133" y="315070"/>
                  </a:lnTo>
                  <a:lnTo>
                    <a:pt x="90179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9" y="1046487"/>
                  </a:lnTo>
                  <a:lnTo>
                    <a:pt x="114133" y="1085970"/>
                  </a:lnTo>
                  <a:lnTo>
                    <a:pt x="140905" y="1124126"/>
                  </a:lnTo>
                  <a:lnTo>
                    <a:pt x="170495" y="1160806"/>
                  </a:lnTo>
                  <a:lnTo>
                    <a:pt x="202903" y="1195863"/>
                  </a:lnTo>
                  <a:lnTo>
                    <a:pt x="237571" y="1228634"/>
                  </a:lnTo>
                  <a:lnTo>
                    <a:pt x="273844" y="1258556"/>
                  </a:lnTo>
                  <a:lnTo>
                    <a:pt x="311577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70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3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8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1" y="1285628"/>
                  </a:lnTo>
                  <a:lnTo>
                    <a:pt x="1111663" y="1258556"/>
                  </a:lnTo>
                  <a:lnTo>
                    <a:pt x="1147937" y="1228634"/>
                  </a:lnTo>
                  <a:lnTo>
                    <a:pt x="1182605" y="1195863"/>
                  </a:lnTo>
                  <a:lnTo>
                    <a:pt x="1215013" y="1160806"/>
                  </a:lnTo>
                  <a:lnTo>
                    <a:pt x="1244603" y="1124126"/>
                  </a:lnTo>
                  <a:lnTo>
                    <a:pt x="1271375" y="1085970"/>
                  </a:lnTo>
                  <a:lnTo>
                    <a:pt x="1295329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9" y="354553"/>
                  </a:lnTo>
                  <a:lnTo>
                    <a:pt x="1271375" y="315070"/>
                  </a:lnTo>
                  <a:lnTo>
                    <a:pt x="1244603" y="276914"/>
                  </a:lnTo>
                  <a:lnTo>
                    <a:pt x="1215013" y="240234"/>
                  </a:lnTo>
                  <a:lnTo>
                    <a:pt x="1182605" y="205178"/>
                  </a:lnTo>
                  <a:lnTo>
                    <a:pt x="1147937" y="172406"/>
                  </a:lnTo>
                  <a:lnTo>
                    <a:pt x="1111663" y="142484"/>
                  </a:lnTo>
                  <a:lnTo>
                    <a:pt x="1073931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8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32991" y="5052070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2410" marR="5080" indent="-22034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110" y="6948223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5"/>
                </a:lnTo>
                <a:lnTo>
                  <a:pt x="140905" y="276915"/>
                </a:lnTo>
                <a:lnTo>
                  <a:pt x="114133" y="315070"/>
                </a:lnTo>
                <a:lnTo>
                  <a:pt x="90179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9" y="1046487"/>
                </a:lnTo>
                <a:lnTo>
                  <a:pt x="114133" y="1085971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5"/>
                </a:lnTo>
                <a:lnTo>
                  <a:pt x="273844" y="1258556"/>
                </a:lnTo>
                <a:lnTo>
                  <a:pt x="311577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70" y="1349747"/>
                </a:lnTo>
                <a:lnTo>
                  <a:pt x="474179" y="1365420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1" y="1331224"/>
                </a:lnTo>
                <a:lnTo>
                  <a:pt x="1034884" y="1309851"/>
                </a:lnTo>
                <a:lnTo>
                  <a:pt x="1073930" y="1285629"/>
                </a:lnTo>
                <a:lnTo>
                  <a:pt x="1111662" y="1258556"/>
                </a:lnTo>
                <a:lnTo>
                  <a:pt x="1147936" y="1228635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1"/>
                </a:lnTo>
                <a:lnTo>
                  <a:pt x="1295328" y="1046487"/>
                </a:lnTo>
                <a:lnTo>
                  <a:pt x="1316464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20399" y="7352718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10820" marR="5080" indent="-19875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9386" y="4019026"/>
            <a:ext cx="1623695" cy="4474845"/>
            <a:chOff x="3899386" y="4019026"/>
            <a:chExt cx="1623695" cy="4474845"/>
          </a:xfrm>
        </p:grpSpPr>
        <p:sp>
          <p:nvSpPr>
            <p:cNvPr id="17" name="object 17"/>
            <p:cNvSpPr/>
            <p:nvPr/>
          </p:nvSpPr>
          <p:spPr>
            <a:xfrm>
              <a:off x="3924786" y="4546515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1851" y="5047154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98327" y="4803314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80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8852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75330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49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13635" y="4031726"/>
              <a:ext cx="133985" cy="361315"/>
            </a:xfrm>
            <a:custGeom>
              <a:avLst/>
              <a:gdLst/>
              <a:ahLst/>
              <a:cxnLst/>
              <a:rect l="l" t="t" r="r" b="b"/>
              <a:pathLst>
                <a:path w="133985" h="361314">
                  <a:moveTo>
                    <a:pt x="0" y="360972"/>
                  </a:moveTo>
                  <a:lnTo>
                    <a:pt x="4404" y="349060"/>
                  </a:lnTo>
                  <a:lnTo>
                    <a:pt x="13347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0863" y="4359644"/>
              <a:ext cx="114935" cy="135890"/>
            </a:xfrm>
            <a:custGeom>
              <a:avLst/>
              <a:gdLst/>
              <a:ahLst/>
              <a:cxnLst/>
              <a:rect l="l" t="t" r="r" b="b"/>
              <a:pathLst>
                <a:path w="114935" h="135889">
                  <a:moveTo>
                    <a:pt x="0" y="0"/>
                  </a:moveTo>
                  <a:lnTo>
                    <a:pt x="14894" y="135495"/>
                  </a:lnTo>
                  <a:lnTo>
                    <a:pt x="114353" y="4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0704" y="5244272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20">
                  <a:moveTo>
                    <a:pt x="0" y="0"/>
                  </a:moveTo>
                  <a:lnTo>
                    <a:pt x="0" y="12699"/>
                  </a:lnTo>
                  <a:lnTo>
                    <a:pt x="0" y="8199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9744" y="51350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2134" y="6757229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29">
                  <a:moveTo>
                    <a:pt x="0" y="823992"/>
                  </a:moveTo>
                  <a:lnTo>
                    <a:pt x="0" y="81129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1174" y="756852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12136" y="4521114"/>
            <a:ext cx="1623695" cy="3972560"/>
            <a:chOff x="5612136" y="4521114"/>
            <a:chExt cx="1623695" cy="3972560"/>
          </a:xfrm>
        </p:grpSpPr>
        <p:sp>
          <p:nvSpPr>
            <p:cNvPr id="29" name="object 29"/>
            <p:cNvSpPr/>
            <p:nvPr/>
          </p:nvSpPr>
          <p:spPr>
            <a:xfrm>
              <a:off x="5637536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31201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9031830" y="4521114"/>
            <a:ext cx="1623695" cy="3972560"/>
            <a:chOff x="9031830" y="4521114"/>
            <a:chExt cx="1623695" cy="3972560"/>
          </a:xfrm>
        </p:grpSpPr>
        <p:sp>
          <p:nvSpPr>
            <p:cNvPr id="32" name="object 32"/>
            <p:cNvSpPr/>
            <p:nvPr/>
          </p:nvSpPr>
          <p:spPr>
            <a:xfrm>
              <a:off x="9057230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64953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317764" y="4521114"/>
            <a:ext cx="1624965" cy="3972560"/>
            <a:chOff x="7317764" y="4521114"/>
            <a:chExt cx="1624965" cy="3972560"/>
          </a:xfrm>
        </p:grpSpPr>
        <p:sp>
          <p:nvSpPr>
            <p:cNvPr id="35" name="object 35"/>
            <p:cNvSpPr/>
            <p:nvPr/>
          </p:nvSpPr>
          <p:spPr>
            <a:xfrm>
              <a:off x="7344482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62758" y="5080143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19236" y="4836303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81674" y="5926056"/>
              <a:ext cx="1190625" cy="1149985"/>
            </a:xfrm>
            <a:custGeom>
              <a:avLst/>
              <a:gdLst/>
              <a:ahLst/>
              <a:cxnLst/>
              <a:rect l="l" t="t" r="r" b="b"/>
              <a:pathLst>
                <a:path w="1190625" h="1149984">
                  <a:moveTo>
                    <a:pt x="0" y="0"/>
                  </a:moveTo>
                  <a:lnTo>
                    <a:pt x="1144710" y="1105647"/>
                  </a:lnTo>
                  <a:lnTo>
                    <a:pt x="1190384" y="1149762"/>
                  </a:lnTo>
                </a:path>
              </a:pathLst>
            </a:custGeom>
            <a:ln w="1269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6982" y="6856315"/>
              <a:ext cx="520700" cy="514350"/>
            </a:xfrm>
            <a:custGeom>
              <a:avLst/>
              <a:gdLst/>
              <a:ahLst/>
              <a:cxnLst/>
              <a:rect l="l" t="t" r="r" b="b"/>
              <a:pathLst>
                <a:path w="520700" h="514350">
                  <a:moveTo>
                    <a:pt x="338805" y="0"/>
                  </a:moveTo>
                  <a:lnTo>
                    <a:pt x="0" y="350774"/>
                  </a:lnTo>
                  <a:lnTo>
                    <a:pt x="520178" y="514191"/>
                  </a:lnTo>
                  <a:lnTo>
                    <a:pt x="338805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81264" y="6154778"/>
              <a:ext cx="1196340" cy="1196340"/>
            </a:xfrm>
            <a:custGeom>
              <a:avLst/>
              <a:gdLst/>
              <a:ahLst/>
              <a:cxnLst/>
              <a:rect l="l" t="t" r="r" b="b"/>
              <a:pathLst>
                <a:path w="1196340" h="1196340">
                  <a:moveTo>
                    <a:pt x="0" y="1195955"/>
                  </a:moveTo>
                  <a:lnTo>
                    <a:pt x="1151054" y="44901"/>
                  </a:lnTo>
                  <a:lnTo>
                    <a:pt x="1195955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59896" y="5854838"/>
              <a:ext cx="517525" cy="517525"/>
            </a:xfrm>
            <a:custGeom>
              <a:avLst/>
              <a:gdLst/>
              <a:ahLst/>
              <a:cxnLst/>
              <a:rect l="l" t="t" r="r" b="b"/>
              <a:pathLst>
                <a:path w="517525" h="517525">
                  <a:moveTo>
                    <a:pt x="517263" y="0"/>
                  </a:moveTo>
                  <a:lnTo>
                    <a:pt x="0" y="172420"/>
                  </a:lnTo>
                  <a:lnTo>
                    <a:pt x="344841" y="517262"/>
                  </a:lnTo>
                  <a:lnTo>
                    <a:pt x="517263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14260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70736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0738778" y="4521114"/>
            <a:ext cx="1623695" cy="3972560"/>
            <a:chOff x="10738778" y="4521114"/>
            <a:chExt cx="1623695" cy="3972560"/>
          </a:xfrm>
        </p:grpSpPr>
        <p:sp>
          <p:nvSpPr>
            <p:cNvPr id="45" name="object 45"/>
            <p:cNvSpPr/>
            <p:nvPr/>
          </p:nvSpPr>
          <p:spPr>
            <a:xfrm>
              <a:off x="10764178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58577" y="5190220"/>
              <a:ext cx="986790" cy="572770"/>
            </a:xfrm>
            <a:custGeom>
              <a:avLst/>
              <a:gdLst/>
              <a:ahLst/>
              <a:cxnLst/>
              <a:rect l="l" t="t" r="r" b="b"/>
              <a:pathLst>
                <a:path w="986790" h="572770">
                  <a:moveTo>
                    <a:pt x="0" y="0"/>
                  </a:moveTo>
                  <a:lnTo>
                    <a:pt x="931686" y="540736"/>
                  </a:lnTo>
                  <a:lnTo>
                    <a:pt x="986607" y="57261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767866" y="5520062"/>
              <a:ext cx="544195" cy="455930"/>
            </a:xfrm>
            <a:custGeom>
              <a:avLst/>
              <a:gdLst/>
              <a:ahLst/>
              <a:cxnLst/>
              <a:rect l="l" t="t" r="r" b="b"/>
              <a:pathLst>
                <a:path w="544195" h="455929">
                  <a:moveTo>
                    <a:pt x="244798" y="0"/>
                  </a:moveTo>
                  <a:lnTo>
                    <a:pt x="0" y="421788"/>
                  </a:lnTo>
                  <a:lnTo>
                    <a:pt x="544187" y="455693"/>
                  </a:lnTo>
                  <a:lnTo>
                    <a:pt x="244798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926337" y="7072275"/>
              <a:ext cx="1000760" cy="541655"/>
            </a:xfrm>
            <a:custGeom>
              <a:avLst/>
              <a:gdLst/>
              <a:ahLst/>
              <a:cxnLst/>
              <a:rect l="l" t="t" r="r" b="b"/>
              <a:pathLst>
                <a:path w="1000759" h="541654">
                  <a:moveTo>
                    <a:pt x="0" y="541467"/>
                  </a:moveTo>
                  <a:lnTo>
                    <a:pt x="944387" y="30229"/>
                  </a:lnTo>
                  <a:lnTo>
                    <a:pt x="1000229" y="0"/>
                  </a:lnTo>
                </a:path>
              </a:pathLst>
            </a:custGeom>
            <a:ln w="1269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754641" y="6870339"/>
              <a:ext cx="545465" cy="447040"/>
            </a:xfrm>
            <a:custGeom>
              <a:avLst/>
              <a:gdLst/>
              <a:ahLst/>
              <a:cxnLst/>
              <a:rect l="l" t="t" r="r" b="b"/>
              <a:pathLst>
                <a:path w="545465" h="447040">
                  <a:moveTo>
                    <a:pt x="544954" y="0"/>
                  </a:moveTo>
                  <a:lnTo>
                    <a:pt x="0" y="17730"/>
                  </a:lnTo>
                  <a:lnTo>
                    <a:pt x="232166" y="446601"/>
                  </a:lnTo>
                  <a:lnTo>
                    <a:pt x="544954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2445724" y="4503279"/>
            <a:ext cx="1623695" cy="3972560"/>
            <a:chOff x="12445724" y="4503279"/>
            <a:chExt cx="1623695" cy="3972560"/>
          </a:xfrm>
        </p:grpSpPr>
        <p:sp>
          <p:nvSpPr>
            <p:cNvPr id="51" name="object 51"/>
            <p:cNvSpPr/>
            <p:nvPr/>
          </p:nvSpPr>
          <p:spPr>
            <a:xfrm>
              <a:off x="12471124" y="4528679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4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573165" y="5819418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69" h="1401445">
                  <a:moveTo>
                    <a:pt x="692752" y="0"/>
                  </a:moveTo>
                  <a:lnTo>
                    <a:pt x="648454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20" y="22797"/>
                  </a:lnTo>
                  <a:lnTo>
                    <a:pt x="474181" y="35621"/>
                  </a:lnTo>
                  <a:lnTo>
                    <a:pt x="432072" y="51294"/>
                  </a:lnTo>
                  <a:lnTo>
                    <a:pt x="390838" y="69817"/>
                  </a:lnTo>
                  <a:lnTo>
                    <a:pt x="350625" y="91190"/>
                  </a:lnTo>
                  <a:lnTo>
                    <a:pt x="311580" y="115412"/>
                  </a:lnTo>
                  <a:lnTo>
                    <a:pt x="273848" y="142484"/>
                  </a:lnTo>
                  <a:lnTo>
                    <a:pt x="237575" y="172406"/>
                  </a:lnTo>
                  <a:lnTo>
                    <a:pt x="202907" y="205178"/>
                  </a:lnTo>
                  <a:lnTo>
                    <a:pt x="170498" y="240235"/>
                  </a:lnTo>
                  <a:lnTo>
                    <a:pt x="140907" y="276915"/>
                  </a:lnTo>
                  <a:lnTo>
                    <a:pt x="114135" y="315070"/>
                  </a:lnTo>
                  <a:lnTo>
                    <a:pt x="90181" y="354554"/>
                  </a:lnTo>
                  <a:lnTo>
                    <a:pt x="69044" y="395217"/>
                  </a:lnTo>
                  <a:lnTo>
                    <a:pt x="50726" y="436914"/>
                  </a:lnTo>
                  <a:lnTo>
                    <a:pt x="35226" y="479496"/>
                  </a:lnTo>
                  <a:lnTo>
                    <a:pt x="22545" y="522816"/>
                  </a:lnTo>
                  <a:lnTo>
                    <a:pt x="12681" y="566725"/>
                  </a:lnTo>
                  <a:lnTo>
                    <a:pt x="5636" y="611078"/>
                  </a:lnTo>
                  <a:lnTo>
                    <a:pt x="1409" y="655726"/>
                  </a:lnTo>
                  <a:lnTo>
                    <a:pt x="0" y="700521"/>
                  </a:lnTo>
                  <a:lnTo>
                    <a:pt x="1409" y="745316"/>
                  </a:lnTo>
                  <a:lnTo>
                    <a:pt x="5636" y="789963"/>
                  </a:lnTo>
                  <a:lnTo>
                    <a:pt x="12681" y="834316"/>
                  </a:lnTo>
                  <a:lnTo>
                    <a:pt x="22545" y="878226"/>
                  </a:lnTo>
                  <a:lnTo>
                    <a:pt x="35226" y="921545"/>
                  </a:lnTo>
                  <a:lnTo>
                    <a:pt x="50726" y="964127"/>
                  </a:lnTo>
                  <a:lnTo>
                    <a:pt x="69044" y="1005824"/>
                  </a:lnTo>
                  <a:lnTo>
                    <a:pt x="90181" y="1046488"/>
                  </a:lnTo>
                  <a:lnTo>
                    <a:pt x="114135" y="1085971"/>
                  </a:lnTo>
                  <a:lnTo>
                    <a:pt x="140907" y="1124127"/>
                  </a:lnTo>
                  <a:lnTo>
                    <a:pt x="170498" y="1160807"/>
                  </a:lnTo>
                  <a:lnTo>
                    <a:pt x="202907" y="1195864"/>
                  </a:lnTo>
                  <a:lnTo>
                    <a:pt x="237575" y="1228635"/>
                  </a:lnTo>
                  <a:lnTo>
                    <a:pt x="273848" y="1258557"/>
                  </a:lnTo>
                  <a:lnTo>
                    <a:pt x="311580" y="1285629"/>
                  </a:lnTo>
                  <a:lnTo>
                    <a:pt x="350625" y="1309851"/>
                  </a:lnTo>
                  <a:lnTo>
                    <a:pt x="390838" y="1331224"/>
                  </a:lnTo>
                  <a:lnTo>
                    <a:pt x="432072" y="1349747"/>
                  </a:lnTo>
                  <a:lnTo>
                    <a:pt x="474181" y="1365420"/>
                  </a:lnTo>
                  <a:lnTo>
                    <a:pt x="517020" y="1378244"/>
                  </a:lnTo>
                  <a:lnTo>
                    <a:pt x="560442" y="1388217"/>
                  </a:lnTo>
                  <a:lnTo>
                    <a:pt x="604302" y="1395342"/>
                  </a:lnTo>
                  <a:lnTo>
                    <a:pt x="648454" y="1399616"/>
                  </a:lnTo>
                  <a:lnTo>
                    <a:pt x="692752" y="1401041"/>
                  </a:lnTo>
                  <a:lnTo>
                    <a:pt x="737050" y="1399616"/>
                  </a:lnTo>
                  <a:lnTo>
                    <a:pt x="781202" y="1395342"/>
                  </a:lnTo>
                  <a:lnTo>
                    <a:pt x="825062" y="1388217"/>
                  </a:lnTo>
                  <a:lnTo>
                    <a:pt x="868485" y="1378244"/>
                  </a:lnTo>
                  <a:lnTo>
                    <a:pt x="911323" y="1365420"/>
                  </a:lnTo>
                  <a:lnTo>
                    <a:pt x="953433" y="1349747"/>
                  </a:lnTo>
                  <a:lnTo>
                    <a:pt x="994667" y="1331224"/>
                  </a:lnTo>
                  <a:lnTo>
                    <a:pt x="1034879" y="1309851"/>
                  </a:lnTo>
                  <a:lnTo>
                    <a:pt x="1073924" y="1285629"/>
                  </a:lnTo>
                  <a:lnTo>
                    <a:pt x="1111656" y="1258557"/>
                  </a:lnTo>
                  <a:lnTo>
                    <a:pt x="1147929" y="1228635"/>
                  </a:lnTo>
                  <a:lnTo>
                    <a:pt x="1182597" y="1195864"/>
                  </a:lnTo>
                  <a:lnTo>
                    <a:pt x="1215007" y="1160807"/>
                  </a:lnTo>
                  <a:lnTo>
                    <a:pt x="1244598" y="1124127"/>
                  </a:lnTo>
                  <a:lnTo>
                    <a:pt x="1271371" y="1085971"/>
                  </a:lnTo>
                  <a:lnTo>
                    <a:pt x="1295326" y="1046488"/>
                  </a:lnTo>
                  <a:lnTo>
                    <a:pt x="1316462" y="1005824"/>
                  </a:lnTo>
                  <a:lnTo>
                    <a:pt x="1334781" y="964127"/>
                  </a:lnTo>
                  <a:lnTo>
                    <a:pt x="1350281" y="921545"/>
                  </a:lnTo>
                  <a:lnTo>
                    <a:pt x="1362963" y="878226"/>
                  </a:lnTo>
                  <a:lnTo>
                    <a:pt x="1372827" y="834316"/>
                  </a:lnTo>
                  <a:lnTo>
                    <a:pt x="1379872" y="789963"/>
                  </a:lnTo>
                  <a:lnTo>
                    <a:pt x="1384099" y="745316"/>
                  </a:lnTo>
                  <a:lnTo>
                    <a:pt x="1385509" y="700521"/>
                  </a:lnTo>
                  <a:lnTo>
                    <a:pt x="1384099" y="655726"/>
                  </a:lnTo>
                  <a:lnTo>
                    <a:pt x="1379872" y="611078"/>
                  </a:lnTo>
                  <a:lnTo>
                    <a:pt x="1372827" y="566725"/>
                  </a:lnTo>
                  <a:lnTo>
                    <a:pt x="1362963" y="522816"/>
                  </a:lnTo>
                  <a:lnTo>
                    <a:pt x="1350281" y="479496"/>
                  </a:lnTo>
                  <a:lnTo>
                    <a:pt x="1334781" y="436914"/>
                  </a:lnTo>
                  <a:lnTo>
                    <a:pt x="1316462" y="395217"/>
                  </a:lnTo>
                  <a:lnTo>
                    <a:pt x="1295326" y="354554"/>
                  </a:lnTo>
                  <a:lnTo>
                    <a:pt x="1271371" y="315070"/>
                  </a:lnTo>
                  <a:lnTo>
                    <a:pt x="1244598" y="276915"/>
                  </a:lnTo>
                  <a:lnTo>
                    <a:pt x="1215007" y="240235"/>
                  </a:lnTo>
                  <a:lnTo>
                    <a:pt x="1182597" y="205178"/>
                  </a:lnTo>
                  <a:lnTo>
                    <a:pt x="1147929" y="172406"/>
                  </a:lnTo>
                  <a:lnTo>
                    <a:pt x="1111656" y="142484"/>
                  </a:lnTo>
                  <a:lnTo>
                    <a:pt x="1073924" y="115412"/>
                  </a:lnTo>
                  <a:lnTo>
                    <a:pt x="1034879" y="91190"/>
                  </a:lnTo>
                  <a:lnTo>
                    <a:pt x="994667" y="69817"/>
                  </a:lnTo>
                  <a:lnTo>
                    <a:pt x="953433" y="51294"/>
                  </a:lnTo>
                  <a:lnTo>
                    <a:pt x="911323" y="35621"/>
                  </a:lnTo>
                  <a:lnTo>
                    <a:pt x="868485" y="22797"/>
                  </a:lnTo>
                  <a:lnTo>
                    <a:pt x="825062" y="12823"/>
                  </a:lnTo>
                  <a:lnTo>
                    <a:pt x="781202" y="5699"/>
                  </a:lnTo>
                  <a:lnTo>
                    <a:pt x="737050" y="1424"/>
                  </a:lnTo>
                  <a:lnTo>
                    <a:pt x="692752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097607" y="5051871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731201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9" y="1378244"/>
                </a:lnTo>
                <a:lnTo>
                  <a:pt x="560442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8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4" y="1005824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9" y="745316"/>
                </a:lnTo>
                <a:lnTo>
                  <a:pt x="1385508" y="700521"/>
                </a:lnTo>
                <a:lnTo>
                  <a:pt x="1384099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3" y="522816"/>
                </a:lnTo>
                <a:lnTo>
                  <a:pt x="1350281" y="479496"/>
                </a:lnTo>
                <a:lnTo>
                  <a:pt x="1334782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097607" y="7339762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303370" y="4832995"/>
            <a:ext cx="1108710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839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50898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1" y="12823"/>
                </a:lnTo>
                <a:lnTo>
                  <a:pt x="517018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8" y="1378244"/>
                </a:lnTo>
                <a:lnTo>
                  <a:pt x="560441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3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5" y="834316"/>
                </a:lnTo>
                <a:lnTo>
                  <a:pt x="1379870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0" y="611078"/>
                </a:lnTo>
                <a:lnTo>
                  <a:pt x="1372825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3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289313" y="7120886"/>
            <a:ext cx="1108710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r>
              <a:rPr sz="1600" spc="5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037007" y="6215181"/>
            <a:ext cx="45783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885" marR="5080" indent="-83820">
              <a:lnSpc>
                <a:spcPts val="1900"/>
              </a:lnSpc>
              <a:spcBef>
                <a:spcPts val="180"/>
              </a:spcBef>
            </a:pPr>
            <a:r>
              <a:rPr sz="1600" spc="-40" dirty="0">
                <a:latin typeface="Verdana"/>
                <a:cs typeface="Verdana"/>
              </a:rPr>
              <a:t>Sink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877471" y="2376469"/>
            <a:ext cx="1801495" cy="1142365"/>
            <a:chOff x="3877471" y="2376469"/>
            <a:chExt cx="1801495" cy="1142365"/>
          </a:xfrm>
        </p:grpSpPr>
        <p:sp>
          <p:nvSpPr>
            <p:cNvPr id="61" name="object 61"/>
            <p:cNvSpPr/>
            <p:nvPr/>
          </p:nvSpPr>
          <p:spPr>
            <a:xfrm>
              <a:off x="3877471" y="2711749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5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08227" y="2376469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01083" y="2947256"/>
              <a:ext cx="89535" cy="558800"/>
            </a:xfrm>
            <a:custGeom>
              <a:avLst/>
              <a:gdLst/>
              <a:ahLst/>
              <a:cxnLst/>
              <a:rect l="l" t="t" r="r" b="b"/>
              <a:pathLst>
                <a:path w="89535" h="558800">
                  <a:moveTo>
                    <a:pt x="0" y="0"/>
                  </a:moveTo>
                  <a:lnTo>
                    <a:pt x="2002" y="12541"/>
                  </a:lnTo>
                  <a:lnTo>
                    <a:pt x="89130" y="5582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42888" y="2839402"/>
              <a:ext cx="120650" cy="130175"/>
            </a:xfrm>
            <a:custGeom>
              <a:avLst/>
              <a:gdLst/>
              <a:ahLst/>
              <a:cxnLst/>
              <a:rect l="l" t="t" r="r" b="b"/>
              <a:pathLst>
                <a:path w="120650" h="130175">
                  <a:moveTo>
                    <a:pt x="40976" y="0"/>
                  </a:moveTo>
                  <a:lnTo>
                    <a:pt x="0" y="130006"/>
                  </a:lnTo>
                  <a:lnTo>
                    <a:pt x="120395" y="110784"/>
                  </a:lnTo>
                  <a:lnTo>
                    <a:pt x="40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7206601" y="2282717"/>
            <a:ext cx="1801495" cy="670560"/>
            <a:chOff x="7206601" y="2282717"/>
            <a:chExt cx="1801495" cy="670560"/>
          </a:xfrm>
        </p:grpSpPr>
        <p:sp>
          <p:nvSpPr>
            <p:cNvPr id="66" name="object 66"/>
            <p:cNvSpPr/>
            <p:nvPr/>
          </p:nvSpPr>
          <p:spPr>
            <a:xfrm>
              <a:off x="7206601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337355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0697123" y="2282717"/>
            <a:ext cx="1801495" cy="670560"/>
            <a:chOff x="10697123" y="2282717"/>
            <a:chExt cx="1801495" cy="670560"/>
          </a:xfrm>
        </p:grpSpPr>
        <p:sp>
          <p:nvSpPr>
            <p:cNvPr id="69" name="object 69"/>
            <p:cNvSpPr/>
            <p:nvPr/>
          </p:nvSpPr>
          <p:spPr>
            <a:xfrm>
              <a:off x="10697123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827879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59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2924904" y="3430329"/>
            <a:ext cx="121920" cy="266700"/>
            <a:chOff x="2924904" y="3430329"/>
            <a:chExt cx="121920" cy="266700"/>
          </a:xfrm>
        </p:grpSpPr>
        <p:sp>
          <p:nvSpPr>
            <p:cNvPr id="72" name="object 72"/>
            <p:cNvSpPr/>
            <p:nvPr/>
          </p:nvSpPr>
          <p:spPr>
            <a:xfrm>
              <a:off x="2985864" y="353954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699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24904" y="34303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2924904" y="4161101"/>
            <a:ext cx="121920" cy="2783840"/>
            <a:chOff x="2924904" y="4161101"/>
            <a:chExt cx="121920" cy="2783840"/>
          </a:xfrm>
        </p:grpSpPr>
        <p:sp>
          <p:nvSpPr>
            <p:cNvPr id="75" name="object 75"/>
            <p:cNvSpPr/>
            <p:nvPr/>
          </p:nvSpPr>
          <p:spPr>
            <a:xfrm>
              <a:off x="2985864" y="4173801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231727"/>
                  </a:moveTo>
                  <a:lnTo>
                    <a:pt x="0" y="21902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24904" y="43928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85864" y="667799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157264"/>
                  </a:moveTo>
                  <a:lnTo>
                    <a:pt x="0" y="14456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24904" y="682256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538214" y="3746167"/>
            <a:ext cx="118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Operator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561987" y="3698535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149331" y="3419504"/>
            <a:ext cx="1687830" cy="1022985"/>
          </a:xfrm>
          <a:custGeom>
            <a:avLst/>
            <a:gdLst/>
            <a:ahLst/>
            <a:cxnLst/>
            <a:rect l="l" t="t" r="r" b="b"/>
            <a:pathLst>
              <a:path w="1687829" h="1022985">
                <a:moveTo>
                  <a:pt x="573724" y="402407"/>
                </a:moveTo>
                <a:lnTo>
                  <a:pt x="0" y="402407"/>
                </a:lnTo>
                <a:lnTo>
                  <a:pt x="843712" y="1022576"/>
                </a:lnTo>
                <a:lnTo>
                  <a:pt x="1687426" y="402407"/>
                </a:lnTo>
                <a:lnTo>
                  <a:pt x="1113701" y="402407"/>
                </a:lnTo>
                <a:lnTo>
                  <a:pt x="1113701" y="0"/>
                </a:lnTo>
                <a:lnTo>
                  <a:pt x="573724" y="0"/>
                </a:lnTo>
                <a:lnTo>
                  <a:pt x="573724" y="4024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522561" y="6211314"/>
            <a:ext cx="9518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8580" marR="5080" indent="-5588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Operator Subtask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937496" y="6038282"/>
            <a:ext cx="121920" cy="266700"/>
            <a:chOff x="2937496" y="6038282"/>
            <a:chExt cx="121920" cy="266700"/>
          </a:xfrm>
        </p:grpSpPr>
        <p:sp>
          <p:nvSpPr>
            <p:cNvPr id="84" name="object 84"/>
            <p:cNvSpPr/>
            <p:nvPr/>
          </p:nvSpPr>
          <p:spPr>
            <a:xfrm>
              <a:off x="2998456" y="6147502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700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937496" y="603828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168381" y="6208199"/>
            <a:ext cx="90487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7556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Stream Partition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Parallel</a:t>
            </a:r>
            <a:r>
              <a:rPr spc="-310" dirty="0"/>
              <a:t> </a:t>
            </a:r>
            <a:r>
              <a:rPr spc="-30" dirty="0"/>
              <a:t>Dataflows</a:t>
            </a:r>
            <a:r>
              <a:rPr spc="-305" dirty="0"/>
              <a:t> </a:t>
            </a:r>
            <a:r>
              <a:rPr spc="-50" dirty="0"/>
              <a:t>in</a:t>
            </a:r>
            <a:r>
              <a:rPr spc="-310" dirty="0"/>
              <a:t> </a:t>
            </a:r>
            <a:r>
              <a:rPr spc="85" dirty="0"/>
              <a:t>Apache</a:t>
            </a:r>
            <a:r>
              <a:rPr spc="-305" dirty="0"/>
              <a:t> </a:t>
            </a:r>
            <a:r>
              <a:rPr spc="-10" dirty="0"/>
              <a:t>Flink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2834" y="2273843"/>
            <a:ext cx="10299065" cy="1312545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3663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85"/>
              </a:spcBef>
            </a:pP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Transformations</a:t>
            </a:r>
            <a:endParaRPr sz="3200">
              <a:latin typeface="Verdana"/>
              <a:cs typeface="Verdan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02728" y="4174770"/>
            <a:ext cx="3338195" cy="2559050"/>
            <a:chOff x="2102728" y="4174770"/>
            <a:chExt cx="3338195" cy="2559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1836" y="4174770"/>
              <a:ext cx="1271906" cy="12902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02728" y="4819890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89">
                  <a:moveTo>
                    <a:pt x="0" y="0"/>
                  </a:moveTo>
                  <a:lnTo>
                    <a:pt x="789855" y="0"/>
                  </a:lnTo>
                  <a:lnTo>
                    <a:pt x="834305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2585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4428" y="5531090"/>
              <a:ext cx="1276985" cy="1012825"/>
            </a:xfrm>
            <a:custGeom>
              <a:avLst/>
              <a:gdLst/>
              <a:ahLst/>
              <a:cxnLst/>
              <a:rect l="l" t="t" r="r" b="b"/>
              <a:pathLst>
                <a:path w="1276985" h="1012825">
                  <a:moveTo>
                    <a:pt x="0" y="0"/>
                  </a:moveTo>
                  <a:lnTo>
                    <a:pt x="1241731" y="984890"/>
                  </a:lnTo>
                  <a:lnTo>
                    <a:pt x="1276556" y="1012512"/>
                  </a:lnTo>
                </a:path>
              </a:pathLst>
            </a:custGeom>
            <a:ln w="88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7247" y="6378668"/>
              <a:ext cx="383540" cy="355600"/>
            </a:xfrm>
            <a:custGeom>
              <a:avLst/>
              <a:gdLst/>
              <a:ahLst/>
              <a:cxnLst/>
              <a:rect l="l" t="t" r="r" b="b"/>
              <a:pathLst>
                <a:path w="383539" h="355600">
                  <a:moveTo>
                    <a:pt x="217821" y="0"/>
                  </a:moveTo>
                  <a:lnTo>
                    <a:pt x="0" y="274623"/>
                  </a:lnTo>
                  <a:lnTo>
                    <a:pt x="383534" y="355132"/>
                  </a:lnTo>
                  <a:lnTo>
                    <a:pt x="217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84639" y="4157308"/>
            <a:ext cx="3758565" cy="1325880"/>
            <a:chOff x="5684639" y="4157308"/>
            <a:chExt cx="3758565" cy="13258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639" y="4157308"/>
              <a:ext cx="1305126" cy="13253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6070" y="4200765"/>
              <a:ext cx="1296600" cy="12384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15354" y="4819890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90">
                  <a:moveTo>
                    <a:pt x="0" y="0"/>
                  </a:moveTo>
                  <a:lnTo>
                    <a:pt x="954801" y="0"/>
                  </a:lnTo>
                  <a:lnTo>
                    <a:pt x="999251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0157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701308" y="6020197"/>
            <a:ext cx="3745865" cy="1325880"/>
            <a:chOff x="5701308" y="6020197"/>
            <a:chExt cx="3745865" cy="13258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308" y="6037660"/>
              <a:ext cx="1271906" cy="12902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1704" y="6020197"/>
              <a:ext cx="1305126" cy="13253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97828" y="6648690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90">
                  <a:moveTo>
                    <a:pt x="0" y="0"/>
                  </a:moveTo>
                  <a:lnTo>
                    <a:pt x="789855" y="0"/>
                  </a:lnTo>
                  <a:lnTo>
                    <a:pt x="834305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87683" y="64734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20"/>
                  </a:lnTo>
                  <a:lnTo>
                    <a:pt x="3505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48714" y="4200765"/>
            <a:ext cx="1296600" cy="1238433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2548256" y="4644630"/>
            <a:ext cx="1543050" cy="350520"/>
            <a:chOff x="12548256" y="4644630"/>
            <a:chExt cx="1543050" cy="350520"/>
          </a:xfrm>
        </p:grpSpPr>
        <p:sp>
          <p:nvSpPr>
            <p:cNvPr id="21" name="object 21"/>
            <p:cNvSpPr/>
            <p:nvPr/>
          </p:nvSpPr>
          <p:spPr>
            <a:xfrm>
              <a:off x="12548256" y="4819890"/>
              <a:ext cx="1236980" cy="0"/>
            </a:xfrm>
            <a:custGeom>
              <a:avLst/>
              <a:gdLst/>
              <a:ahLst/>
              <a:cxnLst/>
              <a:rect l="l" t="t" r="r" b="b"/>
              <a:pathLst>
                <a:path w="1236980">
                  <a:moveTo>
                    <a:pt x="0" y="0"/>
                  </a:moveTo>
                  <a:lnTo>
                    <a:pt x="1192533" y="0"/>
                  </a:lnTo>
                  <a:lnTo>
                    <a:pt x="1236983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40790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605646" y="4644630"/>
            <a:ext cx="947419" cy="350520"/>
            <a:chOff x="4605646" y="4644630"/>
            <a:chExt cx="947419" cy="350520"/>
          </a:xfrm>
        </p:grpSpPr>
        <p:sp>
          <p:nvSpPr>
            <p:cNvPr id="24" name="object 24"/>
            <p:cNvSpPr/>
            <p:nvPr/>
          </p:nvSpPr>
          <p:spPr>
            <a:xfrm>
              <a:off x="4605646" y="4819890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596646" y="0"/>
                  </a:lnTo>
                  <a:lnTo>
                    <a:pt x="641096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02293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643027" y="4644630"/>
            <a:ext cx="1305560" cy="350520"/>
            <a:chOff x="9643027" y="4644630"/>
            <a:chExt cx="1305560" cy="350520"/>
          </a:xfrm>
        </p:grpSpPr>
        <p:sp>
          <p:nvSpPr>
            <p:cNvPr id="27" name="object 27"/>
            <p:cNvSpPr/>
            <p:nvPr/>
          </p:nvSpPr>
          <p:spPr>
            <a:xfrm>
              <a:off x="9643027" y="4819890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90">
                  <a:moveTo>
                    <a:pt x="0" y="0"/>
                  </a:moveTo>
                  <a:lnTo>
                    <a:pt x="954801" y="0"/>
                  </a:lnTo>
                  <a:lnTo>
                    <a:pt x="999251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97828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525052" y="5481867"/>
            <a:ext cx="4510405" cy="1245870"/>
            <a:chOff x="9525052" y="5481867"/>
            <a:chExt cx="4510405" cy="1245870"/>
          </a:xfrm>
        </p:grpSpPr>
        <p:sp>
          <p:nvSpPr>
            <p:cNvPr id="30" name="object 30"/>
            <p:cNvSpPr/>
            <p:nvPr/>
          </p:nvSpPr>
          <p:spPr>
            <a:xfrm>
              <a:off x="9569502" y="5641123"/>
              <a:ext cx="4169410" cy="1042035"/>
            </a:xfrm>
            <a:custGeom>
              <a:avLst/>
              <a:gdLst/>
              <a:ahLst/>
              <a:cxnLst/>
              <a:rect l="l" t="t" r="r" b="b"/>
              <a:pathLst>
                <a:path w="4169409" h="1042034">
                  <a:moveTo>
                    <a:pt x="0" y="1041655"/>
                  </a:moveTo>
                  <a:lnTo>
                    <a:pt x="4125725" y="10775"/>
                  </a:lnTo>
                  <a:lnTo>
                    <a:pt x="4168849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652741" y="5481867"/>
              <a:ext cx="382905" cy="340360"/>
            </a:xfrm>
            <a:custGeom>
              <a:avLst/>
              <a:gdLst/>
              <a:ahLst/>
              <a:cxnLst/>
              <a:rect l="l" t="t" r="r" b="b"/>
              <a:pathLst>
                <a:path w="382905" h="340360">
                  <a:moveTo>
                    <a:pt x="0" y="0"/>
                  </a:moveTo>
                  <a:lnTo>
                    <a:pt x="84975" y="340065"/>
                  </a:lnTo>
                  <a:lnTo>
                    <a:pt x="382549" y="85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30565" y="4023808"/>
            <a:ext cx="1654175" cy="159258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285115" rIns="0" bIns="0" rtlCol="0">
            <a:spAutoFit/>
          </a:bodyPr>
          <a:lstStyle/>
          <a:p>
            <a:pPr marL="121285" marR="113664" indent="225425">
              <a:lnSpc>
                <a:spcPts val="3800"/>
              </a:lnSpc>
              <a:spcBef>
                <a:spcPts val="224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51978" y="4023808"/>
            <a:ext cx="1654175" cy="159258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285115" rIns="0" bIns="0" rtlCol="0">
            <a:spAutoFit/>
          </a:bodyPr>
          <a:lstStyle/>
          <a:p>
            <a:pPr marL="394335" marR="339090" indent="-47625">
              <a:lnSpc>
                <a:spcPts val="3800"/>
              </a:lnSpc>
              <a:spcBef>
                <a:spcPts val="224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Data Sink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433" rIns="0" bIns="0" rtlCol="0">
            <a:spAutoFit/>
          </a:bodyPr>
          <a:lstStyle/>
          <a:p>
            <a:pPr marL="127381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Stream</a:t>
            </a:r>
            <a:r>
              <a:rPr spc="-280" dirty="0"/>
              <a:t> </a:t>
            </a:r>
            <a:r>
              <a:rPr dirty="0"/>
              <a:t>Processing</a:t>
            </a:r>
            <a:r>
              <a:rPr spc="-380" dirty="0"/>
              <a:t> </a:t>
            </a:r>
            <a:r>
              <a:rPr spc="-10" dirty="0"/>
              <a:t>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314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Operator</a:t>
            </a:r>
            <a:r>
              <a:rPr spc="-355" dirty="0"/>
              <a:t> </a:t>
            </a:r>
            <a:r>
              <a:rPr spc="-65" dirty="0"/>
              <a:t>Subtasks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6482" y="2435859"/>
            <a:ext cx="7328534" cy="393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z="3200" spc="-30" dirty="0">
                <a:latin typeface="Verdana"/>
                <a:cs typeface="Verdana"/>
              </a:rPr>
              <a:t>Subtasks</a:t>
            </a:r>
            <a:r>
              <a:rPr sz="3200" spc="-23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are</a:t>
            </a:r>
            <a:r>
              <a:rPr sz="3200" spc="-229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independent</a:t>
            </a:r>
            <a:r>
              <a:rPr sz="3200" spc="8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Executed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in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different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threads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3800"/>
              </a:lnSpc>
              <a:spcBef>
                <a:spcPts val="2120"/>
              </a:spcBef>
            </a:pPr>
            <a:r>
              <a:rPr sz="3200" dirty="0">
                <a:latin typeface="Verdana"/>
                <a:cs typeface="Verdana"/>
              </a:rPr>
              <a:t>Possibly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on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different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machines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or</a:t>
            </a:r>
            <a:r>
              <a:rPr sz="3200" spc="-4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in </a:t>
            </a:r>
            <a:r>
              <a:rPr sz="3200" dirty="0">
                <a:latin typeface="Verdana"/>
                <a:cs typeface="Verdana"/>
              </a:rPr>
              <a:t>different</a:t>
            </a:r>
            <a:r>
              <a:rPr sz="3200" spc="1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containers</a:t>
            </a:r>
            <a:endParaRPr sz="3200">
              <a:latin typeface="Verdana"/>
              <a:cs typeface="Verdana"/>
            </a:endParaRPr>
          </a:p>
          <a:p>
            <a:pPr marL="12700" marR="798195">
              <a:lnSpc>
                <a:spcPts val="3800"/>
              </a:lnSpc>
              <a:spcBef>
                <a:spcPts val="1980"/>
              </a:spcBef>
            </a:pPr>
            <a:r>
              <a:rPr sz="3200" dirty="0">
                <a:latin typeface="Verdana"/>
                <a:cs typeface="Verdana"/>
              </a:rPr>
              <a:t>Number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105" dirty="0">
                <a:latin typeface="Verdana"/>
                <a:cs typeface="Verdana"/>
              </a:rPr>
              <a:t>of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subtasks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refer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70" dirty="0">
                <a:latin typeface="Verdana"/>
                <a:cs typeface="Verdana"/>
              </a:rPr>
              <a:t>to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the </a:t>
            </a:r>
            <a:r>
              <a:rPr sz="3200" spc="-10" dirty="0">
                <a:latin typeface="Verdana"/>
                <a:cs typeface="Verdana"/>
              </a:rPr>
              <a:t>parallelism</a:t>
            </a:r>
            <a:r>
              <a:rPr sz="3200" spc="-195" dirty="0">
                <a:latin typeface="Verdana"/>
                <a:cs typeface="Verdana"/>
              </a:rPr>
              <a:t> </a:t>
            </a:r>
            <a:r>
              <a:rPr sz="3200" spc="105" dirty="0">
                <a:latin typeface="Verdana"/>
                <a:cs typeface="Verdana"/>
              </a:rPr>
              <a:t>of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operator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678" y="2607600"/>
            <a:ext cx="3928798" cy="39287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2085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Streams</a:t>
            </a:r>
            <a:r>
              <a:rPr spc="-285" dirty="0"/>
              <a:t> </a:t>
            </a:r>
            <a:r>
              <a:rPr spc="-50" dirty="0"/>
              <a:t>in</a:t>
            </a:r>
            <a:r>
              <a:rPr spc="-290" dirty="0"/>
              <a:t> </a:t>
            </a:r>
            <a:r>
              <a:rPr spc="85" dirty="0"/>
              <a:t>Apache</a:t>
            </a:r>
            <a:r>
              <a:rPr spc="-285" dirty="0"/>
              <a:t> </a:t>
            </a:r>
            <a:r>
              <a:rPr spc="-10" dirty="0"/>
              <a:t>Flink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6482" y="2214880"/>
            <a:ext cx="712787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Verdana"/>
                <a:cs typeface="Verdana"/>
              </a:rPr>
              <a:t>Transport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data</a:t>
            </a:r>
            <a:r>
              <a:rPr sz="3200" spc="-1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between</a:t>
            </a:r>
            <a:r>
              <a:rPr sz="3200" spc="-13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operators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  <a:tabLst>
                <a:tab pos="403225" algn="l"/>
              </a:tabLst>
            </a:pPr>
            <a:r>
              <a:rPr sz="3600" spc="-75" baseline="4629" dirty="0">
                <a:latin typeface="Verdana"/>
                <a:cs typeface="Verdana"/>
              </a:rPr>
              <a:t>-</a:t>
            </a:r>
            <a:r>
              <a:rPr sz="3600" baseline="4629" dirty="0">
                <a:latin typeface="Verdana"/>
                <a:cs typeface="Verdana"/>
              </a:rPr>
              <a:t>	</a:t>
            </a:r>
            <a:r>
              <a:rPr sz="3200" spc="50" dirty="0">
                <a:latin typeface="Verdana"/>
                <a:cs typeface="Verdana"/>
              </a:rPr>
              <a:t>Forwarding</a:t>
            </a:r>
            <a:r>
              <a:rPr sz="3200" spc="-18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(one-</a:t>
            </a:r>
            <a:r>
              <a:rPr sz="3200" spc="-10" dirty="0">
                <a:latin typeface="Verdana"/>
                <a:cs typeface="Verdana"/>
              </a:rPr>
              <a:t>to-</a:t>
            </a:r>
            <a:r>
              <a:rPr sz="3200" dirty="0">
                <a:latin typeface="Verdana"/>
                <a:cs typeface="Verdana"/>
              </a:rPr>
              <a:t>one)</a:t>
            </a:r>
            <a:r>
              <a:rPr sz="3200" spc="-18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Pattern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1482" y="386460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97250" y="3789679"/>
            <a:ext cx="7503159" cy="17830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647700" marR="5080">
              <a:lnSpc>
                <a:spcPts val="3800"/>
              </a:lnSpc>
              <a:spcBef>
                <a:spcPts val="260"/>
              </a:spcBef>
            </a:pPr>
            <a:r>
              <a:rPr sz="3200" spc="-35" dirty="0">
                <a:latin typeface="Verdana"/>
                <a:cs typeface="Verdana"/>
              </a:rPr>
              <a:t>Preserve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partitioning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order</a:t>
            </a:r>
            <a:r>
              <a:rPr sz="3200" spc="-200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of </a:t>
            </a:r>
            <a:r>
              <a:rPr sz="3200" spc="-10" dirty="0">
                <a:latin typeface="Verdana"/>
                <a:cs typeface="Verdana"/>
              </a:rPr>
              <a:t>elements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3200" dirty="0">
                <a:latin typeface="Verdana"/>
                <a:cs typeface="Verdana"/>
              </a:rPr>
              <a:t>Redistributing</a:t>
            </a:r>
            <a:r>
              <a:rPr sz="3200" spc="229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Pattern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6482" y="513460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1482" y="5847079"/>
            <a:ext cx="7263765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03225" marR="5080" indent="-391160">
              <a:lnSpc>
                <a:spcPts val="3800"/>
              </a:lnSpc>
              <a:spcBef>
                <a:spcPts val="240"/>
              </a:spcBef>
              <a:tabLst>
                <a:tab pos="403225" algn="l"/>
              </a:tabLst>
            </a:pPr>
            <a:r>
              <a:rPr sz="3600" spc="-75" baseline="4629" dirty="0">
                <a:latin typeface="Verdana"/>
                <a:cs typeface="Verdana"/>
              </a:rPr>
              <a:t>-</a:t>
            </a:r>
            <a:r>
              <a:rPr sz="3600" baseline="4629" dirty="0">
                <a:latin typeface="Verdana"/>
                <a:cs typeface="Verdana"/>
              </a:rPr>
              <a:t>	</a:t>
            </a:r>
            <a:r>
              <a:rPr sz="3200" dirty="0">
                <a:latin typeface="Verdana"/>
                <a:cs typeface="Verdana"/>
              </a:rPr>
              <a:t>Each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operator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subtask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sends</a:t>
            </a:r>
            <a:r>
              <a:rPr sz="3200" spc="-175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data </a:t>
            </a:r>
            <a:r>
              <a:rPr sz="3200" dirty="0">
                <a:latin typeface="Verdana"/>
                <a:cs typeface="Verdana"/>
              </a:rPr>
              <a:t>to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different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target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subtasks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879" y="2721801"/>
            <a:ext cx="3700396" cy="37003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110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4"/>
                </a:lnTo>
                <a:lnTo>
                  <a:pt x="140905" y="276914"/>
                </a:lnTo>
                <a:lnTo>
                  <a:pt x="114133" y="315070"/>
                </a:lnTo>
                <a:lnTo>
                  <a:pt x="90179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9" y="1046487"/>
                </a:lnTo>
                <a:lnTo>
                  <a:pt x="114133" y="1085970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4"/>
                </a:lnTo>
                <a:lnTo>
                  <a:pt x="273844" y="1258556"/>
                </a:lnTo>
                <a:lnTo>
                  <a:pt x="311577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70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19"/>
                </a:lnTo>
                <a:lnTo>
                  <a:pt x="953437" y="1349746"/>
                </a:lnTo>
                <a:lnTo>
                  <a:pt x="994671" y="1331223"/>
                </a:lnTo>
                <a:lnTo>
                  <a:pt x="1034884" y="1309850"/>
                </a:lnTo>
                <a:lnTo>
                  <a:pt x="1073930" y="1285628"/>
                </a:lnTo>
                <a:lnTo>
                  <a:pt x="1111662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8" y="745315"/>
                </a:lnTo>
                <a:lnTo>
                  <a:pt x="1385507" y="700520"/>
                </a:lnTo>
                <a:lnTo>
                  <a:pt x="1384098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2" y="522815"/>
                </a:lnTo>
                <a:lnTo>
                  <a:pt x="1350281" y="479495"/>
                </a:lnTo>
                <a:lnTo>
                  <a:pt x="1334781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0399" y="2535678"/>
            <a:ext cx="731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1201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7607" y="2434881"/>
            <a:ext cx="652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64953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6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3370" y="2197849"/>
            <a:ext cx="110871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64789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69" h="1401445">
                <a:moveTo>
                  <a:pt x="692753" y="0"/>
                </a:moveTo>
                <a:lnTo>
                  <a:pt x="648454" y="1424"/>
                </a:lnTo>
                <a:lnTo>
                  <a:pt x="604301" y="5699"/>
                </a:lnTo>
                <a:lnTo>
                  <a:pt x="560440" y="12823"/>
                </a:lnTo>
                <a:lnTo>
                  <a:pt x="517017" y="22797"/>
                </a:lnTo>
                <a:lnTo>
                  <a:pt x="474178" y="35621"/>
                </a:lnTo>
                <a:lnTo>
                  <a:pt x="432068" y="51294"/>
                </a:lnTo>
                <a:lnTo>
                  <a:pt x="390833" y="69817"/>
                </a:lnTo>
                <a:lnTo>
                  <a:pt x="350620" y="91190"/>
                </a:lnTo>
                <a:lnTo>
                  <a:pt x="311575" y="115412"/>
                </a:lnTo>
                <a:lnTo>
                  <a:pt x="273842" y="142484"/>
                </a:lnTo>
                <a:lnTo>
                  <a:pt x="237569" y="172406"/>
                </a:lnTo>
                <a:lnTo>
                  <a:pt x="202901" y="205178"/>
                </a:lnTo>
                <a:lnTo>
                  <a:pt x="170493" y="240234"/>
                </a:lnTo>
                <a:lnTo>
                  <a:pt x="140903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2" y="395217"/>
                </a:lnTo>
                <a:lnTo>
                  <a:pt x="50725" y="436913"/>
                </a:lnTo>
                <a:lnTo>
                  <a:pt x="35225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5" y="921545"/>
                </a:lnTo>
                <a:lnTo>
                  <a:pt x="50725" y="964127"/>
                </a:lnTo>
                <a:lnTo>
                  <a:pt x="69042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3" y="1124126"/>
                </a:lnTo>
                <a:lnTo>
                  <a:pt x="170493" y="1160806"/>
                </a:lnTo>
                <a:lnTo>
                  <a:pt x="202901" y="1195863"/>
                </a:lnTo>
                <a:lnTo>
                  <a:pt x="237569" y="1228634"/>
                </a:lnTo>
                <a:lnTo>
                  <a:pt x="273842" y="1258556"/>
                </a:lnTo>
                <a:lnTo>
                  <a:pt x="311575" y="1285628"/>
                </a:lnTo>
                <a:lnTo>
                  <a:pt x="350620" y="1309850"/>
                </a:lnTo>
                <a:lnTo>
                  <a:pt x="390833" y="1331223"/>
                </a:lnTo>
                <a:lnTo>
                  <a:pt x="432068" y="1349746"/>
                </a:lnTo>
                <a:lnTo>
                  <a:pt x="474178" y="1365419"/>
                </a:lnTo>
                <a:lnTo>
                  <a:pt x="517017" y="1378243"/>
                </a:lnTo>
                <a:lnTo>
                  <a:pt x="560440" y="1388217"/>
                </a:lnTo>
                <a:lnTo>
                  <a:pt x="604301" y="1395341"/>
                </a:lnTo>
                <a:lnTo>
                  <a:pt x="648454" y="1399616"/>
                </a:lnTo>
                <a:lnTo>
                  <a:pt x="692753" y="1401041"/>
                </a:lnTo>
                <a:lnTo>
                  <a:pt x="737051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8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1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3" y="1005823"/>
                </a:lnTo>
                <a:lnTo>
                  <a:pt x="1334781" y="964127"/>
                </a:lnTo>
                <a:lnTo>
                  <a:pt x="1350280" y="921545"/>
                </a:lnTo>
                <a:lnTo>
                  <a:pt x="1362961" y="878225"/>
                </a:lnTo>
                <a:lnTo>
                  <a:pt x="1372825" y="834315"/>
                </a:lnTo>
                <a:lnTo>
                  <a:pt x="1379870" y="789963"/>
                </a:lnTo>
                <a:lnTo>
                  <a:pt x="1384097" y="745315"/>
                </a:lnTo>
                <a:lnTo>
                  <a:pt x="1385506" y="700520"/>
                </a:lnTo>
                <a:lnTo>
                  <a:pt x="1384097" y="655725"/>
                </a:lnTo>
                <a:lnTo>
                  <a:pt x="1379870" y="611077"/>
                </a:lnTo>
                <a:lnTo>
                  <a:pt x="1372825" y="566725"/>
                </a:lnTo>
                <a:lnTo>
                  <a:pt x="1362961" y="522815"/>
                </a:lnTo>
                <a:lnTo>
                  <a:pt x="1350280" y="479495"/>
                </a:lnTo>
                <a:lnTo>
                  <a:pt x="1334781" y="436913"/>
                </a:lnTo>
                <a:lnTo>
                  <a:pt x="1316463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1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8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1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6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28624" y="2533397"/>
            <a:ext cx="4578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Verdana"/>
                <a:cs typeface="Verdana"/>
              </a:rPr>
              <a:t>Sink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6636" y="4533873"/>
            <a:ext cx="1623695" cy="3972560"/>
            <a:chOff x="2186636" y="4533873"/>
            <a:chExt cx="1623695" cy="3972560"/>
          </a:xfrm>
        </p:grpSpPr>
        <p:sp>
          <p:nvSpPr>
            <p:cNvPr id="11" name="object 11"/>
            <p:cNvSpPr/>
            <p:nvPr/>
          </p:nvSpPr>
          <p:spPr>
            <a:xfrm>
              <a:off x="2212036" y="4559273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5702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3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70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7" y="115412"/>
                  </a:lnTo>
                  <a:lnTo>
                    <a:pt x="273844" y="142484"/>
                  </a:lnTo>
                  <a:lnTo>
                    <a:pt x="237571" y="172406"/>
                  </a:lnTo>
                  <a:lnTo>
                    <a:pt x="202903" y="205178"/>
                  </a:lnTo>
                  <a:lnTo>
                    <a:pt x="170495" y="240234"/>
                  </a:lnTo>
                  <a:lnTo>
                    <a:pt x="140905" y="276914"/>
                  </a:lnTo>
                  <a:lnTo>
                    <a:pt x="114133" y="315070"/>
                  </a:lnTo>
                  <a:lnTo>
                    <a:pt x="90179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9" y="1046487"/>
                  </a:lnTo>
                  <a:lnTo>
                    <a:pt x="114133" y="1085970"/>
                  </a:lnTo>
                  <a:lnTo>
                    <a:pt x="140905" y="1124126"/>
                  </a:lnTo>
                  <a:lnTo>
                    <a:pt x="170495" y="1160806"/>
                  </a:lnTo>
                  <a:lnTo>
                    <a:pt x="202903" y="1195863"/>
                  </a:lnTo>
                  <a:lnTo>
                    <a:pt x="237571" y="1228634"/>
                  </a:lnTo>
                  <a:lnTo>
                    <a:pt x="273844" y="1258556"/>
                  </a:lnTo>
                  <a:lnTo>
                    <a:pt x="311577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70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3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8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1" y="1285628"/>
                  </a:lnTo>
                  <a:lnTo>
                    <a:pt x="1111663" y="1258556"/>
                  </a:lnTo>
                  <a:lnTo>
                    <a:pt x="1147937" y="1228634"/>
                  </a:lnTo>
                  <a:lnTo>
                    <a:pt x="1182605" y="1195863"/>
                  </a:lnTo>
                  <a:lnTo>
                    <a:pt x="1215013" y="1160806"/>
                  </a:lnTo>
                  <a:lnTo>
                    <a:pt x="1244603" y="1124126"/>
                  </a:lnTo>
                  <a:lnTo>
                    <a:pt x="1271375" y="1085970"/>
                  </a:lnTo>
                  <a:lnTo>
                    <a:pt x="1295329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9" y="354553"/>
                  </a:lnTo>
                  <a:lnTo>
                    <a:pt x="1271375" y="315070"/>
                  </a:lnTo>
                  <a:lnTo>
                    <a:pt x="1244603" y="276914"/>
                  </a:lnTo>
                  <a:lnTo>
                    <a:pt x="1215013" y="240234"/>
                  </a:lnTo>
                  <a:lnTo>
                    <a:pt x="1182605" y="205178"/>
                  </a:lnTo>
                  <a:lnTo>
                    <a:pt x="1147937" y="172406"/>
                  </a:lnTo>
                  <a:lnTo>
                    <a:pt x="1111663" y="142484"/>
                  </a:lnTo>
                  <a:lnTo>
                    <a:pt x="1073931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8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32991" y="5052070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2410" marR="5080" indent="-22034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110" y="6948223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5"/>
                </a:lnTo>
                <a:lnTo>
                  <a:pt x="140905" y="276915"/>
                </a:lnTo>
                <a:lnTo>
                  <a:pt x="114133" y="315070"/>
                </a:lnTo>
                <a:lnTo>
                  <a:pt x="90179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9" y="1046487"/>
                </a:lnTo>
                <a:lnTo>
                  <a:pt x="114133" y="1085971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5"/>
                </a:lnTo>
                <a:lnTo>
                  <a:pt x="273844" y="1258556"/>
                </a:lnTo>
                <a:lnTo>
                  <a:pt x="311577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70" y="1349747"/>
                </a:lnTo>
                <a:lnTo>
                  <a:pt x="474179" y="1365420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1" y="1331224"/>
                </a:lnTo>
                <a:lnTo>
                  <a:pt x="1034884" y="1309851"/>
                </a:lnTo>
                <a:lnTo>
                  <a:pt x="1073930" y="1285629"/>
                </a:lnTo>
                <a:lnTo>
                  <a:pt x="1111662" y="1258556"/>
                </a:lnTo>
                <a:lnTo>
                  <a:pt x="1147936" y="1228635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1"/>
                </a:lnTo>
                <a:lnTo>
                  <a:pt x="1295328" y="1046487"/>
                </a:lnTo>
                <a:lnTo>
                  <a:pt x="1316464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20399" y="7352718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10820" marR="5080" indent="-19875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9386" y="4019026"/>
            <a:ext cx="1623695" cy="4474845"/>
            <a:chOff x="3899386" y="4019026"/>
            <a:chExt cx="1623695" cy="4474845"/>
          </a:xfrm>
        </p:grpSpPr>
        <p:sp>
          <p:nvSpPr>
            <p:cNvPr id="17" name="object 17"/>
            <p:cNvSpPr/>
            <p:nvPr/>
          </p:nvSpPr>
          <p:spPr>
            <a:xfrm>
              <a:off x="3924786" y="4546515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1851" y="5047154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98327" y="4803314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80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8852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75330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49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13635" y="4031726"/>
              <a:ext cx="133985" cy="361315"/>
            </a:xfrm>
            <a:custGeom>
              <a:avLst/>
              <a:gdLst/>
              <a:ahLst/>
              <a:cxnLst/>
              <a:rect l="l" t="t" r="r" b="b"/>
              <a:pathLst>
                <a:path w="133985" h="361314">
                  <a:moveTo>
                    <a:pt x="0" y="360972"/>
                  </a:moveTo>
                  <a:lnTo>
                    <a:pt x="4404" y="349060"/>
                  </a:lnTo>
                  <a:lnTo>
                    <a:pt x="13347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0863" y="4359644"/>
              <a:ext cx="114935" cy="135890"/>
            </a:xfrm>
            <a:custGeom>
              <a:avLst/>
              <a:gdLst/>
              <a:ahLst/>
              <a:cxnLst/>
              <a:rect l="l" t="t" r="r" b="b"/>
              <a:pathLst>
                <a:path w="114935" h="135889">
                  <a:moveTo>
                    <a:pt x="0" y="0"/>
                  </a:moveTo>
                  <a:lnTo>
                    <a:pt x="14894" y="135495"/>
                  </a:lnTo>
                  <a:lnTo>
                    <a:pt x="114353" y="4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0704" y="5244272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20">
                  <a:moveTo>
                    <a:pt x="0" y="0"/>
                  </a:moveTo>
                  <a:lnTo>
                    <a:pt x="0" y="12699"/>
                  </a:lnTo>
                  <a:lnTo>
                    <a:pt x="0" y="8199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9744" y="51350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2134" y="6757229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29">
                  <a:moveTo>
                    <a:pt x="0" y="823992"/>
                  </a:moveTo>
                  <a:lnTo>
                    <a:pt x="0" y="81129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1174" y="756852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12136" y="4521114"/>
            <a:ext cx="1623695" cy="3972560"/>
            <a:chOff x="5612136" y="4521114"/>
            <a:chExt cx="1623695" cy="3972560"/>
          </a:xfrm>
        </p:grpSpPr>
        <p:sp>
          <p:nvSpPr>
            <p:cNvPr id="29" name="object 29"/>
            <p:cNvSpPr/>
            <p:nvPr/>
          </p:nvSpPr>
          <p:spPr>
            <a:xfrm>
              <a:off x="5637536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31201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9031830" y="4521114"/>
            <a:ext cx="1623695" cy="3972560"/>
            <a:chOff x="9031830" y="4521114"/>
            <a:chExt cx="1623695" cy="3972560"/>
          </a:xfrm>
        </p:grpSpPr>
        <p:sp>
          <p:nvSpPr>
            <p:cNvPr id="32" name="object 32"/>
            <p:cNvSpPr/>
            <p:nvPr/>
          </p:nvSpPr>
          <p:spPr>
            <a:xfrm>
              <a:off x="9057230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64953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67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317764" y="4521114"/>
            <a:ext cx="1624965" cy="3972560"/>
            <a:chOff x="7317764" y="4521114"/>
            <a:chExt cx="1624965" cy="3972560"/>
          </a:xfrm>
        </p:grpSpPr>
        <p:sp>
          <p:nvSpPr>
            <p:cNvPr id="35" name="object 35"/>
            <p:cNvSpPr/>
            <p:nvPr/>
          </p:nvSpPr>
          <p:spPr>
            <a:xfrm>
              <a:off x="7344482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62758" y="5080143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19236" y="4836303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1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81674" y="5926056"/>
              <a:ext cx="1190625" cy="1149985"/>
            </a:xfrm>
            <a:custGeom>
              <a:avLst/>
              <a:gdLst/>
              <a:ahLst/>
              <a:cxnLst/>
              <a:rect l="l" t="t" r="r" b="b"/>
              <a:pathLst>
                <a:path w="1190625" h="1149984">
                  <a:moveTo>
                    <a:pt x="0" y="0"/>
                  </a:moveTo>
                  <a:lnTo>
                    <a:pt x="1144710" y="1105647"/>
                  </a:lnTo>
                  <a:lnTo>
                    <a:pt x="1190384" y="1149762"/>
                  </a:lnTo>
                </a:path>
              </a:pathLst>
            </a:custGeom>
            <a:ln w="1269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6982" y="6856315"/>
              <a:ext cx="520700" cy="514350"/>
            </a:xfrm>
            <a:custGeom>
              <a:avLst/>
              <a:gdLst/>
              <a:ahLst/>
              <a:cxnLst/>
              <a:rect l="l" t="t" r="r" b="b"/>
              <a:pathLst>
                <a:path w="520700" h="514350">
                  <a:moveTo>
                    <a:pt x="338805" y="0"/>
                  </a:moveTo>
                  <a:lnTo>
                    <a:pt x="0" y="350774"/>
                  </a:lnTo>
                  <a:lnTo>
                    <a:pt x="520178" y="514191"/>
                  </a:lnTo>
                  <a:lnTo>
                    <a:pt x="338805" y="0"/>
                  </a:lnTo>
                  <a:close/>
                </a:path>
              </a:pathLst>
            </a:custGeom>
            <a:solidFill>
              <a:srgbClr val="404040">
                <a:alpha val="51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81264" y="6154778"/>
              <a:ext cx="1196340" cy="1196340"/>
            </a:xfrm>
            <a:custGeom>
              <a:avLst/>
              <a:gdLst/>
              <a:ahLst/>
              <a:cxnLst/>
              <a:rect l="l" t="t" r="r" b="b"/>
              <a:pathLst>
                <a:path w="1196340" h="1196340">
                  <a:moveTo>
                    <a:pt x="0" y="1195955"/>
                  </a:moveTo>
                  <a:lnTo>
                    <a:pt x="1151054" y="44901"/>
                  </a:lnTo>
                  <a:lnTo>
                    <a:pt x="1195955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59896" y="5854838"/>
              <a:ext cx="517525" cy="517525"/>
            </a:xfrm>
            <a:custGeom>
              <a:avLst/>
              <a:gdLst/>
              <a:ahLst/>
              <a:cxnLst/>
              <a:rect l="l" t="t" r="r" b="b"/>
              <a:pathLst>
                <a:path w="517525" h="517525">
                  <a:moveTo>
                    <a:pt x="517263" y="0"/>
                  </a:moveTo>
                  <a:lnTo>
                    <a:pt x="0" y="172420"/>
                  </a:lnTo>
                  <a:lnTo>
                    <a:pt x="344841" y="517262"/>
                  </a:lnTo>
                  <a:lnTo>
                    <a:pt x="517263" y="0"/>
                  </a:lnTo>
                  <a:close/>
                </a:path>
              </a:pathLst>
            </a:custGeom>
            <a:solidFill>
              <a:srgbClr val="404040">
                <a:alpha val="51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14260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70736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1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0738778" y="4521114"/>
            <a:ext cx="1623695" cy="3972560"/>
            <a:chOff x="10738778" y="4521114"/>
            <a:chExt cx="1623695" cy="3972560"/>
          </a:xfrm>
        </p:grpSpPr>
        <p:sp>
          <p:nvSpPr>
            <p:cNvPr id="45" name="object 45"/>
            <p:cNvSpPr/>
            <p:nvPr/>
          </p:nvSpPr>
          <p:spPr>
            <a:xfrm>
              <a:off x="10764178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58577" y="5190220"/>
              <a:ext cx="986790" cy="572770"/>
            </a:xfrm>
            <a:custGeom>
              <a:avLst/>
              <a:gdLst/>
              <a:ahLst/>
              <a:cxnLst/>
              <a:rect l="l" t="t" r="r" b="b"/>
              <a:pathLst>
                <a:path w="986790" h="572770">
                  <a:moveTo>
                    <a:pt x="0" y="0"/>
                  </a:moveTo>
                  <a:lnTo>
                    <a:pt x="931686" y="540736"/>
                  </a:lnTo>
                  <a:lnTo>
                    <a:pt x="986607" y="57261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767866" y="5520062"/>
              <a:ext cx="544195" cy="455930"/>
            </a:xfrm>
            <a:custGeom>
              <a:avLst/>
              <a:gdLst/>
              <a:ahLst/>
              <a:cxnLst/>
              <a:rect l="l" t="t" r="r" b="b"/>
              <a:pathLst>
                <a:path w="544195" h="455929">
                  <a:moveTo>
                    <a:pt x="244798" y="0"/>
                  </a:moveTo>
                  <a:lnTo>
                    <a:pt x="0" y="421788"/>
                  </a:lnTo>
                  <a:lnTo>
                    <a:pt x="544187" y="455693"/>
                  </a:lnTo>
                  <a:lnTo>
                    <a:pt x="244798" y="0"/>
                  </a:lnTo>
                  <a:close/>
                </a:path>
              </a:pathLst>
            </a:custGeom>
            <a:solidFill>
              <a:srgbClr val="404040">
                <a:alpha val="51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926337" y="7072275"/>
              <a:ext cx="1000760" cy="541655"/>
            </a:xfrm>
            <a:custGeom>
              <a:avLst/>
              <a:gdLst/>
              <a:ahLst/>
              <a:cxnLst/>
              <a:rect l="l" t="t" r="r" b="b"/>
              <a:pathLst>
                <a:path w="1000759" h="541654">
                  <a:moveTo>
                    <a:pt x="0" y="541467"/>
                  </a:moveTo>
                  <a:lnTo>
                    <a:pt x="944387" y="30229"/>
                  </a:lnTo>
                  <a:lnTo>
                    <a:pt x="1000229" y="0"/>
                  </a:lnTo>
                </a:path>
              </a:pathLst>
            </a:custGeom>
            <a:ln w="1269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754641" y="6870339"/>
              <a:ext cx="545465" cy="447040"/>
            </a:xfrm>
            <a:custGeom>
              <a:avLst/>
              <a:gdLst/>
              <a:ahLst/>
              <a:cxnLst/>
              <a:rect l="l" t="t" r="r" b="b"/>
              <a:pathLst>
                <a:path w="545465" h="447040">
                  <a:moveTo>
                    <a:pt x="544954" y="0"/>
                  </a:moveTo>
                  <a:lnTo>
                    <a:pt x="0" y="17730"/>
                  </a:lnTo>
                  <a:lnTo>
                    <a:pt x="232166" y="446601"/>
                  </a:lnTo>
                  <a:lnTo>
                    <a:pt x="544954" y="0"/>
                  </a:lnTo>
                  <a:close/>
                </a:path>
              </a:pathLst>
            </a:custGeom>
            <a:solidFill>
              <a:srgbClr val="404040">
                <a:alpha val="51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2445724" y="4503279"/>
            <a:ext cx="1623695" cy="3972560"/>
            <a:chOff x="12445724" y="4503279"/>
            <a:chExt cx="1623695" cy="3972560"/>
          </a:xfrm>
        </p:grpSpPr>
        <p:sp>
          <p:nvSpPr>
            <p:cNvPr id="51" name="object 51"/>
            <p:cNvSpPr/>
            <p:nvPr/>
          </p:nvSpPr>
          <p:spPr>
            <a:xfrm>
              <a:off x="12471124" y="4528679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4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573165" y="5819418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69" h="1401445">
                  <a:moveTo>
                    <a:pt x="692752" y="0"/>
                  </a:moveTo>
                  <a:lnTo>
                    <a:pt x="648454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20" y="22797"/>
                  </a:lnTo>
                  <a:lnTo>
                    <a:pt x="474181" y="35621"/>
                  </a:lnTo>
                  <a:lnTo>
                    <a:pt x="432072" y="51294"/>
                  </a:lnTo>
                  <a:lnTo>
                    <a:pt x="390838" y="69817"/>
                  </a:lnTo>
                  <a:lnTo>
                    <a:pt x="350625" y="91190"/>
                  </a:lnTo>
                  <a:lnTo>
                    <a:pt x="311580" y="115412"/>
                  </a:lnTo>
                  <a:lnTo>
                    <a:pt x="273848" y="142484"/>
                  </a:lnTo>
                  <a:lnTo>
                    <a:pt x="237575" y="172406"/>
                  </a:lnTo>
                  <a:lnTo>
                    <a:pt x="202907" y="205178"/>
                  </a:lnTo>
                  <a:lnTo>
                    <a:pt x="170498" y="240235"/>
                  </a:lnTo>
                  <a:lnTo>
                    <a:pt x="140907" y="276915"/>
                  </a:lnTo>
                  <a:lnTo>
                    <a:pt x="114135" y="315070"/>
                  </a:lnTo>
                  <a:lnTo>
                    <a:pt x="90181" y="354554"/>
                  </a:lnTo>
                  <a:lnTo>
                    <a:pt x="69044" y="395217"/>
                  </a:lnTo>
                  <a:lnTo>
                    <a:pt x="50726" y="436914"/>
                  </a:lnTo>
                  <a:lnTo>
                    <a:pt x="35226" y="479496"/>
                  </a:lnTo>
                  <a:lnTo>
                    <a:pt x="22545" y="522816"/>
                  </a:lnTo>
                  <a:lnTo>
                    <a:pt x="12681" y="566725"/>
                  </a:lnTo>
                  <a:lnTo>
                    <a:pt x="5636" y="611078"/>
                  </a:lnTo>
                  <a:lnTo>
                    <a:pt x="1409" y="655726"/>
                  </a:lnTo>
                  <a:lnTo>
                    <a:pt x="0" y="700521"/>
                  </a:lnTo>
                  <a:lnTo>
                    <a:pt x="1409" y="745316"/>
                  </a:lnTo>
                  <a:lnTo>
                    <a:pt x="5636" y="789963"/>
                  </a:lnTo>
                  <a:lnTo>
                    <a:pt x="12681" y="834316"/>
                  </a:lnTo>
                  <a:lnTo>
                    <a:pt x="22545" y="878226"/>
                  </a:lnTo>
                  <a:lnTo>
                    <a:pt x="35226" y="921545"/>
                  </a:lnTo>
                  <a:lnTo>
                    <a:pt x="50726" y="964127"/>
                  </a:lnTo>
                  <a:lnTo>
                    <a:pt x="69044" y="1005824"/>
                  </a:lnTo>
                  <a:lnTo>
                    <a:pt x="90181" y="1046488"/>
                  </a:lnTo>
                  <a:lnTo>
                    <a:pt x="114135" y="1085971"/>
                  </a:lnTo>
                  <a:lnTo>
                    <a:pt x="140907" y="1124127"/>
                  </a:lnTo>
                  <a:lnTo>
                    <a:pt x="170498" y="1160807"/>
                  </a:lnTo>
                  <a:lnTo>
                    <a:pt x="202907" y="1195864"/>
                  </a:lnTo>
                  <a:lnTo>
                    <a:pt x="237575" y="1228635"/>
                  </a:lnTo>
                  <a:lnTo>
                    <a:pt x="273848" y="1258557"/>
                  </a:lnTo>
                  <a:lnTo>
                    <a:pt x="311580" y="1285629"/>
                  </a:lnTo>
                  <a:lnTo>
                    <a:pt x="350625" y="1309851"/>
                  </a:lnTo>
                  <a:lnTo>
                    <a:pt x="390838" y="1331224"/>
                  </a:lnTo>
                  <a:lnTo>
                    <a:pt x="432072" y="1349747"/>
                  </a:lnTo>
                  <a:lnTo>
                    <a:pt x="474181" y="1365420"/>
                  </a:lnTo>
                  <a:lnTo>
                    <a:pt x="517020" y="1378244"/>
                  </a:lnTo>
                  <a:lnTo>
                    <a:pt x="560442" y="1388217"/>
                  </a:lnTo>
                  <a:lnTo>
                    <a:pt x="604302" y="1395342"/>
                  </a:lnTo>
                  <a:lnTo>
                    <a:pt x="648454" y="1399616"/>
                  </a:lnTo>
                  <a:lnTo>
                    <a:pt x="692752" y="1401041"/>
                  </a:lnTo>
                  <a:lnTo>
                    <a:pt x="737050" y="1399616"/>
                  </a:lnTo>
                  <a:lnTo>
                    <a:pt x="781202" y="1395342"/>
                  </a:lnTo>
                  <a:lnTo>
                    <a:pt x="825062" y="1388217"/>
                  </a:lnTo>
                  <a:lnTo>
                    <a:pt x="868485" y="1378244"/>
                  </a:lnTo>
                  <a:lnTo>
                    <a:pt x="911323" y="1365420"/>
                  </a:lnTo>
                  <a:lnTo>
                    <a:pt x="953433" y="1349747"/>
                  </a:lnTo>
                  <a:lnTo>
                    <a:pt x="994667" y="1331224"/>
                  </a:lnTo>
                  <a:lnTo>
                    <a:pt x="1034879" y="1309851"/>
                  </a:lnTo>
                  <a:lnTo>
                    <a:pt x="1073924" y="1285629"/>
                  </a:lnTo>
                  <a:lnTo>
                    <a:pt x="1111656" y="1258557"/>
                  </a:lnTo>
                  <a:lnTo>
                    <a:pt x="1147929" y="1228635"/>
                  </a:lnTo>
                  <a:lnTo>
                    <a:pt x="1182597" y="1195864"/>
                  </a:lnTo>
                  <a:lnTo>
                    <a:pt x="1215007" y="1160807"/>
                  </a:lnTo>
                  <a:lnTo>
                    <a:pt x="1244598" y="1124127"/>
                  </a:lnTo>
                  <a:lnTo>
                    <a:pt x="1271371" y="1085971"/>
                  </a:lnTo>
                  <a:lnTo>
                    <a:pt x="1295326" y="1046488"/>
                  </a:lnTo>
                  <a:lnTo>
                    <a:pt x="1316462" y="1005824"/>
                  </a:lnTo>
                  <a:lnTo>
                    <a:pt x="1334781" y="964127"/>
                  </a:lnTo>
                  <a:lnTo>
                    <a:pt x="1350281" y="921545"/>
                  </a:lnTo>
                  <a:lnTo>
                    <a:pt x="1362963" y="878226"/>
                  </a:lnTo>
                  <a:lnTo>
                    <a:pt x="1372827" y="834316"/>
                  </a:lnTo>
                  <a:lnTo>
                    <a:pt x="1379872" y="789963"/>
                  </a:lnTo>
                  <a:lnTo>
                    <a:pt x="1384099" y="745316"/>
                  </a:lnTo>
                  <a:lnTo>
                    <a:pt x="1385509" y="700521"/>
                  </a:lnTo>
                  <a:lnTo>
                    <a:pt x="1384099" y="655726"/>
                  </a:lnTo>
                  <a:lnTo>
                    <a:pt x="1379872" y="611078"/>
                  </a:lnTo>
                  <a:lnTo>
                    <a:pt x="1372827" y="566725"/>
                  </a:lnTo>
                  <a:lnTo>
                    <a:pt x="1362963" y="522816"/>
                  </a:lnTo>
                  <a:lnTo>
                    <a:pt x="1350281" y="479496"/>
                  </a:lnTo>
                  <a:lnTo>
                    <a:pt x="1334781" y="436914"/>
                  </a:lnTo>
                  <a:lnTo>
                    <a:pt x="1316462" y="395217"/>
                  </a:lnTo>
                  <a:lnTo>
                    <a:pt x="1295326" y="354554"/>
                  </a:lnTo>
                  <a:lnTo>
                    <a:pt x="1271371" y="315070"/>
                  </a:lnTo>
                  <a:lnTo>
                    <a:pt x="1244598" y="276915"/>
                  </a:lnTo>
                  <a:lnTo>
                    <a:pt x="1215007" y="240235"/>
                  </a:lnTo>
                  <a:lnTo>
                    <a:pt x="1182597" y="205178"/>
                  </a:lnTo>
                  <a:lnTo>
                    <a:pt x="1147929" y="172406"/>
                  </a:lnTo>
                  <a:lnTo>
                    <a:pt x="1111656" y="142484"/>
                  </a:lnTo>
                  <a:lnTo>
                    <a:pt x="1073924" y="115412"/>
                  </a:lnTo>
                  <a:lnTo>
                    <a:pt x="1034879" y="91190"/>
                  </a:lnTo>
                  <a:lnTo>
                    <a:pt x="994667" y="69817"/>
                  </a:lnTo>
                  <a:lnTo>
                    <a:pt x="953433" y="51294"/>
                  </a:lnTo>
                  <a:lnTo>
                    <a:pt x="911323" y="35621"/>
                  </a:lnTo>
                  <a:lnTo>
                    <a:pt x="868485" y="22797"/>
                  </a:lnTo>
                  <a:lnTo>
                    <a:pt x="825062" y="12823"/>
                  </a:lnTo>
                  <a:lnTo>
                    <a:pt x="781202" y="5699"/>
                  </a:lnTo>
                  <a:lnTo>
                    <a:pt x="737050" y="1424"/>
                  </a:lnTo>
                  <a:lnTo>
                    <a:pt x="692752" y="0"/>
                  </a:lnTo>
                  <a:close/>
                </a:path>
              </a:pathLst>
            </a:custGeom>
            <a:solidFill>
              <a:srgbClr val="9BC850">
                <a:alpha val="767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097607" y="5051871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731201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9" y="1378244"/>
                </a:lnTo>
                <a:lnTo>
                  <a:pt x="560442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8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4" y="1005824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9" y="745316"/>
                </a:lnTo>
                <a:lnTo>
                  <a:pt x="1385508" y="700521"/>
                </a:lnTo>
                <a:lnTo>
                  <a:pt x="1384099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3" y="522816"/>
                </a:lnTo>
                <a:lnTo>
                  <a:pt x="1350281" y="479496"/>
                </a:lnTo>
                <a:lnTo>
                  <a:pt x="1334782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097607" y="7339762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303370" y="4832995"/>
            <a:ext cx="1108710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839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50898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1" y="12823"/>
                </a:lnTo>
                <a:lnTo>
                  <a:pt x="517018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8" y="1378244"/>
                </a:lnTo>
                <a:lnTo>
                  <a:pt x="560441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3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5" y="834316"/>
                </a:lnTo>
                <a:lnTo>
                  <a:pt x="1379870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0" y="611078"/>
                </a:lnTo>
                <a:lnTo>
                  <a:pt x="1372825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3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67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289313" y="7120886"/>
            <a:ext cx="1108710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r>
              <a:rPr sz="1600" spc="5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037007" y="6215181"/>
            <a:ext cx="45783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885" marR="5080" indent="-83820">
              <a:lnSpc>
                <a:spcPts val="1900"/>
              </a:lnSpc>
              <a:spcBef>
                <a:spcPts val="180"/>
              </a:spcBef>
            </a:pPr>
            <a:r>
              <a:rPr sz="1600" spc="-40" dirty="0">
                <a:latin typeface="Verdana"/>
                <a:cs typeface="Verdana"/>
              </a:rPr>
              <a:t>Sink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877471" y="2376469"/>
            <a:ext cx="1801495" cy="1142365"/>
            <a:chOff x="3877471" y="2376469"/>
            <a:chExt cx="1801495" cy="1142365"/>
          </a:xfrm>
        </p:grpSpPr>
        <p:sp>
          <p:nvSpPr>
            <p:cNvPr id="61" name="object 61"/>
            <p:cNvSpPr/>
            <p:nvPr/>
          </p:nvSpPr>
          <p:spPr>
            <a:xfrm>
              <a:off x="3877471" y="2711749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5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08227" y="2376469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01083" y="2947256"/>
              <a:ext cx="89535" cy="558800"/>
            </a:xfrm>
            <a:custGeom>
              <a:avLst/>
              <a:gdLst/>
              <a:ahLst/>
              <a:cxnLst/>
              <a:rect l="l" t="t" r="r" b="b"/>
              <a:pathLst>
                <a:path w="89535" h="558800">
                  <a:moveTo>
                    <a:pt x="0" y="0"/>
                  </a:moveTo>
                  <a:lnTo>
                    <a:pt x="2002" y="12541"/>
                  </a:lnTo>
                  <a:lnTo>
                    <a:pt x="89130" y="5582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42888" y="2839402"/>
              <a:ext cx="120650" cy="130175"/>
            </a:xfrm>
            <a:custGeom>
              <a:avLst/>
              <a:gdLst/>
              <a:ahLst/>
              <a:cxnLst/>
              <a:rect l="l" t="t" r="r" b="b"/>
              <a:pathLst>
                <a:path w="120650" h="130175">
                  <a:moveTo>
                    <a:pt x="40976" y="0"/>
                  </a:moveTo>
                  <a:lnTo>
                    <a:pt x="0" y="130006"/>
                  </a:lnTo>
                  <a:lnTo>
                    <a:pt x="120395" y="110784"/>
                  </a:lnTo>
                  <a:lnTo>
                    <a:pt x="40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7206601" y="2282717"/>
            <a:ext cx="1801495" cy="670560"/>
            <a:chOff x="7206601" y="2282717"/>
            <a:chExt cx="1801495" cy="670560"/>
          </a:xfrm>
        </p:grpSpPr>
        <p:sp>
          <p:nvSpPr>
            <p:cNvPr id="66" name="object 66"/>
            <p:cNvSpPr/>
            <p:nvPr/>
          </p:nvSpPr>
          <p:spPr>
            <a:xfrm>
              <a:off x="7206601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337355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1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0697123" y="2282717"/>
            <a:ext cx="1801495" cy="670560"/>
            <a:chOff x="10697123" y="2282717"/>
            <a:chExt cx="1801495" cy="670560"/>
          </a:xfrm>
        </p:grpSpPr>
        <p:sp>
          <p:nvSpPr>
            <p:cNvPr id="69" name="object 69"/>
            <p:cNvSpPr/>
            <p:nvPr/>
          </p:nvSpPr>
          <p:spPr>
            <a:xfrm>
              <a:off x="10697123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827879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59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1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2924904" y="3430329"/>
            <a:ext cx="121920" cy="266700"/>
            <a:chOff x="2924904" y="3430329"/>
            <a:chExt cx="121920" cy="266700"/>
          </a:xfrm>
        </p:grpSpPr>
        <p:sp>
          <p:nvSpPr>
            <p:cNvPr id="72" name="object 72"/>
            <p:cNvSpPr/>
            <p:nvPr/>
          </p:nvSpPr>
          <p:spPr>
            <a:xfrm>
              <a:off x="2985864" y="353954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699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24904" y="34303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2924904" y="4161101"/>
            <a:ext cx="121920" cy="2783840"/>
            <a:chOff x="2924904" y="4161101"/>
            <a:chExt cx="121920" cy="2783840"/>
          </a:xfrm>
        </p:grpSpPr>
        <p:sp>
          <p:nvSpPr>
            <p:cNvPr id="75" name="object 75"/>
            <p:cNvSpPr/>
            <p:nvPr/>
          </p:nvSpPr>
          <p:spPr>
            <a:xfrm>
              <a:off x="2985864" y="4173801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231727"/>
                  </a:moveTo>
                  <a:lnTo>
                    <a:pt x="0" y="21902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24904" y="43928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85864" y="667799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157264"/>
                  </a:moveTo>
                  <a:lnTo>
                    <a:pt x="0" y="14456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24904" y="682256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538214" y="3746167"/>
            <a:ext cx="118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Operator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561987" y="3698535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149331" y="3419504"/>
            <a:ext cx="1687830" cy="1022985"/>
          </a:xfrm>
          <a:custGeom>
            <a:avLst/>
            <a:gdLst/>
            <a:ahLst/>
            <a:cxnLst/>
            <a:rect l="l" t="t" r="r" b="b"/>
            <a:pathLst>
              <a:path w="1687829" h="1022985">
                <a:moveTo>
                  <a:pt x="573724" y="402407"/>
                </a:moveTo>
                <a:lnTo>
                  <a:pt x="0" y="402407"/>
                </a:lnTo>
                <a:lnTo>
                  <a:pt x="843712" y="1022576"/>
                </a:lnTo>
                <a:lnTo>
                  <a:pt x="1687426" y="402407"/>
                </a:lnTo>
                <a:lnTo>
                  <a:pt x="1113701" y="402407"/>
                </a:lnTo>
                <a:lnTo>
                  <a:pt x="1113701" y="0"/>
                </a:lnTo>
                <a:lnTo>
                  <a:pt x="573724" y="0"/>
                </a:lnTo>
                <a:lnTo>
                  <a:pt x="573724" y="4024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522561" y="6211314"/>
            <a:ext cx="9518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8580" marR="5080" indent="-5588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Operator Subtask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937496" y="6038282"/>
            <a:ext cx="121920" cy="266700"/>
            <a:chOff x="2937496" y="6038282"/>
            <a:chExt cx="121920" cy="266700"/>
          </a:xfrm>
        </p:grpSpPr>
        <p:sp>
          <p:nvSpPr>
            <p:cNvPr id="84" name="object 84"/>
            <p:cNvSpPr/>
            <p:nvPr/>
          </p:nvSpPr>
          <p:spPr>
            <a:xfrm>
              <a:off x="2998456" y="6147502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700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937496" y="603828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168381" y="6208199"/>
            <a:ext cx="90487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7556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Stream Partition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3920">
              <a:lnSpc>
                <a:spcPct val="100000"/>
              </a:lnSpc>
              <a:spcBef>
                <a:spcPts val="100"/>
              </a:spcBef>
            </a:pPr>
            <a:r>
              <a:rPr dirty="0"/>
              <a:t>Forwarding</a:t>
            </a:r>
            <a:r>
              <a:rPr spc="-195" dirty="0"/>
              <a:t> </a:t>
            </a:r>
            <a:r>
              <a:rPr spc="-10" dirty="0"/>
              <a:t>Pattern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110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4"/>
                </a:lnTo>
                <a:lnTo>
                  <a:pt x="140905" y="276914"/>
                </a:lnTo>
                <a:lnTo>
                  <a:pt x="114133" y="315070"/>
                </a:lnTo>
                <a:lnTo>
                  <a:pt x="90179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9" y="1046487"/>
                </a:lnTo>
                <a:lnTo>
                  <a:pt x="114133" y="1085970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4"/>
                </a:lnTo>
                <a:lnTo>
                  <a:pt x="273844" y="1258556"/>
                </a:lnTo>
                <a:lnTo>
                  <a:pt x="311577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70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19"/>
                </a:lnTo>
                <a:lnTo>
                  <a:pt x="953437" y="1349746"/>
                </a:lnTo>
                <a:lnTo>
                  <a:pt x="994671" y="1331223"/>
                </a:lnTo>
                <a:lnTo>
                  <a:pt x="1034884" y="1309850"/>
                </a:lnTo>
                <a:lnTo>
                  <a:pt x="1073930" y="1285628"/>
                </a:lnTo>
                <a:lnTo>
                  <a:pt x="1111662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8" y="745315"/>
                </a:lnTo>
                <a:lnTo>
                  <a:pt x="1385507" y="700520"/>
                </a:lnTo>
                <a:lnTo>
                  <a:pt x="1384098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2" y="522815"/>
                </a:lnTo>
                <a:lnTo>
                  <a:pt x="1350281" y="479495"/>
                </a:lnTo>
                <a:lnTo>
                  <a:pt x="1334781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0399" y="2535678"/>
            <a:ext cx="731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1201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7607" y="2434881"/>
            <a:ext cx="652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64953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3370" y="2197849"/>
            <a:ext cx="110871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64789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69" h="1401445">
                <a:moveTo>
                  <a:pt x="692753" y="0"/>
                </a:moveTo>
                <a:lnTo>
                  <a:pt x="648454" y="1424"/>
                </a:lnTo>
                <a:lnTo>
                  <a:pt x="604301" y="5699"/>
                </a:lnTo>
                <a:lnTo>
                  <a:pt x="560440" y="12823"/>
                </a:lnTo>
                <a:lnTo>
                  <a:pt x="517017" y="22797"/>
                </a:lnTo>
                <a:lnTo>
                  <a:pt x="474178" y="35621"/>
                </a:lnTo>
                <a:lnTo>
                  <a:pt x="432068" y="51294"/>
                </a:lnTo>
                <a:lnTo>
                  <a:pt x="390833" y="69817"/>
                </a:lnTo>
                <a:lnTo>
                  <a:pt x="350620" y="91190"/>
                </a:lnTo>
                <a:lnTo>
                  <a:pt x="311575" y="115412"/>
                </a:lnTo>
                <a:lnTo>
                  <a:pt x="273842" y="142484"/>
                </a:lnTo>
                <a:lnTo>
                  <a:pt x="237569" y="172406"/>
                </a:lnTo>
                <a:lnTo>
                  <a:pt x="202901" y="205178"/>
                </a:lnTo>
                <a:lnTo>
                  <a:pt x="170493" y="240234"/>
                </a:lnTo>
                <a:lnTo>
                  <a:pt x="140903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2" y="395217"/>
                </a:lnTo>
                <a:lnTo>
                  <a:pt x="50725" y="436913"/>
                </a:lnTo>
                <a:lnTo>
                  <a:pt x="35225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5" y="921545"/>
                </a:lnTo>
                <a:lnTo>
                  <a:pt x="50725" y="964127"/>
                </a:lnTo>
                <a:lnTo>
                  <a:pt x="69042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3" y="1124126"/>
                </a:lnTo>
                <a:lnTo>
                  <a:pt x="170493" y="1160806"/>
                </a:lnTo>
                <a:lnTo>
                  <a:pt x="202901" y="1195863"/>
                </a:lnTo>
                <a:lnTo>
                  <a:pt x="237569" y="1228634"/>
                </a:lnTo>
                <a:lnTo>
                  <a:pt x="273842" y="1258556"/>
                </a:lnTo>
                <a:lnTo>
                  <a:pt x="311575" y="1285628"/>
                </a:lnTo>
                <a:lnTo>
                  <a:pt x="350620" y="1309850"/>
                </a:lnTo>
                <a:lnTo>
                  <a:pt x="390833" y="1331223"/>
                </a:lnTo>
                <a:lnTo>
                  <a:pt x="432068" y="1349746"/>
                </a:lnTo>
                <a:lnTo>
                  <a:pt x="474178" y="1365419"/>
                </a:lnTo>
                <a:lnTo>
                  <a:pt x="517017" y="1378243"/>
                </a:lnTo>
                <a:lnTo>
                  <a:pt x="560440" y="1388217"/>
                </a:lnTo>
                <a:lnTo>
                  <a:pt x="604301" y="1395341"/>
                </a:lnTo>
                <a:lnTo>
                  <a:pt x="648454" y="1399616"/>
                </a:lnTo>
                <a:lnTo>
                  <a:pt x="692753" y="1401041"/>
                </a:lnTo>
                <a:lnTo>
                  <a:pt x="737051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8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1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3" y="1005823"/>
                </a:lnTo>
                <a:lnTo>
                  <a:pt x="1334781" y="964127"/>
                </a:lnTo>
                <a:lnTo>
                  <a:pt x="1350280" y="921545"/>
                </a:lnTo>
                <a:lnTo>
                  <a:pt x="1362961" y="878225"/>
                </a:lnTo>
                <a:lnTo>
                  <a:pt x="1372825" y="834315"/>
                </a:lnTo>
                <a:lnTo>
                  <a:pt x="1379870" y="789963"/>
                </a:lnTo>
                <a:lnTo>
                  <a:pt x="1384097" y="745315"/>
                </a:lnTo>
                <a:lnTo>
                  <a:pt x="1385506" y="700520"/>
                </a:lnTo>
                <a:lnTo>
                  <a:pt x="1384097" y="655725"/>
                </a:lnTo>
                <a:lnTo>
                  <a:pt x="1379870" y="611077"/>
                </a:lnTo>
                <a:lnTo>
                  <a:pt x="1372825" y="566725"/>
                </a:lnTo>
                <a:lnTo>
                  <a:pt x="1362961" y="522815"/>
                </a:lnTo>
                <a:lnTo>
                  <a:pt x="1350280" y="479495"/>
                </a:lnTo>
                <a:lnTo>
                  <a:pt x="1334781" y="436913"/>
                </a:lnTo>
                <a:lnTo>
                  <a:pt x="1316463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1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8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1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79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28624" y="2533397"/>
            <a:ext cx="4578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Verdana"/>
                <a:cs typeface="Verdana"/>
              </a:rPr>
              <a:t>Sink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6636" y="4533873"/>
            <a:ext cx="1623695" cy="3972560"/>
            <a:chOff x="2186636" y="4533873"/>
            <a:chExt cx="1623695" cy="3972560"/>
          </a:xfrm>
        </p:grpSpPr>
        <p:sp>
          <p:nvSpPr>
            <p:cNvPr id="11" name="object 11"/>
            <p:cNvSpPr/>
            <p:nvPr/>
          </p:nvSpPr>
          <p:spPr>
            <a:xfrm>
              <a:off x="2212036" y="4559273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5702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3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70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7" y="115412"/>
                  </a:lnTo>
                  <a:lnTo>
                    <a:pt x="273844" y="142484"/>
                  </a:lnTo>
                  <a:lnTo>
                    <a:pt x="237571" y="172406"/>
                  </a:lnTo>
                  <a:lnTo>
                    <a:pt x="202903" y="205178"/>
                  </a:lnTo>
                  <a:lnTo>
                    <a:pt x="170495" y="240234"/>
                  </a:lnTo>
                  <a:lnTo>
                    <a:pt x="140905" y="276914"/>
                  </a:lnTo>
                  <a:lnTo>
                    <a:pt x="114133" y="315070"/>
                  </a:lnTo>
                  <a:lnTo>
                    <a:pt x="90179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9" y="1046487"/>
                  </a:lnTo>
                  <a:lnTo>
                    <a:pt x="114133" y="1085970"/>
                  </a:lnTo>
                  <a:lnTo>
                    <a:pt x="140905" y="1124126"/>
                  </a:lnTo>
                  <a:lnTo>
                    <a:pt x="170495" y="1160806"/>
                  </a:lnTo>
                  <a:lnTo>
                    <a:pt x="202903" y="1195863"/>
                  </a:lnTo>
                  <a:lnTo>
                    <a:pt x="237571" y="1228634"/>
                  </a:lnTo>
                  <a:lnTo>
                    <a:pt x="273844" y="1258556"/>
                  </a:lnTo>
                  <a:lnTo>
                    <a:pt x="311577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70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3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8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1" y="1285628"/>
                  </a:lnTo>
                  <a:lnTo>
                    <a:pt x="1111663" y="1258556"/>
                  </a:lnTo>
                  <a:lnTo>
                    <a:pt x="1147937" y="1228634"/>
                  </a:lnTo>
                  <a:lnTo>
                    <a:pt x="1182605" y="1195863"/>
                  </a:lnTo>
                  <a:lnTo>
                    <a:pt x="1215013" y="1160806"/>
                  </a:lnTo>
                  <a:lnTo>
                    <a:pt x="1244603" y="1124126"/>
                  </a:lnTo>
                  <a:lnTo>
                    <a:pt x="1271375" y="1085970"/>
                  </a:lnTo>
                  <a:lnTo>
                    <a:pt x="1295329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9" y="354553"/>
                  </a:lnTo>
                  <a:lnTo>
                    <a:pt x="1271375" y="315070"/>
                  </a:lnTo>
                  <a:lnTo>
                    <a:pt x="1244603" y="276914"/>
                  </a:lnTo>
                  <a:lnTo>
                    <a:pt x="1215013" y="240234"/>
                  </a:lnTo>
                  <a:lnTo>
                    <a:pt x="1182605" y="205178"/>
                  </a:lnTo>
                  <a:lnTo>
                    <a:pt x="1147937" y="172406"/>
                  </a:lnTo>
                  <a:lnTo>
                    <a:pt x="1111663" y="142484"/>
                  </a:lnTo>
                  <a:lnTo>
                    <a:pt x="1073931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8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32991" y="5052070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2410" marR="5080" indent="-22034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110" y="6948223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5"/>
                </a:lnTo>
                <a:lnTo>
                  <a:pt x="140905" y="276915"/>
                </a:lnTo>
                <a:lnTo>
                  <a:pt x="114133" y="315070"/>
                </a:lnTo>
                <a:lnTo>
                  <a:pt x="90179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9" y="1046487"/>
                </a:lnTo>
                <a:lnTo>
                  <a:pt x="114133" y="1085971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5"/>
                </a:lnTo>
                <a:lnTo>
                  <a:pt x="273844" y="1258556"/>
                </a:lnTo>
                <a:lnTo>
                  <a:pt x="311577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70" y="1349747"/>
                </a:lnTo>
                <a:lnTo>
                  <a:pt x="474179" y="1365420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1" y="1331224"/>
                </a:lnTo>
                <a:lnTo>
                  <a:pt x="1034884" y="1309851"/>
                </a:lnTo>
                <a:lnTo>
                  <a:pt x="1073930" y="1285629"/>
                </a:lnTo>
                <a:lnTo>
                  <a:pt x="1111662" y="1258556"/>
                </a:lnTo>
                <a:lnTo>
                  <a:pt x="1147936" y="1228635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1"/>
                </a:lnTo>
                <a:lnTo>
                  <a:pt x="1295328" y="1046487"/>
                </a:lnTo>
                <a:lnTo>
                  <a:pt x="1316464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20399" y="7352718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10820" marR="5080" indent="-19875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9386" y="4019026"/>
            <a:ext cx="1623695" cy="4474845"/>
            <a:chOff x="3899386" y="4019026"/>
            <a:chExt cx="1623695" cy="4474845"/>
          </a:xfrm>
        </p:grpSpPr>
        <p:sp>
          <p:nvSpPr>
            <p:cNvPr id="17" name="object 17"/>
            <p:cNvSpPr/>
            <p:nvPr/>
          </p:nvSpPr>
          <p:spPr>
            <a:xfrm>
              <a:off x="3924786" y="4546515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1851" y="5047154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98327" y="4803314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80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8852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75330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496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713635" y="4031726"/>
              <a:ext cx="133985" cy="361315"/>
            </a:xfrm>
            <a:custGeom>
              <a:avLst/>
              <a:gdLst/>
              <a:ahLst/>
              <a:cxnLst/>
              <a:rect l="l" t="t" r="r" b="b"/>
              <a:pathLst>
                <a:path w="133985" h="361314">
                  <a:moveTo>
                    <a:pt x="0" y="360972"/>
                  </a:moveTo>
                  <a:lnTo>
                    <a:pt x="4404" y="349060"/>
                  </a:lnTo>
                  <a:lnTo>
                    <a:pt x="133471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0863" y="4359644"/>
              <a:ext cx="114935" cy="135890"/>
            </a:xfrm>
            <a:custGeom>
              <a:avLst/>
              <a:gdLst/>
              <a:ahLst/>
              <a:cxnLst/>
              <a:rect l="l" t="t" r="r" b="b"/>
              <a:pathLst>
                <a:path w="114935" h="135889">
                  <a:moveTo>
                    <a:pt x="0" y="0"/>
                  </a:moveTo>
                  <a:lnTo>
                    <a:pt x="14894" y="135495"/>
                  </a:lnTo>
                  <a:lnTo>
                    <a:pt x="114353" y="42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0704" y="5244272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20">
                  <a:moveTo>
                    <a:pt x="0" y="0"/>
                  </a:moveTo>
                  <a:lnTo>
                    <a:pt x="0" y="12699"/>
                  </a:lnTo>
                  <a:lnTo>
                    <a:pt x="0" y="8199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9744" y="513505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>
                <a:alpha val="10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2134" y="6757229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29">
                  <a:moveTo>
                    <a:pt x="0" y="823992"/>
                  </a:moveTo>
                  <a:lnTo>
                    <a:pt x="0" y="81129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551174" y="756852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10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12136" y="4521114"/>
            <a:ext cx="1623695" cy="3972560"/>
            <a:chOff x="5612136" y="4521114"/>
            <a:chExt cx="1623695" cy="3972560"/>
          </a:xfrm>
        </p:grpSpPr>
        <p:sp>
          <p:nvSpPr>
            <p:cNvPr id="29" name="object 29"/>
            <p:cNvSpPr/>
            <p:nvPr/>
          </p:nvSpPr>
          <p:spPr>
            <a:xfrm>
              <a:off x="5637536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31201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9031830" y="4521114"/>
            <a:ext cx="1623695" cy="3972560"/>
            <a:chOff x="9031830" y="4521114"/>
            <a:chExt cx="1623695" cy="3972560"/>
          </a:xfrm>
        </p:grpSpPr>
        <p:sp>
          <p:nvSpPr>
            <p:cNvPr id="32" name="object 32"/>
            <p:cNvSpPr/>
            <p:nvPr/>
          </p:nvSpPr>
          <p:spPr>
            <a:xfrm>
              <a:off x="9057230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164953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317764" y="4521114"/>
            <a:ext cx="1624965" cy="3972560"/>
            <a:chOff x="7317764" y="4521114"/>
            <a:chExt cx="1624965" cy="3972560"/>
          </a:xfrm>
        </p:grpSpPr>
        <p:sp>
          <p:nvSpPr>
            <p:cNvPr id="35" name="object 35"/>
            <p:cNvSpPr/>
            <p:nvPr/>
          </p:nvSpPr>
          <p:spPr>
            <a:xfrm>
              <a:off x="7344482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62758" y="5080143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19236" y="4836303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81674" y="5926056"/>
              <a:ext cx="1190625" cy="1149985"/>
            </a:xfrm>
            <a:custGeom>
              <a:avLst/>
              <a:gdLst/>
              <a:ahLst/>
              <a:cxnLst/>
              <a:rect l="l" t="t" r="r" b="b"/>
              <a:pathLst>
                <a:path w="1190625" h="1149984">
                  <a:moveTo>
                    <a:pt x="0" y="0"/>
                  </a:moveTo>
                  <a:lnTo>
                    <a:pt x="1144710" y="1105647"/>
                  </a:lnTo>
                  <a:lnTo>
                    <a:pt x="1190384" y="1149762"/>
                  </a:lnTo>
                </a:path>
              </a:pathLst>
            </a:custGeom>
            <a:ln w="1269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6982" y="6856315"/>
              <a:ext cx="520700" cy="514350"/>
            </a:xfrm>
            <a:custGeom>
              <a:avLst/>
              <a:gdLst/>
              <a:ahLst/>
              <a:cxnLst/>
              <a:rect l="l" t="t" r="r" b="b"/>
              <a:pathLst>
                <a:path w="520700" h="514350">
                  <a:moveTo>
                    <a:pt x="338805" y="0"/>
                  </a:moveTo>
                  <a:lnTo>
                    <a:pt x="0" y="350774"/>
                  </a:lnTo>
                  <a:lnTo>
                    <a:pt x="520178" y="514191"/>
                  </a:lnTo>
                  <a:lnTo>
                    <a:pt x="338805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81264" y="6154778"/>
              <a:ext cx="1196340" cy="1196340"/>
            </a:xfrm>
            <a:custGeom>
              <a:avLst/>
              <a:gdLst/>
              <a:ahLst/>
              <a:cxnLst/>
              <a:rect l="l" t="t" r="r" b="b"/>
              <a:pathLst>
                <a:path w="1196340" h="1196340">
                  <a:moveTo>
                    <a:pt x="0" y="1195955"/>
                  </a:moveTo>
                  <a:lnTo>
                    <a:pt x="1151054" y="44901"/>
                  </a:lnTo>
                  <a:lnTo>
                    <a:pt x="1195955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59896" y="5854838"/>
              <a:ext cx="517525" cy="517525"/>
            </a:xfrm>
            <a:custGeom>
              <a:avLst/>
              <a:gdLst/>
              <a:ahLst/>
              <a:cxnLst/>
              <a:rect l="l" t="t" r="r" b="b"/>
              <a:pathLst>
                <a:path w="517525" h="517525">
                  <a:moveTo>
                    <a:pt x="517263" y="0"/>
                  </a:moveTo>
                  <a:lnTo>
                    <a:pt x="0" y="172420"/>
                  </a:lnTo>
                  <a:lnTo>
                    <a:pt x="344841" y="517262"/>
                  </a:lnTo>
                  <a:lnTo>
                    <a:pt x="517263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14260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70736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0738778" y="4521114"/>
            <a:ext cx="1623695" cy="3972560"/>
            <a:chOff x="10738778" y="4521114"/>
            <a:chExt cx="1623695" cy="3972560"/>
          </a:xfrm>
        </p:grpSpPr>
        <p:sp>
          <p:nvSpPr>
            <p:cNvPr id="45" name="object 45"/>
            <p:cNvSpPr/>
            <p:nvPr/>
          </p:nvSpPr>
          <p:spPr>
            <a:xfrm>
              <a:off x="10764178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58577" y="5190220"/>
              <a:ext cx="986790" cy="572770"/>
            </a:xfrm>
            <a:custGeom>
              <a:avLst/>
              <a:gdLst/>
              <a:ahLst/>
              <a:cxnLst/>
              <a:rect l="l" t="t" r="r" b="b"/>
              <a:pathLst>
                <a:path w="986790" h="572770">
                  <a:moveTo>
                    <a:pt x="0" y="0"/>
                  </a:moveTo>
                  <a:lnTo>
                    <a:pt x="931686" y="540736"/>
                  </a:lnTo>
                  <a:lnTo>
                    <a:pt x="986607" y="57261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767866" y="5520062"/>
              <a:ext cx="544195" cy="455930"/>
            </a:xfrm>
            <a:custGeom>
              <a:avLst/>
              <a:gdLst/>
              <a:ahLst/>
              <a:cxnLst/>
              <a:rect l="l" t="t" r="r" b="b"/>
              <a:pathLst>
                <a:path w="544195" h="455929">
                  <a:moveTo>
                    <a:pt x="244798" y="0"/>
                  </a:moveTo>
                  <a:lnTo>
                    <a:pt x="0" y="421788"/>
                  </a:lnTo>
                  <a:lnTo>
                    <a:pt x="544187" y="455693"/>
                  </a:lnTo>
                  <a:lnTo>
                    <a:pt x="244798" y="0"/>
                  </a:lnTo>
                  <a:close/>
                </a:path>
              </a:pathLst>
            </a:custGeom>
            <a:solidFill>
              <a:srgbClr val="404040">
                <a:alpha val="5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926337" y="7072275"/>
              <a:ext cx="1000760" cy="541655"/>
            </a:xfrm>
            <a:custGeom>
              <a:avLst/>
              <a:gdLst/>
              <a:ahLst/>
              <a:cxnLst/>
              <a:rect l="l" t="t" r="r" b="b"/>
              <a:pathLst>
                <a:path w="1000759" h="541654">
                  <a:moveTo>
                    <a:pt x="0" y="541467"/>
                  </a:moveTo>
                  <a:lnTo>
                    <a:pt x="944387" y="30229"/>
                  </a:lnTo>
                  <a:lnTo>
                    <a:pt x="1000229" y="0"/>
                  </a:lnTo>
                </a:path>
              </a:pathLst>
            </a:custGeom>
            <a:ln w="1269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754641" y="6870339"/>
              <a:ext cx="545465" cy="447040"/>
            </a:xfrm>
            <a:custGeom>
              <a:avLst/>
              <a:gdLst/>
              <a:ahLst/>
              <a:cxnLst/>
              <a:rect l="l" t="t" r="r" b="b"/>
              <a:pathLst>
                <a:path w="545465" h="447040">
                  <a:moveTo>
                    <a:pt x="544954" y="0"/>
                  </a:moveTo>
                  <a:lnTo>
                    <a:pt x="0" y="17730"/>
                  </a:lnTo>
                  <a:lnTo>
                    <a:pt x="232166" y="446601"/>
                  </a:lnTo>
                  <a:lnTo>
                    <a:pt x="544954" y="0"/>
                  </a:lnTo>
                  <a:close/>
                </a:path>
              </a:pathLst>
            </a:custGeom>
            <a:solidFill>
              <a:srgbClr val="404040">
                <a:alpha val="5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2445724" y="4503279"/>
            <a:ext cx="1623695" cy="3972560"/>
            <a:chOff x="12445724" y="4503279"/>
            <a:chExt cx="1623695" cy="3972560"/>
          </a:xfrm>
        </p:grpSpPr>
        <p:sp>
          <p:nvSpPr>
            <p:cNvPr id="51" name="object 51"/>
            <p:cNvSpPr/>
            <p:nvPr/>
          </p:nvSpPr>
          <p:spPr>
            <a:xfrm>
              <a:off x="12471124" y="4528679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4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573165" y="5819418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69" h="1401445">
                  <a:moveTo>
                    <a:pt x="692752" y="0"/>
                  </a:moveTo>
                  <a:lnTo>
                    <a:pt x="648454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20" y="22797"/>
                  </a:lnTo>
                  <a:lnTo>
                    <a:pt x="474181" y="35621"/>
                  </a:lnTo>
                  <a:lnTo>
                    <a:pt x="432072" y="51294"/>
                  </a:lnTo>
                  <a:lnTo>
                    <a:pt x="390838" y="69817"/>
                  </a:lnTo>
                  <a:lnTo>
                    <a:pt x="350625" y="91190"/>
                  </a:lnTo>
                  <a:lnTo>
                    <a:pt x="311580" y="115412"/>
                  </a:lnTo>
                  <a:lnTo>
                    <a:pt x="273848" y="142484"/>
                  </a:lnTo>
                  <a:lnTo>
                    <a:pt x="237575" y="172406"/>
                  </a:lnTo>
                  <a:lnTo>
                    <a:pt x="202907" y="205178"/>
                  </a:lnTo>
                  <a:lnTo>
                    <a:pt x="170498" y="240235"/>
                  </a:lnTo>
                  <a:lnTo>
                    <a:pt x="140907" y="276915"/>
                  </a:lnTo>
                  <a:lnTo>
                    <a:pt x="114135" y="315070"/>
                  </a:lnTo>
                  <a:lnTo>
                    <a:pt x="90181" y="354554"/>
                  </a:lnTo>
                  <a:lnTo>
                    <a:pt x="69044" y="395217"/>
                  </a:lnTo>
                  <a:lnTo>
                    <a:pt x="50726" y="436914"/>
                  </a:lnTo>
                  <a:lnTo>
                    <a:pt x="35226" y="479496"/>
                  </a:lnTo>
                  <a:lnTo>
                    <a:pt x="22545" y="522816"/>
                  </a:lnTo>
                  <a:lnTo>
                    <a:pt x="12681" y="566725"/>
                  </a:lnTo>
                  <a:lnTo>
                    <a:pt x="5636" y="611078"/>
                  </a:lnTo>
                  <a:lnTo>
                    <a:pt x="1409" y="655726"/>
                  </a:lnTo>
                  <a:lnTo>
                    <a:pt x="0" y="700521"/>
                  </a:lnTo>
                  <a:lnTo>
                    <a:pt x="1409" y="745316"/>
                  </a:lnTo>
                  <a:lnTo>
                    <a:pt x="5636" y="789963"/>
                  </a:lnTo>
                  <a:lnTo>
                    <a:pt x="12681" y="834316"/>
                  </a:lnTo>
                  <a:lnTo>
                    <a:pt x="22545" y="878226"/>
                  </a:lnTo>
                  <a:lnTo>
                    <a:pt x="35226" y="921545"/>
                  </a:lnTo>
                  <a:lnTo>
                    <a:pt x="50726" y="964127"/>
                  </a:lnTo>
                  <a:lnTo>
                    <a:pt x="69044" y="1005824"/>
                  </a:lnTo>
                  <a:lnTo>
                    <a:pt x="90181" y="1046488"/>
                  </a:lnTo>
                  <a:lnTo>
                    <a:pt x="114135" y="1085971"/>
                  </a:lnTo>
                  <a:lnTo>
                    <a:pt x="140907" y="1124127"/>
                  </a:lnTo>
                  <a:lnTo>
                    <a:pt x="170498" y="1160807"/>
                  </a:lnTo>
                  <a:lnTo>
                    <a:pt x="202907" y="1195864"/>
                  </a:lnTo>
                  <a:lnTo>
                    <a:pt x="237575" y="1228635"/>
                  </a:lnTo>
                  <a:lnTo>
                    <a:pt x="273848" y="1258557"/>
                  </a:lnTo>
                  <a:lnTo>
                    <a:pt x="311580" y="1285629"/>
                  </a:lnTo>
                  <a:lnTo>
                    <a:pt x="350625" y="1309851"/>
                  </a:lnTo>
                  <a:lnTo>
                    <a:pt x="390838" y="1331224"/>
                  </a:lnTo>
                  <a:lnTo>
                    <a:pt x="432072" y="1349747"/>
                  </a:lnTo>
                  <a:lnTo>
                    <a:pt x="474181" y="1365420"/>
                  </a:lnTo>
                  <a:lnTo>
                    <a:pt x="517020" y="1378244"/>
                  </a:lnTo>
                  <a:lnTo>
                    <a:pt x="560442" y="1388217"/>
                  </a:lnTo>
                  <a:lnTo>
                    <a:pt x="604302" y="1395342"/>
                  </a:lnTo>
                  <a:lnTo>
                    <a:pt x="648454" y="1399616"/>
                  </a:lnTo>
                  <a:lnTo>
                    <a:pt x="692752" y="1401041"/>
                  </a:lnTo>
                  <a:lnTo>
                    <a:pt x="737050" y="1399616"/>
                  </a:lnTo>
                  <a:lnTo>
                    <a:pt x="781202" y="1395342"/>
                  </a:lnTo>
                  <a:lnTo>
                    <a:pt x="825062" y="1388217"/>
                  </a:lnTo>
                  <a:lnTo>
                    <a:pt x="868485" y="1378244"/>
                  </a:lnTo>
                  <a:lnTo>
                    <a:pt x="911323" y="1365420"/>
                  </a:lnTo>
                  <a:lnTo>
                    <a:pt x="953433" y="1349747"/>
                  </a:lnTo>
                  <a:lnTo>
                    <a:pt x="994667" y="1331224"/>
                  </a:lnTo>
                  <a:lnTo>
                    <a:pt x="1034879" y="1309851"/>
                  </a:lnTo>
                  <a:lnTo>
                    <a:pt x="1073924" y="1285629"/>
                  </a:lnTo>
                  <a:lnTo>
                    <a:pt x="1111656" y="1258557"/>
                  </a:lnTo>
                  <a:lnTo>
                    <a:pt x="1147929" y="1228635"/>
                  </a:lnTo>
                  <a:lnTo>
                    <a:pt x="1182597" y="1195864"/>
                  </a:lnTo>
                  <a:lnTo>
                    <a:pt x="1215007" y="1160807"/>
                  </a:lnTo>
                  <a:lnTo>
                    <a:pt x="1244598" y="1124127"/>
                  </a:lnTo>
                  <a:lnTo>
                    <a:pt x="1271371" y="1085971"/>
                  </a:lnTo>
                  <a:lnTo>
                    <a:pt x="1295326" y="1046488"/>
                  </a:lnTo>
                  <a:lnTo>
                    <a:pt x="1316462" y="1005824"/>
                  </a:lnTo>
                  <a:lnTo>
                    <a:pt x="1334781" y="964127"/>
                  </a:lnTo>
                  <a:lnTo>
                    <a:pt x="1350281" y="921545"/>
                  </a:lnTo>
                  <a:lnTo>
                    <a:pt x="1362963" y="878226"/>
                  </a:lnTo>
                  <a:lnTo>
                    <a:pt x="1372827" y="834316"/>
                  </a:lnTo>
                  <a:lnTo>
                    <a:pt x="1379872" y="789963"/>
                  </a:lnTo>
                  <a:lnTo>
                    <a:pt x="1384099" y="745316"/>
                  </a:lnTo>
                  <a:lnTo>
                    <a:pt x="1385509" y="700521"/>
                  </a:lnTo>
                  <a:lnTo>
                    <a:pt x="1384099" y="655726"/>
                  </a:lnTo>
                  <a:lnTo>
                    <a:pt x="1379872" y="611078"/>
                  </a:lnTo>
                  <a:lnTo>
                    <a:pt x="1372827" y="566725"/>
                  </a:lnTo>
                  <a:lnTo>
                    <a:pt x="1362963" y="522816"/>
                  </a:lnTo>
                  <a:lnTo>
                    <a:pt x="1350281" y="479496"/>
                  </a:lnTo>
                  <a:lnTo>
                    <a:pt x="1334781" y="436914"/>
                  </a:lnTo>
                  <a:lnTo>
                    <a:pt x="1316462" y="395217"/>
                  </a:lnTo>
                  <a:lnTo>
                    <a:pt x="1295326" y="354554"/>
                  </a:lnTo>
                  <a:lnTo>
                    <a:pt x="1271371" y="315070"/>
                  </a:lnTo>
                  <a:lnTo>
                    <a:pt x="1244598" y="276915"/>
                  </a:lnTo>
                  <a:lnTo>
                    <a:pt x="1215007" y="240235"/>
                  </a:lnTo>
                  <a:lnTo>
                    <a:pt x="1182597" y="205178"/>
                  </a:lnTo>
                  <a:lnTo>
                    <a:pt x="1147929" y="172406"/>
                  </a:lnTo>
                  <a:lnTo>
                    <a:pt x="1111656" y="142484"/>
                  </a:lnTo>
                  <a:lnTo>
                    <a:pt x="1073924" y="115412"/>
                  </a:lnTo>
                  <a:lnTo>
                    <a:pt x="1034879" y="91190"/>
                  </a:lnTo>
                  <a:lnTo>
                    <a:pt x="994667" y="69817"/>
                  </a:lnTo>
                  <a:lnTo>
                    <a:pt x="953433" y="51294"/>
                  </a:lnTo>
                  <a:lnTo>
                    <a:pt x="911323" y="35621"/>
                  </a:lnTo>
                  <a:lnTo>
                    <a:pt x="868485" y="22797"/>
                  </a:lnTo>
                  <a:lnTo>
                    <a:pt x="825062" y="12823"/>
                  </a:lnTo>
                  <a:lnTo>
                    <a:pt x="781202" y="5699"/>
                  </a:lnTo>
                  <a:lnTo>
                    <a:pt x="737050" y="1424"/>
                  </a:lnTo>
                  <a:lnTo>
                    <a:pt x="692752" y="0"/>
                  </a:lnTo>
                  <a:close/>
                </a:path>
              </a:pathLst>
            </a:custGeom>
            <a:solidFill>
              <a:srgbClr val="9BC850">
                <a:alpha val="779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097607" y="5051871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731201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9" y="1378244"/>
                </a:lnTo>
                <a:lnTo>
                  <a:pt x="560442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8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4" y="1005824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9" y="745316"/>
                </a:lnTo>
                <a:lnTo>
                  <a:pt x="1385508" y="700521"/>
                </a:lnTo>
                <a:lnTo>
                  <a:pt x="1384099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3" y="522816"/>
                </a:lnTo>
                <a:lnTo>
                  <a:pt x="1350281" y="479496"/>
                </a:lnTo>
                <a:lnTo>
                  <a:pt x="1334782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097607" y="7339762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303370" y="4832995"/>
            <a:ext cx="1108710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839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150898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1" y="12823"/>
                </a:lnTo>
                <a:lnTo>
                  <a:pt x="517018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8" y="1378244"/>
                </a:lnTo>
                <a:lnTo>
                  <a:pt x="560441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3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5" y="834316"/>
                </a:lnTo>
                <a:lnTo>
                  <a:pt x="1379870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0" y="611078"/>
                </a:lnTo>
                <a:lnTo>
                  <a:pt x="1372825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3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9289313" y="7120886"/>
            <a:ext cx="1108710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r>
              <a:rPr sz="1600" spc="5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037007" y="6215181"/>
            <a:ext cx="45783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885" marR="5080" indent="-83820">
              <a:lnSpc>
                <a:spcPts val="1900"/>
              </a:lnSpc>
              <a:spcBef>
                <a:spcPts val="180"/>
              </a:spcBef>
            </a:pPr>
            <a:r>
              <a:rPr sz="1600" spc="-40" dirty="0">
                <a:latin typeface="Verdana"/>
                <a:cs typeface="Verdana"/>
              </a:rPr>
              <a:t>Sink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877471" y="2376469"/>
            <a:ext cx="1801495" cy="1142365"/>
            <a:chOff x="3877471" y="2376469"/>
            <a:chExt cx="1801495" cy="1142365"/>
          </a:xfrm>
        </p:grpSpPr>
        <p:sp>
          <p:nvSpPr>
            <p:cNvPr id="61" name="object 61"/>
            <p:cNvSpPr/>
            <p:nvPr/>
          </p:nvSpPr>
          <p:spPr>
            <a:xfrm>
              <a:off x="3877471" y="2711749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5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08227" y="2376469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01083" y="2947256"/>
              <a:ext cx="89535" cy="558800"/>
            </a:xfrm>
            <a:custGeom>
              <a:avLst/>
              <a:gdLst/>
              <a:ahLst/>
              <a:cxnLst/>
              <a:rect l="l" t="t" r="r" b="b"/>
              <a:pathLst>
                <a:path w="89535" h="558800">
                  <a:moveTo>
                    <a:pt x="0" y="0"/>
                  </a:moveTo>
                  <a:lnTo>
                    <a:pt x="2002" y="12541"/>
                  </a:lnTo>
                  <a:lnTo>
                    <a:pt x="89130" y="558298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442888" y="2839402"/>
              <a:ext cx="120650" cy="130175"/>
            </a:xfrm>
            <a:custGeom>
              <a:avLst/>
              <a:gdLst/>
              <a:ahLst/>
              <a:cxnLst/>
              <a:rect l="l" t="t" r="r" b="b"/>
              <a:pathLst>
                <a:path w="120650" h="130175">
                  <a:moveTo>
                    <a:pt x="40976" y="0"/>
                  </a:moveTo>
                  <a:lnTo>
                    <a:pt x="0" y="130006"/>
                  </a:lnTo>
                  <a:lnTo>
                    <a:pt x="120395" y="110784"/>
                  </a:lnTo>
                  <a:lnTo>
                    <a:pt x="40976" y="0"/>
                  </a:lnTo>
                  <a:close/>
                </a:path>
              </a:pathLst>
            </a:custGeom>
            <a:solidFill>
              <a:srgbClr val="000000">
                <a:alpha val="10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7206601" y="2282717"/>
            <a:ext cx="1801495" cy="670560"/>
            <a:chOff x="7206601" y="2282717"/>
            <a:chExt cx="1801495" cy="670560"/>
          </a:xfrm>
        </p:grpSpPr>
        <p:sp>
          <p:nvSpPr>
            <p:cNvPr id="66" name="object 66"/>
            <p:cNvSpPr/>
            <p:nvPr/>
          </p:nvSpPr>
          <p:spPr>
            <a:xfrm>
              <a:off x="7206601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337355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10697123" y="2282717"/>
            <a:ext cx="1801495" cy="670560"/>
            <a:chOff x="10697123" y="2282717"/>
            <a:chExt cx="1801495" cy="670560"/>
          </a:xfrm>
        </p:grpSpPr>
        <p:sp>
          <p:nvSpPr>
            <p:cNvPr id="69" name="object 69"/>
            <p:cNvSpPr/>
            <p:nvPr/>
          </p:nvSpPr>
          <p:spPr>
            <a:xfrm>
              <a:off x="10697123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827879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59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2924904" y="3430329"/>
            <a:ext cx="121920" cy="266700"/>
            <a:chOff x="2924904" y="3430329"/>
            <a:chExt cx="121920" cy="266700"/>
          </a:xfrm>
        </p:grpSpPr>
        <p:sp>
          <p:nvSpPr>
            <p:cNvPr id="72" name="object 72"/>
            <p:cNvSpPr/>
            <p:nvPr/>
          </p:nvSpPr>
          <p:spPr>
            <a:xfrm>
              <a:off x="2985864" y="353954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699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24904" y="34303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60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>
                <a:alpha val="10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2924904" y="4161101"/>
            <a:ext cx="121920" cy="2783840"/>
            <a:chOff x="2924904" y="4161101"/>
            <a:chExt cx="121920" cy="2783840"/>
          </a:xfrm>
        </p:grpSpPr>
        <p:sp>
          <p:nvSpPr>
            <p:cNvPr id="75" name="object 75"/>
            <p:cNvSpPr/>
            <p:nvPr/>
          </p:nvSpPr>
          <p:spPr>
            <a:xfrm>
              <a:off x="2985864" y="4173801"/>
              <a:ext cx="0" cy="231775"/>
            </a:xfrm>
            <a:custGeom>
              <a:avLst/>
              <a:gdLst/>
              <a:ahLst/>
              <a:cxnLst/>
              <a:rect l="l" t="t" r="r" b="b"/>
              <a:pathLst>
                <a:path h="231775">
                  <a:moveTo>
                    <a:pt x="0" y="231727"/>
                  </a:moveTo>
                  <a:lnTo>
                    <a:pt x="0" y="219027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924904" y="43928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10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85864" y="667799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157264"/>
                  </a:moveTo>
                  <a:lnTo>
                    <a:pt x="0" y="14456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24904" y="682256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>
                <a:alpha val="10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538214" y="3746167"/>
            <a:ext cx="118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Operator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561987" y="3698535"/>
            <a:ext cx="935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149331" y="3419504"/>
            <a:ext cx="1687830" cy="1022985"/>
          </a:xfrm>
          <a:custGeom>
            <a:avLst/>
            <a:gdLst/>
            <a:ahLst/>
            <a:cxnLst/>
            <a:rect l="l" t="t" r="r" b="b"/>
            <a:pathLst>
              <a:path w="1687829" h="1022985">
                <a:moveTo>
                  <a:pt x="573724" y="402407"/>
                </a:moveTo>
                <a:lnTo>
                  <a:pt x="0" y="402407"/>
                </a:lnTo>
                <a:lnTo>
                  <a:pt x="843712" y="1022576"/>
                </a:lnTo>
                <a:lnTo>
                  <a:pt x="1687426" y="402407"/>
                </a:lnTo>
                <a:lnTo>
                  <a:pt x="1113701" y="402407"/>
                </a:lnTo>
                <a:lnTo>
                  <a:pt x="1113701" y="0"/>
                </a:lnTo>
                <a:lnTo>
                  <a:pt x="573724" y="0"/>
                </a:lnTo>
                <a:lnTo>
                  <a:pt x="573724" y="4024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522561" y="6211314"/>
            <a:ext cx="9518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8580" marR="5080" indent="-5588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Operator Subtask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2937496" y="6038282"/>
            <a:ext cx="121920" cy="266700"/>
            <a:chOff x="2937496" y="6038282"/>
            <a:chExt cx="121920" cy="266700"/>
          </a:xfrm>
        </p:grpSpPr>
        <p:sp>
          <p:nvSpPr>
            <p:cNvPr id="84" name="object 84"/>
            <p:cNvSpPr/>
            <p:nvPr/>
          </p:nvSpPr>
          <p:spPr>
            <a:xfrm>
              <a:off x="2998456" y="6147502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700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937496" y="603828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>
                <a:alpha val="100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168381" y="6208199"/>
            <a:ext cx="90487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7556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Stream Partition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276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Redistributing</a:t>
            </a:r>
            <a:r>
              <a:rPr spc="-300" dirty="0"/>
              <a:t> </a:t>
            </a:r>
            <a:r>
              <a:rPr spc="-10" dirty="0"/>
              <a:t>Pattern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94450" y="3668605"/>
            <a:ext cx="54127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02020"/>
                </a:solidFill>
              </a:rPr>
              <a:t>Flink</a:t>
            </a:r>
            <a:r>
              <a:rPr spc="-250" dirty="0">
                <a:solidFill>
                  <a:srgbClr val="202020"/>
                </a:solidFill>
              </a:rPr>
              <a:t> </a:t>
            </a:r>
            <a:r>
              <a:rPr spc="-10" dirty="0">
                <a:solidFill>
                  <a:srgbClr val="202020"/>
                </a:solidFill>
              </a:rPr>
              <a:t>Architecture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0">
              <a:lnSpc>
                <a:spcPct val="100000"/>
              </a:lnSpc>
              <a:spcBef>
                <a:spcPts val="100"/>
              </a:spcBef>
            </a:pPr>
            <a:r>
              <a:rPr dirty="0"/>
              <a:t>Flink</a:t>
            </a:r>
            <a:r>
              <a:rPr spc="-365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6482" y="2697479"/>
            <a:ext cx="7955915" cy="3662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Verdana"/>
                <a:cs typeface="Verdana"/>
              </a:rPr>
              <a:t>Flink</a:t>
            </a:r>
            <a:r>
              <a:rPr sz="3200" spc="60" dirty="0">
                <a:latin typeface="Verdana"/>
                <a:cs typeface="Verdana"/>
              </a:rPr>
              <a:t> </a:t>
            </a:r>
            <a:r>
              <a:rPr sz="3200" spc="75" dirty="0">
                <a:latin typeface="Verdana"/>
                <a:cs typeface="Verdana"/>
              </a:rPr>
              <a:t>Application</a:t>
            </a:r>
            <a:endParaRPr sz="3200">
              <a:latin typeface="Verdana"/>
              <a:cs typeface="Verdana"/>
            </a:endParaRPr>
          </a:p>
          <a:p>
            <a:pPr marL="403225" indent="-390525">
              <a:lnSpc>
                <a:spcPct val="100000"/>
              </a:lnSpc>
              <a:spcBef>
                <a:spcPts val="2360"/>
              </a:spcBef>
              <a:buSzPct val="75000"/>
              <a:buChar char="-"/>
              <a:tabLst>
                <a:tab pos="403225" algn="l"/>
              </a:tabLst>
            </a:pPr>
            <a:r>
              <a:rPr sz="3200" spc="60" dirty="0">
                <a:latin typeface="Verdana"/>
                <a:cs typeface="Verdana"/>
              </a:rPr>
              <a:t>Any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program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that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spawns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</a:t>
            </a:r>
            <a:r>
              <a:rPr sz="3200" spc="-2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Flink</a:t>
            </a:r>
            <a:r>
              <a:rPr sz="3200" spc="-22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job</a:t>
            </a: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dirty="0">
                <a:latin typeface="Verdana"/>
                <a:cs typeface="Verdana"/>
              </a:rPr>
              <a:t>Execution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105" dirty="0">
                <a:latin typeface="Verdana"/>
                <a:cs typeface="Verdana"/>
              </a:rPr>
              <a:t>of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Flink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jobs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can</a:t>
            </a:r>
            <a:r>
              <a:rPr sz="3200" spc="-60" dirty="0">
                <a:latin typeface="Verdana"/>
                <a:cs typeface="Verdana"/>
              </a:rPr>
              <a:t> </a:t>
            </a:r>
            <a:r>
              <a:rPr sz="3200" spc="50" dirty="0">
                <a:latin typeface="Verdana"/>
                <a:cs typeface="Verdana"/>
              </a:rPr>
              <a:t>be</a:t>
            </a:r>
            <a:endParaRPr sz="3200">
              <a:latin typeface="Verdana"/>
              <a:cs typeface="Verdana"/>
            </a:endParaRPr>
          </a:p>
          <a:p>
            <a:pPr marL="403225" indent="-390525">
              <a:lnSpc>
                <a:spcPct val="100000"/>
              </a:lnSpc>
              <a:spcBef>
                <a:spcPts val="2360"/>
              </a:spcBef>
              <a:buSzPct val="75000"/>
              <a:buChar char="-"/>
              <a:tabLst>
                <a:tab pos="403225" algn="l"/>
              </a:tabLst>
            </a:pPr>
            <a:r>
              <a:rPr sz="3200" dirty="0">
                <a:latin typeface="Verdana"/>
                <a:cs typeface="Verdana"/>
              </a:rPr>
              <a:t>local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spc="190" dirty="0">
                <a:latin typeface="Verdana"/>
                <a:cs typeface="Verdana"/>
              </a:rPr>
              <a:t>JVM</a:t>
            </a:r>
            <a:r>
              <a:rPr sz="3200" spc="-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(LocalEnvironment)</a:t>
            </a:r>
            <a:endParaRPr sz="3200">
              <a:latin typeface="Verdana"/>
              <a:cs typeface="Verdana"/>
            </a:endParaRPr>
          </a:p>
          <a:p>
            <a:pPr marL="403225" indent="-390525">
              <a:lnSpc>
                <a:spcPct val="100000"/>
              </a:lnSpc>
              <a:spcBef>
                <a:spcPts val="2360"/>
              </a:spcBef>
              <a:buSzPct val="75000"/>
              <a:buChar char="-"/>
              <a:tabLst>
                <a:tab pos="403225" algn="l"/>
              </a:tabLst>
            </a:pPr>
            <a:r>
              <a:rPr sz="3200" spc="-25" dirty="0">
                <a:latin typeface="Verdana"/>
                <a:cs typeface="Verdana"/>
              </a:rPr>
              <a:t>remote</a:t>
            </a:r>
            <a:r>
              <a:rPr sz="3200" spc="-24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cluster</a:t>
            </a:r>
            <a:r>
              <a:rPr sz="3200" spc="-24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(RemoteEnvironment)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950" y="2647664"/>
            <a:ext cx="3230252" cy="38486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515" y="649392"/>
            <a:ext cx="7999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35" dirty="0"/>
              <a:t>Cluster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642" y="2912532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80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45" dirty="0">
                <a:solidFill>
                  <a:srgbClr val="0C9DBF"/>
                </a:solidFill>
                <a:latin typeface="Verdana"/>
                <a:cs typeface="Verdana"/>
              </a:rPr>
              <a:t>JobManager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38" y="2912532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80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-10" dirty="0">
                <a:solidFill>
                  <a:srgbClr val="0C9DBF"/>
                </a:solidFill>
                <a:latin typeface="Verdana"/>
                <a:cs typeface="Verdana"/>
              </a:rPr>
              <a:t>TaskManagers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515" y="649392"/>
            <a:ext cx="7999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35" dirty="0"/>
              <a:t>Cluster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642" y="2912532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80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45" dirty="0">
                <a:solidFill>
                  <a:srgbClr val="0C9DBF"/>
                </a:solidFill>
                <a:latin typeface="Verdana"/>
                <a:cs typeface="Verdana"/>
              </a:rPr>
              <a:t>JobManager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38" y="2912532"/>
            <a:ext cx="6585584" cy="4039235"/>
          </a:xfrm>
          <a:prstGeom prst="rect">
            <a:avLst/>
          </a:prstGeom>
          <a:solidFill>
            <a:srgbClr val="DDDDDD">
              <a:alpha val="9889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80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-10" dirty="0">
                <a:solidFill>
                  <a:srgbClr val="0C9DBF"/>
                </a:solidFill>
                <a:latin typeface="Verdana"/>
                <a:cs typeface="Verdana"/>
              </a:rPr>
              <a:t>TaskManagers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23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JobManager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6482" y="3243579"/>
            <a:ext cx="7879080" cy="25704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123825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latin typeface="Verdana"/>
                <a:cs typeface="Verdana"/>
              </a:rPr>
              <a:t>Coordinates</a:t>
            </a:r>
            <a:r>
              <a:rPr sz="3200" spc="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the</a:t>
            </a:r>
            <a:r>
              <a:rPr sz="3200" spc="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distributed</a:t>
            </a:r>
            <a:r>
              <a:rPr sz="3200" spc="3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execution </a:t>
            </a:r>
            <a:r>
              <a:rPr sz="3200" spc="105" dirty="0">
                <a:latin typeface="Verdana"/>
                <a:cs typeface="Verdana"/>
              </a:rPr>
              <a:t>of</a:t>
            </a:r>
            <a:r>
              <a:rPr sz="3200" spc="-5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Flink</a:t>
            </a:r>
            <a:r>
              <a:rPr sz="3200" spc="-50" dirty="0">
                <a:latin typeface="Verdana"/>
                <a:cs typeface="Verdana"/>
              </a:rPr>
              <a:t> </a:t>
            </a:r>
            <a:r>
              <a:rPr sz="3200" spc="60" dirty="0">
                <a:latin typeface="Verdana"/>
                <a:cs typeface="Verdana"/>
              </a:rPr>
              <a:t>Applications</a:t>
            </a:r>
            <a:endParaRPr sz="3200">
              <a:latin typeface="Verdana"/>
              <a:cs typeface="Verdana"/>
            </a:endParaRPr>
          </a:p>
          <a:p>
            <a:pPr marL="12700" marR="5080">
              <a:lnSpc>
                <a:spcPts val="6200"/>
              </a:lnSpc>
              <a:spcBef>
                <a:spcPts val="280"/>
              </a:spcBef>
            </a:pPr>
            <a:r>
              <a:rPr sz="3200" dirty="0">
                <a:latin typeface="Verdana"/>
                <a:cs typeface="Verdana"/>
              </a:rPr>
              <a:t>Schedules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80" dirty="0">
                <a:latin typeface="Verdana"/>
                <a:cs typeface="Verdana"/>
              </a:rPr>
              <a:t>tasks,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manages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failures </a:t>
            </a:r>
            <a:r>
              <a:rPr sz="3200" dirty="0">
                <a:latin typeface="Verdana"/>
                <a:cs typeface="Verdana"/>
              </a:rPr>
              <a:t>Coordinates</a:t>
            </a:r>
            <a:r>
              <a:rPr sz="3200" spc="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checkpoints</a:t>
            </a:r>
            <a:r>
              <a:rPr sz="3200" spc="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4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recovery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658" y="2735579"/>
            <a:ext cx="3672839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23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JobManager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6482" y="1732280"/>
            <a:ext cx="6480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5" dirty="0">
                <a:latin typeface="Verdana"/>
                <a:cs typeface="Verdana"/>
              </a:rPr>
              <a:t>JobManager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receives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JobGraph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6482" y="259460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6482" y="2519679"/>
            <a:ext cx="7498080" cy="226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03225" marR="5080">
              <a:lnSpc>
                <a:spcPts val="3800"/>
              </a:lnSpc>
              <a:spcBef>
                <a:spcPts val="260"/>
              </a:spcBef>
            </a:pPr>
            <a:r>
              <a:rPr sz="3200" dirty="0">
                <a:latin typeface="Verdana"/>
                <a:cs typeface="Verdana"/>
              </a:rPr>
              <a:t>DAG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75" dirty="0">
                <a:latin typeface="Verdana"/>
                <a:cs typeface="Verdana"/>
              </a:rPr>
              <a:t>of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operators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and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intermediate results</a:t>
            </a:r>
            <a:endParaRPr sz="3200">
              <a:latin typeface="Verdana"/>
              <a:cs typeface="Verdana"/>
            </a:endParaRPr>
          </a:p>
          <a:p>
            <a:pPr marL="12700" marR="2541905">
              <a:lnSpc>
                <a:spcPts val="3800"/>
              </a:lnSpc>
              <a:spcBef>
                <a:spcPts val="2380"/>
              </a:spcBef>
            </a:pPr>
            <a:r>
              <a:rPr sz="3200" spc="-50" dirty="0">
                <a:latin typeface="Verdana"/>
                <a:cs typeface="Verdana"/>
              </a:rPr>
              <a:t>Transforms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55" dirty="0">
                <a:latin typeface="Verdana"/>
                <a:cs typeface="Verdana"/>
              </a:rPr>
              <a:t>JobGraph</a:t>
            </a:r>
            <a:r>
              <a:rPr sz="3200" spc="-170" dirty="0">
                <a:latin typeface="Verdana"/>
                <a:cs typeface="Verdana"/>
              </a:rPr>
              <a:t> </a:t>
            </a:r>
            <a:r>
              <a:rPr sz="3200" spc="45" dirty="0">
                <a:latin typeface="Verdana"/>
                <a:cs typeface="Verdana"/>
              </a:rPr>
              <a:t>to </a:t>
            </a:r>
            <a:r>
              <a:rPr sz="3200" spc="-10" dirty="0">
                <a:latin typeface="Verdana"/>
                <a:cs typeface="Verdana"/>
              </a:rPr>
              <a:t>ExecutionGraph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6482" y="6404609"/>
            <a:ext cx="14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Verdana"/>
                <a:cs typeface="Verdana"/>
              </a:rPr>
              <a:t>-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6482" y="5059679"/>
            <a:ext cx="7672070" cy="22656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03225" marR="1423670" indent="-391160">
              <a:lnSpc>
                <a:spcPts val="3800"/>
              </a:lnSpc>
              <a:spcBef>
                <a:spcPts val="260"/>
              </a:spcBef>
              <a:tabLst>
                <a:tab pos="403225" algn="l"/>
              </a:tabLst>
            </a:pPr>
            <a:r>
              <a:rPr sz="3600" spc="-75" baseline="4629" dirty="0">
                <a:latin typeface="Verdana"/>
                <a:cs typeface="Verdana"/>
              </a:rPr>
              <a:t>-</a:t>
            </a:r>
            <a:r>
              <a:rPr sz="3600" baseline="4629" dirty="0">
                <a:latin typeface="Verdana"/>
                <a:cs typeface="Verdana"/>
              </a:rPr>
              <a:t>	</a:t>
            </a:r>
            <a:r>
              <a:rPr sz="3200" spc="175" dirty="0">
                <a:latin typeface="Verdana"/>
                <a:cs typeface="Verdana"/>
              </a:rPr>
              <a:t>Job</a:t>
            </a:r>
            <a:r>
              <a:rPr sz="3200" spc="-210" dirty="0">
                <a:latin typeface="Verdana"/>
                <a:cs typeface="Verdana"/>
              </a:rPr>
              <a:t> </a:t>
            </a:r>
            <a:r>
              <a:rPr sz="3200" spc="-55" dirty="0">
                <a:latin typeface="Verdana"/>
                <a:cs typeface="Verdana"/>
              </a:rPr>
              <a:t>Status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is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associated</a:t>
            </a:r>
            <a:r>
              <a:rPr sz="3200" spc="-204" dirty="0">
                <a:latin typeface="Verdana"/>
                <a:cs typeface="Verdana"/>
              </a:rPr>
              <a:t> </a:t>
            </a:r>
            <a:r>
              <a:rPr sz="3200" spc="-20" dirty="0">
                <a:latin typeface="Verdana"/>
                <a:cs typeface="Verdana"/>
              </a:rPr>
              <a:t>with </a:t>
            </a:r>
            <a:r>
              <a:rPr sz="3200" spc="-10" dirty="0">
                <a:latin typeface="Verdana"/>
                <a:cs typeface="Verdana"/>
              </a:rPr>
              <a:t>ExecutionGraph</a:t>
            </a:r>
            <a:endParaRPr sz="3200">
              <a:latin typeface="Verdana"/>
              <a:cs typeface="Verdana"/>
            </a:endParaRPr>
          </a:p>
          <a:p>
            <a:pPr marL="403225" marR="5080">
              <a:lnSpc>
                <a:spcPts val="3800"/>
              </a:lnSpc>
              <a:spcBef>
                <a:spcPts val="2380"/>
              </a:spcBef>
            </a:pPr>
            <a:r>
              <a:rPr sz="3200" spc="-45" dirty="0">
                <a:latin typeface="Verdana"/>
                <a:cs typeface="Verdana"/>
              </a:rPr>
              <a:t>Parallelized,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contains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one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75" dirty="0">
                <a:latin typeface="Verdana"/>
                <a:cs typeface="Verdana"/>
              </a:rPr>
              <a:t>vertex</a:t>
            </a:r>
            <a:r>
              <a:rPr sz="3200" spc="-190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per </a:t>
            </a:r>
            <a:r>
              <a:rPr sz="3200" spc="-35" dirty="0">
                <a:latin typeface="Verdana"/>
                <a:cs typeface="Verdana"/>
              </a:rPr>
              <a:t>parallel</a:t>
            </a:r>
            <a:r>
              <a:rPr sz="3200" spc="-215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subtask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658" y="2735579"/>
            <a:ext cx="3672839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233" rIns="0" bIns="0" rtlCol="0">
            <a:spAutoFit/>
          </a:bodyPr>
          <a:lstStyle/>
          <a:p>
            <a:pPr marL="265493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Transformations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02728" y="4174770"/>
            <a:ext cx="3338195" cy="2559050"/>
            <a:chOff x="2102728" y="4174770"/>
            <a:chExt cx="3338195" cy="2559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01836" y="4174770"/>
              <a:ext cx="1271906" cy="129028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02728" y="4819890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89">
                  <a:moveTo>
                    <a:pt x="0" y="0"/>
                  </a:moveTo>
                  <a:lnTo>
                    <a:pt x="789855" y="0"/>
                  </a:lnTo>
                  <a:lnTo>
                    <a:pt x="834305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92585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4428" y="5531090"/>
              <a:ext cx="1276985" cy="1012825"/>
            </a:xfrm>
            <a:custGeom>
              <a:avLst/>
              <a:gdLst/>
              <a:ahLst/>
              <a:cxnLst/>
              <a:rect l="l" t="t" r="r" b="b"/>
              <a:pathLst>
                <a:path w="1276985" h="1012825">
                  <a:moveTo>
                    <a:pt x="0" y="0"/>
                  </a:moveTo>
                  <a:lnTo>
                    <a:pt x="1241731" y="984890"/>
                  </a:lnTo>
                  <a:lnTo>
                    <a:pt x="1276556" y="1012512"/>
                  </a:lnTo>
                </a:path>
              </a:pathLst>
            </a:custGeom>
            <a:ln w="888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57247" y="6378668"/>
              <a:ext cx="383540" cy="355600"/>
            </a:xfrm>
            <a:custGeom>
              <a:avLst/>
              <a:gdLst/>
              <a:ahLst/>
              <a:cxnLst/>
              <a:rect l="l" t="t" r="r" b="b"/>
              <a:pathLst>
                <a:path w="383539" h="355600">
                  <a:moveTo>
                    <a:pt x="217821" y="0"/>
                  </a:moveTo>
                  <a:lnTo>
                    <a:pt x="0" y="274623"/>
                  </a:lnTo>
                  <a:lnTo>
                    <a:pt x="383534" y="355132"/>
                  </a:lnTo>
                  <a:lnTo>
                    <a:pt x="2178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84639" y="4157308"/>
            <a:ext cx="3758565" cy="1325880"/>
            <a:chOff x="5684639" y="4157308"/>
            <a:chExt cx="3758565" cy="13258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4639" y="4157308"/>
              <a:ext cx="1305126" cy="13253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6070" y="4200765"/>
              <a:ext cx="1296600" cy="12384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915354" y="4819890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90">
                  <a:moveTo>
                    <a:pt x="0" y="0"/>
                  </a:moveTo>
                  <a:lnTo>
                    <a:pt x="954801" y="0"/>
                  </a:lnTo>
                  <a:lnTo>
                    <a:pt x="999251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0157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701308" y="6020197"/>
            <a:ext cx="3745865" cy="1325880"/>
            <a:chOff x="5701308" y="6020197"/>
            <a:chExt cx="3745865" cy="132588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01308" y="6037660"/>
              <a:ext cx="1271906" cy="129028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1704" y="6020197"/>
              <a:ext cx="1305126" cy="13253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997828" y="6648690"/>
              <a:ext cx="834390" cy="0"/>
            </a:xfrm>
            <a:custGeom>
              <a:avLst/>
              <a:gdLst/>
              <a:ahLst/>
              <a:cxnLst/>
              <a:rect l="l" t="t" r="r" b="b"/>
              <a:pathLst>
                <a:path w="834390">
                  <a:moveTo>
                    <a:pt x="0" y="0"/>
                  </a:moveTo>
                  <a:lnTo>
                    <a:pt x="789855" y="0"/>
                  </a:lnTo>
                  <a:lnTo>
                    <a:pt x="834305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87683" y="64734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20"/>
                  </a:lnTo>
                  <a:lnTo>
                    <a:pt x="3505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48714" y="4200765"/>
            <a:ext cx="1296600" cy="1238433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2548254" y="4644630"/>
            <a:ext cx="1543050" cy="350520"/>
            <a:chOff x="12548254" y="4644630"/>
            <a:chExt cx="1543050" cy="350520"/>
          </a:xfrm>
        </p:grpSpPr>
        <p:sp>
          <p:nvSpPr>
            <p:cNvPr id="21" name="object 21"/>
            <p:cNvSpPr/>
            <p:nvPr/>
          </p:nvSpPr>
          <p:spPr>
            <a:xfrm>
              <a:off x="12548254" y="4819890"/>
              <a:ext cx="1236980" cy="0"/>
            </a:xfrm>
            <a:custGeom>
              <a:avLst/>
              <a:gdLst/>
              <a:ahLst/>
              <a:cxnLst/>
              <a:rect l="l" t="t" r="r" b="b"/>
              <a:pathLst>
                <a:path w="1236980">
                  <a:moveTo>
                    <a:pt x="0" y="0"/>
                  </a:moveTo>
                  <a:lnTo>
                    <a:pt x="1192533" y="0"/>
                  </a:lnTo>
                  <a:lnTo>
                    <a:pt x="1236983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40790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20">
                  <a:moveTo>
                    <a:pt x="0" y="0"/>
                  </a:moveTo>
                  <a:lnTo>
                    <a:pt x="0" y="350519"/>
                  </a:lnTo>
                  <a:lnTo>
                    <a:pt x="350519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605646" y="4644630"/>
            <a:ext cx="947419" cy="350520"/>
            <a:chOff x="4605646" y="4644630"/>
            <a:chExt cx="947419" cy="350520"/>
          </a:xfrm>
        </p:grpSpPr>
        <p:sp>
          <p:nvSpPr>
            <p:cNvPr id="24" name="object 24"/>
            <p:cNvSpPr/>
            <p:nvPr/>
          </p:nvSpPr>
          <p:spPr>
            <a:xfrm>
              <a:off x="4605646" y="4819890"/>
              <a:ext cx="641350" cy="0"/>
            </a:xfrm>
            <a:custGeom>
              <a:avLst/>
              <a:gdLst/>
              <a:ahLst/>
              <a:cxnLst/>
              <a:rect l="l" t="t" r="r" b="b"/>
              <a:pathLst>
                <a:path w="641350">
                  <a:moveTo>
                    <a:pt x="0" y="0"/>
                  </a:moveTo>
                  <a:lnTo>
                    <a:pt x="596646" y="0"/>
                  </a:lnTo>
                  <a:lnTo>
                    <a:pt x="641096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02293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643027" y="4644630"/>
            <a:ext cx="1305560" cy="350520"/>
            <a:chOff x="9643027" y="4644630"/>
            <a:chExt cx="1305560" cy="350520"/>
          </a:xfrm>
        </p:grpSpPr>
        <p:sp>
          <p:nvSpPr>
            <p:cNvPr id="27" name="object 27"/>
            <p:cNvSpPr/>
            <p:nvPr/>
          </p:nvSpPr>
          <p:spPr>
            <a:xfrm>
              <a:off x="9643027" y="4819890"/>
              <a:ext cx="999490" cy="0"/>
            </a:xfrm>
            <a:custGeom>
              <a:avLst/>
              <a:gdLst/>
              <a:ahLst/>
              <a:cxnLst/>
              <a:rect l="l" t="t" r="r" b="b"/>
              <a:pathLst>
                <a:path w="999490">
                  <a:moveTo>
                    <a:pt x="0" y="0"/>
                  </a:moveTo>
                  <a:lnTo>
                    <a:pt x="954801" y="0"/>
                  </a:lnTo>
                  <a:lnTo>
                    <a:pt x="999251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97828" y="4644630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20">
                  <a:moveTo>
                    <a:pt x="0" y="0"/>
                  </a:moveTo>
                  <a:lnTo>
                    <a:pt x="0" y="350519"/>
                  </a:lnTo>
                  <a:lnTo>
                    <a:pt x="350520" y="1752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525051" y="5481867"/>
            <a:ext cx="4510405" cy="1245870"/>
            <a:chOff x="9525051" y="5481867"/>
            <a:chExt cx="4510405" cy="1245870"/>
          </a:xfrm>
        </p:grpSpPr>
        <p:sp>
          <p:nvSpPr>
            <p:cNvPr id="30" name="object 30"/>
            <p:cNvSpPr/>
            <p:nvPr/>
          </p:nvSpPr>
          <p:spPr>
            <a:xfrm>
              <a:off x="9569501" y="5641123"/>
              <a:ext cx="4169410" cy="1042035"/>
            </a:xfrm>
            <a:custGeom>
              <a:avLst/>
              <a:gdLst/>
              <a:ahLst/>
              <a:cxnLst/>
              <a:rect l="l" t="t" r="r" b="b"/>
              <a:pathLst>
                <a:path w="4169409" h="1042034">
                  <a:moveTo>
                    <a:pt x="0" y="1041655"/>
                  </a:moveTo>
                  <a:lnTo>
                    <a:pt x="4125725" y="10775"/>
                  </a:lnTo>
                  <a:lnTo>
                    <a:pt x="4168849" y="0"/>
                  </a:lnTo>
                </a:path>
              </a:pathLst>
            </a:custGeom>
            <a:ln w="88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652741" y="5481867"/>
              <a:ext cx="382905" cy="340360"/>
            </a:xfrm>
            <a:custGeom>
              <a:avLst/>
              <a:gdLst/>
              <a:ahLst/>
              <a:cxnLst/>
              <a:rect l="l" t="t" r="r" b="b"/>
              <a:pathLst>
                <a:path w="382905" h="340360">
                  <a:moveTo>
                    <a:pt x="0" y="0"/>
                  </a:moveTo>
                  <a:lnTo>
                    <a:pt x="84975" y="340065"/>
                  </a:lnTo>
                  <a:lnTo>
                    <a:pt x="382549" y="850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30565" y="4023808"/>
            <a:ext cx="1654175" cy="159258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285115" rIns="0" bIns="0" rtlCol="0">
            <a:spAutoFit/>
          </a:bodyPr>
          <a:lstStyle/>
          <a:p>
            <a:pPr marL="121285" marR="113664" indent="225425">
              <a:lnSpc>
                <a:spcPts val="3800"/>
              </a:lnSpc>
              <a:spcBef>
                <a:spcPts val="224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Data 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51978" y="4023808"/>
            <a:ext cx="1654175" cy="1592580"/>
          </a:xfrm>
          <a:prstGeom prst="rect">
            <a:avLst/>
          </a:prstGeom>
          <a:solidFill>
            <a:srgbClr val="801F46"/>
          </a:solidFill>
          <a:ln w="12700">
            <a:solidFill>
              <a:srgbClr val="85888D"/>
            </a:solidFill>
          </a:ln>
        </p:spPr>
        <p:txBody>
          <a:bodyPr vert="horz" wrap="square" lIns="0" tIns="285115" rIns="0" bIns="0" rtlCol="0">
            <a:spAutoFit/>
          </a:bodyPr>
          <a:lstStyle/>
          <a:p>
            <a:pPr marL="394335" marR="339090" indent="-47625">
              <a:lnSpc>
                <a:spcPts val="3800"/>
              </a:lnSpc>
              <a:spcBef>
                <a:spcPts val="224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Data Sink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03544" y="2421976"/>
            <a:ext cx="50495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25" dirty="0">
                <a:latin typeface="Verdana"/>
                <a:cs typeface="Verdana"/>
              </a:rPr>
              <a:t>A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directed-</a:t>
            </a:r>
            <a:r>
              <a:rPr sz="3200" spc="45" dirty="0">
                <a:latin typeface="Verdana"/>
                <a:cs typeface="Verdana"/>
              </a:rPr>
              <a:t>acyclic</a:t>
            </a:r>
            <a:r>
              <a:rPr sz="3200" spc="-3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graph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23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JobManager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pc="-10" dirty="0"/>
              <a:t>ResourceManager:</a:t>
            </a:r>
          </a:p>
          <a:p>
            <a:pPr marL="328930" marR="5080" indent="-316865">
              <a:lnSpc>
                <a:spcPts val="3800"/>
              </a:lnSpc>
              <a:spcBef>
                <a:spcPts val="1720"/>
              </a:spcBef>
              <a:buSzPct val="75000"/>
              <a:buChar char="-"/>
              <a:tabLst>
                <a:tab pos="328930" algn="l"/>
              </a:tabLst>
            </a:pPr>
            <a:r>
              <a:rPr sz="3200" spc="-30" dirty="0"/>
              <a:t>allocation,</a:t>
            </a:r>
            <a:r>
              <a:rPr sz="3200" spc="-190" dirty="0"/>
              <a:t> </a:t>
            </a:r>
            <a:r>
              <a:rPr sz="3200" dirty="0"/>
              <a:t>de-allocation</a:t>
            </a:r>
            <a:r>
              <a:rPr sz="3200" spc="-190" dirty="0"/>
              <a:t> </a:t>
            </a:r>
            <a:r>
              <a:rPr sz="3200" dirty="0"/>
              <a:t>and</a:t>
            </a:r>
            <a:r>
              <a:rPr sz="3200" spc="-190" dirty="0"/>
              <a:t> </a:t>
            </a:r>
            <a:r>
              <a:rPr sz="3200" spc="-10" dirty="0"/>
              <a:t>provisioning </a:t>
            </a:r>
            <a:r>
              <a:rPr sz="3200" spc="75" dirty="0"/>
              <a:t>of</a:t>
            </a:r>
            <a:r>
              <a:rPr sz="3200" spc="-204" dirty="0"/>
              <a:t> </a:t>
            </a:r>
            <a:r>
              <a:rPr sz="3200" dirty="0"/>
              <a:t>a</a:t>
            </a:r>
            <a:r>
              <a:rPr sz="3200" spc="-200" dirty="0"/>
              <a:t> </a:t>
            </a:r>
            <a:r>
              <a:rPr sz="3200" spc="-10" dirty="0"/>
              <a:t>cluster</a:t>
            </a:r>
            <a:endParaRPr sz="3200"/>
          </a:p>
          <a:p>
            <a:pPr marL="328930" indent="-316230">
              <a:lnSpc>
                <a:spcPct val="100000"/>
              </a:lnSpc>
              <a:spcBef>
                <a:spcPts val="1440"/>
              </a:spcBef>
              <a:buSzPct val="75000"/>
              <a:buChar char="-"/>
              <a:tabLst>
                <a:tab pos="328930" algn="l"/>
              </a:tabLst>
            </a:pPr>
            <a:r>
              <a:rPr sz="3200" spc="-35" dirty="0"/>
              <a:t>manages</a:t>
            </a:r>
            <a:r>
              <a:rPr sz="3200" spc="-229" dirty="0"/>
              <a:t> </a:t>
            </a:r>
            <a:r>
              <a:rPr sz="3200" spc="-30" dirty="0"/>
              <a:t>task</a:t>
            </a:r>
            <a:r>
              <a:rPr sz="3200" spc="-229" dirty="0"/>
              <a:t> </a:t>
            </a:r>
            <a:r>
              <a:rPr sz="3200" spc="-20" dirty="0"/>
              <a:t>slots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-10" dirty="0"/>
              <a:t>Dispatcher:</a:t>
            </a:r>
          </a:p>
          <a:p>
            <a:pPr marL="328930" indent="-316230">
              <a:lnSpc>
                <a:spcPct val="100000"/>
              </a:lnSpc>
              <a:spcBef>
                <a:spcPts val="1560"/>
              </a:spcBef>
              <a:buSzPct val="75000"/>
              <a:buChar char="-"/>
              <a:tabLst>
                <a:tab pos="328930" algn="l"/>
              </a:tabLst>
            </a:pPr>
            <a:r>
              <a:rPr sz="3200" dirty="0"/>
              <a:t>REST</a:t>
            </a:r>
            <a:r>
              <a:rPr sz="3200" spc="-160" dirty="0"/>
              <a:t> </a:t>
            </a:r>
            <a:r>
              <a:rPr sz="3200" spc="-20" dirty="0"/>
              <a:t>interface</a:t>
            </a:r>
            <a:r>
              <a:rPr sz="3200" spc="-155" dirty="0"/>
              <a:t> </a:t>
            </a:r>
            <a:r>
              <a:rPr sz="3200" dirty="0"/>
              <a:t>to</a:t>
            </a:r>
            <a:r>
              <a:rPr sz="3200" spc="-160" dirty="0"/>
              <a:t> </a:t>
            </a:r>
            <a:r>
              <a:rPr sz="3200" dirty="0"/>
              <a:t>submit</a:t>
            </a:r>
            <a:r>
              <a:rPr sz="3200" spc="-155" dirty="0"/>
              <a:t> </a:t>
            </a:r>
            <a:r>
              <a:rPr sz="3200" spc="-10" dirty="0"/>
              <a:t>applications</a:t>
            </a:r>
            <a:endParaRPr sz="3200"/>
          </a:p>
          <a:p>
            <a:pPr marL="328930" indent="-316230">
              <a:lnSpc>
                <a:spcPct val="100000"/>
              </a:lnSpc>
              <a:spcBef>
                <a:spcPts val="1560"/>
              </a:spcBef>
              <a:buSzPct val="75000"/>
              <a:buChar char="-"/>
              <a:tabLst>
                <a:tab pos="328930" algn="l"/>
              </a:tabLst>
            </a:pPr>
            <a:r>
              <a:rPr sz="3200" spc="-60" dirty="0"/>
              <a:t>runs</a:t>
            </a:r>
            <a:r>
              <a:rPr sz="3200" spc="-165" dirty="0"/>
              <a:t> </a:t>
            </a:r>
            <a:r>
              <a:rPr sz="3200" dirty="0"/>
              <a:t>the</a:t>
            </a:r>
            <a:r>
              <a:rPr sz="3200" spc="-165" dirty="0"/>
              <a:t> </a:t>
            </a:r>
            <a:r>
              <a:rPr sz="3200" dirty="0"/>
              <a:t>Flink</a:t>
            </a:r>
            <a:r>
              <a:rPr sz="3200" spc="-160" dirty="0"/>
              <a:t> </a:t>
            </a:r>
            <a:r>
              <a:rPr sz="3200" dirty="0"/>
              <a:t>web</a:t>
            </a:r>
            <a:r>
              <a:rPr sz="3200" spc="-165" dirty="0"/>
              <a:t> </a:t>
            </a:r>
            <a:r>
              <a:rPr sz="3200" spc="-25" dirty="0"/>
              <a:t>UI</a:t>
            </a:r>
            <a:endParaRPr sz="3200"/>
          </a:p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pc="-10" dirty="0"/>
              <a:t>JobMaster:</a:t>
            </a: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pc="-145" dirty="0"/>
              <a:t>-</a:t>
            </a:r>
            <a:r>
              <a:rPr spc="-165" dirty="0"/>
              <a:t> </a:t>
            </a:r>
            <a:r>
              <a:rPr spc="-35" dirty="0"/>
              <a:t>manages</a:t>
            </a:r>
            <a:r>
              <a:rPr spc="-250" dirty="0"/>
              <a:t> </a:t>
            </a:r>
            <a:r>
              <a:rPr dirty="0"/>
              <a:t>the</a:t>
            </a:r>
            <a:r>
              <a:rPr spc="-220" dirty="0"/>
              <a:t> </a:t>
            </a:r>
            <a:r>
              <a:rPr spc="-20" dirty="0"/>
              <a:t>execution</a:t>
            </a:r>
            <a:r>
              <a:rPr spc="-210" dirty="0"/>
              <a:t> </a:t>
            </a:r>
            <a:r>
              <a:rPr spc="75" dirty="0"/>
              <a:t>of</a:t>
            </a:r>
            <a:r>
              <a:rPr spc="-210" dirty="0"/>
              <a:t> </a:t>
            </a:r>
            <a:r>
              <a:rPr dirty="0"/>
              <a:t>a</a:t>
            </a:r>
            <a:r>
              <a:rPr spc="-210" dirty="0"/>
              <a:t> </a:t>
            </a:r>
            <a:r>
              <a:rPr dirty="0"/>
              <a:t>single</a:t>
            </a:r>
            <a:r>
              <a:rPr spc="-210" dirty="0"/>
              <a:t> </a:t>
            </a:r>
            <a:r>
              <a:rPr spc="-25" dirty="0"/>
              <a:t>job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658" y="2735579"/>
            <a:ext cx="3672839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515" y="649392"/>
            <a:ext cx="7999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35" dirty="0"/>
              <a:t>Cluster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0642" y="2912532"/>
            <a:ext cx="6585584" cy="4039235"/>
          </a:xfrm>
          <a:prstGeom prst="rect">
            <a:avLst/>
          </a:prstGeom>
          <a:solidFill>
            <a:srgbClr val="DDDDDD">
              <a:alpha val="1025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80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45" dirty="0">
                <a:solidFill>
                  <a:srgbClr val="0C9DBF"/>
                </a:solidFill>
                <a:latin typeface="Verdana"/>
                <a:cs typeface="Verdana"/>
              </a:rPr>
              <a:t>JobManager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0338" y="2912532"/>
            <a:ext cx="6585584" cy="4039235"/>
          </a:xfrm>
          <a:prstGeom prst="rect">
            <a:avLst/>
          </a:prstGeom>
          <a:solidFill>
            <a:srgbClr val="DDDDD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80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200" spc="-10" dirty="0">
                <a:solidFill>
                  <a:srgbClr val="0C9DBF"/>
                </a:solidFill>
                <a:latin typeface="Verdana"/>
                <a:cs typeface="Verdana"/>
              </a:rPr>
              <a:t>TaskManagers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1005">
              <a:lnSpc>
                <a:spcPct val="100000"/>
              </a:lnSpc>
              <a:spcBef>
                <a:spcPts val="100"/>
              </a:spcBef>
            </a:pPr>
            <a:r>
              <a:rPr spc="-680" dirty="0"/>
              <a:t>T</a:t>
            </a:r>
            <a:r>
              <a:rPr spc="-55" dirty="0"/>
              <a:t>askManagers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08654" rIns="0" bIns="0" rtlCol="0">
            <a:spAutoFit/>
          </a:bodyPr>
          <a:lstStyle/>
          <a:p>
            <a:pPr marL="46355" marR="317500">
              <a:lnSpc>
                <a:spcPts val="3800"/>
              </a:lnSpc>
              <a:spcBef>
                <a:spcPts val="260"/>
              </a:spcBef>
            </a:pPr>
            <a:r>
              <a:rPr dirty="0"/>
              <a:t>One</a:t>
            </a:r>
            <a:r>
              <a:rPr spc="-135" dirty="0"/>
              <a:t> </a:t>
            </a:r>
            <a:r>
              <a:rPr dirty="0"/>
              <a:t>or</a:t>
            </a:r>
            <a:r>
              <a:rPr spc="-130" dirty="0"/>
              <a:t> </a:t>
            </a:r>
            <a:r>
              <a:rPr dirty="0"/>
              <a:t>more</a:t>
            </a:r>
            <a:r>
              <a:rPr spc="-135" dirty="0"/>
              <a:t> </a:t>
            </a:r>
            <a:r>
              <a:rPr spc="-40" dirty="0"/>
              <a:t>TaskManagers</a:t>
            </a:r>
            <a:r>
              <a:rPr spc="-130" dirty="0"/>
              <a:t> </a:t>
            </a:r>
            <a:r>
              <a:rPr spc="-10" dirty="0"/>
              <a:t>(workers) </a:t>
            </a:r>
            <a:r>
              <a:rPr dirty="0"/>
              <a:t>execute</a:t>
            </a:r>
            <a:r>
              <a:rPr spc="-204" dirty="0"/>
              <a:t> </a:t>
            </a:r>
            <a:r>
              <a:rPr dirty="0"/>
              <a:t>the</a:t>
            </a:r>
            <a:r>
              <a:rPr spc="-200" dirty="0"/>
              <a:t> </a:t>
            </a:r>
            <a:r>
              <a:rPr spc="-20" dirty="0"/>
              <a:t>tasks</a:t>
            </a:r>
            <a:r>
              <a:rPr spc="-200" dirty="0"/>
              <a:t> </a:t>
            </a:r>
            <a:r>
              <a:rPr spc="105" dirty="0"/>
              <a:t>of</a:t>
            </a:r>
            <a:r>
              <a:rPr spc="-200" dirty="0"/>
              <a:t> </a:t>
            </a:r>
            <a:r>
              <a:rPr dirty="0"/>
              <a:t>the</a:t>
            </a:r>
            <a:r>
              <a:rPr spc="-200" dirty="0"/>
              <a:t> </a:t>
            </a:r>
            <a:r>
              <a:rPr spc="35" dirty="0"/>
              <a:t>dataflow</a:t>
            </a:r>
          </a:p>
          <a:p>
            <a:pPr marL="46355">
              <a:lnSpc>
                <a:spcPct val="100000"/>
              </a:lnSpc>
              <a:spcBef>
                <a:spcPts val="2240"/>
              </a:spcBef>
            </a:pPr>
            <a:r>
              <a:rPr dirty="0"/>
              <a:t>Buffer</a:t>
            </a:r>
            <a:r>
              <a:rPr spc="-145" dirty="0"/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dirty="0"/>
              <a:t>exchange</a:t>
            </a:r>
            <a:r>
              <a:rPr spc="-145" dirty="0"/>
              <a:t> </a:t>
            </a:r>
            <a:r>
              <a:rPr dirty="0"/>
              <a:t>data</a:t>
            </a:r>
            <a:r>
              <a:rPr spc="-145" dirty="0"/>
              <a:t> </a:t>
            </a:r>
            <a:r>
              <a:rPr spc="-10" dirty="0"/>
              <a:t>streams</a:t>
            </a:r>
          </a:p>
          <a:p>
            <a:pPr marL="46355" marR="5080">
              <a:lnSpc>
                <a:spcPts val="3800"/>
              </a:lnSpc>
              <a:spcBef>
                <a:spcPts val="2500"/>
              </a:spcBef>
            </a:pPr>
            <a:r>
              <a:rPr dirty="0"/>
              <a:t>Use</a:t>
            </a:r>
            <a:r>
              <a:rPr spc="-125" dirty="0"/>
              <a:t> </a:t>
            </a:r>
            <a:r>
              <a:rPr dirty="0"/>
              <a:t>units</a:t>
            </a:r>
            <a:r>
              <a:rPr spc="-125" dirty="0"/>
              <a:t> </a:t>
            </a:r>
            <a:r>
              <a:rPr spc="105" dirty="0"/>
              <a:t>of</a:t>
            </a:r>
            <a:r>
              <a:rPr spc="-120" dirty="0"/>
              <a:t> </a:t>
            </a:r>
            <a:r>
              <a:rPr dirty="0"/>
              <a:t>resource</a:t>
            </a:r>
            <a:r>
              <a:rPr spc="-125" dirty="0"/>
              <a:t> </a:t>
            </a:r>
            <a:r>
              <a:rPr dirty="0"/>
              <a:t>scheduling</a:t>
            </a:r>
            <a:r>
              <a:rPr spc="-120" dirty="0"/>
              <a:t> </a:t>
            </a:r>
            <a:r>
              <a:rPr spc="-10" dirty="0"/>
              <a:t>called task</a:t>
            </a:r>
            <a:r>
              <a:rPr spc="-260" dirty="0"/>
              <a:t> </a:t>
            </a:r>
            <a:r>
              <a:rPr spc="-10" dirty="0"/>
              <a:t>slots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736" y="2735658"/>
            <a:ext cx="3672840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2933" y="2109610"/>
            <a:ext cx="0" cy="5516245"/>
          </a:xfrm>
          <a:custGeom>
            <a:avLst/>
            <a:gdLst/>
            <a:ahLst/>
            <a:cxnLst/>
            <a:rect l="l" t="t" r="r" b="b"/>
            <a:pathLst>
              <a:path h="5516245">
                <a:moveTo>
                  <a:pt x="0" y="0"/>
                </a:moveTo>
                <a:lnTo>
                  <a:pt x="0" y="5516151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3940">
              <a:lnSpc>
                <a:spcPct val="100000"/>
              </a:lnSpc>
              <a:spcBef>
                <a:spcPts val="100"/>
              </a:spcBef>
            </a:pPr>
            <a:r>
              <a:rPr spc="-710" dirty="0"/>
              <a:t>T</a:t>
            </a:r>
            <a:r>
              <a:rPr spc="-85" dirty="0"/>
              <a:t>ask</a:t>
            </a:r>
            <a:r>
              <a:rPr spc="-229" dirty="0"/>
              <a:t> </a:t>
            </a:r>
            <a:r>
              <a:rPr spc="-40" dirty="0"/>
              <a:t>Slots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73654" rIns="0" bIns="0" rtlCol="0">
            <a:spAutoFit/>
          </a:bodyPr>
          <a:lstStyle/>
          <a:p>
            <a:pPr marL="46355" marR="5080">
              <a:lnSpc>
                <a:spcPts val="3800"/>
              </a:lnSpc>
              <a:spcBef>
                <a:spcPts val="260"/>
              </a:spcBef>
            </a:pPr>
            <a:r>
              <a:rPr dirty="0"/>
              <a:t>Represents</a:t>
            </a:r>
            <a:r>
              <a:rPr spc="-175" dirty="0"/>
              <a:t> </a:t>
            </a:r>
            <a:r>
              <a:rPr dirty="0"/>
              <a:t>a</a:t>
            </a:r>
            <a:r>
              <a:rPr spc="-175" dirty="0"/>
              <a:t> </a:t>
            </a:r>
            <a:r>
              <a:rPr dirty="0">
                <a:solidFill>
                  <a:srgbClr val="F05A28"/>
                </a:solidFill>
              </a:rPr>
              <a:t>fixed</a:t>
            </a:r>
            <a:r>
              <a:rPr spc="-170" dirty="0">
                <a:solidFill>
                  <a:srgbClr val="F05A28"/>
                </a:solidFill>
              </a:rPr>
              <a:t> </a:t>
            </a:r>
            <a:r>
              <a:rPr dirty="0">
                <a:solidFill>
                  <a:srgbClr val="F05A28"/>
                </a:solidFill>
              </a:rPr>
              <a:t>subset</a:t>
            </a:r>
            <a:r>
              <a:rPr spc="-175" dirty="0">
                <a:solidFill>
                  <a:srgbClr val="F05A28"/>
                </a:solidFill>
              </a:rPr>
              <a:t> </a:t>
            </a:r>
            <a:r>
              <a:rPr spc="105" dirty="0"/>
              <a:t>of</a:t>
            </a:r>
            <a:r>
              <a:rPr spc="-175" dirty="0"/>
              <a:t> </a:t>
            </a:r>
            <a:r>
              <a:rPr spc="-10" dirty="0"/>
              <a:t>resources</a:t>
            </a:r>
            <a:r>
              <a:rPr spc="-170" dirty="0"/>
              <a:t> </a:t>
            </a:r>
            <a:r>
              <a:rPr spc="80" dirty="0"/>
              <a:t>of </a:t>
            </a:r>
            <a:r>
              <a:rPr dirty="0"/>
              <a:t>the</a:t>
            </a:r>
            <a:r>
              <a:rPr spc="-165" dirty="0"/>
              <a:t> </a:t>
            </a:r>
            <a:r>
              <a:rPr spc="-10" dirty="0"/>
              <a:t>TaskManager</a:t>
            </a:r>
          </a:p>
          <a:p>
            <a:pPr marL="46355">
              <a:lnSpc>
                <a:spcPct val="100000"/>
              </a:lnSpc>
              <a:spcBef>
                <a:spcPts val="2240"/>
              </a:spcBef>
            </a:pPr>
            <a:r>
              <a:rPr dirty="0"/>
              <a:t>The</a:t>
            </a:r>
            <a:r>
              <a:rPr spc="-185" dirty="0"/>
              <a:t> </a:t>
            </a:r>
            <a:r>
              <a:rPr spc="-25" dirty="0"/>
              <a:t>smallest</a:t>
            </a:r>
            <a:r>
              <a:rPr spc="-180" dirty="0"/>
              <a:t> </a:t>
            </a:r>
            <a:r>
              <a:rPr dirty="0"/>
              <a:t>unit</a:t>
            </a:r>
            <a:r>
              <a:rPr spc="-185" dirty="0"/>
              <a:t> </a:t>
            </a:r>
            <a:r>
              <a:rPr spc="105" dirty="0"/>
              <a:t>of</a:t>
            </a:r>
            <a:r>
              <a:rPr spc="-180" dirty="0"/>
              <a:t> </a:t>
            </a:r>
            <a:r>
              <a:rPr dirty="0"/>
              <a:t>resource</a:t>
            </a:r>
            <a:r>
              <a:rPr spc="-180" dirty="0"/>
              <a:t> </a:t>
            </a:r>
            <a:r>
              <a:rPr spc="-10" dirty="0"/>
              <a:t>scheduling</a:t>
            </a:r>
          </a:p>
          <a:p>
            <a:pPr marL="46355" marR="1618615">
              <a:lnSpc>
                <a:spcPts val="3800"/>
              </a:lnSpc>
              <a:spcBef>
                <a:spcPts val="2520"/>
              </a:spcBef>
            </a:pPr>
            <a:r>
              <a:rPr dirty="0"/>
              <a:t>The</a:t>
            </a:r>
            <a:r>
              <a:rPr spc="-185" dirty="0"/>
              <a:t> </a:t>
            </a:r>
            <a:r>
              <a:rPr spc="-10" dirty="0"/>
              <a:t>number</a:t>
            </a:r>
            <a:r>
              <a:rPr spc="-180" dirty="0"/>
              <a:t> </a:t>
            </a:r>
            <a:r>
              <a:rPr spc="105" dirty="0"/>
              <a:t>of</a:t>
            </a:r>
            <a:r>
              <a:rPr spc="-180" dirty="0"/>
              <a:t> </a:t>
            </a:r>
            <a:r>
              <a:rPr spc="-10" dirty="0"/>
              <a:t>task</a:t>
            </a:r>
            <a:r>
              <a:rPr spc="-180" dirty="0"/>
              <a:t> </a:t>
            </a:r>
            <a:r>
              <a:rPr dirty="0"/>
              <a:t>slots</a:t>
            </a:r>
            <a:r>
              <a:rPr spc="-180" dirty="0"/>
              <a:t> </a:t>
            </a:r>
            <a:r>
              <a:rPr spc="-10" dirty="0"/>
              <a:t>indicate </a:t>
            </a:r>
            <a:r>
              <a:rPr dirty="0"/>
              <a:t>concurrent</a:t>
            </a:r>
            <a:r>
              <a:rPr spc="40" dirty="0"/>
              <a:t> </a:t>
            </a:r>
            <a:r>
              <a:rPr dirty="0"/>
              <a:t>processing</a:t>
            </a:r>
            <a:r>
              <a:rPr spc="45" dirty="0"/>
              <a:t> </a:t>
            </a:r>
            <a:r>
              <a:rPr spc="-10" dirty="0"/>
              <a:t>tasks</a:t>
            </a:r>
          </a:p>
          <a:p>
            <a:pPr marL="46355" marR="165100">
              <a:lnSpc>
                <a:spcPts val="3800"/>
              </a:lnSpc>
              <a:spcBef>
                <a:spcPts val="2380"/>
              </a:spcBef>
            </a:pPr>
            <a:r>
              <a:rPr dirty="0"/>
              <a:t>Multiple</a:t>
            </a:r>
            <a:r>
              <a:rPr spc="-155" dirty="0"/>
              <a:t> </a:t>
            </a:r>
            <a:r>
              <a:rPr dirty="0"/>
              <a:t>operators</a:t>
            </a:r>
            <a:r>
              <a:rPr spc="-150" dirty="0"/>
              <a:t> </a:t>
            </a:r>
            <a:r>
              <a:rPr spc="-50" dirty="0"/>
              <a:t>may</a:t>
            </a:r>
            <a:r>
              <a:rPr spc="-155" dirty="0"/>
              <a:t> </a:t>
            </a:r>
            <a:r>
              <a:rPr dirty="0"/>
              <a:t>execute</a:t>
            </a:r>
            <a:r>
              <a:rPr spc="-150" dirty="0"/>
              <a:t> </a:t>
            </a:r>
            <a:r>
              <a:rPr dirty="0"/>
              <a:t>in</a:t>
            </a:r>
            <a:r>
              <a:rPr spc="-155" dirty="0"/>
              <a:t> </a:t>
            </a:r>
            <a:r>
              <a:rPr dirty="0"/>
              <a:t>a</a:t>
            </a:r>
            <a:r>
              <a:rPr spc="-150" dirty="0"/>
              <a:t> </a:t>
            </a:r>
            <a:r>
              <a:rPr spc="-20" dirty="0"/>
              <a:t>task slot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736" y="2735658"/>
            <a:ext cx="3672840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1789" y="3017010"/>
            <a:ext cx="7282815" cy="3110230"/>
          </a:xfrm>
          <a:custGeom>
            <a:avLst/>
            <a:gdLst/>
            <a:ahLst/>
            <a:cxnLst/>
            <a:rect l="l" t="t" r="r" b="b"/>
            <a:pathLst>
              <a:path w="7282815" h="3110229">
                <a:moveTo>
                  <a:pt x="7282239" y="0"/>
                </a:moveTo>
                <a:lnTo>
                  <a:pt x="0" y="0"/>
                </a:lnTo>
                <a:lnTo>
                  <a:pt x="0" y="3109977"/>
                </a:lnTo>
                <a:lnTo>
                  <a:pt x="7282239" y="3109977"/>
                </a:lnTo>
                <a:lnTo>
                  <a:pt x="7282239" y="0"/>
                </a:lnTo>
                <a:close/>
              </a:path>
            </a:pathLst>
          </a:custGeom>
          <a:solidFill>
            <a:srgbClr val="9BC85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39089" y="3004311"/>
            <a:ext cx="7308215" cy="3135630"/>
            <a:chOff x="639089" y="3004311"/>
            <a:chExt cx="7308215" cy="3135630"/>
          </a:xfrm>
        </p:grpSpPr>
        <p:sp>
          <p:nvSpPr>
            <p:cNvPr id="4" name="object 4"/>
            <p:cNvSpPr/>
            <p:nvPr/>
          </p:nvSpPr>
          <p:spPr>
            <a:xfrm>
              <a:off x="651789" y="3017011"/>
              <a:ext cx="7282815" cy="3110230"/>
            </a:xfrm>
            <a:custGeom>
              <a:avLst/>
              <a:gdLst/>
              <a:ahLst/>
              <a:cxnLst/>
              <a:rect l="l" t="t" r="r" b="b"/>
              <a:pathLst>
                <a:path w="7282815" h="3110229">
                  <a:moveTo>
                    <a:pt x="0" y="0"/>
                  </a:moveTo>
                  <a:lnTo>
                    <a:pt x="7282239" y="0"/>
                  </a:lnTo>
                  <a:lnTo>
                    <a:pt x="7282239" y="3109977"/>
                  </a:lnTo>
                  <a:lnTo>
                    <a:pt x="0" y="310997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523" y="3716821"/>
              <a:ext cx="2482215" cy="2148205"/>
            </a:xfrm>
            <a:custGeom>
              <a:avLst/>
              <a:gdLst/>
              <a:ahLst/>
              <a:cxnLst/>
              <a:rect l="l" t="t" r="r" b="b"/>
              <a:pathLst>
                <a:path w="2482215" h="2148204">
                  <a:moveTo>
                    <a:pt x="2481783" y="0"/>
                  </a:moveTo>
                  <a:lnTo>
                    <a:pt x="0" y="0"/>
                  </a:lnTo>
                  <a:lnTo>
                    <a:pt x="0" y="2147765"/>
                  </a:lnTo>
                  <a:lnTo>
                    <a:pt x="2481783" y="2147765"/>
                  </a:lnTo>
                  <a:lnTo>
                    <a:pt x="2481783" y="0"/>
                  </a:lnTo>
                  <a:close/>
                </a:path>
              </a:pathLst>
            </a:custGeom>
            <a:solidFill>
              <a:srgbClr val="A62E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9523" y="3716820"/>
              <a:ext cx="2482215" cy="2148205"/>
            </a:xfrm>
            <a:custGeom>
              <a:avLst/>
              <a:gdLst/>
              <a:ahLst/>
              <a:cxnLst/>
              <a:rect l="l" t="t" r="r" b="b"/>
              <a:pathLst>
                <a:path w="2482215" h="2148204">
                  <a:moveTo>
                    <a:pt x="0" y="0"/>
                  </a:moveTo>
                  <a:lnTo>
                    <a:pt x="2481783" y="0"/>
                  </a:lnTo>
                  <a:lnTo>
                    <a:pt x="2481783" y="2147765"/>
                  </a:lnTo>
                  <a:lnTo>
                    <a:pt x="0" y="21477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8308" y="3716821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5" h="2148204">
                  <a:moveTo>
                    <a:pt x="1947086" y="0"/>
                  </a:moveTo>
                  <a:lnTo>
                    <a:pt x="0" y="0"/>
                  </a:lnTo>
                  <a:lnTo>
                    <a:pt x="0" y="2147765"/>
                  </a:lnTo>
                  <a:lnTo>
                    <a:pt x="1947086" y="2147765"/>
                  </a:lnTo>
                  <a:lnTo>
                    <a:pt x="1947086" y="0"/>
                  </a:lnTo>
                  <a:close/>
                </a:path>
              </a:pathLst>
            </a:custGeom>
            <a:solidFill>
              <a:srgbClr val="A62E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8308" y="3716820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5" h="2148204">
                  <a:moveTo>
                    <a:pt x="0" y="0"/>
                  </a:moveTo>
                  <a:lnTo>
                    <a:pt x="1947086" y="0"/>
                  </a:lnTo>
                  <a:lnTo>
                    <a:pt x="1947086" y="2147765"/>
                  </a:lnTo>
                  <a:lnTo>
                    <a:pt x="0" y="21477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2396" y="3716821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5" h="2148204">
                  <a:moveTo>
                    <a:pt x="1947411" y="0"/>
                  </a:moveTo>
                  <a:lnTo>
                    <a:pt x="0" y="0"/>
                  </a:lnTo>
                  <a:lnTo>
                    <a:pt x="0" y="2147765"/>
                  </a:lnTo>
                  <a:lnTo>
                    <a:pt x="1947411" y="2147765"/>
                  </a:lnTo>
                  <a:lnTo>
                    <a:pt x="1947411" y="0"/>
                  </a:lnTo>
                  <a:close/>
                </a:path>
              </a:pathLst>
            </a:custGeom>
            <a:solidFill>
              <a:srgbClr val="A62E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02396" y="3716820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5" h="2148204">
                  <a:moveTo>
                    <a:pt x="0" y="0"/>
                  </a:moveTo>
                  <a:lnTo>
                    <a:pt x="1947411" y="0"/>
                  </a:lnTo>
                  <a:lnTo>
                    <a:pt x="1947411" y="2147765"/>
                  </a:lnTo>
                  <a:lnTo>
                    <a:pt x="0" y="21477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3115" y="4350678"/>
              <a:ext cx="2214880" cy="1270000"/>
            </a:xfrm>
            <a:custGeom>
              <a:avLst/>
              <a:gdLst/>
              <a:ahLst/>
              <a:cxnLst/>
              <a:rect l="l" t="t" r="r" b="b"/>
              <a:pathLst>
                <a:path w="2214880" h="1270000">
                  <a:moveTo>
                    <a:pt x="291210" y="0"/>
                  </a:moveTo>
                  <a:lnTo>
                    <a:pt x="1923387" y="0"/>
                  </a:lnTo>
                  <a:lnTo>
                    <a:pt x="1981336" y="222"/>
                  </a:lnTo>
                  <a:lnTo>
                    <a:pt x="2028070" y="1783"/>
                  </a:lnTo>
                  <a:lnTo>
                    <a:pt x="2094298" y="14270"/>
                  </a:lnTo>
                  <a:lnTo>
                    <a:pt x="2129131" y="31474"/>
                  </a:lnTo>
                  <a:lnTo>
                    <a:pt x="2159065" y="55532"/>
                  </a:lnTo>
                  <a:lnTo>
                    <a:pt x="2183123" y="85466"/>
                  </a:lnTo>
                  <a:lnTo>
                    <a:pt x="2200327" y="120299"/>
                  </a:lnTo>
                  <a:lnTo>
                    <a:pt x="2212814" y="186527"/>
                  </a:lnTo>
                  <a:lnTo>
                    <a:pt x="2214375" y="233261"/>
                  </a:lnTo>
                  <a:lnTo>
                    <a:pt x="2214598" y="291210"/>
                  </a:lnTo>
                  <a:lnTo>
                    <a:pt x="2214598" y="978789"/>
                  </a:lnTo>
                  <a:lnTo>
                    <a:pt x="2214375" y="1036738"/>
                  </a:lnTo>
                  <a:lnTo>
                    <a:pt x="2212814" y="1083472"/>
                  </a:lnTo>
                  <a:lnTo>
                    <a:pt x="2200327" y="1149700"/>
                  </a:lnTo>
                  <a:lnTo>
                    <a:pt x="2183123" y="1184533"/>
                  </a:lnTo>
                  <a:lnTo>
                    <a:pt x="2159065" y="1214467"/>
                  </a:lnTo>
                  <a:lnTo>
                    <a:pt x="2129131" y="1238525"/>
                  </a:lnTo>
                  <a:lnTo>
                    <a:pt x="2094298" y="1255729"/>
                  </a:lnTo>
                  <a:lnTo>
                    <a:pt x="2028070" y="1268216"/>
                  </a:lnTo>
                  <a:lnTo>
                    <a:pt x="1981336" y="1269777"/>
                  </a:lnTo>
                  <a:lnTo>
                    <a:pt x="1923387" y="1270000"/>
                  </a:lnTo>
                  <a:lnTo>
                    <a:pt x="291210" y="1270000"/>
                  </a:lnTo>
                  <a:lnTo>
                    <a:pt x="233261" y="1269777"/>
                  </a:lnTo>
                  <a:lnTo>
                    <a:pt x="186527" y="1268216"/>
                  </a:lnTo>
                  <a:lnTo>
                    <a:pt x="120299" y="1255729"/>
                  </a:lnTo>
                  <a:lnTo>
                    <a:pt x="85466" y="1238525"/>
                  </a:lnTo>
                  <a:lnTo>
                    <a:pt x="55532" y="1214467"/>
                  </a:lnTo>
                  <a:lnTo>
                    <a:pt x="31474" y="1184533"/>
                  </a:lnTo>
                  <a:lnTo>
                    <a:pt x="14270" y="1149700"/>
                  </a:lnTo>
                  <a:lnTo>
                    <a:pt x="1783" y="1083472"/>
                  </a:lnTo>
                  <a:lnTo>
                    <a:pt x="222" y="1036738"/>
                  </a:lnTo>
                  <a:lnTo>
                    <a:pt x="0" y="978789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51484" y="4293795"/>
              <a:ext cx="1600835" cy="1384300"/>
            </a:xfrm>
            <a:custGeom>
              <a:avLst/>
              <a:gdLst/>
              <a:ahLst/>
              <a:cxnLst/>
              <a:rect l="l" t="t" r="r" b="b"/>
              <a:pathLst>
                <a:path w="1600835" h="1384300">
                  <a:moveTo>
                    <a:pt x="291210" y="0"/>
                  </a:moveTo>
                  <a:lnTo>
                    <a:pt x="1309522" y="0"/>
                  </a:lnTo>
                  <a:lnTo>
                    <a:pt x="1367471" y="222"/>
                  </a:lnTo>
                  <a:lnTo>
                    <a:pt x="1414205" y="1783"/>
                  </a:lnTo>
                  <a:lnTo>
                    <a:pt x="1480433" y="14270"/>
                  </a:lnTo>
                  <a:lnTo>
                    <a:pt x="1515267" y="31474"/>
                  </a:lnTo>
                  <a:lnTo>
                    <a:pt x="1545201" y="55532"/>
                  </a:lnTo>
                  <a:lnTo>
                    <a:pt x="1569258" y="85466"/>
                  </a:lnTo>
                  <a:lnTo>
                    <a:pt x="1586462" y="120299"/>
                  </a:lnTo>
                  <a:lnTo>
                    <a:pt x="1598949" y="186527"/>
                  </a:lnTo>
                  <a:lnTo>
                    <a:pt x="1600510" y="233261"/>
                  </a:lnTo>
                  <a:lnTo>
                    <a:pt x="1600733" y="291210"/>
                  </a:lnTo>
                  <a:lnTo>
                    <a:pt x="1600733" y="1092556"/>
                  </a:lnTo>
                  <a:lnTo>
                    <a:pt x="1600510" y="1150505"/>
                  </a:lnTo>
                  <a:lnTo>
                    <a:pt x="1598949" y="1197239"/>
                  </a:lnTo>
                  <a:lnTo>
                    <a:pt x="1586462" y="1263467"/>
                  </a:lnTo>
                  <a:lnTo>
                    <a:pt x="1569258" y="1298300"/>
                  </a:lnTo>
                  <a:lnTo>
                    <a:pt x="1545201" y="1328234"/>
                  </a:lnTo>
                  <a:lnTo>
                    <a:pt x="1515267" y="1352292"/>
                  </a:lnTo>
                  <a:lnTo>
                    <a:pt x="1480433" y="1369496"/>
                  </a:lnTo>
                  <a:lnTo>
                    <a:pt x="1414205" y="1381982"/>
                  </a:lnTo>
                  <a:lnTo>
                    <a:pt x="1367471" y="1383543"/>
                  </a:lnTo>
                  <a:lnTo>
                    <a:pt x="1309522" y="1383766"/>
                  </a:lnTo>
                  <a:lnTo>
                    <a:pt x="291210" y="1383766"/>
                  </a:lnTo>
                  <a:lnTo>
                    <a:pt x="233261" y="1383543"/>
                  </a:lnTo>
                  <a:lnTo>
                    <a:pt x="186527" y="1381982"/>
                  </a:lnTo>
                  <a:lnTo>
                    <a:pt x="120299" y="1369496"/>
                  </a:lnTo>
                  <a:lnTo>
                    <a:pt x="85466" y="1352292"/>
                  </a:lnTo>
                  <a:lnTo>
                    <a:pt x="55532" y="1328234"/>
                  </a:lnTo>
                  <a:lnTo>
                    <a:pt x="31474" y="1298300"/>
                  </a:lnTo>
                  <a:lnTo>
                    <a:pt x="14270" y="1263467"/>
                  </a:lnTo>
                  <a:lnTo>
                    <a:pt x="1783" y="1197239"/>
                  </a:lnTo>
                  <a:lnTo>
                    <a:pt x="222" y="1150505"/>
                  </a:lnTo>
                  <a:lnTo>
                    <a:pt x="0" y="1092556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75736" y="4293795"/>
              <a:ext cx="1600835" cy="1384300"/>
            </a:xfrm>
            <a:custGeom>
              <a:avLst/>
              <a:gdLst/>
              <a:ahLst/>
              <a:cxnLst/>
              <a:rect l="l" t="t" r="r" b="b"/>
              <a:pathLst>
                <a:path w="1600834" h="1384300">
                  <a:moveTo>
                    <a:pt x="291210" y="0"/>
                  </a:moveTo>
                  <a:lnTo>
                    <a:pt x="1309522" y="0"/>
                  </a:lnTo>
                  <a:lnTo>
                    <a:pt x="1367471" y="222"/>
                  </a:lnTo>
                  <a:lnTo>
                    <a:pt x="1414205" y="1783"/>
                  </a:lnTo>
                  <a:lnTo>
                    <a:pt x="1480433" y="14270"/>
                  </a:lnTo>
                  <a:lnTo>
                    <a:pt x="1515267" y="31474"/>
                  </a:lnTo>
                  <a:lnTo>
                    <a:pt x="1545201" y="55532"/>
                  </a:lnTo>
                  <a:lnTo>
                    <a:pt x="1569258" y="85466"/>
                  </a:lnTo>
                  <a:lnTo>
                    <a:pt x="1586462" y="120299"/>
                  </a:lnTo>
                  <a:lnTo>
                    <a:pt x="1598949" y="186527"/>
                  </a:lnTo>
                  <a:lnTo>
                    <a:pt x="1600510" y="233261"/>
                  </a:lnTo>
                  <a:lnTo>
                    <a:pt x="1600733" y="291210"/>
                  </a:lnTo>
                  <a:lnTo>
                    <a:pt x="1600733" y="1092556"/>
                  </a:lnTo>
                  <a:lnTo>
                    <a:pt x="1600510" y="1150505"/>
                  </a:lnTo>
                  <a:lnTo>
                    <a:pt x="1598949" y="1197239"/>
                  </a:lnTo>
                  <a:lnTo>
                    <a:pt x="1586462" y="1263467"/>
                  </a:lnTo>
                  <a:lnTo>
                    <a:pt x="1569258" y="1298300"/>
                  </a:lnTo>
                  <a:lnTo>
                    <a:pt x="1545201" y="1328234"/>
                  </a:lnTo>
                  <a:lnTo>
                    <a:pt x="1515267" y="1352292"/>
                  </a:lnTo>
                  <a:lnTo>
                    <a:pt x="1480433" y="1369496"/>
                  </a:lnTo>
                  <a:lnTo>
                    <a:pt x="1414205" y="1381982"/>
                  </a:lnTo>
                  <a:lnTo>
                    <a:pt x="1367471" y="1383543"/>
                  </a:lnTo>
                  <a:lnTo>
                    <a:pt x="1309522" y="1383766"/>
                  </a:lnTo>
                  <a:lnTo>
                    <a:pt x="291210" y="1383766"/>
                  </a:lnTo>
                  <a:lnTo>
                    <a:pt x="233261" y="1383543"/>
                  </a:lnTo>
                  <a:lnTo>
                    <a:pt x="186527" y="1381982"/>
                  </a:lnTo>
                  <a:lnTo>
                    <a:pt x="120299" y="1369496"/>
                  </a:lnTo>
                  <a:lnTo>
                    <a:pt x="85466" y="1352292"/>
                  </a:lnTo>
                  <a:lnTo>
                    <a:pt x="55532" y="1328234"/>
                  </a:lnTo>
                  <a:lnTo>
                    <a:pt x="31474" y="1298300"/>
                  </a:lnTo>
                  <a:lnTo>
                    <a:pt x="14270" y="1263467"/>
                  </a:lnTo>
                  <a:lnTo>
                    <a:pt x="1783" y="1197239"/>
                  </a:lnTo>
                  <a:lnTo>
                    <a:pt x="222" y="1150505"/>
                  </a:lnTo>
                  <a:lnTo>
                    <a:pt x="0" y="1092556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540626" y="3068851"/>
            <a:ext cx="2022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Verdana"/>
                <a:cs typeface="Verdana"/>
              </a:rPr>
              <a:t>TaskManager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78211" y="3816170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Slot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3960" y="3816169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Slot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2524" y="3816170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Slot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886793" y="5436557"/>
            <a:ext cx="3342004" cy="1627505"/>
            <a:chOff x="2886793" y="5436557"/>
            <a:chExt cx="3342004" cy="1627505"/>
          </a:xfrm>
        </p:grpSpPr>
        <p:sp>
          <p:nvSpPr>
            <p:cNvPr id="19" name="object 19"/>
            <p:cNvSpPr/>
            <p:nvPr/>
          </p:nvSpPr>
          <p:spPr>
            <a:xfrm>
              <a:off x="2936770" y="5591046"/>
              <a:ext cx="654050" cy="1411605"/>
            </a:xfrm>
            <a:custGeom>
              <a:avLst/>
              <a:gdLst/>
              <a:ahLst/>
              <a:cxnLst/>
              <a:rect l="l" t="t" r="r" b="b"/>
              <a:pathLst>
                <a:path w="654050" h="1411604">
                  <a:moveTo>
                    <a:pt x="653740" y="1411466"/>
                  </a:moveTo>
                  <a:lnTo>
                    <a:pt x="5337" y="11523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86793" y="5491941"/>
              <a:ext cx="111125" cy="136525"/>
            </a:xfrm>
            <a:custGeom>
              <a:avLst/>
              <a:gdLst/>
              <a:ahLst/>
              <a:cxnLst/>
              <a:rect l="l" t="t" r="r" b="b"/>
              <a:pathLst>
                <a:path w="111125" h="136525">
                  <a:moveTo>
                    <a:pt x="4074" y="0"/>
                  </a:moveTo>
                  <a:lnTo>
                    <a:pt x="0" y="136249"/>
                  </a:lnTo>
                  <a:lnTo>
                    <a:pt x="110629" y="8500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37220" y="5505342"/>
              <a:ext cx="1906905" cy="1546225"/>
            </a:xfrm>
            <a:custGeom>
              <a:avLst/>
              <a:gdLst/>
              <a:ahLst/>
              <a:cxnLst/>
              <a:rect l="l" t="t" r="r" b="b"/>
              <a:pathLst>
                <a:path w="1906904" h="1546225">
                  <a:moveTo>
                    <a:pt x="0" y="1545670"/>
                  </a:moveTo>
                  <a:lnTo>
                    <a:pt x="1896549" y="7998"/>
                  </a:lnTo>
                  <a:lnTo>
                    <a:pt x="1906414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5378" y="5436557"/>
              <a:ext cx="133350" cy="124460"/>
            </a:xfrm>
            <a:custGeom>
              <a:avLst/>
              <a:gdLst/>
              <a:ahLst/>
              <a:cxnLst/>
              <a:rect l="l" t="t" r="r" b="b"/>
              <a:pathLst>
                <a:path w="133350" h="124460">
                  <a:moveTo>
                    <a:pt x="133094" y="0"/>
                  </a:moveTo>
                  <a:lnTo>
                    <a:pt x="0" y="29430"/>
                  </a:lnTo>
                  <a:lnTo>
                    <a:pt x="76782" y="124134"/>
                  </a:lnTo>
                  <a:lnTo>
                    <a:pt x="133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77412" y="5629795"/>
              <a:ext cx="172720" cy="1348740"/>
            </a:xfrm>
            <a:custGeom>
              <a:avLst/>
              <a:gdLst/>
              <a:ahLst/>
              <a:cxnLst/>
              <a:rect l="l" t="t" r="r" b="b"/>
              <a:pathLst>
                <a:path w="172720" h="1348740">
                  <a:moveTo>
                    <a:pt x="0" y="1348701"/>
                  </a:moveTo>
                  <a:lnTo>
                    <a:pt x="170497" y="12597"/>
                  </a:lnTo>
                  <a:lnTo>
                    <a:pt x="172105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87440" y="5521453"/>
              <a:ext cx="121285" cy="128905"/>
            </a:xfrm>
            <a:custGeom>
              <a:avLst/>
              <a:gdLst/>
              <a:ahLst/>
              <a:cxnLst/>
              <a:rect l="l" t="t" r="r" b="b"/>
              <a:pathLst>
                <a:path w="121285" h="128904">
                  <a:moveTo>
                    <a:pt x="75902" y="0"/>
                  </a:moveTo>
                  <a:lnTo>
                    <a:pt x="0" y="113223"/>
                  </a:lnTo>
                  <a:lnTo>
                    <a:pt x="120939" y="128656"/>
                  </a:lnTo>
                  <a:lnTo>
                    <a:pt x="75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79766" y="7083156"/>
            <a:ext cx="124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Threads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309271" y="3004311"/>
            <a:ext cx="7308215" cy="3135630"/>
            <a:chOff x="8309271" y="3004311"/>
            <a:chExt cx="7308215" cy="3135630"/>
          </a:xfrm>
        </p:grpSpPr>
        <p:sp>
          <p:nvSpPr>
            <p:cNvPr id="27" name="object 27"/>
            <p:cNvSpPr/>
            <p:nvPr/>
          </p:nvSpPr>
          <p:spPr>
            <a:xfrm>
              <a:off x="8321971" y="3017010"/>
              <a:ext cx="7282815" cy="3110230"/>
            </a:xfrm>
            <a:custGeom>
              <a:avLst/>
              <a:gdLst/>
              <a:ahLst/>
              <a:cxnLst/>
              <a:rect l="l" t="t" r="r" b="b"/>
              <a:pathLst>
                <a:path w="7282815" h="3110229">
                  <a:moveTo>
                    <a:pt x="7282239" y="0"/>
                  </a:moveTo>
                  <a:lnTo>
                    <a:pt x="0" y="0"/>
                  </a:lnTo>
                  <a:lnTo>
                    <a:pt x="0" y="3109977"/>
                  </a:lnTo>
                  <a:lnTo>
                    <a:pt x="7282239" y="3109977"/>
                  </a:lnTo>
                  <a:lnTo>
                    <a:pt x="7282239" y="0"/>
                  </a:lnTo>
                  <a:close/>
                </a:path>
              </a:pathLst>
            </a:custGeom>
            <a:solidFill>
              <a:srgbClr val="9BC85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21971" y="3017011"/>
              <a:ext cx="7282815" cy="3110230"/>
            </a:xfrm>
            <a:custGeom>
              <a:avLst/>
              <a:gdLst/>
              <a:ahLst/>
              <a:cxnLst/>
              <a:rect l="l" t="t" r="r" b="b"/>
              <a:pathLst>
                <a:path w="7282815" h="3110229">
                  <a:moveTo>
                    <a:pt x="0" y="0"/>
                  </a:moveTo>
                  <a:lnTo>
                    <a:pt x="7282239" y="0"/>
                  </a:lnTo>
                  <a:lnTo>
                    <a:pt x="7282239" y="3109977"/>
                  </a:lnTo>
                  <a:lnTo>
                    <a:pt x="0" y="310997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89705" y="3716821"/>
              <a:ext cx="2482215" cy="2148205"/>
            </a:xfrm>
            <a:custGeom>
              <a:avLst/>
              <a:gdLst/>
              <a:ahLst/>
              <a:cxnLst/>
              <a:rect l="l" t="t" r="r" b="b"/>
              <a:pathLst>
                <a:path w="2482215" h="2148204">
                  <a:moveTo>
                    <a:pt x="2481783" y="0"/>
                  </a:moveTo>
                  <a:lnTo>
                    <a:pt x="0" y="0"/>
                  </a:lnTo>
                  <a:lnTo>
                    <a:pt x="0" y="2147765"/>
                  </a:lnTo>
                  <a:lnTo>
                    <a:pt x="2481783" y="2147765"/>
                  </a:lnTo>
                  <a:lnTo>
                    <a:pt x="2481783" y="0"/>
                  </a:lnTo>
                  <a:close/>
                </a:path>
              </a:pathLst>
            </a:custGeom>
            <a:solidFill>
              <a:srgbClr val="A62E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89705" y="3716820"/>
              <a:ext cx="2482215" cy="2148205"/>
            </a:xfrm>
            <a:custGeom>
              <a:avLst/>
              <a:gdLst/>
              <a:ahLst/>
              <a:cxnLst/>
              <a:rect l="l" t="t" r="r" b="b"/>
              <a:pathLst>
                <a:path w="2482215" h="2148204">
                  <a:moveTo>
                    <a:pt x="0" y="0"/>
                  </a:moveTo>
                  <a:lnTo>
                    <a:pt x="2481783" y="0"/>
                  </a:lnTo>
                  <a:lnTo>
                    <a:pt x="2481783" y="2147765"/>
                  </a:lnTo>
                  <a:lnTo>
                    <a:pt x="0" y="21477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48489" y="3716821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4" h="2148204">
                  <a:moveTo>
                    <a:pt x="1947086" y="0"/>
                  </a:moveTo>
                  <a:lnTo>
                    <a:pt x="0" y="0"/>
                  </a:lnTo>
                  <a:lnTo>
                    <a:pt x="0" y="2147765"/>
                  </a:lnTo>
                  <a:lnTo>
                    <a:pt x="1947086" y="2147765"/>
                  </a:lnTo>
                  <a:lnTo>
                    <a:pt x="1947086" y="0"/>
                  </a:lnTo>
                  <a:close/>
                </a:path>
              </a:pathLst>
            </a:custGeom>
            <a:solidFill>
              <a:srgbClr val="A62E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248489" y="3716820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4" h="2148204">
                  <a:moveTo>
                    <a:pt x="0" y="0"/>
                  </a:moveTo>
                  <a:lnTo>
                    <a:pt x="1947086" y="0"/>
                  </a:lnTo>
                  <a:lnTo>
                    <a:pt x="1947086" y="2147765"/>
                  </a:lnTo>
                  <a:lnTo>
                    <a:pt x="0" y="21477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472578" y="3716821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4" h="2148204">
                  <a:moveTo>
                    <a:pt x="1947411" y="0"/>
                  </a:moveTo>
                  <a:lnTo>
                    <a:pt x="0" y="0"/>
                  </a:lnTo>
                  <a:lnTo>
                    <a:pt x="0" y="2147765"/>
                  </a:lnTo>
                  <a:lnTo>
                    <a:pt x="1947411" y="2147765"/>
                  </a:lnTo>
                  <a:lnTo>
                    <a:pt x="1947411" y="0"/>
                  </a:lnTo>
                  <a:close/>
                </a:path>
              </a:pathLst>
            </a:custGeom>
            <a:solidFill>
              <a:srgbClr val="A62E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623298" y="4350678"/>
              <a:ext cx="2214880" cy="1270000"/>
            </a:xfrm>
            <a:custGeom>
              <a:avLst/>
              <a:gdLst/>
              <a:ahLst/>
              <a:cxnLst/>
              <a:rect l="l" t="t" r="r" b="b"/>
              <a:pathLst>
                <a:path w="2214879" h="1270000">
                  <a:moveTo>
                    <a:pt x="291210" y="0"/>
                  </a:moveTo>
                  <a:lnTo>
                    <a:pt x="1923387" y="0"/>
                  </a:lnTo>
                  <a:lnTo>
                    <a:pt x="1981336" y="222"/>
                  </a:lnTo>
                  <a:lnTo>
                    <a:pt x="2028070" y="1783"/>
                  </a:lnTo>
                  <a:lnTo>
                    <a:pt x="2094298" y="14270"/>
                  </a:lnTo>
                  <a:lnTo>
                    <a:pt x="2129131" y="31474"/>
                  </a:lnTo>
                  <a:lnTo>
                    <a:pt x="2159065" y="55532"/>
                  </a:lnTo>
                  <a:lnTo>
                    <a:pt x="2183123" y="85466"/>
                  </a:lnTo>
                  <a:lnTo>
                    <a:pt x="2200327" y="120299"/>
                  </a:lnTo>
                  <a:lnTo>
                    <a:pt x="2212814" y="186527"/>
                  </a:lnTo>
                  <a:lnTo>
                    <a:pt x="2214375" y="233261"/>
                  </a:lnTo>
                  <a:lnTo>
                    <a:pt x="2214598" y="291210"/>
                  </a:lnTo>
                  <a:lnTo>
                    <a:pt x="2214598" y="978789"/>
                  </a:lnTo>
                  <a:lnTo>
                    <a:pt x="2214375" y="1036738"/>
                  </a:lnTo>
                  <a:lnTo>
                    <a:pt x="2212814" y="1083472"/>
                  </a:lnTo>
                  <a:lnTo>
                    <a:pt x="2200327" y="1149700"/>
                  </a:lnTo>
                  <a:lnTo>
                    <a:pt x="2183123" y="1184533"/>
                  </a:lnTo>
                  <a:lnTo>
                    <a:pt x="2159065" y="1214467"/>
                  </a:lnTo>
                  <a:lnTo>
                    <a:pt x="2129131" y="1238525"/>
                  </a:lnTo>
                  <a:lnTo>
                    <a:pt x="2094298" y="1255729"/>
                  </a:lnTo>
                  <a:lnTo>
                    <a:pt x="2028070" y="1268216"/>
                  </a:lnTo>
                  <a:lnTo>
                    <a:pt x="1981336" y="1269777"/>
                  </a:lnTo>
                  <a:lnTo>
                    <a:pt x="1923387" y="1270000"/>
                  </a:lnTo>
                  <a:lnTo>
                    <a:pt x="291210" y="1270000"/>
                  </a:lnTo>
                  <a:lnTo>
                    <a:pt x="233261" y="1269777"/>
                  </a:lnTo>
                  <a:lnTo>
                    <a:pt x="186527" y="1268216"/>
                  </a:lnTo>
                  <a:lnTo>
                    <a:pt x="120299" y="1255729"/>
                  </a:lnTo>
                  <a:lnTo>
                    <a:pt x="85466" y="1238525"/>
                  </a:lnTo>
                  <a:lnTo>
                    <a:pt x="55532" y="1214467"/>
                  </a:lnTo>
                  <a:lnTo>
                    <a:pt x="31474" y="1184533"/>
                  </a:lnTo>
                  <a:lnTo>
                    <a:pt x="14270" y="1149700"/>
                  </a:lnTo>
                  <a:lnTo>
                    <a:pt x="1783" y="1083472"/>
                  </a:lnTo>
                  <a:lnTo>
                    <a:pt x="222" y="1036738"/>
                  </a:lnTo>
                  <a:lnTo>
                    <a:pt x="0" y="978789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421667" y="4293795"/>
              <a:ext cx="1600835" cy="1384300"/>
            </a:xfrm>
            <a:custGeom>
              <a:avLst/>
              <a:gdLst/>
              <a:ahLst/>
              <a:cxnLst/>
              <a:rect l="l" t="t" r="r" b="b"/>
              <a:pathLst>
                <a:path w="1600834" h="1384300">
                  <a:moveTo>
                    <a:pt x="291210" y="0"/>
                  </a:moveTo>
                  <a:lnTo>
                    <a:pt x="1309522" y="0"/>
                  </a:lnTo>
                  <a:lnTo>
                    <a:pt x="1367471" y="222"/>
                  </a:lnTo>
                  <a:lnTo>
                    <a:pt x="1414205" y="1783"/>
                  </a:lnTo>
                  <a:lnTo>
                    <a:pt x="1480433" y="14270"/>
                  </a:lnTo>
                  <a:lnTo>
                    <a:pt x="1515267" y="31474"/>
                  </a:lnTo>
                  <a:lnTo>
                    <a:pt x="1545201" y="55532"/>
                  </a:lnTo>
                  <a:lnTo>
                    <a:pt x="1569258" y="85466"/>
                  </a:lnTo>
                  <a:lnTo>
                    <a:pt x="1586462" y="120299"/>
                  </a:lnTo>
                  <a:lnTo>
                    <a:pt x="1598949" y="186527"/>
                  </a:lnTo>
                  <a:lnTo>
                    <a:pt x="1600510" y="233261"/>
                  </a:lnTo>
                  <a:lnTo>
                    <a:pt x="1600733" y="291210"/>
                  </a:lnTo>
                  <a:lnTo>
                    <a:pt x="1600733" y="1092556"/>
                  </a:lnTo>
                  <a:lnTo>
                    <a:pt x="1600510" y="1150505"/>
                  </a:lnTo>
                  <a:lnTo>
                    <a:pt x="1598949" y="1197239"/>
                  </a:lnTo>
                  <a:lnTo>
                    <a:pt x="1586462" y="1263467"/>
                  </a:lnTo>
                  <a:lnTo>
                    <a:pt x="1569258" y="1298300"/>
                  </a:lnTo>
                  <a:lnTo>
                    <a:pt x="1545201" y="1328234"/>
                  </a:lnTo>
                  <a:lnTo>
                    <a:pt x="1515267" y="1352292"/>
                  </a:lnTo>
                  <a:lnTo>
                    <a:pt x="1480433" y="1369496"/>
                  </a:lnTo>
                  <a:lnTo>
                    <a:pt x="1414205" y="1381982"/>
                  </a:lnTo>
                  <a:lnTo>
                    <a:pt x="1367471" y="1383543"/>
                  </a:lnTo>
                  <a:lnTo>
                    <a:pt x="1309522" y="1383766"/>
                  </a:lnTo>
                  <a:lnTo>
                    <a:pt x="291210" y="1383766"/>
                  </a:lnTo>
                  <a:lnTo>
                    <a:pt x="233261" y="1383543"/>
                  </a:lnTo>
                  <a:lnTo>
                    <a:pt x="186527" y="1381982"/>
                  </a:lnTo>
                  <a:lnTo>
                    <a:pt x="120299" y="1369496"/>
                  </a:lnTo>
                  <a:lnTo>
                    <a:pt x="85466" y="1352292"/>
                  </a:lnTo>
                  <a:lnTo>
                    <a:pt x="55532" y="1328234"/>
                  </a:lnTo>
                  <a:lnTo>
                    <a:pt x="31474" y="1298300"/>
                  </a:lnTo>
                  <a:lnTo>
                    <a:pt x="14270" y="1263467"/>
                  </a:lnTo>
                  <a:lnTo>
                    <a:pt x="1783" y="1197239"/>
                  </a:lnTo>
                  <a:lnTo>
                    <a:pt x="222" y="1150505"/>
                  </a:lnTo>
                  <a:lnTo>
                    <a:pt x="0" y="1092556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1210809" y="3068851"/>
            <a:ext cx="2022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Verdana"/>
                <a:cs typeface="Verdana"/>
              </a:rPr>
              <a:t>TaskManager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472579" y="3716820"/>
            <a:ext cx="1947545" cy="214820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880"/>
              </a:spcBef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Slot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524143" y="3816169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Slot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032707" y="3816170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Slot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252248" y="2007939"/>
            <a:ext cx="7007225" cy="5007610"/>
            <a:chOff x="8252248" y="2007939"/>
            <a:chExt cx="7007225" cy="5007610"/>
          </a:xfrm>
        </p:grpSpPr>
        <p:sp>
          <p:nvSpPr>
            <p:cNvPr id="41" name="object 41"/>
            <p:cNvSpPr/>
            <p:nvPr/>
          </p:nvSpPr>
          <p:spPr>
            <a:xfrm>
              <a:off x="10606847" y="5591046"/>
              <a:ext cx="654050" cy="1411605"/>
            </a:xfrm>
            <a:custGeom>
              <a:avLst/>
              <a:gdLst/>
              <a:ahLst/>
              <a:cxnLst/>
              <a:rect l="l" t="t" r="r" b="b"/>
              <a:pathLst>
                <a:path w="654050" h="1411604">
                  <a:moveTo>
                    <a:pt x="653740" y="1411466"/>
                  </a:moveTo>
                  <a:lnTo>
                    <a:pt x="5337" y="11523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556870" y="5491941"/>
              <a:ext cx="111125" cy="136525"/>
            </a:xfrm>
            <a:custGeom>
              <a:avLst/>
              <a:gdLst/>
              <a:ahLst/>
              <a:cxnLst/>
              <a:rect l="l" t="t" r="r" b="b"/>
              <a:pathLst>
                <a:path w="111125" h="136525">
                  <a:moveTo>
                    <a:pt x="4074" y="0"/>
                  </a:moveTo>
                  <a:lnTo>
                    <a:pt x="0" y="136249"/>
                  </a:lnTo>
                  <a:lnTo>
                    <a:pt x="110629" y="8500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647489" y="5629795"/>
              <a:ext cx="172720" cy="1348740"/>
            </a:xfrm>
            <a:custGeom>
              <a:avLst/>
              <a:gdLst/>
              <a:ahLst/>
              <a:cxnLst/>
              <a:rect l="l" t="t" r="r" b="b"/>
              <a:pathLst>
                <a:path w="172720" h="1348740">
                  <a:moveTo>
                    <a:pt x="0" y="1348701"/>
                  </a:moveTo>
                  <a:lnTo>
                    <a:pt x="170497" y="12597"/>
                  </a:lnTo>
                  <a:lnTo>
                    <a:pt x="172105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757516" y="5521453"/>
              <a:ext cx="121285" cy="128905"/>
            </a:xfrm>
            <a:custGeom>
              <a:avLst/>
              <a:gdLst/>
              <a:ahLst/>
              <a:cxnLst/>
              <a:rect l="l" t="t" r="r" b="b"/>
              <a:pathLst>
                <a:path w="121284" h="128904">
                  <a:moveTo>
                    <a:pt x="75902" y="0"/>
                  </a:moveTo>
                  <a:lnTo>
                    <a:pt x="0" y="113223"/>
                  </a:lnTo>
                  <a:lnTo>
                    <a:pt x="120939" y="128656"/>
                  </a:lnTo>
                  <a:lnTo>
                    <a:pt x="75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64948" y="2020639"/>
              <a:ext cx="1537335" cy="958850"/>
            </a:xfrm>
            <a:custGeom>
              <a:avLst/>
              <a:gdLst/>
              <a:ahLst/>
              <a:cxnLst/>
              <a:rect l="l" t="t" r="r" b="b"/>
              <a:pathLst>
                <a:path w="1537334" h="958850">
                  <a:moveTo>
                    <a:pt x="0" y="0"/>
                  </a:moveTo>
                  <a:lnTo>
                    <a:pt x="1526249" y="951543"/>
                  </a:lnTo>
                  <a:lnTo>
                    <a:pt x="1537026" y="9582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758945" y="2920452"/>
              <a:ext cx="135890" cy="116839"/>
            </a:xfrm>
            <a:custGeom>
              <a:avLst/>
              <a:gdLst/>
              <a:ahLst/>
              <a:cxnLst/>
              <a:rect l="l" t="t" r="r" b="b"/>
              <a:pathLst>
                <a:path w="135890" h="116839">
                  <a:moveTo>
                    <a:pt x="64502" y="0"/>
                  </a:moveTo>
                  <a:lnTo>
                    <a:pt x="0" y="103460"/>
                  </a:lnTo>
                  <a:lnTo>
                    <a:pt x="135710" y="116232"/>
                  </a:lnTo>
                  <a:lnTo>
                    <a:pt x="645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645921" y="4293795"/>
              <a:ext cx="1600835" cy="1384300"/>
            </a:xfrm>
            <a:custGeom>
              <a:avLst/>
              <a:gdLst/>
              <a:ahLst/>
              <a:cxnLst/>
              <a:rect l="l" t="t" r="r" b="b"/>
              <a:pathLst>
                <a:path w="1600834" h="1384300">
                  <a:moveTo>
                    <a:pt x="291210" y="0"/>
                  </a:moveTo>
                  <a:lnTo>
                    <a:pt x="1309522" y="0"/>
                  </a:lnTo>
                  <a:lnTo>
                    <a:pt x="1367471" y="222"/>
                  </a:lnTo>
                  <a:lnTo>
                    <a:pt x="1414205" y="1783"/>
                  </a:lnTo>
                  <a:lnTo>
                    <a:pt x="1480433" y="14270"/>
                  </a:lnTo>
                  <a:lnTo>
                    <a:pt x="1515267" y="31474"/>
                  </a:lnTo>
                  <a:lnTo>
                    <a:pt x="1545201" y="55532"/>
                  </a:lnTo>
                  <a:lnTo>
                    <a:pt x="1569258" y="85466"/>
                  </a:lnTo>
                  <a:lnTo>
                    <a:pt x="1586462" y="120299"/>
                  </a:lnTo>
                  <a:lnTo>
                    <a:pt x="1598949" y="186527"/>
                  </a:lnTo>
                  <a:lnTo>
                    <a:pt x="1600510" y="233261"/>
                  </a:lnTo>
                  <a:lnTo>
                    <a:pt x="1600733" y="291210"/>
                  </a:lnTo>
                  <a:lnTo>
                    <a:pt x="1600733" y="1092556"/>
                  </a:lnTo>
                  <a:lnTo>
                    <a:pt x="1600510" y="1150505"/>
                  </a:lnTo>
                  <a:lnTo>
                    <a:pt x="1598949" y="1197239"/>
                  </a:lnTo>
                  <a:lnTo>
                    <a:pt x="1586462" y="1263467"/>
                  </a:lnTo>
                  <a:lnTo>
                    <a:pt x="1569258" y="1298300"/>
                  </a:lnTo>
                  <a:lnTo>
                    <a:pt x="1545201" y="1328234"/>
                  </a:lnTo>
                  <a:lnTo>
                    <a:pt x="1515267" y="1352292"/>
                  </a:lnTo>
                  <a:lnTo>
                    <a:pt x="1480433" y="1369496"/>
                  </a:lnTo>
                  <a:lnTo>
                    <a:pt x="1414205" y="1381982"/>
                  </a:lnTo>
                  <a:lnTo>
                    <a:pt x="1367471" y="1383543"/>
                  </a:lnTo>
                  <a:lnTo>
                    <a:pt x="1309522" y="1383766"/>
                  </a:lnTo>
                  <a:lnTo>
                    <a:pt x="291210" y="1383766"/>
                  </a:lnTo>
                  <a:lnTo>
                    <a:pt x="233261" y="1383543"/>
                  </a:lnTo>
                  <a:lnTo>
                    <a:pt x="186527" y="1381982"/>
                  </a:lnTo>
                  <a:lnTo>
                    <a:pt x="120299" y="1369496"/>
                  </a:lnTo>
                  <a:lnTo>
                    <a:pt x="85466" y="1352292"/>
                  </a:lnTo>
                  <a:lnTo>
                    <a:pt x="55532" y="1328234"/>
                  </a:lnTo>
                  <a:lnTo>
                    <a:pt x="31474" y="1298300"/>
                  </a:lnTo>
                  <a:lnTo>
                    <a:pt x="14270" y="1263467"/>
                  </a:lnTo>
                  <a:lnTo>
                    <a:pt x="1783" y="1197239"/>
                  </a:lnTo>
                  <a:lnTo>
                    <a:pt x="222" y="1150505"/>
                  </a:lnTo>
                  <a:lnTo>
                    <a:pt x="0" y="1092556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827983" y="7083156"/>
            <a:ext cx="124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Threads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57260" y="1611264"/>
            <a:ext cx="154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Processes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805670" y="1978427"/>
            <a:ext cx="1085215" cy="1085215"/>
            <a:chOff x="6805670" y="1978427"/>
            <a:chExt cx="1085215" cy="1085215"/>
          </a:xfrm>
        </p:grpSpPr>
        <p:sp>
          <p:nvSpPr>
            <p:cNvPr id="51" name="object 51"/>
            <p:cNvSpPr/>
            <p:nvPr/>
          </p:nvSpPr>
          <p:spPr>
            <a:xfrm>
              <a:off x="6882900" y="1991127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79" h="995680">
                  <a:moveTo>
                    <a:pt x="995145" y="0"/>
                  </a:moveTo>
                  <a:lnTo>
                    <a:pt x="8980" y="986165"/>
                  </a:lnTo>
                  <a:lnTo>
                    <a:pt x="0" y="99514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805670" y="2934187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40" h="129539">
                  <a:moveTo>
                    <a:pt x="43105" y="0"/>
                  </a:moveTo>
                  <a:lnTo>
                    <a:pt x="0" y="129315"/>
                  </a:lnTo>
                  <a:lnTo>
                    <a:pt x="129315" y="86210"/>
                  </a:lnTo>
                  <a:lnTo>
                    <a:pt x="43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3940">
              <a:lnSpc>
                <a:spcPct val="100000"/>
              </a:lnSpc>
              <a:spcBef>
                <a:spcPts val="100"/>
              </a:spcBef>
            </a:pPr>
            <a:r>
              <a:rPr spc="-710" dirty="0"/>
              <a:t>T</a:t>
            </a:r>
            <a:r>
              <a:rPr spc="-85" dirty="0"/>
              <a:t>ask</a:t>
            </a:r>
            <a:r>
              <a:rPr spc="-229" dirty="0"/>
              <a:t> </a:t>
            </a:r>
            <a:r>
              <a:rPr spc="-40" dirty="0"/>
              <a:t>Slots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9089" y="3004311"/>
            <a:ext cx="7308215" cy="3135630"/>
            <a:chOff x="639089" y="3004311"/>
            <a:chExt cx="7308215" cy="3135630"/>
          </a:xfrm>
        </p:grpSpPr>
        <p:sp>
          <p:nvSpPr>
            <p:cNvPr id="3" name="object 3"/>
            <p:cNvSpPr/>
            <p:nvPr/>
          </p:nvSpPr>
          <p:spPr>
            <a:xfrm>
              <a:off x="651789" y="3017010"/>
              <a:ext cx="7282815" cy="3110230"/>
            </a:xfrm>
            <a:custGeom>
              <a:avLst/>
              <a:gdLst/>
              <a:ahLst/>
              <a:cxnLst/>
              <a:rect l="l" t="t" r="r" b="b"/>
              <a:pathLst>
                <a:path w="7282815" h="3110229">
                  <a:moveTo>
                    <a:pt x="7282239" y="0"/>
                  </a:moveTo>
                  <a:lnTo>
                    <a:pt x="0" y="0"/>
                  </a:lnTo>
                  <a:lnTo>
                    <a:pt x="0" y="3109977"/>
                  </a:lnTo>
                  <a:lnTo>
                    <a:pt x="7282239" y="3109977"/>
                  </a:lnTo>
                  <a:lnTo>
                    <a:pt x="7282239" y="0"/>
                  </a:lnTo>
                  <a:close/>
                </a:path>
              </a:pathLst>
            </a:custGeom>
            <a:solidFill>
              <a:srgbClr val="9BC85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1789" y="3017011"/>
              <a:ext cx="7282815" cy="3110230"/>
            </a:xfrm>
            <a:custGeom>
              <a:avLst/>
              <a:gdLst/>
              <a:ahLst/>
              <a:cxnLst/>
              <a:rect l="l" t="t" r="r" b="b"/>
              <a:pathLst>
                <a:path w="7282815" h="3110229">
                  <a:moveTo>
                    <a:pt x="0" y="0"/>
                  </a:moveTo>
                  <a:lnTo>
                    <a:pt x="7282239" y="0"/>
                  </a:lnTo>
                  <a:lnTo>
                    <a:pt x="7282239" y="3109977"/>
                  </a:lnTo>
                  <a:lnTo>
                    <a:pt x="0" y="310997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9523" y="3716821"/>
              <a:ext cx="2482215" cy="2148205"/>
            </a:xfrm>
            <a:custGeom>
              <a:avLst/>
              <a:gdLst/>
              <a:ahLst/>
              <a:cxnLst/>
              <a:rect l="l" t="t" r="r" b="b"/>
              <a:pathLst>
                <a:path w="2482215" h="2148204">
                  <a:moveTo>
                    <a:pt x="2481783" y="0"/>
                  </a:moveTo>
                  <a:lnTo>
                    <a:pt x="0" y="0"/>
                  </a:lnTo>
                  <a:lnTo>
                    <a:pt x="0" y="2147765"/>
                  </a:lnTo>
                  <a:lnTo>
                    <a:pt x="2481783" y="2147765"/>
                  </a:lnTo>
                  <a:lnTo>
                    <a:pt x="2481783" y="0"/>
                  </a:lnTo>
                  <a:close/>
                </a:path>
              </a:pathLst>
            </a:custGeom>
            <a:solidFill>
              <a:srgbClr val="A62E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9523" y="3716820"/>
              <a:ext cx="2482215" cy="2148205"/>
            </a:xfrm>
            <a:custGeom>
              <a:avLst/>
              <a:gdLst/>
              <a:ahLst/>
              <a:cxnLst/>
              <a:rect l="l" t="t" r="r" b="b"/>
              <a:pathLst>
                <a:path w="2482215" h="2148204">
                  <a:moveTo>
                    <a:pt x="0" y="0"/>
                  </a:moveTo>
                  <a:lnTo>
                    <a:pt x="2481783" y="0"/>
                  </a:lnTo>
                  <a:lnTo>
                    <a:pt x="2481783" y="2147765"/>
                  </a:lnTo>
                  <a:lnTo>
                    <a:pt x="0" y="21477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0994" y="4432930"/>
              <a:ext cx="1129665" cy="1105535"/>
            </a:xfrm>
            <a:custGeom>
              <a:avLst/>
              <a:gdLst/>
              <a:ahLst/>
              <a:cxnLst/>
              <a:rect l="l" t="t" r="r" b="b"/>
              <a:pathLst>
                <a:path w="1129664" h="1105535">
                  <a:moveTo>
                    <a:pt x="587592" y="0"/>
                  </a:moveTo>
                  <a:lnTo>
                    <a:pt x="541923" y="0"/>
                  </a:lnTo>
                  <a:lnTo>
                    <a:pt x="496373" y="3590"/>
                  </a:lnTo>
                  <a:lnTo>
                    <a:pt x="451184" y="10771"/>
                  </a:lnTo>
                  <a:lnTo>
                    <a:pt x="406594" y="21543"/>
                  </a:lnTo>
                  <a:lnTo>
                    <a:pt x="362844" y="35906"/>
                  </a:lnTo>
                  <a:lnTo>
                    <a:pt x="320174" y="53859"/>
                  </a:lnTo>
                  <a:lnTo>
                    <a:pt x="278823" y="75403"/>
                  </a:lnTo>
                  <a:lnTo>
                    <a:pt x="239032" y="100538"/>
                  </a:lnTo>
                  <a:lnTo>
                    <a:pt x="201041" y="129263"/>
                  </a:lnTo>
                  <a:lnTo>
                    <a:pt x="165089" y="161579"/>
                  </a:lnTo>
                  <a:lnTo>
                    <a:pt x="132071" y="196766"/>
                  </a:lnTo>
                  <a:lnTo>
                    <a:pt x="102722" y="233950"/>
                  </a:lnTo>
                  <a:lnTo>
                    <a:pt x="77041" y="272894"/>
                  </a:lnTo>
                  <a:lnTo>
                    <a:pt x="55029" y="313366"/>
                  </a:lnTo>
                  <a:lnTo>
                    <a:pt x="36686" y="355128"/>
                  </a:lnTo>
                  <a:lnTo>
                    <a:pt x="22011" y="397948"/>
                  </a:lnTo>
                  <a:lnTo>
                    <a:pt x="11005" y="441590"/>
                  </a:lnTo>
                  <a:lnTo>
                    <a:pt x="3668" y="485818"/>
                  </a:lnTo>
                  <a:lnTo>
                    <a:pt x="0" y="530399"/>
                  </a:lnTo>
                  <a:lnTo>
                    <a:pt x="0" y="575097"/>
                  </a:lnTo>
                  <a:lnTo>
                    <a:pt x="3668" y="619678"/>
                  </a:lnTo>
                  <a:lnTo>
                    <a:pt x="11005" y="663907"/>
                  </a:lnTo>
                  <a:lnTo>
                    <a:pt x="22011" y="707548"/>
                  </a:lnTo>
                  <a:lnTo>
                    <a:pt x="36686" y="750368"/>
                  </a:lnTo>
                  <a:lnTo>
                    <a:pt x="55029" y="792131"/>
                  </a:lnTo>
                  <a:lnTo>
                    <a:pt x="77041" y="832602"/>
                  </a:lnTo>
                  <a:lnTo>
                    <a:pt x="102722" y="871547"/>
                  </a:lnTo>
                  <a:lnTo>
                    <a:pt x="132071" y="908730"/>
                  </a:lnTo>
                  <a:lnTo>
                    <a:pt x="165089" y="943918"/>
                  </a:lnTo>
                  <a:lnTo>
                    <a:pt x="201041" y="976233"/>
                  </a:lnTo>
                  <a:lnTo>
                    <a:pt x="239032" y="1004959"/>
                  </a:lnTo>
                  <a:lnTo>
                    <a:pt x="278823" y="1030093"/>
                  </a:lnTo>
                  <a:lnTo>
                    <a:pt x="320174" y="1051637"/>
                  </a:lnTo>
                  <a:lnTo>
                    <a:pt x="362844" y="1069590"/>
                  </a:lnTo>
                  <a:lnTo>
                    <a:pt x="406594" y="1083953"/>
                  </a:lnTo>
                  <a:lnTo>
                    <a:pt x="451184" y="1094725"/>
                  </a:lnTo>
                  <a:lnTo>
                    <a:pt x="496373" y="1101906"/>
                  </a:lnTo>
                  <a:lnTo>
                    <a:pt x="541923" y="1105497"/>
                  </a:lnTo>
                  <a:lnTo>
                    <a:pt x="587592" y="1105497"/>
                  </a:lnTo>
                  <a:lnTo>
                    <a:pt x="633142" y="1101906"/>
                  </a:lnTo>
                  <a:lnTo>
                    <a:pt x="678332" y="1094725"/>
                  </a:lnTo>
                  <a:lnTo>
                    <a:pt x="722921" y="1083953"/>
                  </a:lnTo>
                  <a:lnTo>
                    <a:pt x="766671" y="1069590"/>
                  </a:lnTo>
                  <a:lnTo>
                    <a:pt x="809342" y="1051637"/>
                  </a:lnTo>
                  <a:lnTo>
                    <a:pt x="850692" y="1030093"/>
                  </a:lnTo>
                  <a:lnTo>
                    <a:pt x="890483" y="1004959"/>
                  </a:lnTo>
                  <a:lnTo>
                    <a:pt x="928475" y="976233"/>
                  </a:lnTo>
                  <a:lnTo>
                    <a:pt x="964427" y="943918"/>
                  </a:lnTo>
                  <a:lnTo>
                    <a:pt x="997444" y="908730"/>
                  </a:lnTo>
                  <a:lnTo>
                    <a:pt x="1026794" y="871547"/>
                  </a:lnTo>
                  <a:lnTo>
                    <a:pt x="1052474" y="832602"/>
                  </a:lnTo>
                  <a:lnTo>
                    <a:pt x="1074486" y="792131"/>
                  </a:lnTo>
                  <a:lnTo>
                    <a:pt x="1092829" y="750368"/>
                  </a:lnTo>
                  <a:lnTo>
                    <a:pt x="1107504" y="707548"/>
                  </a:lnTo>
                  <a:lnTo>
                    <a:pt x="1118510" y="663907"/>
                  </a:lnTo>
                  <a:lnTo>
                    <a:pt x="1125847" y="619678"/>
                  </a:lnTo>
                  <a:lnTo>
                    <a:pt x="1129515" y="575097"/>
                  </a:lnTo>
                  <a:lnTo>
                    <a:pt x="1129515" y="530399"/>
                  </a:lnTo>
                  <a:lnTo>
                    <a:pt x="1125847" y="485818"/>
                  </a:lnTo>
                  <a:lnTo>
                    <a:pt x="1118510" y="441590"/>
                  </a:lnTo>
                  <a:lnTo>
                    <a:pt x="1107504" y="397948"/>
                  </a:lnTo>
                  <a:lnTo>
                    <a:pt x="1092829" y="355128"/>
                  </a:lnTo>
                  <a:lnTo>
                    <a:pt x="1074486" y="313366"/>
                  </a:lnTo>
                  <a:lnTo>
                    <a:pt x="1052474" y="272894"/>
                  </a:lnTo>
                  <a:lnTo>
                    <a:pt x="1026794" y="233950"/>
                  </a:lnTo>
                  <a:lnTo>
                    <a:pt x="997444" y="196766"/>
                  </a:lnTo>
                  <a:lnTo>
                    <a:pt x="964427" y="161579"/>
                  </a:lnTo>
                  <a:lnTo>
                    <a:pt x="928475" y="129263"/>
                  </a:lnTo>
                  <a:lnTo>
                    <a:pt x="890483" y="100538"/>
                  </a:lnTo>
                  <a:lnTo>
                    <a:pt x="850692" y="75403"/>
                  </a:lnTo>
                  <a:lnTo>
                    <a:pt x="809342" y="53859"/>
                  </a:lnTo>
                  <a:lnTo>
                    <a:pt x="766671" y="35906"/>
                  </a:lnTo>
                  <a:lnTo>
                    <a:pt x="722921" y="21543"/>
                  </a:lnTo>
                  <a:lnTo>
                    <a:pt x="678332" y="10771"/>
                  </a:lnTo>
                  <a:lnTo>
                    <a:pt x="633142" y="3590"/>
                  </a:lnTo>
                  <a:lnTo>
                    <a:pt x="58759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994" y="4432930"/>
              <a:ext cx="1129665" cy="1105535"/>
            </a:xfrm>
            <a:custGeom>
              <a:avLst/>
              <a:gdLst/>
              <a:ahLst/>
              <a:cxnLst/>
              <a:rect l="l" t="t" r="r" b="b"/>
              <a:pathLst>
                <a:path w="1129664" h="1105535">
                  <a:moveTo>
                    <a:pt x="964426" y="161578"/>
                  </a:moveTo>
                  <a:lnTo>
                    <a:pt x="997444" y="196766"/>
                  </a:lnTo>
                  <a:lnTo>
                    <a:pt x="1026793" y="233949"/>
                  </a:lnTo>
                  <a:lnTo>
                    <a:pt x="1052474" y="272894"/>
                  </a:lnTo>
                  <a:lnTo>
                    <a:pt x="1074486" y="313365"/>
                  </a:lnTo>
                  <a:lnTo>
                    <a:pt x="1092829" y="355128"/>
                  </a:lnTo>
                  <a:lnTo>
                    <a:pt x="1107504" y="397948"/>
                  </a:lnTo>
                  <a:lnTo>
                    <a:pt x="1118510" y="441589"/>
                  </a:lnTo>
                  <a:lnTo>
                    <a:pt x="1125847" y="485818"/>
                  </a:lnTo>
                  <a:lnTo>
                    <a:pt x="1129516" y="530399"/>
                  </a:lnTo>
                  <a:lnTo>
                    <a:pt x="1129516" y="575097"/>
                  </a:lnTo>
                  <a:lnTo>
                    <a:pt x="1125847" y="619678"/>
                  </a:lnTo>
                  <a:lnTo>
                    <a:pt x="1118510" y="663907"/>
                  </a:lnTo>
                  <a:lnTo>
                    <a:pt x="1107504" y="707548"/>
                  </a:lnTo>
                  <a:lnTo>
                    <a:pt x="1092829" y="750368"/>
                  </a:lnTo>
                  <a:lnTo>
                    <a:pt x="1074486" y="792131"/>
                  </a:lnTo>
                  <a:lnTo>
                    <a:pt x="1052474" y="832602"/>
                  </a:lnTo>
                  <a:lnTo>
                    <a:pt x="1026793" y="871547"/>
                  </a:lnTo>
                  <a:lnTo>
                    <a:pt x="997444" y="908730"/>
                  </a:lnTo>
                  <a:lnTo>
                    <a:pt x="964426" y="943918"/>
                  </a:lnTo>
                  <a:lnTo>
                    <a:pt x="928474" y="976233"/>
                  </a:lnTo>
                  <a:lnTo>
                    <a:pt x="890483" y="1004958"/>
                  </a:lnTo>
                  <a:lnTo>
                    <a:pt x="850692" y="1030093"/>
                  </a:lnTo>
                  <a:lnTo>
                    <a:pt x="809341" y="1051637"/>
                  </a:lnTo>
                  <a:lnTo>
                    <a:pt x="766671" y="1069590"/>
                  </a:lnTo>
                  <a:lnTo>
                    <a:pt x="722921" y="1083953"/>
                  </a:lnTo>
                  <a:lnTo>
                    <a:pt x="678331" y="1094725"/>
                  </a:lnTo>
                  <a:lnTo>
                    <a:pt x="633142" y="1101906"/>
                  </a:lnTo>
                  <a:lnTo>
                    <a:pt x="587592" y="1105496"/>
                  </a:lnTo>
                  <a:lnTo>
                    <a:pt x="541923" y="1105496"/>
                  </a:lnTo>
                  <a:lnTo>
                    <a:pt x="496373" y="1101906"/>
                  </a:lnTo>
                  <a:lnTo>
                    <a:pt x="451184" y="1094725"/>
                  </a:lnTo>
                  <a:lnTo>
                    <a:pt x="406594" y="1083953"/>
                  </a:lnTo>
                  <a:lnTo>
                    <a:pt x="362844" y="1069590"/>
                  </a:lnTo>
                  <a:lnTo>
                    <a:pt x="320174" y="1051637"/>
                  </a:lnTo>
                  <a:lnTo>
                    <a:pt x="278823" y="1030093"/>
                  </a:lnTo>
                  <a:lnTo>
                    <a:pt x="239032" y="1004958"/>
                  </a:lnTo>
                  <a:lnTo>
                    <a:pt x="201041" y="976233"/>
                  </a:lnTo>
                  <a:lnTo>
                    <a:pt x="165089" y="943918"/>
                  </a:lnTo>
                  <a:lnTo>
                    <a:pt x="132071" y="908730"/>
                  </a:lnTo>
                  <a:lnTo>
                    <a:pt x="102722" y="871547"/>
                  </a:lnTo>
                  <a:lnTo>
                    <a:pt x="77041" y="832602"/>
                  </a:lnTo>
                  <a:lnTo>
                    <a:pt x="55029" y="792131"/>
                  </a:lnTo>
                  <a:lnTo>
                    <a:pt x="36686" y="750368"/>
                  </a:lnTo>
                  <a:lnTo>
                    <a:pt x="22011" y="707548"/>
                  </a:lnTo>
                  <a:lnTo>
                    <a:pt x="11005" y="663907"/>
                  </a:lnTo>
                  <a:lnTo>
                    <a:pt x="3668" y="619678"/>
                  </a:lnTo>
                  <a:lnTo>
                    <a:pt x="0" y="575097"/>
                  </a:lnTo>
                  <a:lnTo>
                    <a:pt x="0" y="530399"/>
                  </a:lnTo>
                  <a:lnTo>
                    <a:pt x="3668" y="485818"/>
                  </a:lnTo>
                  <a:lnTo>
                    <a:pt x="11005" y="441589"/>
                  </a:lnTo>
                  <a:lnTo>
                    <a:pt x="22011" y="397948"/>
                  </a:lnTo>
                  <a:lnTo>
                    <a:pt x="36686" y="355128"/>
                  </a:lnTo>
                  <a:lnTo>
                    <a:pt x="55029" y="313365"/>
                  </a:lnTo>
                  <a:lnTo>
                    <a:pt x="77041" y="272894"/>
                  </a:lnTo>
                  <a:lnTo>
                    <a:pt x="102722" y="233949"/>
                  </a:lnTo>
                  <a:lnTo>
                    <a:pt x="132071" y="196766"/>
                  </a:lnTo>
                  <a:lnTo>
                    <a:pt x="165089" y="161578"/>
                  </a:lnTo>
                  <a:lnTo>
                    <a:pt x="201041" y="129263"/>
                  </a:lnTo>
                  <a:lnTo>
                    <a:pt x="239032" y="100537"/>
                  </a:lnTo>
                  <a:lnTo>
                    <a:pt x="278823" y="75403"/>
                  </a:lnTo>
                  <a:lnTo>
                    <a:pt x="320174" y="53859"/>
                  </a:lnTo>
                  <a:lnTo>
                    <a:pt x="362844" y="35906"/>
                  </a:lnTo>
                  <a:lnTo>
                    <a:pt x="406594" y="21543"/>
                  </a:lnTo>
                  <a:lnTo>
                    <a:pt x="451184" y="10771"/>
                  </a:lnTo>
                  <a:lnTo>
                    <a:pt x="496373" y="3590"/>
                  </a:lnTo>
                  <a:lnTo>
                    <a:pt x="541923" y="0"/>
                  </a:lnTo>
                  <a:lnTo>
                    <a:pt x="587592" y="0"/>
                  </a:lnTo>
                  <a:lnTo>
                    <a:pt x="633142" y="3590"/>
                  </a:lnTo>
                  <a:lnTo>
                    <a:pt x="678331" y="10771"/>
                  </a:lnTo>
                  <a:lnTo>
                    <a:pt x="722921" y="21543"/>
                  </a:lnTo>
                  <a:lnTo>
                    <a:pt x="766671" y="35906"/>
                  </a:lnTo>
                  <a:lnTo>
                    <a:pt x="809341" y="53859"/>
                  </a:lnTo>
                  <a:lnTo>
                    <a:pt x="850692" y="75403"/>
                  </a:lnTo>
                  <a:lnTo>
                    <a:pt x="890483" y="100537"/>
                  </a:lnTo>
                  <a:lnTo>
                    <a:pt x="928474" y="129263"/>
                  </a:lnTo>
                  <a:lnTo>
                    <a:pt x="964426" y="16157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88418" y="4761980"/>
            <a:ext cx="55499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77800" marR="5080" indent="-165735">
              <a:lnSpc>
                <a:spcPts val="1400"/>
              </a:lnSpc>
              <a:spcBef>
                <a:spcPts val="18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[1]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68469" y="4420230"/>
            <a:ext cx="1155065" cy="1130935"/>
            <a:chOff x="1968469" y="4420230"/>
            <a:chExt cx="1155065" cy="1130935"/>
          </a:xfrm>
        </p:grpSpPr>
        <p:sp>
          <p:nvSpPr>
            <p:cNvPr id="11" name="object 11"/>
            <p:cNvSpPr/>
            <p:nvPr/>
          </p:nvSpPr>
          <p:spPr>
            <a:xfrm>
              <a:off x="1981170" y="4432930"/>
              <a:ext cx="1129665" cy="1105535"/>
            </a:xfrm>
            <a:custGeom>
              <a:avLst/>
              <a:gdLst/>
              <a:ahLst/>
              <a:cxnLst/>
              <a:rect l="l" t="t" r="r" b="b"/>
              <a:pathLst>
                <a:path w="1129664" h="1105535">
                  <a:moveTo>
                    <a:pt x="587592" y="0"/>
                  </a:moveTo>
                  <a:lnTo>
                    <a:pt x="541923" y="0"/>
                  </a:lnTo>
                  <a:lnTo>
                    <a:pt x="496373" y="3590"/>
                  </a:lnTo>
                  <a:lnTo>
                    <a:pt x="451183" y="10771"/>
                  </a:lnTo>
                  <a:lnTo>
                    <a:pt x="406594" y="21543"/>
                  </a:lnTo>
                  <a:lnTo>
                    <a:pt x="362844" y="35906"/>
                  </a:lnTo>
                  <a:lnTo>
                    <a:pt x="320173" y="53859"/>
                  </a:lnTo>
                  <a:lnTo>
                    <a:pt x="278823" y="75403"/>
                  </a:lnTo>
                  <a:lnTo>
                    <a:pt x="239032" y="100538"/>
                  </a:lnTo>
                  <a:lnTo>
                    <a:pt x="201040" y="129263"/>
                  </a:lnTo>
                  <a:lnTo>
                    <a:pt x="165088" y="161579"/>
                  </a:lnTo>
                  <a:lnTo>
                    <a:pt x="132071" y="196766"/>
                  </a:lnTo>
                  <a:lnTo>
                    <a:pt x="102721" y="233950"/>
                  </a:lnTo>
                  <a:lnTo>
                    <a:pt x="77041" y="272894"/>
                  </a:lnTo>
                  <a:lnTo>
                    <a:pt x="55029" y="313366"/>
                  </a:lnTo>
                  <a:lnTo>
                    <a:pt x="36686" y="355128"/>
                  </a:lnTo>
                  <a:lnTo>
                    <a:pt x="22011" y="397948"/>
                  </a:lnTo>
                  <a:lnTo>
                    <a:pt x="11005" y="441590"/>
                  </a:lnTo>
                  <a:lnTo>
                    <a:pt x="3668" y="485818"/>
                  </a:lnTo>
                  <a:lnTo>
                    <a:pt x="0" y="530399"/>
                  </a:lnTo>
                  <a:lnTo>
                    <a:pt x="0" y="575097"/>
                  </a:lnTo>
                  <a:lnTo>
                    <a:pt x="3668" y="619678"/>
                  </a:lnTo>
                  <a:lnTo>
                    <a:pt x="11005" y="663907"/>
                  </a:lnTo>
                  <a:lnTo>
                    <a:pt x="22011" y="707548"/>
                  </a:lnTo>
                  <a:lnTo>
                    <a:pt x="36686" y="750368"/>
                  </a:lnTo>
                  <a:lnTo>
                    <a:pt x="55029" y="792131"/>
                  </a:lnTo>
                  <a:lnTo>
                    <a:pt x="77041" y="832602"/>
                  </a:lnTo>
                  <a:lnTo>
                    <a:pt x="102721" y="871547"/>
                  </a:lnTo>
                  <a:lnTo>
                    <a:pt x="132071" y="908730"/>
                  </a:lnTo>
                  <a:lnTo>
                    <a:pt x="165088" y="943918"/>
                  </a:lnTo>
                  <a:lnTo>
                    <a:pt x="201040" y="976233"/>
                  </a:lnTo>
                  <a:lnTo>
                    <a:pt x="239032" y="1004959"/>
                  </a:lnTo>
                  <a:lnTo>
                    <a:pt x="278823" y="1030093"/>
                  </a:lnTo>
                  <a:lnTo>
                    <a:pt x="320173" y="1051637"/>
                  </a:lnTo>
                  <a:lnTo>
                    <a:pt x="362844" y="1069590"/>
                  </a:lnTo>
                  <a:lnTo>
                    <a:pt x="406594" y="1083953"/>
                  </a:lnTo>
                  <a:lnTo>
                    <a:pt x="451183" y="1094725"/>
                  </a:lnTo>
                  <a:lnTo>
                    <a:pt x="496373" y="1101906"/>
                  </a:lnTo>
                  <a:lnTo>
                    <a:pt x="541923" y="1105497"/>
                  </a:lnTo>
                  <a:lnTo>
                    <a:pt x="587592" y="1105497"/>
                  </a:lnTo>
                  <a:lnTo>
                    <a:pt x="633142" y="1101906"/>
                  </a:lnTo>
                  <a:lnTo>
                    <a:pt x="678331" y="1094725"/>
                  </a:lnTo>
                  <a:lnTo>
                    <a:pt x="722921" y="1083953"/>
                  </a:lnTo>
                  <a:lnTo>
                    <a:pt x="766671" y="1069590"/>
                  </a:lnTo>
                  <a:lnTo>
                    <a:pt x="809341" y="1051637"/>
                  </a:lnTo>
                  <a:lnTo>
                    <a:pt x="850692" y="1030093"/>
                  </a:lnTo>
                  <a:lnTo>
                    <a:pt x="890483" y="1004959"/>
                  </a:lnTo>
                  <a:lnTo>
                    <a:pt x="928474" y="976233"/>
                  </a:lnTo>
                  <a:lnTo>
                    <a:pt x="964426" y="943918"/>
                  </a:lnTo>
                  <a:lnTo>
                    <a:pt x="997444" y="908730"/>
                  </a:lnTo>
                  <a:lnTo>
                    <a:pt x="1026793" y="871547"/>
                  </a:lnTo>
                  <a:lnTo>
                    <a:pt x="1052474" y="832602"/>
                  </a:lnTo>
                  <a:lnTo>
                    <a:pt x="1074485" y="792131"/>
                  </a:lnTo>
                  <a:lnTo>
                    <a:pt x="1092829" y="750368"/>
                  </a:lnTo>
                  <a:lnTo>
                    <a:pt x="1107503" y="707548"/>
                  </a:lnTo>
                  <a:lnTo>
                    <a:pt x="1118509" y="663907"/>
                  </a:lnTo>
                  <a:lnTo>
                    <a:pt x="1125846" y="619678"/>
                  </a:lnTo>
                  <a:lnTo>
                    <a:pt x="1129515" y="575097"/>
                  </a:lnTo>
                  <a:lnTo>
                    <a:pt x="1129515" y="530399"/>
                  </a:lnTo>
                  <a:lnTo>
                    <a:pt x="1125846" y="485818"/>
                  </a:lnTo>
                  <a:lnTo>
                    <a:pt x="1118509" y="441590"/>
                  </a:lnTo>
                  <a:lnTo>
                    <a:pt x="1107503" y="397948"/>
                  </a:lnTo>
                  <a:lnTo>
                    <a:pt x="1092829" y="355128"/>
                  </a:lnTo>
                  <a:lnTo>
                    <a:pt x="1074485" y="313366"/>
                  </a:lnTo>
                  <a:lnTo>
                    <a:pt x="1052474" y="272894"/>
                  </a:lnTo>
                  <a:lnTo>
                    <a:pt x="1026793" y="233950"/>
                  </a:lnTo>
                  <a:lnTo>
                    <a:pt x="997444" y="196766"/>
                  </a:lnTo>
                  <a:lnTo>
                    <a:pt x="964426" y="161579"/>
                  </a:lnTo>
                  <a:lnTo>
                    <a:pt x="928474" y="129263"/>
                  </a:lnTo>
                  <a:lnTo>
                    <a:pt x="890483" y="100538"/>
                  </a:lnTo>
                  <a:lnTo>
                    <a:pt x="850692" y="75403"/>
                  </a:lnTo>
                  <a:lnTo>
                    <a:pt x="809341" y="53859"/>
                  </a:lnTo>
                  <a:lnTo>
                    <a:pt x="766671" y="35906"/>
                  </a:lnTo>
                  <a:lnTo>
                    <a:pt x="722921" y="21543"/>
                  </a:lnTo>
                  <a:lnTo>
                    <a:pt x="678331" y="10771"/>
                  </a:lnTo>
                  <a:lnTo>
                    <a:pt x="633142" y="3590"/>
                  </a:lnTo>
                  <a:lnTo>
                    <a:pt x="58759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1169" y="4432930"/>
              <a:ext cx="1129665" cy="1105535"/>
            </a:xfrm>
            <a:custGeom>
              <a:avLst/>
              <a:gdLst/>
              <a:ahLst/>
              <a:cxnLst/>
              <a:rect l="l" t="t" r="r" b="b"/>
              <a:pathLst>
                <a:path w="1129664" h="1105535">
                  <a:moveTo>
                    <a:pt x="964426" y="161578"/>
                  </a:moveTo>
                  <a:lnTo>
                    <a:pt x="997444" y="196766"/>
                  </a:lnTo>
                  <a:lnTo>
                    <a:pt x="1026793" y="233949"/>
                  </a:lnTo>
                  <a:lnTo>
                    <a:pt x="1052474" y="272894"/>
                  </a:lnTo>
                  <a:lnTo>
                    <a:pt x="1074486" y="313365"/>
                  </a:lnTo>
                  <a:lnTo>
                    <a:pt x="1092829" y="355128"/>
                  </a:lnTo>
                  <a:lnTo>
                    <a:pt x="1107504" y="397948"/>
                  </a:lnTo>
                  <a:lnTo>
                    <a:pt x="1118510" y="441589"/>
                  </a:lnTo>
                  <a:lnTo>
                    <a:pt x="1125847" y="485818"/>
                  </a:lnTo>
                  <a:lnTo>
                    <a:pt x="1129516" y="530399"/>
                  </a:lnTo>
                  <a:lnTo>
                    <a:pt x="1129516" y="575097"/>
                  </a:lnTo>
                  <a:lnTo>
                    <a:pt x="1125847" y="619678"/>
                  </a:lnTo>
                  <a:lnTo>
                    <a:pt x="1118510" y="663907"/>
                  </a:lnTo>
                  <a:lnTo>
                    <a:pt x="1107504" y="707548"/>
                  </a:lnTo>
                  <a:lnTo>
                    <a:pt x="1092829" y="750368"/>
                  </a:lnTo>
                  <a:lnTo>
                    <a:pt x="1074486" y="792131"/>
                  </a:lnTo>
                  <a:lnTo>
                    <a:pt x="1052474" y="832602"/>
                  </a:lnTo>
                  <a:lnTo>
                    <a:pt x="1026793" y="871547"/>
                  </a:lnTo>
                  <a:lnTo>
                    <a:pt x="997444" y="908730"/>
                  </a:lnTo>
                  <a:lnTo>
                    <a:pt x="964426" y="943918"/>
                  </a:lnTo>
                  <a:lnTo>
                    <a:pt x="928474" y="976233"/>
                  </a:lnTo>
                  <a:lnTo>
                    <a:pt x="890483" y="1004958"/>
                  </a:lnTo>
                  <a:lnTo>
                    <a:pt x="850692" y="1030093"/>
                  </a:lnTo>
                  <a:lnTo>
                    <a:pt x="809341" y="1051637"/>
                  </a:lnTo>
                  <a:lnTo>
                    <a:pt x="766671" y="1069590"/>
                  </a:lnTo>
                  <a:lnTo>
                    <a:pt x="722921" y="1083953"/>
                  </a:lnTo>
                  <a:lnTo>
                    <a:pt x="678331" y="1094725"/>
                  </a:lnTo>
                  <a:lnTo>
                    <a:pt x="633142" y="1101906"/>
                  </a:lnTo>
                  <a:lnTo>
                    <a:pt x="587592" y="1105496"/>
                  </a:lnTo>
                  <a:lnTo>
                    <a:pt x="541923" y="1105496"/>
                  </a:lnTo>
                  <a:lnTo>
                    <a:pt x="496373" y="1101906"/>
                  </a:lnTo>
                  <a:lnTo>
                    <a:pt x="451184" y="1094725"/>
                  </a:lnTo>
                  <a:lnTo>
                    <a:pt x="406594" y="1083953"/>
                  </a:lnTo>
                  <a:lnTo>
                    <a:pt x="362844" y="1069590"/>
                  </a:lnTo>
                  <a:lnTo>
                    <a:pt x="320174" y="1051637"/>
                  </a:lnTo>
                  <a:lnTo>
                    <a:pt x="278823" y="1030093"/>
                  </a:lnTo>
                  <a:lnTo>
                    <a:pt x="239032" y="1004958"/>
                  </a:lnTo>
                  <a:lnTo>
                    <a:pt x="201041" y="976233"/>
                  </a:lnTo>
                  <a:lnTo>
                    <a:pt x="165089" y="943918"/>
                  </a:lnTo>
                  <a:lnTo>
                    <a:pt x="132071" y="908730"/>
                  </a:lnTo>
                  <a:lnTo>
                    <a:pt x="102722" y="871547"/>
                  </a:lnTo>
                  <a:lnTo>
                    <a:pt x="77041" y="832602"/>
                  </a:lnTo>
                  <a:lnTo>
                    <a:pt x="55029" y="792131"/>
                  </a:lnTo>
                  <a:lnTo>
                    <a:pt x="36686" y="750368"/>
                  </a:lnTo>
                  <a:lnTo>
                    <a:pt x="22011" y="707548"/>
                  </a:lnTo>
                  <a:lnTo>
                    <a:pt x="11005" y="663907"/>
                  </a:lnTo>
                  <a:lnTo>
                    <a:pt x="3668" y="619678"/>
                  </a:lnTo>
                  <a:lnTo>
                    <a:pt x="0" y="575097"/>
                  </a:lnTo>
                  <a:lnTo>
                    <a:pt x="0" y="530399"/>
                  </a:lnTo>
                  <a:lnTo>
                    <a:pt x="3668" y="485818"/>
                  </a:lnTo>
                  <a:lnTo>
                    <a:pt x="11005" y="441589"/>
                  </a:lnTo>
                  <a:lnTo>
                    <a:pt x="22011" y="397948"/>
                  </a:lnTo>
                  <a:lnTo>
                    <a:pt x="36686" y="355128"/>
                  </a:lnTo>
                  <a:lnTo>
                    <a:pt x="55029" y="313365"/>
                  </a:lnTo>
                  <a:lnTo>
                    <a:pt x="77041" y="272894"/>
                  </a:lnTo>
                  <a:lnTo>
                    <a:pt x="102722" y="233949"/>
                  </a:lnTo>
                  <a:lnTo>
                    <a:pt x="132071" y="196766"/>
                  </a:lnTo>
                  <a:lnTo>
                    <a:pt x="165089" y="161578"/>
                  </a:lnTo>
                  <a:lnTo>
                    <a:pt x="201041" y="129263"/>
                  </a:lnTo>
                  <a:lnTo>
                    <a:pt x="239032" y="100537"/>
                  </a:lnTo>
                  <a:lnTo>
                    <a:pt x="278823" y="75403"/>
                  </a:lnTo>
                  <a:lnTo>
                    <a:pt x="320174" y="53859"/>
                  </a:lnTo>
                  <a:lnTo>
                    <a:pt x="362844" y="35906"/>
                  </a:lnTo>
                  <a:lnTo>
                    <a:pt x="406594" y="21543"/>
                  </a:lnTo>
                  <a:lnTo>
                    <a:pt x="451184" y="10771"/>
                  </a:lnTo>
                  <a:lnTo>
                    <a:pt x="496373" y="3590"/>
                  </a:lnTo>
                  <a:lnTo>
                    <a:pt x="541923" y="0"/>
                  </a:lnTo>
                  <a:lnTo>
                    <a:pt x="587592" y="0"/>
                  </a:lnTo>
                  <a:lnTo>
                    <a:pt x="633142" y="3590"/>
                  </a:lnTo>
                  <a:lnTo>
                    <a:pt x="678331" y="10771"/>
                  </a:lnTo>
                  <a:lnTo>
                    <a:pt x="722921" y="21543"/>
                  </a:lnTo>
                  <a:lnTo>
                    <a:pt x="766671" y="35906"/>
                  </a:lnTo>
                  <a:lnTo>
                    <a:pt x="809341" y="53859"/>
                  </a:lnTo>
                  <a:lnTo>
                    <a:pt x="850692" y="75403"/>
                  </a:lnTo>
                  <a:lnTo>
                    <a:pt x="890483" y="100537"/>
                  </a:lnTo>
                  <a:lnTo>
                    <a:pt x="928474" y="129263"/>
                  </a:lnTo>
                  <a:lnTo>
                    <a:pt x="964426" y="16157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97931" y="4752653"/>
            <a:ext cx="495934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map()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ts val="1420"/>
              </a:lnSpc>
            </a:pP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[1]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40415" y="3704120"/>
            <a:ext cx="6822440" cy="2173605"/>
            <a:chOff x="940415" y="3704120"/>
            <a:chExt cx="6822440" cy="2173605"/>
          </a:xfrm>
        </p:grpSpPr>
        <p:sp>
          <p:nvSpPr>
            <p:cNvPr id="15" name="object 15"/>
            <p:cNvSpPr/>
            <p:nvPr/>
          </p:nvSpPr>
          <p:spPr>
            <a:xfrm>
              <a:off x="3578308" y="3716821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5" h="2148204">
                  <a:moveTo>
                    <a:pt x="1947086" y="0"/>
                  </a:moveTo>
                  <a:lnTo>
                    <a:pt x="0" y="0"/>
                  </a:lnTo>
                  <a:lnTo>
                    <a:pt x="0" y="2147765"/>
                  </a:lnTo>
                  <a:lnTo>
                    <a:pt x="1947086" y="2147765"/>
                  </a:lnTo>
                  <a:lnTo>
                    <a:pt x="1947086" y="0"/>
                  </a:lnTo>
                  <a:close/>
                </a:path>
              </a:pathLst>
            </a:custGeom>
            <a:solidFill>
              <a:srgbClr val="A62E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78308" y="3716820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5" h="2148204">
                  <a:moveTo>
                    <a:pt x="0" y="0"/>
                  </a:moveTo>
                  <a:lnTo>
                    <a:pt x="1947086" y="0"/>
                  </a:lnTo>
                  <a:lnTo>
                    <a:pt x="1947086" y="2147765"/>
                  </a:lnTo>
                  <a:lnTo>
                    <a:pt x="0" y="21477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2396" y="3716821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5" h="2148204">
                  <a:moveTo>
                    <a:pt x="1947411" y="0"/>
                  </a:moveTo>
                  <a:lnTo>
                    <a:pt x="0" y="0"/>
                  </a:lnTo>
                  <a:lnTo>
                    <a:pt x="0" y="2147765"/>
                  </a:lnTo>
                  <a:lnTo>
                    <a:pt x="1947411" y="2147765"/>
                  </a:lnTo>
                  <a:lnTo>
                    <a:pt x="1947411" y="0"/>
                  </a:lnTo>
                  <a:close/>
                </a:path>
              </a:pathLst>
            </a:custGeom>
            <a:solidFill>
              <a:srgbClr val="A62E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02396" y="3716820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5" h="2148204">
                  <a:moveTo>
                    <a:pt x="0" y="0"/>
                  </a:moveTo>
                  <a:lnTo>
                    <a:pt x="1947411" y="0"/>
                  </a:lnTo>
                  <a:lnTo>
                    <a:pt x="1947411" y="2147765"/>
                  </a:lnTo>
                  <a:lnTo>
                    <a:pt x="0" y="21477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53115" y="4350678"/>
              <a:ext cx="2214880" cy="1270000"/>
            </a:xfrm>
            <a:custGeom>
              <a:avLst/>
              <a:gdLst/>
              <a:ahLst/>
              <a:cxnLst/>
              <a:rect l="l" t="t" r="r" b="b"/>
              <a:pathLst>
                <a:path w="2214880" h="1270000">
                  <a:moveTo>
                    <a:pt x="291210" y="0"/>
                  </a:moveTo>
                  <a:lnTo>
                    <a:pt x="1923387" y="0"/>
                  </a:lnTo>
                  <a:lnTo>
                    <a:pt x="1981336" y="222"/>
                  </a:lnTo>
                  <a:lnTo>
                    <a:pt x="2028070" y="1783"/>
                  </a:lnTo>
                  <a:lnTo>
                    <a:pt x="2094298" y="14270"/>
                  </a:lnTo>
                  <a:lnTo>
                    <a:pt x="2129131" y="31474"/>
                  </a:lnTo>
                  <a:lnTo>
                    <a:pt x="2159065" y="55532"/>
                  </a:lnTo>
                  <a:lnTo>
                    <a:pt x="2183123" y="85466"/>
                  </a:lnTo>
                  <a:lnTo>
                    <a:pt x="2200327" y="120299"/>
                  </a:lnTo>
                  <a:lnTo>
                    <a:pt x="2212814" y="186527"/>
                  </a:lnTo>
                  <a:lnTo>
                    <a:pt x="2214375" y="233261"/>
                  </a:lnTo>
                  <a:lnTo>
                    <a:pt x="2214598" y="291210"/>
                  </a:lnTo>
                  <a:lnTo>
                    <a:pt x="2214598" y="978789"/>
                  </a:lnTo>
                  <a:lnTo>
                    <a:pt x="2214375" y="1036738"/>
                  </a:lnTo>
                  <a:lnTo>
                    <a:pt x="2212814" y="1083472"/>
                  </a:lnTo>
                  <a:lnTo>
                    <a:pt x="2200327" y="1149700"/>
                  </a:lnTo>
                  <a:lnTo>
                    <a:pt x="2183123" y="1184533"/>
                  </a:lnTo>
                  <a:lnTo>
                    <a:pt x="2159065" y="1214467"/>
                  </a:lnTo>
                  <a:lnTo>
                    <a:pt x="2129131" y="1238525"/>
                  </a:lnTo>
                  <a:lnTo>
                    <a:pt x="2094298" y="1255729"/>
                  </a:lnTo>
                  <a:lnTo>
                    <a:pt x="2028070" y="1268216"/>
                  </a:lnTo>
                  <a:lnTo>
                    <a:pt x="1981336" y="1269777"/>
                  </a:lnTo>
                  <a:lnTo>
                    <a:pt x="1923387" y="1270000"/>
                  </a:lnTo>
                  <a:lnTo>
                    <a:pt x="291210" y="1270000"/>
                  </a:lnTo>
                  <a:lnTo>
                    <a:pt x="233261" y="1269777"/>
                  </a:lnTo>
                  <a:lnTo>
                    <a:pt x="186527" y="1268216"/>
                  </a:lnTo>
                  <a:lnTo>
                    <a:pt x="120299" y="1255729"/>
                  </a:lnTo>
                  <a:lnTo>
                    <a:pt x="85466" y="1238525"/>
                  </a:lnTo>
                  <a:lnTo>
                    <a:pt x="55532" y="1214467"/>
                  </a:lnTo>
                  <a:lnTo>
                    <a:pt x="31474" y="1184533"/>
                  </a:lnTo>
                  <a:lnTo>
                    <a:pt x="14270" y="1149700"/>
                  </a:lnTo>
                  <a:lnTo>
                    <a:pt x="1783" y="1083472"/>
                  </a:lnTo>
                  <a:lnTo>
                    <a:pt x="222" y="1036738"/>
                  </a:lnTo>
                  <a:lnTo>
                    <a:pt x="0" y="978789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51484" y="4293794"/>
              <a:ext cx="1600835" cy="1384300"/>
            </a:xfrm>
            <a:custGeom>
              <a:avLst/>
              <a:gdLst/>
              <a:ahLst/>
              <a:cxnLst/>
              <a:rect l="l" t="t" r="r" b="b"/>
              <a:pathLst>
                <a:path w="1600835" h="1384300">
                  <a:moveTo>
                    <a:pt x="291210" y="0"/>
                  </a:moveTo>
                  <a:lnTo>
                    <a:pt x="1309522" y="0"/>
                  </a:lnTo>
                  <a:lnTo>
                    <a:pt x="1367471" y="222"/>
                  </a:lnTo>
                  <a:lnTo>
                    <a:pt x="1414205" y="1783"/>
                  </a:lnTo>
                  <a:lnTo>
                    <a:pt x="1480433" y="14270"/>
                  </a:lnTo>
                  <a:lnTo>
                    <a:pt x="1515267" y="31474"/>
                  </a:lnTo>
                  <a:lnTo>
                    <a:pt x="1545201" y="55532"/>
                  </a:lnTo>
                  <a:lnTo>
                    <a:pt x="1569258" y="85466"/>
                  </a:lnTo>
                  <a:lnTo>
                    <a:pt x="1586462" y="120299"/>
                  </a:lnTo>
                  <a:lnTo>
                    <a:pt x="1598949" y="186527"/>
                  </a:lnTo>
                  <a:lnTo>
                    <a:pt x="1600510" y="233261"/>
                  </a:lnTo>
                  <a:lnTo>
                    <a:pt x="1600733" y="291210"/>
                  </a:lnTo>
                  <a:lnTo>
                    <a:pt x="1600733" y="1092556"/>
                  </a:lnTo>
                  <a:lnTo>
                    <a:pt x="1600510" y="1150505"/>
                  </a:lnTo>
                  <a:lnTo>
                    <a:pt x="1598949" y="1197239"/>
                  </a:lnTo>
                  <a:lnTo>
                    <a:pt x="1586462" y="1263467"/>
                  </a:lnTo>
                  <a:lnTo>
                    <a:pt x="1569258" y="1298300"/>
                  </a:lnTo>
                  <a:lnTo>
                    <a:pt x="1545201" y="1328234"/>
                  </a:lnTo>
                  <a:lnTo>
                    <a:pt x="1515267" y="1352292"/>
                  </a:lnTo>
                  <a:lnTo>
                    <a:pt x="1480433" y="1369496"/>
                  </a:lnTo>
                  <a:lnTo>
                    <a:pt x="1414205" y="1381982"/>
                  </a:lnTo>
                  <a:lnTo>
                    <a:pt x="1367471" y="1383543"/>
                  </a:lnTo>
                  <a:lnTo>
                    <a:pt x="1309522" y="1383766"/>
                  </a:lnTo>
                  <a:lnTo>
                    <a:pt x="291210" y="1383766"/>
                  </a:lnTo>
                  <a:lnTo>
                    <a:pt x="233261" y="1383543"/>
                  </a:lnTo>
                  <a:lnTo>
                    <a:pt x="186527" y="1381982"/>
                  </a:lnTo>
                  <a:lnTo>
                    <a:pt x="120299" y="1369496"/>
                  </a:lnTo>
                  <a:lnTo>
                    <a:pt x="85466" y="1352292"/>
                  </a:lnTo>
                  <a:lnTo>
                    <a:pt x="55532" y="1328234"/>
                  </a:lnTo>
                  <a:lnTo>
                    <a:pt x="31474" y="1298300"/>
                  </a:lnTo>
                  <a:lnTo>
                    <a:pt x="14270" y="1263467"/>
                  </a:lnTo>
                  <a:lnTo>
                    <a:pt x="1783" y="1197239"/>
                  </a:lnTo>
                  <a:lnTo>
                    <a:pt x="222" y="1150505"/>
                  </a:lnTo>
                  <a:lnTo>
                    <a:pt x="0" y="1092556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7062" y="4376002"/>
              <a:ext cx="1229995" cy="1219835"/>
            </a:xfrm>
            <a:custGeom>
              <a:avLst/>
              <a:gdLst/>
              <a:ahLst/>
              <a:cxnLst/>
              <a:rect l="l" t="t" r="r" b="b"/>
              <a:pathLst>
                <a:path w="1229995" h="1219835">
                  <a:moveTo>
                    <a:pt x="637277" y="0"/>
                  </a:moveTo>
                  <a:lnTo>
                    <a:pt x="592301" y="0"/>
                  </a:lnTo>
                  <a:lnTo>
                    <a:pt x="547422" y="3241"/>
                  </a:lnTo>
                  <a:lnTo>
                    <a:pt x="502833" y="9724"/>
                  </a:lnTo>
                  <a:lnTo>
                    <a:pt x="458728" y="19449"/>
                  </a:lnTo>
                  <a:lnTo>
                    <a:pt x="415300" y="32415"/>
                  </a:lnTo>
                  <a:lnTo>
                    <a:pt x="372742" y="48622"/>
                  </a:lnTo>
                  <a:lnTo>
                    <a:pt x="331248" y="68072"/>
                  </a:lnTo>
                  <a:lnTo>
                    <a:pt x="291011" y="90762"/>
                  </a:lnTo>
                  <a:lnTo>
                    <a:pt x="252225" y="116694"/>
                  </a:lnTo>
                  <a:lnTo>
                    <a:pt x="215083" y="145868"/>
                  </a:lnTo>
                  <a:lnTo>
                    <a:pt x="179778" y="178283"/>
                  </a:lnTo>
                  <a:lnTo>
                    <a:pt x="147091" y="213294"/>
                  </a:lnTo>
                  <a:lnTo>
                    <a:pt x="117673" y="250127"/>
                  </a:lnTo>
                  <a:lnTo>
                    <a:pt x="91523" y="288591"/>
                  </a:lnTo>
                  <a:lnTo>
                    <a:pt x="68642" y="328493"/>
                  </a:lnTo>
                  <a:lnTo>
                    <a:pt x="49030" y="369642"/>
                  </a:lnTo>
                  <a:lnTo>
                    <a:pt x="32687" y="411846"/>
                  </a:lnTo>
                  <a:lnTo>
                    <a:pt x="19612" y="454913"/>
                  </a:lnTo>
                  <a:lnTo>
                    <a:pt x="9806" y="498651"/>
                  </a:lnTo>
                  <a:lnTo>
                    <a:pt x="3268" y="542869"/>
                  </a:lnTo>
                  <a:lnTo>
                    <a:pt x="0" y="587374"/>
                  </a:lnTo>
                  <a:lnTo>
                    <a:pt x="0" y="631976"/>
                  </a:lnTo>
                  <a:lnTo>
                    <a:pt x="3268" y="676482"/>
                  </a:lnTo>
                  <a:lnTo>
                    <a:pt x="9806" y="720699"/>
                  </a:lnTo>
                  <a:lnTo>
                    <a:pt x="19612" y="764438"/>
                  </a:lnTo>
                  <a:lnTo>
                    <a:pt x="32687" y="807505"/>
                  </a:lnTo>
                  <a:lnTo>
                    <a:pt x="49030" y="849709"/>
                  </a:lnTo>
                  <a:lnTo>
                    <a:pt x="68642" y="890858"/>
                  </a:lnTo>
                  <a:lnTo>
                    <a:pt x="91523" y="930760"/>
                  </a:lnTo>
                  <a:lnTo>
                    <a:pt x="117673" y="969224"/>
                  </a:lnTo>
                  <a:lnTo>
                    <a:pt x="147091" y="1006057"/>
                  </a:lnTo>
                  <a:lnTo>
                    <a:pt x="179778" y="1041068"/>
                  </a:lnTo>
                  <a:lnTo>
                    <a:pt x="215083" y="1073483"/>
                  </a:lnTo>
                  <a:lnTo>
                    <a:pt x="252225" y="1102657"/>
                  </a:lnTo>
                  <a:lnTo>
                    <a:pt x="291011" y="1128589"/>
                  </a:lnTo>
                  <a:lnTo>
                    <a:pt x="331248" y="1151279"/>
                  </a:lnTo>
                  <a:lnTo>
                    <a:pt x="372742" y="1170728"/>
                  </a:lnTo>
                  <a:lnTo>
                    <a:pt x="415300" y="1186936"/>
                  </a:lnTo>
                  <a:lnTo>
                    <a:pt x="458728" y="1199902"/>
                  </a:lnTo>
                  <a:lnTo>
                    <a:pt x="502833" y="1209626"/>
                  </a:lnTo>
                  <a:lnTo>
                    <a:pt x="547422" y="1216109"/>
                  </a:lnTo>
                  <a:lnTo>
                    <a:pt x="592301" y="1219351"/>
                  </a:lnTo>
                  <a:lnTo>
                    <a:pt x="637277" y="1219351"/>
                  </a:lnTo>
                  <a:lnTo>
                    <a:pt x="682155" y="1216109"/>
                  </a:lnTo>
                  <a:lnTo>
                    <a:pt x="726744" y="1209626"/>
                  </a:lnTo>
                  <a:lnTo>
                    <a:pt x="770849" y="1199902"/>
                  </a:lnTo>
                  <a:lnTo>
                    <a:pt x="814278" y="1186936"/>
                  </a:lnTo>
                  <a:lnTo>
                    <a:pt x="856836" y="1170728"/>
                  </a:lnTo>
                  <a:lnTo>
                    <a:pt x="898330" y="1151279"/>
                  </a:lnTo>
                  <a:lnTo>
                    <a:pt x="938566" y="1128589"/>
                  </a:lnTo>
                  <a:lnTo>
                    <a:pt x="977353" y="1102657"/>
                  </a:lnTo>
                  <a:lnTo>
                    <a:pt x="1014495" y="1073483"/>
                  </a:lnTo>
                  <a:lnTo>
                    <a:pt x="1049799" y="1041068"/>
                  </a:lnTo>
                  <a:lnTo>
                    <a:pt x="1082486" y="1006057"/>
                  </a:lnTo>
                  <a:lnTo>
                    <a:pt x="1111905" y="969224"/>
                  </a:lnTo>
                  <a:lnTo>
                    <a:pt x="1138054" y="930760"/>
                  </a:lnTo>
                  <a:lnTo>
                    <a:pt x="1160935" y="890858"/>
                  </a:lnTo>
                  <a:lnTo>
                    <a:pt x="1180547" y="849709"/>
                  </a:lnTo>
                  <a:lnTo>
                    <a:pt x="1196891" y="807505"/>
                  </a:lnTo>
                  <a:lnTo>
                    <a:pt x="1209966" y="764438"/>
                  </a:lnTo>
                  <a:lnTo>
                    <a:pt x="1219772" y="720699"/>
                  </a:lnTo>
                  <a:lnTo>
                    <a:pt x="1226309" y="676482"/>
                  </a:lnTo>
                  <a:lnTo>
                    <a:pt x="1229578" y="631976"/>
                  </a:lnTo>
                  <a:lnTo>
                    <a:pt x="1229578" y="587374"/>
                  </a:lnTo>
                  <a:lnTo>
                    <a:pt x="1226309" y="542869"/>
                  </a:lnTo>
                  <a:lnTo>
                    <a:pt x="1219772" y="498651"/>
                  </a:lnTo>
                  <a:lnTo>
                    <a:pt x="1209966" y="454913"/>
                  </a:lnTo>
                  <a:lnTo>
                    <a:pt x="1196891" y="411846"/>
                  </a:lnTo>
                  <a:lnTo>
                    <a:pt x="1180547" y="369642"/>
                  </a:lnTo>
                  <a:lnTo>
                    <a:pt x="1160935" y="328493"/>
                  </a:lnTo>
                  <a:lnTo>
                    <a:pt x="1138054" y="288591"/>
                  </a:lnTo>
                  <a:lnTo>
                    <a:pt x="1111905" y="250127"/>
                  </a:lnTo>
                  <a:lnTo>
                    <a:pt x="1082486" y="213294"/>
                  </a:lnTo>
                  <a:lnTo>
                    <a:pt x="1049799" y="178283"/>
                  </a:lnTo>
                  <a:lnTo>
                    <a:pt x="1014495" y="145868"/>
                  </a:lnTo>
                  <a:lnTo>
                    <a:pt x="977353" y="116694"/>
                  </a:lnTo>
                  <a:lnTo>
                    <a:pt x="938566" y="90762"/>
                  </a:lnTo>
                  <a:lnTo>
                    <a:pt x="898330" y="68072"/>
                  </a:lnTo>
                  <a:lnTo>
                    <a:pt x="856836" y="48622"/>
                  </a:lnTo>
                  <a:lnTo>
                    <a:pt x="814278" y="32415"/>
                  </a:lnTo>
                  <a:lnTo>
                    <a:pt x="770849" y="19449"/>
                  </a:lnTo>
                  <a:lnTo>
                    <a:pt x="726744" y="9724"/>
                  </a:lnTo>
                  <a:lnTo>
                    <a:pt x="682155" y="3241"/>
                  </a:lnTo>
                  <a:lnTo>
                    <a:pt x="63727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37062" y="4376002"/>
              <a:ext cx="1229995" cy="1219835"/>
            </a:xfrm>
            <a:custGeom>
              <a:avLst/>
              <a:gdLst/>
              <a:ahLst/>
              <a:cxnLst/>
              <a:rect l="l" t="t" r="r" b="b"/>
              <a:pathLst>
                <a:path w="1229995" h="1219835">
                  <a:moveTo>
                    <a:pt x="1049799" y="178283"/>
                  </a:moveTo>
                  <a:lnTo>
                    <a:pt x="1082487" y="213294"/>
                  </a:lnTo>
                  <a:lnTo>
                    <a:pt x="1111905" y="250127"/>
                  </a:lnTo>
                  <a:lnTo>
                    <a:pt x="1138055" y="288590"/>
                  </a:lnTo>
                  <a:lnTo>
                    <a:pt x="1160935" y="328493"/>
                  </a:lnTo>
                  <a:lnTo>
                    <a:pt x="1180548" y="369642"/>
                  </a:lnTo>
                  <a:lnTo>
                    <a:pt x="1196891" y="411845"/>
                  </a:lnTo>
                  <a:lnTo>
                    <a:pt x="1209966" y="454912"/>
                  </a:lnTo>
                  <a:lnTo>
                    <a:pt x="1219772" y="498651"/>
                  </a:lnTo>
                  <a:lnTo>
                    <a:pt x="1226310" y="542869"/>
                  </a:lnTo>
                  <a:lnTo>
                    <a:pt x="1229578" y="587374"/>
                  </a:lnTo>
                  <a:lnTo>
                    <a:pt x="1229578" y="631976"/>
                  </a:lnTo>
                  <a:lnTo>
                    <a:pt x="1226310" y="676481"/>
                  </a:lnTo>
                  <a:lnTo>
                    <a:pt x="1219772" y="720699"/>
                  </a:lnTo>
                  <a:lnTo>
                    <a:pt x="1209966" y="764438"/>
                  </a:lnTo>
                  <a:lnTo>
                    <a:pt x="1196891" y="807505"/>
                  </a:lnTo>
                  <a:lnTo>
                    <a:pt x="1180548" y="849709"/>
                  </a:lnTo>
                  <a:lnTo>
                    <a:pt x="1160935" y="890858"/>
                  </a:lnTo>
                  <a:lnTo>
                    <a:pt x="1138055" y="930760"/>
                  </a:lnTo>
                  <a:lnTo>
                    <a:pt x="1111905" y="969223"/>
                  </a:lnTo>
                  <a:lnTo>
                    <a:pt x="1082487" y="1006056"/>
                  </a:lnTo>
                  <a:lnTo>
                    <a:pt x="1049799" y="1041067"/>
                  </a:lnTo>
                  <a:lnTo>
                    <a:pt x="1014495" y="1073483"/>
                  </a:lnTo>
                  <a:lnTo>
                    <a:pt x="977353" y="1102656"/>
                  </a:lnTo>
                  <a:lnTo>
                    <a:pt x="938567" y="1128588"/>
                  </a:lnTo>
                  <a:lnTo>
                    <a:pt x="898330" y="1151279"/>
                  </a:lnTo>
                  <a:lnTo>
                    <a:pt x="856836" y="1170728"/>
                  </a:lnTo>
                  <a:lnTo>
                    <a:pt x="814278" y="1186936"/>
                  </a:lnTo>
                  <a:lnTo>
                    <a:pt x="770850" y="1199902"/>
                  </a:lnTo>
                  <a:lnTo>
                    <a:pt x="726744" y="1209626"/>
                  </a:lnTo>
                  <a:lnTo>
                    <a:pt x="682156" y="1216109"/>
                  </a:lnTo>
                  <a:lnTo>
                    <a:pt x="637277" y="1219351"/>
                  </a:lnTo>
                  <a:lnTo>
                    <a:pt x="592301" y="1219351"/>
                  </a:lnTo>
                  <a:lnTo>
                    <a:pt x="547422" y="1216109"/>
                  </a:lnTo>
                  <a:lnTo>
                    <a:pt x="502833" y="1209626"/>
                  </a:lnTo>
                  <a:lnTo>
                    <a:pt x="458728" y="1199902"/>
                  </a:lnTo>
                  <a:lnTo>
                    <a:pt x="415300" y="1186936"/>
                  </a:lnTo>
                  <a:lnTo>
                    <a:pt x="372742" y="1170728"/>
                  </a:lnTo>
                  <a:lnTo>
                    <a:pt x="331248" y="1151279"/>
                  </a:lnTo>
                  <a:lnTo>
                    <a:pt x="291011" y="1128588"/>
                  </a:lnTo>
                  <a:lnTo>
                    <a:pt x="252225" y="1102656"/>
                  </a:lnTo>
                  <a:lnTo>
                    <a:pt x="215083" y="1073483"/>
                  </a:lnTo>
                  <a:lnTo>
                    <a:pt x="179778" y="1041067"/>
                  </a:lnTo>
                  <a:lnTo>
                    <a:pt x="147091" y="1006056"/>
                  </a:lnTo>
                  <a:lnTo>
                    <a:pt x="117673" y="969223"/>
                  </a:lnTo>
                  <a:lnTo>
                    <a:pt x="91523" y="930760"/>
                  </a:lnTo>
                  <a:lnTo>
                    <a:pt x="68642" y="890858"/>
                  </a:lnTo>
                  <a:lnTo>
                    <a:pt x="49030" y="849709"/>
                  </a:lnTo>
                  <a:lnTo>
                    <a:pt x="32687" y="807505"/>
                  </a:lnTo>
                  <a:lnTo>
                    <a:pt x="19612" y="764438"/>
                  </a:lnTo>
                  <a:lnTo>
                    <a:pt x="9806" y="720699"/>
                  </a:lnTo>
                  <a:lnTo>
                    <a:pt x="3268" y="676481"/>
                  </a:lnTo>
                  <a:lnTo>
                    <a:pt x="0" y="631976"/>
                  </a:lnTo>
                  <a:lnTo>
                    <a:pt x="0" y="587374"/>
                  </a:lnTo>
                  <a:lnTo>
                    <a:pt x="3268" y="542869"/>
                  </a:lnTo>
                  <a:lnTo>
                    <a:pt x="9806" y="498651"/>
                  </a:lnTo>
                  <a:lnTo>
                    <a:pt x="19612" y="454912"/>
                  </a:lnTo>
                  <a:lnTo>
                    <a:pt x="32687" y="411845"/>
                  </a:lnTo>
                  <a:lnTo>
                    <a:pt x="49030" y="369642"/>
                  </a:lnTo>
                  <a:lnTo>
                    <a:pt x="68642" y="328493"/>
                  </a:lnTo>
                  <a:lnTo>
                    <a:pt x="91523" y="288590"/>
                  </a:lnTo>
                  <a:lnTo>
                    <a:pt x="117673" y="250127"/>
                  </a:lnTo>
                  <a:lnTo>
                    <a:pt x="147091" y="213294"/>
                  </a:lnTo>
                  <a:lnTo>
                    <a:pt x="179778" y="178283"/>
                  </a:lnTo>
                  <a:lnTo>
                    <a:pt x="215083" y="145868"/>
                  </a:lnTo>
                  <a:lnTo>
                    <a:pt x="252225" y="116694"/>
                  </a:lnTo>
                  <a:lnTo>
                    <a:pt x="291011" y="90762"/>
                  </a:lnTo>
                  <a:lnTo>
                    <a:pt x="331248" y="68071"/>
                  </a:lnTo>
                  <a:lnTo>
                    <a:pt x="372742" y="48622"/>
                  </a:lnTo>
                  <a:lnTo>
                    <a:pt x="415300" y="32415"/>
                  </a:lnTo>
                  <a:lnTo>
                    <a:pt x="458728" y="19449"/>
                  </a:lnTo>
                  <a:lnTo>
                    <a:pt x="502833" y="9724"/>
                  </a:lnTo>
                  <a:lnTo>
                    <a:pt x="547422" y="3241"/>
                  </a:lnTo>
                  <a:lnTo>
                    <a:pt x="592301" y="0"/>
                  </a:lnTo>
                  <a:lnTo>
                    <a:pt x="637277" y="0"/>
                  </a:lnTo>
                  <a:lnTo>
                    <a:pt x="682156" y="3241"/>
                  </a:lnTo>
                  <a:lnTo>
                    <a:pt x="726744" y="9724"/>
                  </a:lnTo>
                  <a:lnTo>
                    <a:pt x="770850" y="19449"/>
                  </a:lnTo>
                  <a:lnTo>
                    <a:pt x="814278" y="32415"/>
                  </a:lnTo>
                  <a:lnTo>
                    <a:pt x="856836" y="48622"/>
                  </a:lnTo>
                  <a:lnTo>
                    <a:pt x="898330" y="68071"/>
                  </a:lnTo>
                  <a:lnTo>
                    <a:pt x="938567" y="90762"/>
                  </a:lnTo>
                  <a:lnTo>
                    <a:pt x="977353" y="116694"/>
                  </a:lnTo>
                  <a:lnTo>
                    <a:pt x="1014495" y="145868"/>
                  </a:lnTo>
                  <a:lnTo>
                    <a:pt x="1049799" y="17828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38038" y="4580113"/>
            <a:ext cx="838200" cy="741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2540" algn="ctr">
              <a:lnSpc>
                <a:spcPts val="1400"/>
              </a:lnSpc>
              <a:spcBef>
                <a:spcPts val="18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keyBy()/ window()/ apply()</a:t>
            </a:r>
            <a:endParaRPr sz="1200">
              <a:latin typeface="Verdana"/>
              <a:cs typeface="Verdana"/>
            </a:endParaRPr>
          </a:p>
          <a:p>
            <a:pPr marR="1905" algn="ctr">
              <a:lnSpc>
                <a:spcPts val="1360"/>
              </a:lnSpc>
            </a:pP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[1]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963036" y="4281094"/>
            <a:ext cx="1626235" cy="1409700"/>
            <a:chOff x="5963036" y="4281094"/>
            <a:chExt cx="1626235" cy="1409700"/>
          </a:xfrm>
        </p:grpSpPr>
        <p:sp>
          <p:nvSpPr>
            <p:cNvPr id="25" name="object 25"/>
            <p:cNvSpPr/>
            <p:nvPr/>
          </p:nvSpPr>
          <p:spPr>
            <a:xfrm>
              <a:off x="5975736" y="4293794"/>
              <a:ext cx="1600835" cy="1384300"/>
            </a:xfrm>
            <a:custGeom>
              <a:avLst/>
              <a:gdLst/>
              <a:ahLst/>
              <a:cxnLst/>
              <a:rect l="l" t="t" r="r" b="b"/>
              <a:pathLst>
                <a:path w="1600834" h="1384300">
                  <a:moveTo>
                    <a:pt x="291210" y="0"/>
                  </a:moveTo>
                  <a:lnTo>
                    <a:pt x="1309522" y="0"/>
                  </a:lnTo>
                  <a:lnTo>
                    <a:pt x="1367471" y="222"/>
                  </a:lnTo>
                  <a:lnTo>
                    <a:pt x="1414205" y="1783"/>
                  </a:lnTo>
                  <a:lnTo>
                    <a:pt x="1480433" y="14270"/>
                  </a:lnTo>
                  <a:lnTo>
                    <a:pt x="1515267" y="31474"/>
                  </a:lnTo>
                  <a:lnTo>
                    <a:pt x="1545201" y="55532"/>
                  </a:lnTo>
                  <a:lnTo>
                    <a:pt x="1569258" y="85466"/>
                  </a:lnTo>
                  <a:lnTo>
                    <a:pt x="1586462" y="120299"/>
                  </a:lnTo>
                  <a:lnTo>
                    <a:pt x="1598949" y="186527"/>
                  </a:lnTo>
                  <a:lnTo>
                    <a:pt x="1600510" y="233261"/>
                  </a:lnTo>
                  <a:lnTo>
                    <a:pt x="1600733" y="291210"/>
                  </a:lnTo>
                  <a:lnTo>
                    <a:pt x="1600733" y="1092556"/>
                  </a:lnTo>
                  <a:lnTo>
                    <a:pt x="1600510" y="1150505"/>
                  </a:lnTo>
                  <a:lnTo>
                    <a:pt x="1598949" y="1197239"/>
                  </a:lnTo>
                  <a:lnTo>
                    <a:pt x="1586462" y="1263467"/>
                  </a:lnTo>
                  <a:lnTo>
                    <a:pt x="1569258" y="1298300"/>
                  </a:lnTo>
                  <a:lnTo>
                    <a:pt x="1545201" y="1328234"/>
                  </a:lnTo>
                  <a:lnTo>
                    <a:pt x="1515267" y="1352292"/>
                  </a:lnTo>
                  <a:lnTo>
                    <a:pt x="1480433" y="1369496"/>
                  </a:lnTo>
                  <a:lnTo>
                    <a:pt x="1414205" y="1381982"/>
                  </a:lnTo>
                  <a:lnTo>
                    <a:pt x="1367471" y="1383543"/>
                  </a:lnTo>
                  <a:lnTo>
                    <a:pt x="1309522" y="1383766"/>
                  </a:lnTo>
                  <a:lnTo>
                    <a:pt x="291210" y="1383766"/>
                  </a:lnTo>
                  <a:lnTo>
                    <a:pt x="233261" y="1383543"/>
                  </a:lnTo>
                  <a:lnTo>
                    <a:pt x="186527" y="1381982"/>
                  </a:lnTo>
                  <a:lnTo>
                    <a:pt x="120299" y="1369496"/>
                  </a:lnTo>
                  <a:lnTo>
                    <a:pt x="85466" y="1352292"/>
                  </a:lnTo>
                  <a:lnTo>
                    <a:pt x="55532" y="1328234"/>
                  </a:lnTo>
                  <a:lnTo>
                    <a:pt x="31474" y="1298300"/>
                  </a:lnTo>
                  <a:lnTo>
                    <a:pt x="14270" y="1263467"/>
                  </a:lnTo>
                  <a:lnTo>
                    <a:pt x="1783" y="1197239"/>
                  </a:lnTo>
                  <a:lnTo>
                    <a:pt x="222" y="1150505"/>
                  </a:lnTo>
                  <a:lnTo>
                    <a:pt x="0" y="1092556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61312" y="4376002"/>
              <a:ext cx="1229995" cy="1219835"/>
            </a:xfrm>
            <a:custGeom>
              <a:avLst/>
              <a:gdLst/>
              <a:ahLst/>
              <a:cxnLst/>
              <a:rect l="l" t="t" r="r" b="b"/>
              <a:pathLst>
                <a:path w="1229995" h="1219835">
                  <a:moveTo>
                    <a:pt x="637277" y="0"/>
                  </a:moveTo>
                  <a:lnTo>
                    <a:pt x="592301" y="0"/>
                  </a:lnTo>
                  <a:lnTo>
                    <a:pt x="547422" y="3241"/>
                  </a:lnTo>
                  <a:lnTo>
                    <a:pt x="502833" y="9724"/>
                  </a:lnTo>
                  <a:lnTo>
                    <a:pt x="458728" y="19449"/>
                  </a:lnTo>
                  <a:lnTo>
                    <a:pt x="415300" y="32415"/>
                  </a:lnTo>
                  <a:lnTo>
                    <a:pt x="372742" y="48622"/>
                  </a:lnTo>
                  <a:lnTo>
                    <a:pt x="331248" y="68072"/>
                  </a:lnTo>
                  <a:lnTo>
                    <a:pt x="291011" y="90762"/>
                  </a:lnTo>
                  <a:lnTo>
                    <a:pt x="252225" y="116694"/>
                  </a:lnTo>
                  <a:lnTo>
                    <a:pt x="215083" y="145868"/>
                  </a:lnTo>
                  <a:lnTo>
                    <a:pt x="179778" y="178283"/>
                  </a:lnTo>
                  <a:lnTo>
                    <a:pt x="147091" y="213294"/>
                  </a:lnTo>
                  <a:lnTo>
                    <a:pt x="117673" y="250127"/>
                  </a:lnTo>
                  <a:lnTo>
                    <a:pt x="91523" y="288591"/>
                  </a:lnTo>
                  <a:lnTo>
                    <a:pt x="68642" y="328493"/>
                  </a:lnTo>
                  <a:lnTo>
                    <a:pt x="49030" y="369642"/>
                  </a:lnTo>
                  <a:lnTo>
                    <a:pt x="32687" y="411846"/>
                  </a:lnTo>
                  <a:lnTo>
                    <a:pt x="19612" y="454913"/>
                  </a:lnTo>
                  <a:lnTo>
                    <a:pt x="9806" y="498651"/>
                  </a:lnTo>
                  <a:lnTo>
                    <a:pt x="3268" y="542869"/>
                  </a:lnTo>
                  <a:lnTo>
                    <a:pt x="0" y="587374"/>
                  </a:lnTo>
                  <a:lnTo>
                    <a:pt x="0" y="631976"/>
                  </a:lnTo>
                  <a:lnTo>
                    <a:pt x="3268" y="676482"/>
                  </a:lnTo>
                  <a:lnTo>
                    <a:pt x="9806" y="720699"/>
                  </a:lnTo>
                  <a:lnTo>
                    <a:pt x="19612" y="764438"/>
                  </a:lnTo>
                  <a:lnTo>
                    <a:pt x="32687" y="807505"/>
                  </a:lnTo>
                  <a:lnTo>
                    <a:pt x="49030" y="849709"/>
                  </a:lnTo>
                  <a:lnTo>
                    <a:pt x="68642" y="890858"/>
                  </a:lnTo>
                  <a:lnTo>
                    <a:pt x="91523" y="930760"/>
                  </a:lnTo>
                  <a:lnTo>
                    <a:pt x="117673" y="969224"/>
                  </a:lnTo>
                  <a:lnTo>
                    <a:pt x="147091" y="1006057"/>
                  </a:lnTo>
                  <a:lnTo>
                    <a:pt x="179778" y="1041068"/>
                  </a:lnTo>
                  <a:lnTo>
                    <a:pt x="215083" y="1073483"/>
                  </a:lnTo>
                  <a:lnTo>
                    <a:pt x="252225" y="1102657"/>
                  </a:lnTo>
                  <a:lnTo>
                    <a:pt x="291011" y="1128589"/>
                  </a:lnTo>
                  <a:lnTo>
                    <a:pt x="331248" y="1151279"/>
                  </a:lnTo>
                  <a:lnTo>
                    <a:pt x="372742" y="1170728"/>
                  </a:lnTo>
                  <a:lnTo>
                    <a:pt x="415300" y="1186936"/>
                  </a:lnTo>
                  <a:lnTo>
                    <a:pt x="458728" y="1199902"/>
                  </a:lnTo>
                  <a:lnTo>
                    <a:pt x="502833" y="1209626"/>
                  </a:lnTo>
                  <a:lnTo>
                    <a:pt x="547422" y="1216109"/>
                  </a:lnTo>
                  <a:lnTo>
                    <a:pt x="592301" y="1219351"/>
                  </a:lnTo>
                  <a:lnTo>
                    <a:pt x="637277" y="1219351"/>
                  </a:lnTo>
                  <a:lnTo>
                    <a:pt x="682155" y="1216109"/>
                  </a:lnTo>
                  <a:lnTo>
                    <a:pt x="726744" y="1209626"/>
                  </a:lnTo>
                  <a:lnTo>
                    <a:pt x="770849" y="1199902"/>
                  </a:lnTo>
                  <a:lnTo>
                    <a:pt x="814278" y="1186936"/>
                  </a:lnTo>
                  <a:lnTo>
                    <a:pt x="856836" y="1170728"/>
                  </a:lnTo>
                  <a:lnTo>
                    <a:pt x="898330" y="1151279"/>
                  </a:lnTo>
                  <a:lnTo>
                    <a:pt x="938566" y="1128589"/>
                  </a:lnTo>
                  <a:lnTo>
                    <a:pt x="977353" y="1102657"/>
                  </a:lnTo>
                  <a:lnTo>
                    <a:pt x="1014495" y="1073483"/>
                  </a:lnTo>
                  <a:lnTo>
                    <a:pt x="1049799" y="1041068"/>
                  </a:lnTo>
                  <a:lnTo>
                    <a:pt x="1082486" y="1006057"/>
                  </a:lnTo>
                  <a:lnTo>
                    <a:pt x="1111905" y="969224"/>
                  </a:lnTo>
                  <a:lnTo>
                    <a:pt x="1138054" y="930760"/>
                  </a:lnTo>
                  <a:lnTo>
                    <a:pt x="1160935" y="890858"/>
                  </a:lnTo>
                  <a:lnTo>
                    <a:pt x="1180547" y="849709"/>
                  </a:lnTo>
                  <a:lnTo>
                    <a:pt x="1196891" y="807505"/>
                  </a:lnTo>
                  <a:lnTo>
                    <a:pt x="1209966" y="764438"/>
                  </a:lnTo>
                  <a:lnTo>
                    <a:pt x="1219772" y="720699"/>
                  </a:lnTo>
                  <a:lnTo>
                    <a:pt x="1226309" y="676482"/>
                  </a:lnTo>
                  <a:lnTo>
                    <a:pt x="1229578" y="631976"/>
                  </a:lnTo>
                  <a:lnTo>
                    <a:pt x="1229578" y="587374"/>
                  </a:lnTo>
                  <a:lnTo>
                    <a:pt x="1226309" y="542869"/>
                  </a:lnTo>
                  <a:lnTo>
                    <a:pt x="1219772" y="498651"/>
                  </a:lnTo>
                  <a:lnTo>
                    <a:pt x="1209966" y="454913"/>
                  </a:lnTo>
                  <a:lnTo>
                    <a:pt x="1196891" y="411846"/>
                  </a:lnTo>
                  <a:lnTo>
                    <a:pt x="1180547" y="369642"/>
                  </a:lnTo>
                  <a:lnTo>
                    <a:pt x="1160935" y="328493"/>
                  </a:lnTo>
                  <a:lnTo>
                    <a:pt x="1138054" y="288591"/>
                  </a:lnTo>
                  <a:lnTo>
                    <a:pt x="1111905" y="250127"/>
                  </a:lnTo>
                  <a:lnTo>
                    <a:pt x="1082486" y="213294"/>
                  </a:lnTo>
                  <a:lnTo>
                    <a:pt x="1049799" y="178283"/>
                  </a:lnTo>
                  <a:lnTo>
                    <a:pt x="1014495" y="145868"/>
                  </a:lnTo>
                  <a:lnTo>
                    <a:pt x="977353" y="116694"/>
                  </a:lnTo>
                  <a:lnTo>
                    <a:pt x="938566" y="90762"/>
                  </a:lnTo>
                  <a:lnTo>
                    <a:pt x="898330" y="68072"/>
                  </a:lnTo>
                  <a:lnTo>
                    <a:pt x="856836" y="48622"/>
                  </a:lnTo>
                  <a:lnTo>
                    <a:pt x="814278" y="32415"/>
                  </a:lnTo>
                  <a:lnTo>
                    <a:pt x="770849" y="19449"/>
                  </a:lnTo>
                  <a:lnTo>
                    <a:pt x="726744" y="9724"/>
                  </a:lnTo>
                  <a:lnTo>
                    <a:pt x="682155" y="3241"/>
                  </a:lnTo>
                  <a:lnTo>
                    <a:pt x="63727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61311" y="4376002"/>
              <a:ext cx="1229995" cy="1219835"/>
            </a:xfrm>
            <a:custGeom>
              <a:avLst/>
              <a:gdLst/>
              <a:ahLst/>
              <a:cxnLst/>
              <a:rect l="l" t="t" r="r" b="b"/>
              <a:pathLst>
                <a:path w="1229995" h="1219835">
                  <a:moveTo>
                    <a:pt x="1049799" y="178283"/>
                  </a:moveTo>
                  <a:lnTo>
                    <a:pt x="1082487" y="213294"/>
                  </a:lnTo>
                  <a:lnTo>
                    <a:pt x="1111905" y="250127"/>
                  </a:lnTo>
                  <a:lnTo>
                    <a:pt x="1138055" y="288590"/>
                  </a:lnTo>
                  <a:lnTo>
                    <a:pt x="1160935" y="328493"/>
                  </a:lnTo>
                  <a:lnTo>
                    <a:pt x="1180548" y="369642"/>
                  </a:lnTo>
                  <a:lnTo>
                    <a:pt x="1196891" y="411845"/>
                  </a:lnTo>
                  <a:lnTo>
                    <a:pt x="1209966" y="454912"/>
                  </a:lnTo>
                  <a:lnTo>
                    <a:pt x="1219772" y="498651"/>
                  </a:lnTo>
                  <a:lnTo>
                    <a:pt x="1226310" y="542869"/>
                  </a:lnTo>
                  <a:lnTo>
                    <a:pt x="1229578" y="587374"/>
                  </a:lnTo>
                  <a:lnTo>
                    <a:pt x="1229578" y="631976"/>
                  </a:lnTo>
                  <a:lnTo>
                    <a:pt x="1226310" y="676481"/>
                  </a:lnTo>
                  <a:lnTo>
                    <a:pt x="1219772" y="720699"/>
                  </a:lnTo>
                  <a:lnTo>
                    <a:pt x="1209966" y="764438"/>
                  </a:lnTo>
                  <a:lnTo>
                    <a:pt x="1196891" y="807505"/>
                  </a:lnTo>
                  <a:lnTo>
                    <a:pt x="1180548" y="849709"/>
                  </a:lnTo>
                  <a:lnTo>
                    <a:pt x="1160935" y="890858"/>
                  </a:lnTo>
                  <a:lnTo>
                    <a:pt x="1138055" y="930760"/>
                  </a:lnTo>
                  <a:lnTo>
                    <a:pt x="1111905" y="969223"/>
                  </a:lnTo>
                  <a:lnTo>
                    <a:pt x="1082487" y="1006056"/>
                  </a:lnTo>
                  <a:lnTo>
                    <a:pt x="1049799" y="1041067"/>
                  </a:lnTo>
                  <a:lnTo>
                    <a:pt x="1014495" y="1073483"/>
                  </a:lnTo>
                  <a:lnTo>
                    <a:pt x="977353" y="1102656"/>
                  </a:lnTo>
                  <a:lnTo>
                    <a:pt x="938567" y="1128588"/>
                  </a:lnTo>
                  <a:lnTo>
                    <a:pt x="898330" y="1151279"/>
                  </a:lnTo>
                  <a:lnTo>
                    <a:pt x="856836" y="1170728"/>
                  </a:lnTo>
                  <a:lnTo>
                    <a:pt x="814278" y="1186936"/>
                  </a:lnTo>
                  <a:lnTo>
                    <a:pt x="770850" y="1199902"/>
                  </a:lnTo>
                  <a:lnTo>
                    <a:pt x="726744" y="1209626"/>
                  </a:lnTo>
                  <a:lnTo>
                    <a:pt x="682156" y="1216109"/>
                  </a:lnTo>
                  <a:lnTo>
                    <a:pt x="637277" y="1219351"/>
                  </a:lnTo>
                  <a:lnTo>
                    <a:pt x="592301" y="1219351"/>
                  </a:lnTo>
                  <a:lnTo>
                    <a:pt x="547422" y="1216109"/>
                  </a:lnTo>
                  <a:lnTo>
                    <a:pt x="502833" y="1209626"/>
                  </a:lnTo>
                  <a:lnTo>
                    <a:pt x="458728" y="1199902"/>
                  </a:lnTo>
                  <a:lnTo>
                    <a:pt x="415300" y="1186936"/>
                  </a:lnTo>
                  <a:lnTo>
                    <a:pt x="372742" y="1170728"/>
                  </a:lnTo>
                  <a:lnTo>
                    <a:pt x="331248" y="1151279"/>
                  </a:lnTo>
                  <a:lnTo>
                    <a:pt x="291011" y="1128588"/>
                  </a:lnTo>
                  <a:lnTo>
                    <a:pt x="252225" y="1102656"/>
                  </a:lnTo>
                  <a:lnTo>
                    <a:pt x="215083" y="1073483"/>
                  </a:lnTo>
                  <a:lnTo>
                    <a:pt x="179778" y="1041067"/>
                  </a:lnTo>
                  <a:lnTo>
                    <a:pt x="147091" y="1006056"/>
                  </a:lnTo>
                  <a:lnTo>
                    <a:pt x="117673" y="969223"/>
                  </a:lnTo>
                  <a:lnTo>
                    <a:pt x="91523" y="930760"/>
                  </a:lnTo>
                  <a:lnTo>
                    <a:pt x="68642" y="890858"/>
                  </a:lnTo>
                  <a:lnTo>
                    <a:pt x="49030" y="849709"/>
                  </a:lnTo>
                  <a:lnTo>
                    <a:pt x="32687" y="807505"/>
                  </a:lnTo>
                  <a:lnTo>
                    <a:pt x="19612" y="764438"/>
                  </a:lnTo>
                  <a:lnTo>
                    <a:pt x="9806" y="720699"/>
                  </a:lnTo>
                  <a:lnTo>
                    <a:pt x="3268" y="676481"/>
                  </a:lnTo>
                  <a:lnTo>
                    <a:pt x="0" y="631976"/>
                  </a:lnTo>
                  <a:lnTo>
                    <a:pt x="0" y="587374"/>
                  </a:lnTo>
                  <a:lnTo>
                    <a:pt x="3268" y="542869"/>
                  </a:lnTo>
                  <a:lnTo>
                    <a:pt x="9806" y="498651"/>
                  </a:lnTo>
                  <a:lnTo>
                    <a:pt x="19612" y="454912"/>
                  </a:lnTo>
                  <a:lnTo>
                    <a:pt x="32687" y="411845"/>
                  </a:lnTo>
                  <a:lnTo>
                    <a:pt x="49030" y="369642"/>
                  </a:lnTo>
                  <a:lnTo>
                    <a:pt x="68642" y="328493"/>
                  </a:lnTo>
                  <a:lnTo>
                    <a:pt x="91523" y="288590"/>
                  </a:lnTo>
                  <a:lnTo>
                    <a:pt x="117673" y="250127"/>
                  </a:lnTo>
                  <a:lnTo>
                    <a:pt x="147091" y="213294"/>
                  </a:lnTo>
                  <a:lnTo>
                    <a:pt x="179778" y="178283"/>
                  </a:lnTo>
                  <a:lnTo>
                    <a:pt x="215083" y="145868"/>
                  </a:lnTo>
                  <a:lnTo>
                    <a:pt x="252225" y="116694"/>
                  </a:lnTo>
                  <a:lnTo>
                    <a:pt x="291011" y="90762"/>
                  </a:lnTo>
                  <a:lnTo>
                    <a:pt x="331248" y="68071"/>
                  </a:lnTo>
                  <a:lnTo>
                    <a:pt x="372742" y="48622"/>
                  </a:lnTo>
                  <a:lnTo>
                    <a:pt x="415300" y="32415"/>
                  </a:lnTo>
                  <a:lnTo>
                    <a:pt x="458728" y="19449"/>
                  </a:lnTo>
                  <a:lnTo>
                    <a:pt x="502833" y="9724"/>
                  </a:lnTo>
                  <a:lnTo>
                    <a:pt x="547422" y="3241"/>
                  </a:lnTo>
                  <a:lnTo>
                    <a:pt x="592301" y="0"/>
                  </a:lnTo>
                  <a:lnTo>
                    <a:pt x="637277" y="0"/>
                  </a:lnTo>
                  <a:lnTo>
                    <a:pt x="682156" y="3241"/>
                  </a:lnTo>
                  <a:lnTo>
                    <a:pt x="726744" y="9724"/>
                  </a:lnTo>
                  <a:lnTo>
                    <a:pt x="770850" y="19449"/>
                  </a:lnTo>
                  <a:lnTo>
                    <a:pt x="814278" y="32415"/>
                  </a:lnTo>
                  <a:lnTo>
                    <a:pt x="856836" y="48622"/>
                  </a:lnTo>
                  <a:lnTo>
                    <a:pt x="898330" y="68071"/>
                  </a:lnTo>
                  <a:lnTo>
                    <a:pt x="938567" y="90762"/>
                  </a:lnTo>
                  <a:lnTo>
                    <a:pt x="977353" y="116694"/>
                  </a:lnTo>
                  <a:lnTo>
                    <a:pt x="1014495" y="145868"/>
                  </a:lnTo>
                  <a:lnTo>
                    <a:pt x="1049799" y="17828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01405" y="4758806"/>
            <a:ext cx="349885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4930" marR="5080" indent="-62865">
              <a:lnSpc>
                <a:spcPts val="1400"/>
              </a:lnSpc>
              <a:spcBef>
                <a:spcPts val="180"/>
              </a:spcBef>
            </a:pPr>
            <a:r>
              <a:rPr sz="1200" spc="-35" dirty="0">
                <a:solidFill>
                  <a:srgbClr val="FFFFFF"/>
                </a:solidFill>
                <a:latin typeface="Verdana"/>
                <a:cs typeface="Verdana"/>
              </a:rPr>
              <a:t>Sink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[1]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40626" y="3068851"/>
            <a:ext cx="2022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Verdana"/>
                <a:cs typeface="Verdana"/>
              </a:rPr>
              <a:t>TaskManager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78211" y="3816170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Slot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53960" y="3816169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Slot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62524" y="3816170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Slot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886793" y="5436557"/>
            <a:ext cx="3342004" cy="1627505"/>
            <a:chOff x="2886793" y="5436557"/>
            <a:chExt cx="3342004" cy="1627505"/>
          </a:xfrm>
        </p:grpSpPr>
        <p:sp>
          <p:nvSpPr>
            <p:cNvPr id="34" name="object 34"/>
            <p:cNvSpPr/>
            <p:nvPr/>
          </p:nvSpPr>
          <p:spPr>
            <a:xfrm>
              <a:off x="2936770" y="5591046"/>
              <a:ext cx="654050" cy="1411605"/>
            </a:xfrm>
            <a:custGeom>
              <a:avLst/>
              <a:gdLst/>
              <a:ahLst/>
              <a:cxnLst/>
              <a:rect l="l" t="t" r="r" b="b"/>
              <a:pathLst>
                <a:path w="654050" h="1411604">
                  <a:moveTo>
                    <a:pt x="653740" y="1411466"/>
                  </a:moveTo>
                  <a:lnTo>
                    <a:pt x="5337" y="11523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86793" y="5491941"/>
              <a:ext cx="111125" cy="136525"/>
            </a:xfrm>
            <a:custGeom>
              <a:avLst/>
              <a:gdLst/>
              <a:ahLst/>
              <a:cxnLst/>
              <a:rect l="l" t="t" r="r" b="b"/>
              <a:pathLst>
                <a:path w="111125" h="136525">
                  <a:moveTo>
                    <a:pt x="4074" y="0"/>
                  </a:moveTo>
                  <a:lnTo>
                    <a:pt x="0" y="136249"/>
                  </a:lnTo>
                  <a:lnTo>
                    <a:pt x="110629" y="8500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37220" y="5505342"/>
              <a:ext cx="1906905" cy="1546225"/>
            </a:xfrm>
            <a:custGeom>
              <a:avLst/>
              <a:gdLst/>
              <a:ahLst/>
              <a:cxnLst/>
              <a:rect l="l" t="t" r="r" b="b"/>
              <a:pathLst>
                <a:path w="1906904" h="1546225">
                  <a:moveTo>
                    <a:pt x="0" y="1545670"/>
                  </a:moveTo>
                  <a:lnTo>
                    <a:pt x="1896549" y="7998"/>
                  </a:lnTo>
                  <a:lnTo>
                    <a:pt x="1906414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95378" y="5436557"/>
              <a:ext cx="133350" cy="124460"/>
            </a:xfrm>
            <a:custGeom>
              <a:avLst/>
              <a:gdLst/>
              <a:ahLst/>
              <a:cxnLst/>
              <a:rect l="l" t="t" r="r" b="b"/>
              <a:pathLst>
                <a:path w="133350" h="124460">
                  <a:moveTo>
                    <a:pt x="133094" y="0"/>
                  </a:moveTo>
                  <a:lnTo>
                    <a:pt x="0" y="29430"/>
                  </a:lnTo>
                  <a:lnTo>
                    <a:pt x="76782" y="124134"/>
                  </a:lnTo>
                  <a:lnTo>
                    <a:pt x="1330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77412" y="5629795"/>
              <a:ext cx="172720" cy="1348740"/>
            </a:xfrm>
            <a:custGeom>
              <a:avLst/>
              <a:gdLst/>
              <a:ahLst/>
              <a:cxnLst/>
              <a:rect l="l" t="t" r="r" b="b"/>
              <a:pathLst>
                <a:path w="172720" h="1348740">
                  <a:moveTo>
                    <a:pt x="0" y="1348701"/>
                  </a:moveTo>
                  <a:lnTo>
                    <a:pt x="170497" y="12597"/>
                  </a:lnTo>
                  <a:lnTo>
                    <a:pt x="172105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87440" y="5521453"/>
              <a:ext cx="121285" cy="128905"/>
            </a:xfrm>
            <a:custGeom>
              <a:avLst/>
              <a:gdLst/>
              <a:ahLst/>
              <a:cxnLst/>
              <a:rect l="l" t="t" r="r" b="b"/>
              <a:pathLst>
                <a:path w="121285" h="128904">
                  <a:moveTo>
                    <a:pt x="75902" y="0"/>
                  </a:moveTo>
                  <a:lnTo>
                    <a:pt x="0" y="113223"/>
                  </a:lnTo>
                  <a:lnTo>
                    <a:pt x="120939" y="128656"/>
                  </a:lnTo>
                  <a:lnTo>
                    <a:pt x="75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279766" y="7083156"/>
            <a:ext cx="124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Threads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309271" y="3004311"/>
            <a:ext cx="7308215" cy="3135630"/>
            <a:chOff x="8309271" y="3004311"/>
            <a:chExt cx="7308215" cy="3135630"/>
          </a:xfrm>
        </p:grpSpPr>
        <p:sp>
          <p:nvSpPr>
            <p:cNvPr id="42" name="object 42"/>
            <p:cNvSpPr/>
            <p:nvPr/>
          </p:nvSpPr>
          <p:spPr>
            <a:xfrm>
              <a:off x="8321971" y="3017010"/>
              <a:ext cx="7282815" cy="3110230"/>
            </a:xfrm>
            <a:custGeom>
              <a:avLst/>
              <a:gdLst/>
              <a:ahLst/>
              <a:cxnLst/>
              <a:rect l="l" t="t" r="r" b="b"/>
              <a:pathLst>
                <a:path w="7282815" h="3110229">
                  <a:moveTo>
                    <a:pt x="7282239" y="0"/>
                  </a:moveTo>
                  <a:lnTo>
                    <a:pt x="0" y="0"/>
                  </a:lnTo>
                  <a:lnTo>
                    <a:pt x="0" y="3109977"/>
                  </a:lnTo>
                  <a:lnTo>
                    <a:pt x="7282239" y="3109977"/>
                  </a:lnTo>
                  <a:lnTo>
                    <a:pt x="7282239" y="0"/>
                  </a:lnTo>
                  <a:close/>
                </a:path>
              </a:pathLst>
            </a:custGeom>
            <a:solidFill>
              <a:srgbClr val="9BC85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321971" y="3017011"/>
              <a:ext cx="7282815" cy="3110230"/>
            </a:xfrm>
            <a:custGeom>
              <a:avLst/>
              <a:gdLst/>
              <a:ahLst/>
              <a:cxnLst/>
              <a:rect l="l" t="t" r="r" b="b"/>
              <a:pathLst>
                <a:path w="7282815" h="3110229">
                  <a:moveTo>
                    <a:pt x="0" y="0"/>
                  </a:moveTo>
                  <a:lnTo>
                    <a:pt x="7282239" y="0"/>
                  </a:lnTo>
                  <a:lnTo>
                    <a:pt x="7282239" y="3109977"/>
                  </a:lnTo>
                  <a:lnTo>
                    <a:pt x="0" y="310997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89705" y="3716821"/>
              <a:ext cx="2482215" cy="2148205"/>
            </a:xfrm>
            <a:custGeom>
              <a:avLst/>
              <a:gdLst/>
              <a:ahLst/>
              <a:cxnLst/>
              <a:rect l="l" t="t" r="r" b="b"/>
              <a:pathLst>
                <a:path w="2482215" h="2148204">
                  <a:moveTo>
                    <a:pt x="2481783" y="0"/>
                  </a:moveTo>
                  <a:lnTo>
                    <a:pt x="0" y="0"/>
                  </a:lnTo>
                  <a:lnTo>
                    <a:pt x="0" y="2147765"/>
                  </a:lnTo>
                  <a:lnTo>
                    <a:pt x="2481783" y="2147765"/>
                  </a:lnTo>
                  <a:lnTo>
                    <a:pt x="2481783" y="0"/>
                  </a:lnTo>
                  <a:close/>
                </a:path>
              </a:pathLst>
            </a:custGeom>
            <a:solidFill>
              <a:srgbClr val="A62E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489705" y="3716820"/>
              <a:ext cx="2482215" cy="2148205"/>
            </a:xfrm>
            <a:custGeom>
              <a:avLst/>
              <a:gdLst/>
              <a:ahLst/>
              <a:cxnLst/>
              <a:rect l="l" t="t" r="r" b="b"/>
              <a:pathLst>
                <a:path w="2482215" h="2148204">
                  <a:moveTo>
                    <a:pt x="0" y="0"/>
                  </a:moveTo>
                  <a:lnTo>
                    <a:pt x="2481783" y="0"/>
                  </a:lnTo>
                  <a:lnTo>
                    <a:pt x="2481783" y="2147765"/>
                  </a:lnTo>
                  <a:lnTo>
                    <a:pt x="0" y="21477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671176" y="4432930"/>
              <a:ext cx="1129665" cy="1105535"/>
            </a:xfrm>
            <a:custGeom>
              <a:avLst/>
              <a:gdLst/>
              <a:ahLst/>
              <a:cxnLst/>
              <a:rect l="l" t="t" r="r" b="b"/>
              <a:pathLst>
                <a:path w="1129665" h="1105535">
                  <a:moveTo>
                    <a:pt x="587592" y="0"/>
                  </a:moveTo>
                  <a:lnTo>
                    <a:pt x="541923" y="0"/>
                  </a:lnTo>
                  <a:lnTo>
                    <a:pt x="496373" y="3590"/>
                  </a:lnTo>
                  <a:lnTo>
                    <a:pt x="451184" y="10771"/>
                  </a:lnTo>
                  <a:lnTo>
                    <a:pt x="406594" y="21543"/>
                  </a:lnTo>
                  <a:lnTo>
                    <a:pt x="362844" y="35906"/>
                  </a:lnTo>
                  <a:lnTo>
                    <a:pt x="320174" y="53859"/>
                  </a:lnTo>
                  <a:lnTo>
                    <a:pt x="278824" y="75403"/>
                  </a:lnTo>
                  <a:lnTo>
                    <a:pt x="239033" y="100538"/>
                  </a:lnTo>
                  <a:lnTo>
                    <a:pt x="201041" y="129263"/>
                  </a:lnTo>
                  <a:lnTo>
                    <a:pt x="165089" y="161579"/>
                  </a:lnTo>
                  <a:lnTo>
                    <a:pt x="132071" y="196766"/>
                  </a:lnTo>
                  <a:lnTo>
                    <a:pt x="102722" y="233950"/>
                  </a:lnTo>
                  <a:lnTo>
                    <a:pt x="77041" y="272894"/>
                  </a:lnTo>
                  <a:lnTo>
                    <a:pt x="55029" y="313366"/>
                  </a:lnTo>
                  <a:lnTo>
                    <a:pt x="36686" y="355128"/>
                  </a:lnTo>
                  <a:lnTo>
                    <a:pt x="22011" y="397948"/>
                  </a:lnTo>
                  <a:lnTo>
                    <a:pt x="11005" y="441590"/>
                  </a:lnTo>
                  <a:lnTo>
                    <a:pt x="3668" y="485818"/>
                  </a:lnTo>
                  <a:lnTo>
                    <a:pt x="0" y="530399"/>
                  </a:lnTo>
                  <a:lnTo>
                    <a:pt x="0" y="575097"/>
                  </a:lnTo>
                  <a:lnTo>
                    <a:pt x="3668" y="619678"/>
                  </a:lnTo>
                  <a:lnTo>
                    <a:pt x="11005" y="663907"/>
                  </a:lnTo>
                  <a:lnTo>
                    <a:pt x="22011" y="707548"/>
                  </a:lnTo>
                  <a:lnTo>
                    <a:pt x="36686" y="750368"/>
                  </a:lnTo>
                  <a:lnTo>
                    <a:pt x="55029" y="792131"/>
                  </a:lnTo>
                  <a:lnTo>
                    <a:pt x="77041" y="832602"/>
                  </a:lnTo>
                  <a:lnTo>
                    <a:pt x="102722" y="871547"/>
                  </a:lnTo>
                  <a:lnTo>
                    <a:pt x="132071" y="908730"/>
                  </a:lnTo>
                  <a:lnTo>
                    <a:pt x="165089" y="943918"/>
                  </a:lnTo>
                  <a:lnTo>
                    <a:pt x="201041" y="976233"/>
                  </a:lnTo>
                  <a:lnTo>
                    <a:pt x="239033" y="1004959"/>
                  </a:lnTo>
                  <a:lnTo>
                    <a:pt x="278824" y="1030093"/>
                  </a:lnTo>
                  <a:lnTo>
                    <a:pt x="320174" y="1051637"/>
                  </a:lnTo>
                  <a:lnTo>
                    <a:pt x="362844" y="1069590"/>
                  </a:lnTo>
                  <a:lnTo>
                    <a:pt x="406594" y="1083953"/>
                  </a:lnTo>
                  <a:lnTo>
                    <a:pt x="451184" y="1094725"/>
                  </a:lnTo>
                  <a:lnTo>
                    <a:pt x="496373" y="1101906"/>
                  </a:lnTo>
                  <a:lnTo>
                    <a:pt x="541923" y="1105497"/>
                  </a:lnTo>
                  <a:lnTo>
                    <a:pt x="587592" y="1105497"/>
                  </a:lnTo>
                  <a:lnTo>
                    <a:pt x="633142" y="1101906"/>
                  </a:lnTo>
                  <a:lnTo>
                    <a:pt x="678331" y="1094725"/>
                  </a:lnTo>
                  <a:lnTo>
                    <a:pt x="722921" y="1083953"/>
                  </a:lnTo>
                  <a:lnTo>
                    <a:pt x="766671" y="1069590"/>
                  </a:lnTo>
                  <a:lnTo>
                    <a:pt x="809341" y="1051637"/>
                  </a:lnTo>
                  <a:lnTo>
                    <a:pt x="850692" y="1030093"/>
                  </a:lnTo>
                  <a:lnTo>
                    <a:pt x="890483" y="1004959"/>
                  </a:lnTo>
                  <a:lnTo>
                    <a:pt x="928474" y="976233"/>
                  </a:lnTo>
                  <a:lnTo>
                    <a:pt x="964426" y="943918"/>
                  </a:lnTo>
                  <a:lnTo>
                    <a:pt x="997444" y="908730"/>
                  </a:lnTo>
                  <a:lnTo>
                    <a:pt x="1026793" y="871547"/>
                  </a:lnTo>
                  <a:lnTo>
                    <a:pt x="1052474" y="832602"/>
                  </a:lnTo>
                  <a:lnTo>
                    <a:pt x="1074486" y="792131"/>
                  </a:lnTo>
                  <a:lnTo>
                    <a:pt x="1092829" y="750368"/>
                  </a:lnTo>
                  <a:lnTo>
                    <a:pt x="1107504" y="707548"/>
                  </a:lnTo>
                  <a:lnTo>
                    <a:pt x="1118510" y="663907"/>
                  </a:lnTo>
                  <a:lnTo>
                    <a:pt x="1125847" y="619678"/>
                  </a:lnTo>
                  <a:lnTo>
                    <a:pt x="1129516" y="575097"/>
                  </a:lnTo>
                  <a:lnTo>
                    <a:pt x="1129516" y="530399"/>
                  </a:lnTo>
                  <a:lnTo>
                    <a:pt x="1125847" y="485818"/>
                  </a:lnTo>
                  <a:lnTo>
                    <a:pt x="1118510" y="441590"/>
                  </a:lnTo>
                  <a:lnTo>
                    <a:pt x="1107504" y="397948"/>
                  </a:lnTo>
                  <a:lnTo>
                    <a:pt x="1092829" y="355128"/>
                  </a:lnTo>
                  <a:lnTo>
                    <a:pt x="1074486" y="313366"/>
                  </a:lnTo>
                  <a:lnTo>
                    <a:pt x="1052474" y="272894"/>
                  </a:lnTo>
                  <a:lnTo>
                    <a:pt x="1026793" y="233950"/>
                  </a:lnTo>
                  <a:lnTo>
                    <a:pt x="997444" y="196766"/>
                  </a:lnTo>
                  <a:lnTo>
                    <a:pt x="964426" y="161579"/>
                  </a:lnTo>
                  <a:lnTo>
                    <a:pt x="928474" y="129263"/>
                  </a:lnTo>
                  <a:lnTo>
                    <a:pt x="890483" y="100538"/>
                  </a:lnTo>
                  <a:lnTo>
                    <a:pt x="850692" y="75403"/>
                  </a:lnTo>
                  <a:lnTo>
                    <a:pt x="809341" y="53859"/>
                  </a:lnTo>
                  <a:lnTo>
                    <a:pt x="766671" y="35906"/>
                  </a:lnTo>
                  <a:lnTo>
                    <a:pt x="722921" y="21543"/>
                  </a:lnTo>
                  <a:lnTo>
                    <a:pt x="678331" y="10771"/>
                  </a:lnTo>
                  <a:lnTo>
                    <a:pt x="633142" y="3590"/>
                  </a:lnTo>
                  <a:lnTo>
                    <a:pt x="58759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671176" y="4432930"/>
              <a:ext cx="1129665" cy="1105535"/>
            </a:xfrm>
            <a:custGeom>
              <a:avLst/>
              <a:gdLst/>
              <a:ahLst/>
              <a:cxnLst/>
              <a:rect l="l" t="t" r="r" b="b"/>
              <a:pathLst>
                <a:path w="1129665" h="1105535">
                  <a:moveTo>
                    <a:pt x="964426" y="161578"/>
                  </a:moveTo>
                  <a:lnTo>
                    <a:pt x="997444" y="196766"/>
                  </a:lnTo>
                  <a:lnTo>
                    <a:pt x="1026793" y="233949"/>
                  </a:lnTo>
                  <a:lnTo>
                    <a:pt x="1052474" y="272894"/>
                  </a:lnTo>
                  <a:lnTo>
                    <a:pt x="1074486" y="313365"/>
                  </a:lnTo>
                  <a:lnTo>
                    <a:pt x="1092829" y="355128"/>
                  </a:lnTo>
                  <a:lnTo>
                    <a:pt x="1107504" y="397948"/>
                  </a:lnTo>
                  <a:lnTo>
                    <a:pt x="1118510" y="441589"/>
                  </a:lnTo>
                  <a:lnTo>
                    <a:pt x="1125847" y="485818"/>
                  </a:lnTo>
                  <a:lnTo>
                    <a:pt x="1129516" y="530399"/>
                  </a:lnTo>
                  <a:lnTo>
                    <a:pt x="1129516" y="575097"/>
                  </a:lnTo>
                  <a:lnTo>
                    <a:pt x="1125847" y="619678"/>
                  </a:lnTo>
                  <a:lnTo>
                    <a:pt x="1118510" y="663907"/>
                  </a:lnTo>
                  <a:lnTo>
                    <a:pt x="1107504" y="707548"/>
                  </a:lnTo>
                  <a:lnTo>
                    <a:pt x="1092829" y="750368"/>
                  </a:lnTo>
                  <a:lnTo>
                    <a:pt x="1074486" y="792131"/>
                  </a:lnTo>
                  <a:lnTo>
                    <a:pt x="1052474" y="832602"/>
                  </a:lnTo>
                  <a:lnTo>
                    <a:pt x="1026793" y="871547"/>
                  </a:lnTo>
                  <a:lnTo>
                    <a:pt x="997444" y="908730"/>
                  </a:lnTo>
                  <a:lnTo>
                    <a:pt x="964426" y="943918"/>
                  </a:lnTo>
                  <a:lnTo>
                    <a:pt x="928474" y="976233"/>
                  </a:lnTo>
                  <a:lnTo>
                    <a:pt x="890483" y="1004958"/>
                  </a:lnTo>
                  <a:lnTo>
                    <a:pt x="850692" y="1030093"/>
                  </a:lnTo>
                  <a:lnTo>
                    <a:pt x="809341" y="1051637"/>
                  </a:lnTo>
                  <a:lnTo>
                    <a:pt x="766671" y="1069590"/>
                  </a:lnTo>
                  <a:lnTo>
                    <a:pt x="722921" y="1083953"/>
                  </a:lnTo>
                  <a:lnTo>
                    <a:pt x="678331" y="1094725"/>
                  </a:lnTo>
                  <a:lnTo>
                    <a:pt x="633142" y="1101906"/>
                  </a:lnTo>
                  <a:lnTo>
                    <a:pt x="587592" y="1105496"/>
                  </a:lnTo>
                  <a:lnTo>
                    <a:pt x="541923" y="1105496"/>
                  </a:lnTo>
                  <a:lnTo>
                    <a:pt x="496373" y="1101906"/>
                  </a:lnTo>
                  <a:lnTo>
                    <a:pt x="451184" y="1094725"/>
                  </a:lnTo>
                  <a:lnTo>
                    <a:pt x="406594" y="1083953"/>
                  </a:lnTo>
                  <a:lnTo>
                    <a:pt x="362844" y="1069590"/>
                  </a:lnTo>
                  <a:lnTo>
                    <a:pt x="320174" y="1051637"/>
                  </a:lnTo>
                  <a:lnTo>
                    <a:pt x="278823" y="1030093"/>
                  </a:lnTo>
                  <a:lnTo>
                    <a:pt x="239032" y="1004958"/>
                  </a:lnTo>
                  <a:lnTo>
                    <a:pt x="201041" y="976233"/>
                  </a:lnTo>
                  <a:lnTo>
                    <a:pt x="165089" y="943918"/>
                  </a:lnTo>
                  <a:lnTo>
                    <a:pt x="132071" y="908730"/>
                  </a:lnTo>
                  <a:lnTo>
                    <a:pt x="102722" y="871547"/>
                  </a:lnTo>
                  <a:lnTo>
                    <a:pt x="77041" y="832602"/>
                  </a:lnTo>
                  <a:lnTo>
                    <a:pt x="55029" y="792131"/>
                  </a:lnTo>
                  <a:lnTo>
                    <a:pt x="36686" y="750368"/>
                  </a:lnTo>
                  <a:lnTo>
                    <a:pt x="22011" y="707548"/>
                  </a:lnTo>
                  <a:lnTo>
                    <a:pt x="11005" y="663907"/>
                  </a:lnTo>
                  <a:lnTo>
                    <a:pt x="3668" y="619678"/>
                  </a:lnTo>
                  <a:lnTo>
                    <a:pt x="0" y="575097"/>
                  </a:lnTo>
                  <a:lnTo>
                    <a:pt x="0" y="530399"/>
                  </a:lnTo>
                  <a:lnTo>
                    <a:pt x="3668" y="485818"/>
                  </a:lnTo>
                  <a:lnTo>
                    <a:pt x="11005" y="441589"/>
                  </a:lnTo>
                  <a:lnTo>
                    <a:pt x="22011" y="397948"/>
                  </a:lnTo>
                  <a:lnTo>
                    <a:pt x="36686" y="355128"/>
                  </a:lnTo>
                  <a:lnTo>
                    <a:pt x="55029" y="313365"/>
                  </a:lnTo>
                  <a:lnTo>
                    <a:pt x="77041" y="272894"/>
                  </a:lnTo>
                  <a:lnTo>
                    <a:pt x="102722" y="233949"/>
                  </a:lnTo>
                  <a:lnTo>
                    <a:pt x="132071" y="196766"/>
                  </a:lnTo>
                  <a:lnTo>
                    <a:pt x="165089" y="161578"/>
                  </a:lnTo>
                  <a:lnTo>
                    <a:pt x="201041" y="129263"/>
                  </a:lnTo>
                  <a:lnTo>
                    <a:pt x="239032" y="100537"/>
                  </a:lnTo>
                  <a:lnTo>
                    <a:pt x="278823" y="75403"/>
                  </a:lnTo>
                  <a:lnTo>
                    <a:pt x="320174" y="53859"/>
                  </a:lnTo>
                  <a:lnTo>
                    <a:pt x="362844" y="35906"/>
                  </a:lnTo>
                  <a:lnTo>
                    <a:pt x="406594" y="21543"/>
                  </a:lnTo>
                  <a:lnTo>
                    <a:pt x="451184" y="10771"/>
                  </a:lnTo>
                  <a:lnTo>
                    <a:pt x="496373" y="3590"/>
                  </a:lnTo>
                  <a:lnTo>
                    <a:pt x="541923" y="0"/>
                  </a:lnTo>
                  <a:lnTo>
                    <a:pt x="587592" y="0"/>
                  </a:lnTo>
                  <a:lnTo>
                    <a:pt x="633142" y="3590"/>
                  </a:lnTo>
                  <a:lnTo>
                    <a:pt x="678331" y="10771"/>
                  </a:lnTo>
                  <a:lnTo>
                    <a:pt x="722921" y="21543"/>
                  </a:lnTo>
                  <a:lnTo>
                    <a:pt x="766671" y="35906"/>
                  </a:lnTo>
                  <a:lnTo>
                    <a:pt x="809341" y="53859"/>
                  </a:lnTo>
                  <a:lnTo>
                    <a:pt x="850692" y="75403"/>
                  </a:lnTo>
                  <a:lnTo>
                    <a:pt x="890483" y="100537"/>
                  </a:lnTo>
                  <a:lnTo>
                    <a:pt x="928474" y="129263"/>
                  </a:lnTo>
                  <a:lnTo>
                    <a:pt x="964426" y="16157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958601" y="4761980"/>
            <a:ext cx="554990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61290" marR="5080" indent="-149225">
              <a:lnSpc>
                <a:spcPts val="1400"/>
              </a:lnSpc>
              <a:spcBef>
                <a:spcPts val="18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Source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[2]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638652" y="4420230"/>
            <a:ext cx="1155065" cy="1130935"/>
            <a:chOff x="9638652" y="4420230"/>
            <a:chExt cx="1155065" cy="1130935"/>
          </a:xfrm>
        </p:grpSpPr>
        <p:sp>
          <p:nvSpPr>
            <p:cNvPr id="50" name="object 50"/>
            <p:cNvSpPr/>
            <p:nvPr/>
          </p:nvSpPr>
          <p:spPr>
            <a:xfrm>
              <a:off x="9651352" y="4432930"/>
              <a:ext cx="1129665" cy="1105535"/>
            </a:xfrm>
            <a:custGeom>
              <a:avLst/>
              <a:gdLst/>
              <a:ahLst/>
              <a:cxnLst/>
              <a:rect l="l" t="t" r="r" b="b"/>
              <a:pathLst>
                <a:path w="1129665" h="1105535">
                  <a:moveTo>
                    <a:pt x="587592" y="0"/>
                  </a:moveTo>
                  <a:lnTo>
                    <a:pt x="541923" y="0"/>
                  </a:lnTo>
                  <a:lnTo>
                    <a:pt x="496373" y="3590"/>
                  </a:lnTo>
                  <a:lnTo>
                    <a:pt x="451184" y="10771"/>
                  </a:lnTo>
                  <a:lnTo>
                    <a:pt x="406594" y="21543"/>
                  </a:lnTo>
                  <a:lnTo>
                    <a:pt x="362844" y="35906"/>
                  </a:lnTo>
                  <a:lnTo>
                    <a:pt x="320174" y="53859"/>
                  </a:lnTo>
                  <a:lnTo>
                    <a:pt x="278824" y="75403"/>
                  </a:lnTo>
                  <a:lnTo>
                    <a:pt x="239033" y="100538"/>
                  </a:lnTo>
                  <a:lnTo>
                    <a:pt x="201041" y="129263"/>
                  </a:lnTo>
                  <a:lnTo>
                    <a:pt x="165089" y="161579"/>
                  </a:lnTo>
                  <a:lnTo>
                    <a:pt x="132071" y="196766"/>
                  </a:lnTo>
                  <a:lnTo>
                    <a:pt x="102722" y="233950"/>
                  </a:lnTo>
                  <a:lnTo>
                    <a:pt x="77041" y="272894"/>
                  </a:lnTo>
                  <a:lnTo>
                    <a:pt x="55029" y="313366"/>
                  </a:lnTo>
                  <a:lnTo>
                    <a:pt x="36686" y="355128"/>
                  </a:lnTo>
                  <a:lnTo>
                    <a:pt x="22011" y="397948"/>
                  </a:lnTo>
                  <a:lnTo>
                    <a:pt x="11005" y="441590"/>
                  </a:lnTo>
                  <a:lnTo>
                    <a:pt x="3668" y="485818"/>
                  </a:lnTo>
                  <a:lnTo>
                    <a:pt x="0" y="530399"/>
                  </a:lnTo>
                  <a:lnTo>
                    <a:pt x="0" y="575097"/>
                  </a:lnTo>
                  <a:lnTo>
                    <a:pt x="3668" y="619678"/>
                  </a:lnTo>
                  <a:lnTo>
                    <a:pt x="11005" y="663907"/>
                  </a:lnTo>
                  <a:lnTo>
                    <a:pt x="22011" y="707548"/>
                  </a:lnTo>
                  <a:lnTo>
                    <a:pt x="36686" y="750368"/>
                  </a:lnTo>
                  <a:lnTo>
                    <a:pt x="55029" y="792131"/>
                  </a:lnTo>
                  <a:lnTo>
                    <a:pt x="77041" y="832602"/>
                  </a:lnTo>
                  <a:lnTo>
                    <a:pt x="102722" y="871547"/>
                  </a:lnTo>
                  <a:lnTo>
                    <a:pt x="132071" y="908730"/>
                  </a:lnTo>
                  <a:lnTo>
                    <a:pt x="165089" y="943918"/>
                  </a:lnTo>
                  <a:lnTo>
                    <a:pt x="201041" y="976233"/>
                  </a:lnTo>
                  <a:lnTo>
                    <a:pt x="239033" y="1004959"/>
                  </a:lnTo>
                  <a:lnTo>
                    <a:pt x="278824" y="1030093"/>
                  </a:lnTo>
                  <a:lnTo>
                    <a:pt x="320174" y="1051637"/>
                  </a:lnTo>
                  <a:lnTo>
                    <a:pt x="362844" y="1069590"/>
                  </a:lnTo>
                  <a:lnTo>
                    <a:pt x="406594" y="1083953"/>
                  </a:lnTo>
                  <a:lnTo>
                    <a:pt x="451184" y="1094725"/>
                  </a:lnTo>
                  <a:lnTo>
                    <a:pt x="496373" y="1101906"/>
                  </a:lnTo>
                  <a:lnTo>
                    <a:pt x="541923" y="1105497"/>
                  </a:lnTo>
                  <a:lnTo>
                    <a:pt x="587592" y="1105497"/>
                  </a:lnTo>
                  <a:lnTo>
                    <a:pt x="633142" y="1101906"/>
                  </a:lnTo>
                  <a:lnTo>
                    <a:pt x="678331" y="1094725"/>
                  </a:lnTo>
                  <a:lnTo>
                    <a:pt x="722921" y="1083953"/>
                  </a:lnTo>
                  <a:lnTo>
                    <a:pt x="766671" y="1069590"/>
                  </a:lnTo>
                  <a:lnTo>
                    <a:pt x="809341" y="1051637"/>
                  </a:lnTo>
                  <a:lnTo>
                    <a:pt x="850692" y="1030093"/>
                  </a:lnTo>
                  <a:lnTo>
                    <a:pt x="890483" y="1004959"/>
                  </a:lnTo>
                  <a:lnTo>
                    <a:pt x="928474" y="976233"/>
                  </a:lnTo>
                  <a:lnTo>
                    <a:pt x="964426" y="943918"/>
                  </a:lnTo>
                  <a:lnTo>
                    <a:pt x="997444" y="908730"/>
                  </a:lnTo>
                  <a:lnTo>
                    <a:pt x="1026793" y="871547"/>
                  </a:lnTo>
                  <a:lnTo>
                    <a:pt x="1052474" y="832602"/>
                  </a:lnTo>
                  <a:lnTo>
                    <a:pt x="1074486" y="792131"/>
                  </a:lnTo>
                  <a:lnTo>
                    <a:pt x="1092829" y="750368"/>
                  </a:lnTo>
                  <a:lnTo>
                    <a:pt x="1107504" y="707548"/>
                  </a:lnTo>
                  <a:lnTo>
                    <a:pt x="1118510" y="663907"/>
                  </a:lnTo>
                  <a:lnTo>
                    <a:pt x="1125847" y="619678"/>
                  </a:lnTo>
                  <a:lnTo>
                    <a:pt x="1129516" y="575097"/>
                  </a:lnTo>
                  <a:lnTo>
                    <a:pt x="1129516" y="530399"/>
                  </a:lnTo>
                  <a:lnTo>
                    <a:pt x="1125847" y="485818"/>
                  </a:lnTo>
                  <a:lnTo>
                    <a:pt x="1118510" y="441590"/>
                  </a:lnTo>
                  <a:lnTo>
                    <a:pt x="1107504" y="397948"/>
                  </a:lnTo>
                  <a:lnTo>
                    <a:pt x="1092829" y="355128"/>
                  </a:lnTo>
                  <a:lnTo>
                    <a:pt x="1074486" y="313366"/>
                  </a:lnTo>
                  <a:lnTo>
                    <a:pt x="1052474" y="272894"/>
                  </a:lnTo>
                  <a:lnTo>
                    <a:pt x="1026793" y="233950"/>
                  </a:lnTo>
                  <a:lnTo>
                    <a:pt x="997444" y="196766"/>
                  </a:lnTo>
                  <a:lnTo>
                    <a:pt x="964426" y="161579"/>
                  </a:lnTo>
                  <a:lnTo>
                    <a:pt x="928474" y="129263"/>
                  </a:lnTo>
                  <a:lnTo>
                    <a:pt x="890483" y="100538"/>
                  </a:lnTo>
                  <a:lnTo>
                    <a:pt x="850692" y="75403"/>
                  </a:lnTo>
                  <a:lnTo>
                    <a:pt x="809341" y="53859"/>
                  </a:lnTo>
                  <a:lnTo>
                    <a:pt x="766671" y="35906"/>
                  </a:lnTo>
                  <a:lnTo>
                    <a:pt x="722921" y="21543"/>
                  </a:lnTo>
                  <a:lnTo>
                    <a:pt x="678331" y="10771"/>
                  </a:lnTo>
                  <a:lnTo>
                    <a:pt x="633142" y="3590"/>
                  </a:lnTo>
                  <a:lnTo>
                    <a:pt x="587592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651352" y="4432930"/>
              <a:ext cx="1129665" cy="1105535"/>
            </a:xfrm>
            <a:custGeom>
              <a:avLst/>
              <a:gdLst/>
              <a:ahLst/>
              <a:cxnLst/>
              <a:rect l="l" t="t" r="r" b="b"/>
              <a:pathLst>
                <a:path w="1129665" h="1105535">
                  <a:moveTo>
                    <a:pt x="964426" y="161578"/>
                  </a:moveTo>
                  <a:lnTo>
                    <a:pt x="997444" y="196766"/>
                  </a:lnTo>
                  <a:lnTo>
                    <a:pt x="1026793" y="233949"/>
                  </a:lnTo>
                  <a:lnTo>
                    <a:pt x="1052474" y="272894"/>
                  </a:lnTo>
                  <a:lnTo>
                    <a:pt x="1074486" y="313365"/>
                  </a:lnTo>
                  <a:lnTo>
                    <a:pt x="1092829" y="355128"/>
                  </a:lnTo>
                  <a:lnTo>
                    <a:pt x="1107504" y="397948"/>
                  </a:lnTo>
                  <a:lnTo>
                    <a:pt x="1118510" y="441589"/>
                  </a:lnTo>
                  <a:lnTo>
                    <a:pt x="1125847" y="485818"/>
                  </a:lnTo>
                  <a:lnTo>
                    <a:pt x="1129516" y="530399"/>
                  </a:lnTo>
                  <a:lnTo>
                    <a:pt x="1129516" y="575097"/>
                  </a:lnTo>
                  <a:lnTo>
                    <a:pt x="1125847" y="619678"/>
                  </a:lnTo>
                  <a:lnTo>
                    <a:pt x="1118510" y="663907"/>
                  </a:lnTo>
                  <a:lnTo>
                    <a:pt x="1107504" y="707548"/>
                  </a:lnTo>
                  <a:lnTo>
                    <a:pt x="1092829" y="750368"/>
                  </a:lnTo>
                  <a:lnTo>
                    <a:pt x="1074486" y="792131"/>
                  </a:lnTo>
                  <a:lnTo>
                    <a:pt x="1052474" y="832602"/>
                  </a:lnTo>
                  <a:lnTo>
                    <a:pt x="1026793" y="871547"/>
                  </a:lnTo>
                  <a:lnTo>
                    <a:pt x="997444" y="908730"/>
                  </a:lnTo>
                  <a:lnTo>
                    <a:pt x="964426" y="943918"/>
                  </a:lnTo>
                  <a:lnTo>
                    <a:pt x="928474" y="976233"/>
                  </a:lnTo>
                  <a:lnTo>
                    <a:pt x="890483" y="1004958"/>
                  </a:lnTo>
                  <a:lnTo>
                    <a:pt x="850692" y="1030093"/>
                  </a:lnTo>
                  <a:lnTo>
                    <a:pt x="809341" y="1051637"/>
                  </a:lnTo>
                  <a:lnTo>
                    <a:pt x="766671" y="1069590"/>
                  </a:lnTo>
                  <a:lnTo>
                    <a:pt x="722921" y="1083953"/>
                  </a:lnTo>
                  <a:lnTo>
                    <a:pt x="678331" y="1094725"/>
                  </a:lnTo>
                  <a:lnTo>
                    <a:pt x="633142" y="1101906"/>
                  </a:lnTo>
                  <a:lnTo>
                    <a:pt x="587592" y="1105496"/>
                  </a:lnTo>
                  <a:lnTo>
                    <a:pt x="541923" y="1105496"/>
                  </a:lnTo>
                  <a:lnTo>
                    <a:pt x="496373" y="1101906"/>
                  </a:lnTo>
                  <a:lnTo>
                    <a:pt x="451184" y="1094725"/>
                  </a:lnTo>
                  <a:lnTo>
                    <a:pt x="406594" y="1083953"/>
                  </a:lnTo>
                  <a:lnTo>
                    <a:pt x="362844" y="1069590"/>
                  </a:lnTo>
                  <a:lnTo>
                    <a:pt x="320174" y="1051637"/>
                  </a:lnTo>
                  <a:lnTo>
                    <a:pt x="278823" y="1030093"/>
                  </a:lnTo>
                  <a:lnTo>
                    <a:pt x="239032" y="1004958"/>
                  </a:lnTo>
                  <a:lnTo>
                    <a:pt x="201041" y="976233"/>
                  </a:lnTo>
                  <a:lnTo>
                    <a:pt x="165089" y="943918"/>
                  </a:lnTo>
                  <a:lnTo>
                    <a:pt x="132071" y="908730"/>
                  </a:lnTo>
                  <a:lnTo>
                    <a:pt x="102722" y="871547"/>
                  </a:lnTo>
                  <a:lnTo>
                    <a:pt x="77041" y="832602"/>
                  </a:lnTo>
                  <a:lnTo>
                    <a:pt x="55029" y="792131"/>
                  </a:lnTo>
                  <a:lnTo>
                    <a:pt x="36686" y="750368"/>
                  </a:lnTo>
                  <a:lnTo>
                    <a:pt x="22011" y="707548"/>
                  </a:lnTo>
                  <a:lnTo>
                    <a:pt x="11005" y="663907"/>
                  </a:lnTo>
                  <a:lnTo>
                    <a:pt x="3668" y="619678"/>
                  </a:lnTo>
                  <a:lnTo>
                    <a:pt x="0" y="575097"/>
                  </a:lnTo>
                  <a:lnTo>
                    <a:pt x="0" y="530399"/>
                  </a:lnTo>
                  <a:lnTo>
                    <a:pt x="3668" y="485818"/>
                  </a:lnTo>
                  <a:lnTo>
                    <a:pt x="11005" y="441589"/>
                  </a:lnTo>
                  <a:lnTo>
                    <a:pt x="22011" y="397948"/>
                  </a:lnTo>
                  <a:lnTo>
                    <a:pt x="36686" y="355128"/>
                  </a:lnTo>
                  <a:lnTo>
                    <a:pt x="55029" y="313365"/>
                  </a:lnTo>
                  <a:lnTo>
                    <a:pt x="77041" y="272894"/>
                  </a:lnTo>
                  <a:lnTo>
                    <a:pt x="102722" y="233949"/>
                  </a:lnTo>
                  <a:lnTo>
                    <a:pt x="132071" y="196766"/>
                  </a:lnTo>
                  <a:lnTo>
                    <a:pt x="165089" y="161578"/>
                  </a:lnTo>
                  <a:lnTo>
                    <a:pt x="201041" y="129263"/>
                  </a:lnTo>
                  <a:lnTo>
                    <a:pt x="239032" y="100537"/>
                  </a:lnTo>
                  <a:lnTo>
                    <a:pt x="278823" y="75403"/>
                  </a:lnTo>
                  <a:lnTo>
                    <a:pt x="320174" y="53859"/>
                  </a:lnTo>
                  <a:lnTo>
                    <a:pt x="362844" y="35906"/>
                  </a:lnTo>
                  <a:lnTo>
                    <a:pt x="406594" y="21543"/>
                  </a:lnTo>
                  <a:lnTo>
                    <a:pt x="451184" y="10771"/>
                  </a:lnTo>
                  <a:lnTo>
                    <a:pt x="496373" y="3590"/>
                  </a:lnTo>
                  <a:lnTo>
                    <a:pt x="541923" y="0"/>
                  </a:lnTo>
                  <a:lnTo>
                    <a:pt x="587592" y="0"/>
                  </a:lnTo>
                  <a:lnTo>
                    <a:pt x="633142" y="3590"/>
                  </a:lnTo>
                  <a:lnTo>
                    <a:pt x="678331" y="10771"/>
                  </a:lnTo>
                  <a:lnTo>
                    <a:pt x="722921" y="21543"/>
                  </a:lnTo>
                  <a:lnTo>
                    <a:pt x="766671" y="35906"/>
                  </a:lnTo>
                  <a:lnTo>
                    <a:pt x="809341" y="53859"/>
                  </a:lnTo>
                  <a:lnTo>
                    <a:pt x="850692" y="75403"/>
                  </a:lnTo>
                  <a:lnTo>
                    <a:pt x="890483" y="100537"/>
                  </a:lnTo>
                  <a:lnTo>
                    <a:pt x="928474" y="129263"/>
                  </a:lnTo>
                  <a:lnTo>
                    <a:pt x="964426" y="16157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968114" y="4752653"/>
            <a:ext cx="495934" cy="38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map()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ts val="1420"/>
              </a:lnSpc>
            </a:pP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[2]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610598" y="3704120"/>
            <a:ext cx="6822440" cy="2173605"/>
            <a:chOff x="8610598" y="3704120"/>
            <a:chExt cx="6822440" cy="2173605"/>
          </a:xfrm>
        </p:grpSpPr>
        <p:sp>
          <p:nvSpPr>
            <p:cNvPr id="54" name="object 54"/>
            <p:cNvSpPr/>
            <p:nvPr/>
          </p:nvSpPr>
          <p:spPr>
            <a:xfrm>
              <a:off x="11248489" y="3716821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4" h="2148204">
                  <a:moveTo>
                    <a:pt x="1947086" y="0"/>
                  </a:moveTo>
                  <a:lnTo>
                    <a:pt x="0" y="0"/>
                  </a:lnTo>
                  <a:lnTo>
                    <a:pt x="0" y="2147765"/>
                  </a:lnTo>
                  <a:lnTo>
                    <a:pt x="1947086" y="2147765"/>
                  </a:lnTo>
                  <a:lnTo>
                    <a:pt x="1947086" y="0"/>
                  </a:lnTo>
                  <a:close/>
                </a:path>
              </a:pathLst>
            </a:custGeom>
            <a:solidFill>
              <a:srgbClr val="A62E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248489" y="3716820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4" h="2148204">
                  <a:moveTo>
                    <a:pt x="0" y="0"/>
                  </a:moveTo>
                  <a:lnTo>
                    <a:pt x="1947086" y="0"/>
                  </a:lnTo>
                  <a:lnTo>
                    <a:pt x="1947086" y="2147765"/>
                  </a:lnTo>
                  <a:lnTo>
                    <a:pt x="0" y="21477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472578" y="3716821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4" h="2148204">
                  <a:moveTo>
                    <a:pt x="1947411" y="0"/>
                  </a:moveTo>
                  <a:lnTo>
                    <a:pt x="0" y="0"/>
                  </a:lnTo>
                  <a:lnTo>
                    <a:pt x="0" y="2147765"/>
                  </a:lnTo>
                  <a:lnTo>
                    <a:pt x="1947411" y="2147765"/>
                  </a:lnTo>
                  <a:lnTo>
                    <a:pt x="1947411" y="0"/>
                  </a:lnTo>
                  <a:close/>
                </a:path>
              </a:pathLst>
            </a:custGeom>
            <a:solidFill>
              <a:srgbClr val="A62E5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472578" y="3716820"/>
              <a:ext cx="1947545" cy="2148205"/>
            </a:xfrm>
            <a:custGeom>
              <a:avLst/>
              <a:gdLst/>
              <a:ahLst/>
              <a:cxnLst/>
              <a:rect l="l" t="t" r="r" b="b"/>
              <a:pathLst>
                <a:path w="1947544" h="2148204">
                  <a:moveTo>
                    <a:pt x="0" y="0"/>
                  </a:moveTo>
                  <a:lnTo>
                    <a:pt x="1947411" y="0"/>
                  </a:lnTo>
                  <a:lnTo>
                    <a:pt x="1947411" y="2147765"/>
                  </a:lnTo>
                  <a:lnTo>
                    <a:pt x="0" y="214776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623298" y="4350678"/>
              <a:ext cx="2214880" cy="1270000"/>
            </a:xfrm>
            <a:custGeom>
              <a:avLst/>
              <a:gdLst/>
              <a:ahLst/>
              <a:cxnLst/>
              <a:rect l="l" t="t" r="r" b="b"/>
              <a:pathLst>
                <a:path w="2214879" h="1270000">
                  <a:moveTo>
                    <a:pt x="291210" y="0"/>
                  </a:moveTo>
                  <a:lnTo>
                    <a:pt x="1923387" y="0"/>
                  </a:lnTo>
                  <a:lnTo>
                    <a:pt x="1981336" y="222"/>
                  </a:lnTo>
                  <a:lnTo>
                    <a:pt x="2028070" y="1783"/>
                  </a:lnTo>
                  <a:lnTo>
                    <a:pt x="2094298" y="14270"/>
                  </a:lnTo>
                  <a:lnTo>
                    <a:pt x="2129131" y="31474"/>
                  </a:lnTo>
                  <a:lnTo>
                    <a:pt x="2159065" y="55532"/>
                  </a:lnTo>
                  <a:lnTo>
                    <a:pt x="2183123" y="85466"/>
                  </a:lnTo>
                  <a:lnTo>
                    <a:pt x="2200327" y="120299"/>
                  </a:lnTo>
                  <a:lnTo>
                    <a:pt x="2212814" y="186527"/>
                  </a:lnTo>
                  <a:lnTo>
                    <a:pt x="2214375" y="233261"/>
                  </a:lnTo>
                  <a:lnTo>
                    <a:pt x="2214598" y="291210"/>
                  </a:lnTo>
                  <a:lnTo>
                    <a:pt x="2214598" y="978789"/>
                  </a:lnTo>
                  <a:lnTo>
                    <a:pt x="2214375" y="1036738"/>
                  </a:lnTo>
                  <a:lnTo>
                    <a:pt x="2212814" y="1083472"/>
                  </a:lnTo>
                  <a:lnTo>
                    <a:pt x="2200327" y="1149700"/>
                  </a:lnTo>
                  <a:lnTo>
                    <a:pt x="2183123" y="1184533"/>
                  </a:lnTo>
                  <a:lnTo>
                    <a:pt x="2159065" y="1214467"/>
                  </a:lnTo>
                  <a:lnTo>
                    <a:pt x="2129131" y="1238525"/>
                  </a:lnTo>
                  <a:lnTo>
                    <a:pt x="2094298" y="1255729"/>
                  </a:lnTo>
                  <a:lnTo>
                    <a:pt x="2028070" y="1268216"/>
                  </a:lnTo>
                  <a:lnTo>
                    <a:pt x="1981336" y="1269777"/>
                  </a:lnTo>
                  <a:lnTo>
                    <a:pt x="1923387" y="1270000"/>
                  </a:lnTo>
                  <a:lnTo>
                    <a:pt x="291210" y="1270000"/>
                  </a:lnTo>
                  <a:lnTo>
                    <a:pt x="233261" y="1269777"/>
                  </a:lnTo>
                  <a:lnTo>
                    <a:pt x="186527" y="1268216"/>
                  </a:lnTo>
                  <a:lnTo>
                    <a:pt x="120299" y="1255729"/>
                  </a:lnTo>
                  <a:lnTo>
                    <a:pt x="85466" y="1238525"/>
                  </a:lnTo>
                  <a:lnTo>
                    <a:pt x="55532" y="1214467"/>
                  </a:lnTo>
                  <a:lnTo>
                    <a:pt x="31474" y="1184533"/>
                  </a:lnTo>
                  <a:lnTo>
                    <a:pt x="14270" y="1149700"/>
                  </a:lnTo>
                  <a:lnTo>
                    <a:pt x="1783" y="1083472"/>
                  </a:lnTo>
                  <a:lnTo>
                    <a:pt x="222" y="1036738"/>
                  </a:lnTo>
                  <a:lnTo>
                    <a:pt x="0" y="978789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421667" y="4293794"/>
              <a:ext cx="1600835" cy="1384300"/>
            </a:xfrm>
            <a:custGeom>
              <a:avLst/>
              <a:gdLst/>
              <a:ahLst/>
              <a:cxnLst/>
              <a:rect l="l" t="t" r="r" b="b"/>
              <a:pathLst>
                <a:path w="1600834" h="1384300">
                  <a:moveTo>
                    <a:pt x="291210" y="0"/>
                  </a:moveTo>
                  <a:lnTo>
                    <a:pt x="1309522" y="0"/>
                  </a:lnTo>
                  <a:lnTo>
                    <a:pt x="1367471" y="222"/>
                  </a:lnTo>
                  <a:lnTo>
                    <a:pt x="1414205" y="1783"/>
                  </a:lnTo>
                  <a:lnTo>
                    <a:pt x="1480433" y="14270"/>
                  </a:lnTo>
                  <a:lnTo>
                    <a:pt x="1515267" y="31474"/>
                  </a:lnTo>
                  <a:lnTo>
                    <a:pt x="1545201" y="55532"/>
                  </a:lnTo>
                  <a:lnTo>
                    <a:pt x="1569258" y="85466"/>
                  </a:lnTo>
                  <a:lnTo>
                    <a:pt x="1586462" y="120299"/>
                  </a:lnTo>
                  <a:lnTo>
                    <a:pt x="1598949" y="186527"/>
                  </a:lnTo>
                  <a:lnTo>
                    <a:pt x="1600510" y="233261"/>
                  </a:lnTo>
                  <a:lnTo>
                    <a:pt x="1600733" y="291210"/>
                  </a:lnTo>
                  <a:lnTo>
                    <a:pt x="1600733" y="1092556"/>
                  </a:lnTo>
                  <a:lnTo>
                    <a:pt x="1600510" y="1150505"/>
                  </a:lnTo>
                  <a:lnTo>
                    <a:pt x="1598949" y="1197239"/>
                  </a:lnTo>
                  <a:lnTo>
                    <a:pt x="1586462" y="1263467"/>
                  </a:lnTo>
                  <a:lnTo>
                    <a:pt x="1569258" y="1298300"/>
                  </a:lnTo>
                  <a:lnTo>
                    <a:pt x="1545201" y="1328234"/>
                  </a:lnTo>
                  <a:lnTo>
                    <a:pt x="1515267" y="1352292"/>
                  </a:lnTo>
                  <a:lnTo>
                    <a:pt x="1480433" y="1369496"/>
                  </a:lnTo>
                  <a:lnTo>
                    <a:pt x="1414205" y="1381982"/>
                  </a:lnTo>
                  <a:lnTo>
                    <a:pt x="1367471" y="1383543"/>
                  </a:lnTo>
                  <a:lnTo>
                    <a:pt x="1309522" y="1383766"/>
                  </a:lnTo>
                  <a:lnTo>
                    <a:pt x="291210" y="1383766"/>
                  </a:lnTo>
                  <a:lnTo>
                    <a:pt x="233261" y="1383543"/>
                  </a:lnTo>
                  <a:lnTo>
                    <a:pt x="186527" y="1381982"/>
                  </a:lnTo>
                  <a:lnTo>
                    <a:pt x="120299" y="1369496"/>
                  </a:lnTo>
                  <a:lnTo>
                    <a:pt x="85466" y="1352292"/>
                  </a:lnTo>
                  <a:lnTo>
                    <a:pt x="55532" y="1328234"/>
                  </a:lnTo>
                  <a:lnTo>
                    <a:pt x="31474" y="1298300"/>
                  </a:lnTo>
                  <a:lnTo>
                    <a:pt x="14270" y="1263467"/>
                  </a:lnTo>
                  <a:lnTo>
                    <a:pt x="1783" y="1197239"/>
                  </a:lnTo>
                  <a:lnTo>
                    <a:pt x="222" y="1150505"/>
                  </a:lnTo>
                  <a:lnTo>
                    <a:pt x="0" y="1092556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607243" y="4376002"/>
              <a:ext cx="1229995" cy="1219835"/>
            </a:xfrm>
            <a:custGeom>
              <a:avLst/>
              <a:gdLst/>
              <a:ahLst/>
              <a:cxnLst/>
              <a:rect l="l" t="t" r="r" b="b"/>
              <a:pathLst>
                <a:path w="1229995" h="1219835">
                  <a:moveTo>
                    <a:pt x="637277" y="0"/>
                  </a:moveTo>
                  <a:lnTo>
                    <a:pt x="592301" y="0"/>
                  </a:lnTo>
                  <a:lnTo>
                    <a:pt x="547422" y="3241"/>
                  </a:lnTo>
                  <a:lnTo>
                    <a:pt x="502833" y="9724"/>
                  </a:lnTo>
                  <a:lnTo>
                    <a:pt x="458728" y="19449"/>
                  </a:lnTo>
                  <a:lnTo>
                    <a:pt x="415300" y="32415"/>
                  </a:lnTo>
                  <a:lnTo>
                    <a:pt x="372742" y="48622"/>
                  </a:lnTo>
                  <a:lnTo>
                    <a:pt x="331248" y="68072"/>
                  </a:lnTo>
                  <a:lnTo>
                    <a:pt x="291011" y="90762"/>
                  </a:lnTo>
                  <a:lnTo>
                    <a:pt x="252225" y="116694"/>
                  </a:lnTo>
                  <a:lnTo>
                    <a:pt x="215083" y="145868"/>
                  </a:lnTo>
                  <a:lnTo>
                    <a:pt x="179778" y="178283"/>
                  </a:lnTo>
                  <a:lnTo>
                    <a:pt x="147091" y="213294"/>
                  </a:lnTo>
                  <a:lnTo>
                    <a:pt x="117673" y="250127"/>
                  </a:lnTo>
                  <a:lnTo>
                    <a:pt x="91523" y="288591"/>
                  </a:lnTo>
                  <a:lnTo>
                    <a:pt x="68642" y="328493"/>
                  </a:lnTo>
                  <a:lnTo>
                    <a:pt x="49030" y="369642"/>
                  </a:lnTo>
                  <a:lnTo>
                    <a:pt x="32687" y="411846"/>
                  </a:lnTo>
                  <a:lnTo>
                    <a:pt x="19612" y="454913"/>
                  </a:lnTo>
                  <a:lnTo>
                    <a:pt x="9806" y="498651"/>
                  </a:lnTo>
                  <a:lnTo>
                    <a:pt x="3268" y="542869"/>
                  </a:lnTo>
                  <a:lnTo>
                    <a:pt x="0" y="587374"/>
                  </a:lnTo>
                  <a:lnTo>
                    <a:pt x="0" y="631976"/>
                  </a:lnTo>
                  <a:lnTo>
                    <a:pt x="3268" y="676482"/>
                  </a:lnTo>
                  <a:lnTo>
                    <a:pt x="9806" y="720699"/>
                  </a:lnTo>
                  <a:lnTo>
                    <a:pt x="19612" y="764438"/>
                  </a:lnTo>
                  <a:lnTo>
                    <a:pt x="32687" y="807505"/>
                  </a:lnTo>
                  <a:lnTo>
                    <a:pt x="49030" y="849709"/>
                  </a:lnTo>
                  <a:lnTo>
                    <a:pt x="68642" y="890858"/>
                  </a:lnTo>
                  <a:lnTo>
                    <a:pt x="91523" y="930760"/>
                  </a:lnTo>
                  <a:lnTo>
                    <a:pt x="117673" y="969224"/>
                  </a:lnTo>
                  <a:lnTo>
                    <a:pt x="147091" y="1006057"/>
                  </a:lnTo>
                  <a:lnTo>
                    <a:pt x="179778" y="1041068"/>
                  </a:lnTo>
                  <a:lnTo>
                    <a:pt x="215083" y="1073483"/>
                  </a:lnTo>
                  <a:lnTo>
                    <a:pt x="252225" y="1102657"/>
                  </a:lnTo>
                  <a:lnTo>
                    <a:pt x="291011" y="1128589"/>
                  </a:lnTo>
                  <a:lnTo>
                    <a:pt x="331248" y="1151279"/>
                  </a:lnTo>
                  <a:lnTo>
                    <a:pt x="372742" y="1170728"/>
                  </a:lnTo>
                  <a:lnTo>
                    <a:pt x="415300" y="1186936"/>
                  </a:lnTo>
                  <a:lnTo>
                    <a:pt x="458728" y="1199902"/>
                  </a:lnTo>
                  <a:lnTo>
                    <a:pt x="502833" y="1209626"/>
                  </a:lnTo>
                  <a:lnTo>
                    <a:pt x="547422" y="1216109"/>
                  </a:lnTo>
                  <a:lnTo>
                    <a:pt x="592301" y="1219351"/>
                  </a:lnTo>
                  <a:lnTo>
                    <a:pt x="637277" y="1219351"/>
                  </a:lnTo>
                  <a:lnTo>
                    <a:pt x="682155" y="1216109"/>
                  </a:lnTo>
                  <a:lnTo>
                    <a:pt x="726744" y="1209626"/>
                  </a:lnTo>
                  <a:lnTo>
                    <a:pt x="770849" y="1199902"/>
                  </a:lnTo>
                  <a:lnTo>
                    <a:pt x="814278" y="1186936"/>
                  </a:lnTo>
                  <a:lnTo>
                    <a:pt x="856836" y="1170728"/>
                  </a:lnTo>
                  <a:lnTo>
                    <a:pt x="898330" y="1151279"/>
                  </a:lnTo>
                  <a:lnTo>
                    <a:pt x="938566" y="1128589"/>
                  </a:lnTo>
                  <a:lnTo>
                    <a:pt x="977353" y="1102657"/>
                  </a:lnTo>
                  <a:lnTo>
                    <a:pt x="1014495" y="1073483"/>
                  </a:lnTo>
                  <a:lnTo>
                    <a:pt x="1049799" y="1041068"/>
                  </a:lnTo>
                  <a:lnTo>
                    <a:pt x="1082487" y="1006057"/>
                  </a:lnTo>
                  <a:lnTo>
                    <a:pt x="1111905" y="969224"/>
                  </a:lnTo>
                  <a:lnTo>
                    <a:pt x="1138055" y="930760"/>
                  </a:lnTo>
                  <a:lnTo>
                    <a:pt x="1160936" y="890858"/>
                  </a:lnTo>
                  <a:lnTo>
                    <a:pt x="1180548" y="849709"/>
                  </a:lnTo>
                  <a:lnTo>
                    <a:pt x="1196892" y="807505"/>
                  </a:lnTo>
                  <a:lnTo>
                    <a:pt x="1209967" y="764438"/>
                  </a:lnTo>
                  <a:lnTo>
                    <a:pt x="1219773" y="720699"/>
                  </a:lnTo>
                  <a:lnTo>
                    <a:pt x="1226310" y="676482"/>
                  </a:lnTo>
                  <a:lnTo>
                    <a:pt x="1229579" y="631976"/>
                  </a:lnTo>
                  <a:lnTo>
                    <a:pt x="1229579" y="587374"/>
                  </a:lnTo>
                  <a:lnTo>
                    <a:pt x="1226310" y="542869"/>
                  </a:lnTo>
                  <a:lnTo>
                    <a:pt x="1219773" y="498651"/>
                  </a:lnTo>
                  <a:lnTo>
                    <a:pt x="1209967" y="454913"/>
                  </a:lnTo>
                  <a:lnTo>
                    <a:pt x="1196892" y="411846"/>
                  </a:lnTo>
                  <a:lnTo>
                    <a:pt x="1180548" y="369642"/>
                  </a:lnTo>
                  <a:lnTo>
                    <a:pt x="1160936" y="328493"/>
                  </a:lnTo>
                  <a:lnTo>
                    <a:pt x="1138055" y="288591"/>
                  </a:lnTo>
                  <a:lnTo>
                    <a:pt x="1111905" y="250127"/>
                  </a:lnTo>
                  <a:lnTo>
                    <a:pt x="1082487" y="213294"/>
                  </a:lnTo>
                  <a:lnTo>
                    <a:pt x="1049799" y="178283"/>
                  </a:lnTo>
                  <a:lnTo>
                    <a:pt x="1014495" y="145868"/>
                  </a:lnTo>
                  <a:lnTo>
                    <a:pt x="977353" y="116694"/>
                  </a:lnTo>
                  <a:lnTo>
                    <a:pt x="938566" y="90762"/>
                  </a:lnTo>
                  <a:lnTo>
                    <a:pt x="898330" y="68072"/>
                  </a:lnTo>
                  <a:lnTo>
                    <a:pt x="856836" y="48622"/>
                  </a:lnTo>
                  <a:lnTo>
                    <a:pt x="814278" y="32415"/>
                  </a:lnTo>
                  <a:lnTo>
                    <a:pt x="770849" y="19449"/>
                  </a:lnTo>
                  <a:lnTo>
                    <a:pt x="726744" y="9724"/>
                  </a:lnTo>
                  <a:lnTo>
                    <a:pt x="682155" y="3241"/>
                  </a:lnTo>
                  <a:lnTo>
                    <a:pt x="637277" y="0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607243" y="4376002"/>
              <a:ext cx="1229995" cy="1219835"/>
            </a:xfrm>
            <a:custGeom>
              <a:avLst/>
              <a:gdLst/>
              <a:ahLst/>
              <a:cxnLst/>
              <a:rect l="l" t="t" r="r" b="b"/>
              <a:pathLst>
                <a:path w="1229995" h="1219835">
                  <a:moveTo>
                    <a:pt x="1049799" y="178283"/>
                  </a:moveTo>
                  <a:lnTo>
                    <a:pt x="1082487" y="213294"/>
                  </a:lnTo>
                  <a:lnTo>
                    <a:pt x="1111905" y="250127"/>
                  </a:lnTo>
                  <a:lnTo>
                    <a:pt x="1138055" y="288590"/>
                  </a:lnTo>
                  <a:lnTo>
                    <a:pt x="1160935" y="328493"/>
                  </a:lnTo>
                  <a:lnTo>
                    <a:pt x="1180548" y="369642"/>
                  </a:lnTo>
                  <a:lnTo>
                    <a:pt x="1196891" y="411845"/>
                  </a:lnTo>
                  <a:lnTo>
                    <a:pt x="1209966" y="454912"/>
                  </a:lnTo>
                  <a:lnTo>
                    <a:pt x="1219772" y="498651"/>
                  </a:lnTo>
                  <a:lnTo>
                    <a:pt x="1226310" y="542869"/>
                  </a:lnTo>
                  <a:lnTo>
                    <a:pt x="1229578" y="587374"/>
                  </a:lnTo>
                  <a:lnTo>
                    <a:pt x="1229578" y="631976"/>
                  </a:lnTo>
                  <a:lnTo>
                    <a:pt x="1226310" y="676481"/>
                  </a:lnTo>
                  <a:lnTo>
                    <a:pt x="1219772" y="720699"/>
                  </a:lnTo>
                  <a:lnTo>
                    <a:pt x="1209966" y="764438"/>
                  </a:lnTo>
                  <a:lnTo>
                    <a:pt x="1196891" y="807505"/>
                  </a:lnTo>
                  <a:lnTo>
                    <a:pt x="1180548" y="849709"/>
                  </a:lnTo>
                  <a:lnTo>
                    <a:pt x="1160935" y="890858"/>
                  </a:lnTo>
                  <a:lnTo>
                    <a:pt x="1138055" y="930760"/>
                  </a:lnTo>
                  <a:lnTo>
                    <a:pt x="1111905" y="969223"/>
                  </a:lnTo>
                  <a:lnTo>
                    <a:pt x="1082487" y="1006056"/>
                  </a:lnTo>
                  <a:lnTo>
                    <a:pt x="1049799" y="1041067"/>
                  </a:lnTo>
                  <a:lnTo>
                    <a:pt x="1014495" y="1073483"/>
                  </a:lnTo>
                  <a:lnTo>
                    <a:pt x="977353" y="1102656"/>
                  </a:lnTo>
                  <a:lnTo>
                    <a:pt x="938567" y="1128588"/>
                  </a:lnTo>
                  <a:lnTo>
                    <a:pt x="898330" y="1151279"/>
                  </a:lnTo>
                  <a:lnTo>
                    <a:pt x="856836" y="1170728"/>
                  </a:lnTo>
                  <a:lnTo>
                    <a:pt x="814278" y="1186936"/>
                  </a:lnTo>
                  <a:lnTo>
                    <a:pt x="770850" y="1199902"/>
                  </a:lnTo>
                  <a:lnTo>
                    <a:pt x="726744" y="1209626"/>
                  </a:lnTo>
                  <a:lnTo>
                    <a:pt x="682156" y="1216109"/>
                  </a:lnTo>
                  <a:lnTo>
                    <a:pt x="637277" y="1219351"/>
                  </a:lnTo>
                  <a:lnTo>
                    <a:pt x="592301" y="1219351"/>
                  </a:lnTo>
                  <a:lnTo>
                    <a:pt x="547422" y="1216109"/>
                  </a:lnTo>
                  <a:lnTo>
                    <a:pt x="502833" y="1209626"/>
                  </a:lnTo>
                  <a:lnTo>
                    <a:pt x="458728" y="1199902"/>
                  </a:lnTo>
                  <a:lnTo>
                    <a:pt x="415300" y="1186936"/>
                  </a:lnTo>
                  <a:lnTo>
                    <a:pt x="372742" y="1170728"/>
                  </a:lnTo>
                  <a:lnTo>
                    <a:pt x="331248" y="1151279"/>
                  </a:lnTo>
                  <a:lnTo>
                    <a:pt x="291011" y="1128588"/>
                  </a:lnTo>
                  <a:lnTo>
                    <a:pt x="252225" y="1102656"/>
                  </a:lnTo>
                  <a:lnTo>
                    <a:pt x="215083" y="1073483"/>
                  </a:lnTo>
                  <a:lnTo>
                    <a:pt x="179778" y="1041067"/>
                  </a:lnTo>
                  <a:lnTo>
                    <a:pt x="147091" y="1006056"/>
                  </a:lnTo>
                  <a:lnTo>
                    <a:pt x="117673" y="969223"/>
                  </a:lnTo>
                  <a:lnTo>
                    <a:pt x="91523" y="930760"/>
                  </a:lnTo>
                  <a:lnTo>
                    <a:pt x="68642" y="890858"/>
                  </a:lnTo>
                  <a:lnTo>
                    <a:pt x="49030" y="849709"/>
                  </a:lnTo>
                  <a:lnTo>
                    <a:pt x="32687" y="807505"/>
                  </a:lnTo>
                  <a:lnTo>
                    <a:pt x="19612" y="764438"/>
                  </a:lnTo>
                  <a:lnTo>
                    <a:pt x="9806" y="720699"/>
                  </a:lnTo>
                  <a:lnTo>
                    <a:pt x="3268" y="676481"/>
                  </a:lnTo>
                  <a:lnTo>
                    <a:pt x="0" y="631976"/>
                  </a:lnTo>
                  <a:lnTo>
                    <a:pt x="0" y="587374"/>
                  </a:lnTo>
                  <a:lnTo>
                    <a:pt x="3268" y="542869"/>
                  </a:lnTo>
                  <a:lnTo>
                    <a:pt x="9806" y="498651"/>
                  </a:lnTo>
                  <a:lnTo>
                    <a:pt x="19612" y="454912"/>
                  </a:lnTo>
                  <a:lnTo>
                    <a:pt x="32687" y="411845"/>
                  </a:lnTo>
                  <a:lnTo>
                    <a:pt x="49030" y="369642"/>
                  </a:lnTo>
                  <a:lnTo>
                    <a:pt x="68642" y="328493"/>
                  </a:lnTo>
                  <a:lnTo>
                    <a:pt x="91523" y="288590"/>
                  </a:lnTo>
                  <a:lnTo>
                    <a:pt x="117673" y="250127"/>
                  </a:lnTo>
                  <a:lnTo>
                    <a:pt x="147091" y="213294"/>
                  </a:lnTo>
                  <a:lnTo>
                    <a:pt x="179778" y="178283"/>
                  </a:lnTo>
                  <a:lnTo>
                    <a:pt x="215083" y="145868"/>
                  </a:lnTo>
                  <a:lnTo>
                    <a:pt x="252225" y="116694"/>
                  </a:lnTo>
                  <a:lnTo>
                    <a:pt x="291011" y="90762"/>
                  </a:lnTo>
                  <a:lnTo>
                    <a:pt x="331248" y="68071"/>
                  </a:lnTo>
                  <a:lnTo>
                    <a:pt x="372742" y="48622"/>
                  </a:lnTo>
                  <a:lnTo>
                    <a:pt x="415300" y="32415"/>
                  </a:lnTo>
                  <a:lnTo>
                    <a:pt x="458728" y="19449"/>
                  </a:lnTo>
                  <a:lnTo>
                    <a:pt x="502833" y="9724"/>
                  </a:lnTo>
                  <a:lnTo>
                    <a:pt x="547422" y="3241"/>
                  </a:lnTo>
                  <a:lnTo>
                    <a:pt x="592301" y="0"/>
                  </a:lnTo>
                  <a:lnTo>
                    <a:pt x="637277" y="0"/>
                  </a:lnTo>
                  <a:lnTo>
                    <a:pt x="682156" y="3241"/>
                  </a:lnTo>
                  <a:lnTo>
                    <a:pt x="726744" y="9724"/>
                  </a:lnTo>
                  <a:lnTo>
                    <a:pt x="770850" y="19449"/>
                  </a:lnTo>
                  <a:lnTo>
                    <a:pt x="814278" y="32415"/>
                  </a:lnTo>
                  <a:lnTo>
                    <a:pt x="856836" y="48622"/>
                  </a:lnTo>
                  <a:lnTo>
                    <a:pt x="898330" y="68071"/>
                  </a:lnTo>
                  <a:lnTo>
                    <a:pt x="938567" y="90762"/>
                  </a:lnTo>
                  <a:lnTo>
                    <a:pt x="977353" y="116694"/>
                  </a:lnTo>
                  <a:lnTo>
                    <a:pt x="1014495" y="145868"/>
                  </a:lnTo>
                  <a:lnTo>
                    <a:pt x="1049799" y="17828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1808220" y="4580113"/>
            <a:ext cx="838200" cy="7416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2540" algn="ctr">
              <a:lnSpc>
                <a:spcPts val="1400"/>
              </a:lnSpc>
              <a:spcBef>
                <a:spcPts val="180"/>
              </a:spcBef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keyBy()/ window()/ apply()</a:t>
            </a:r>
            <a:r>
              <a:rPr sz="1200" spc="5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[2]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210809" y="3068851"/>
            <a:ext cx="2022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Verdana"/>
                <a:cs typeface="Verdana"/>
              </a:rPr>
              <a:t>TaskManager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748398" y="3816170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Slot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1524143" y="3816169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Slot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032707" y="3816170"/>
            <a:ext cx="1396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sz="24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Slot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252248" y="2007939"/>
            <a:ext cx="7007225" cy="5007610"/>
            <a:chOff x="8252248" y="2007939"/>
            <a:chExt cx="7007225" cy="5007610"/>
          </a:xfrm>
        </p:grpSpPr>
        <p:sp>
          <p:nvSpPr>
            <p:cNvPr id="68" name="object 68"/>
            <p:cNvSpPr/>
            <p:nvPr/>
          </p:nvSpPr>
          <p:spPr>
            <a:xfrm>
              <a:off x="10606847" y="5591046"/>
              <a:ext cx="654050" cy="1411605"/>
            </a:xfrm>
            <a:custGeom>
              <a:avLst/>
              <a:gdLst/>
              <a:ahLst/>
              <a:cxnLst/>
              <a:rect l="l" t="t" r="r" b="b"/>
              <a:pathLst>
                <a:path w="654050" h="1411604">
                  <a:moveTo>
                    <a:pt x="653740" y="1411466"/>
                  </a:moveTo>
                  <a:lnTo>
                    <a:pt x="5337" y="11523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0556870" y="5491941"/>
              <a:ext cx="111125" cy="136525"/>
            </a:xfrm>
            <a:custGeom>
              <a:avLst/>
              <a:gdLst/>
              <a:ahLst/>
              <a:cxnLst/>
              <a:rect l="l" t="t" r="r" b="b"/>
              <a:pathLst>
                <a:path w="111125" h="136525">
                  <a:moveTo>
                    <a:pt x="4074" y="0"/>
                  </a:moveTo>
                  <a:lnTo>
                    <a:pt x="0" y="136249"/>
                  </a:lnTo>
                  <a:lnTo>
                    <a:pt x="110629" y="85009"/>
                  </a:lnTo>
                  <a:lnTo>
                    <a:pt x="40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647489" y="5629795"/>
              <a:ext cx="172720" cy="1348740"/>
            </a:xfrm>
            <a:custGeom>
              <a:avLst/>
              <a:gdLst/>
              <a:ahLst/>
              <a:cxnLst/>
              <a:rect l="l" t="t" r="r" b="b"/>
              <a:pathLst>
                <a:path w="172720" h="1348740">
                  <a:moveTo>
                    <a:pt x="0" y="1348701"/>
                  </a:moveTo>
                  <a:lnTo>
                    <a:pt x="170497" y="12597"/>
                  </a:lnTo>
                  <a:lnTo>
                    <a:pt x="172105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757516" y="5521453"/>
              <a:ext cx="121285" cy="128905"/>
            </a:xfrm>
            <a:custGeom>
              <a:avLst/>
              <a:gdLst/>
              <a:ahLst/>
              <a:cxnLst/>
              <a:rect l="l" t="t" r="r" b="b"/>
              <a:pathLst>
                <a:path w="121284" h="128904">
                  <a:moveTo>
                    <a:pt x="75902" y="0"/>
                  </a:moveTo>
                  <a:lnTo>
                    <a:pt x="0" y="113223"/>
                  </a:lnTo>
                  <a:lnTo>
                    <a:pt x="120939" y="128656"/>
                  </a:lnTo>
                  <a:lnTo>
                    <a:pt x="75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264948" y="2020639"/>
              <a:ext cx="1537335" cy="958850"/>
            </a:xfrm>
            <a:custGeom>
              <a:avLst/>
              <a:gdLst/>
              <a:ahLst/>
              <a:cxnLst/>
              <a:rect l="l" t="t" r="r" b="b"/>
              <a:pathLst>
                <a:path w="1537334" h="958850">
                  <a:moveTo>
                    <a:pt x="0" y="0"/>
                  </a:moveTo>
                  <a:lnTo>
                    <a:pt x="1526249" y="951543"/>
                  </a:lnTo>
                  <a:lnTo>
                    <a:pt x="1537026" y="9582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758945" y="2920452"/>
              <a:ext cx="135890" cy="116839"/>
            </a:xfrm>
            <a:custGeom>
              <a:avLst/>
              <a:gdLst/>
              <a:ahLst/>
              <a:cxnLst/>
              <a:rect l="l" t="t" r="r" b="b"/>
              <a:pathLst>
                <a:path w="135890" h="116839">
                  <a:moveTo>
                    <a:pt x="64502" y="0"/>
                  </a:moveTo>
                  <a:lnTo>
                    <a:pt x="0" y="103460"/>
                  </a:lnTo>
                  <a:lnTo>
                    <a:pt x="135710" y="116232"/>
                  </a:lnTo>
                  <a:lnTo>
                    <a:pt x="645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645921" y="4293795"/>
              <a:ext cx="1600835" cy="1384300"/>
            </a:xfrm>
            <a:custGeom>
              <a:avLst/>
              <a:gdLst/>
              <a:ahLst/>
              <a:cxnLst/>
              <a:rect l="l" t="t" r="r" b="b"/>
              <a:pathLst>
                <a:path w="1600834" h="1384300">
                  <a:moveTo>
                    <a:pt x="291210" y="0"/>
                  </a:moveTo>
                  <a:lnTo>
                    <a:pt x="1309522" y="0"/>
                  </a:lnTo>
                  <a:lnTo>
                    <a:pt x="1367471" y="222"/>
                  </a:lnTo>
                  <a:lnTo>
                    <a:pt x="1414205" y="1783"/>
                  </a:lnTo>
                  <a:lnTo>
                    <a:pt x="1480433" y="14270"/>
                  </a:lnTo>
                  <a:lnTo>
                    <a:pt x="1515267" y="31474"/>
                  </a:lnTo>
                  <a:lnTo>
                    <a:pt x="1545201" y="55532"/>
                  </a:lnTo>
                  <a:lnTo>
                    <a:pt x="1569258" y="85466"/>
                  </a:lnTo>
                  <a:lnTo>
                    <a:pt x="1586462" y="120299"/>
                  </a:lnTo>
                  <a:lnTo>
                    <a:pt x="1598949" y="186527"/>
                  </a:lnTo>
                  <a:lnTo>
                    <a:pt x="1600510" y="233261"/>
                  </a:lnTo>
                  <a:lnTo>
                    <a:pt x="1600733" y="291210"/>
                  </a:lnTo>
                  <a:lnTo>
                    <a:pt x="1600733" y="1092556"/>
                  </a:lnTo>
                  <a:lnTo>
                    <a:pt x="1600510" y="1150505"/>
                  </a:lnTo>
                  <a:lnTo>
                    <a:pt x="1598949" y="1197239"/>
                  </a:lnTo>
                  <a:lnTo>
                    <a:pt x="1586462" y="1263467"/>
                  </a:lnTo>
                  <a:lnTo>
                    <a:pt x="1569258" y="1298300"/>
                  </a:lnTo>
                  <a:lnTo>
                    <a:pt x="1545201" y="1328234"/>
                  </a:lnTo>
                  <a:lnTo>
                    <a:pt x="1515267" y="1352292"/>
                  </a:lnTo>
                  <a:lnTo>
                    <a:pt x="1480433" y="1369496"/>
                  </a:lnTo>
                  <a:lnTo>
                    <a:pt x="1414205" y="1381982"/>
                  </a:lnTo>
                  <a:lnTo>
                    <a:pt x="1367471" y="1383543"/>
                  </a:lnTo>
                  <a:lnTo>
                    <a:pt x="1309522" y="1383766"/>
                  </a:lnTo>
                  <a:lnTo>
                    <a:pt x="291210" y="1383766"/>
                  </a:lnTo>
                  <a:lnTo>
                    <a:pt x="233261" y="1383543"/>
                  </a:lnTo>
                  <a:lnTo>
                    <a:pt x="186527" y="1381982"/>
                  </a:lnTo>
                  <a:lnTo>
                    <a:pt x="120299" y="1369496"/>
                  </a:lnTo>
                  <a:lnTo>
                    <a:pt x="85466" y="1352292"/>
                  </a:lnTo>
                  <a:lnTo>
                    <a:pt x="55532" y="1328234"/>
                  </a:lnTo>
                  <a:lnTo>
                    <a:pt x="31474" y="1298300"/>
                  </a:lnTo>
                  <a:lnTo>
                    <a:pt x="14270" y="1263467"/>
                  </a:lnTo>
                  <a:lnTo>
                    <a:pt x="1783" y="1197239"/>
                  </a:lnTo>
                  <a:lnTo>
                    <a:pt x="222" y="1150505"/>
                  </a:lnTo>
                  <a:lnTo>
                    <a:pt x="0" y="1092556"/>
                  </a:lnTo>
                  <a:lnTo>
                    <a:pt x="0" y="291210"/>
                  </a:lnTo>
                  <a:lnTo>
                    <a:pt x="222" y="233261"/>
                  </a:lnTo>
                  <a:lnTo>
                    <a:pt x="1783" y="186527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86527" y="1783"/>
                  </a:lnTo>
                  <a:lnTo>
                    <a:pt x="233261" y="222"/>
                  </a:lnTo>
                  <a:lnTo>
                    <a:pt x="29121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0827983" y="7083156"/>
            <a:ext cx="1249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Threads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357260" y="1611264"/>
            <a:ext cx="154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Processes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805670" y="1978427"/>
            <a:ext cx="1085215" cy="1085215"/>
            <a:chOff x="6805670" y="1978427"/>
            <a:chExt cx="1085215" cy="1085215"/>
          </a:xfrm>
        </p:grpSpPr>
        <p:sp>
          <p:nvSpPr>
            <p:cNvPr id="78" name="object 78"/>
            <p:cNvSpPr/>
            <p:nvPr/>
          </p:nvSpPr>
          <p:spPr>
            <a:xfrm>
              <a:off x="6882900" y="1991127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79" h="995680">
                  <a:moveTo>
                    <a:pt x="995145" y="0"/>
                  </a:moveTo>
                  <a:lnTo>
                    <a:pt x="8980" y="986165"/>
                  </a:lnTo>
                  <a:lnTo>
                    <a:pt x="0" y="99514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05670" y="2934187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40" h="129539">
                  <a:moveTo>
                    <a:pt x="43105" y="0"/>
                  </a:moveTo>
                  <a:lnTo>
                    <a:pt x="0" y="129315"/>
                  </a:lnTo>
                  <a:lnTo>
                    <a:pt x="129315" y="86210"/>
                  </a:lnTo>
                  <a:lnTo>
                    <a:pt x="431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3940">
              <a:lnSpc>
                <a:spcPct val="100000"/>
              </a:lnSpc>
              <a:spcBef>
                <a:spcPts val="100"/>
              </a:spcBef>
            </a:pPr>
            <a:r>
              <a:rPr spc="-710" dirty="0"/>
              <a:t>T</a:t>
            </a:r>
            <a:r>
              <a:rPr spc="-85" dirty="0"/>
              <a:t>ask</a:t>
            </a:r>
            <a:r>
              <a:rPr spc="-229" dirty="0"/>
              <a:t> </a:t>
            </a:r>
            <a:r>
              <a:rPr spc="-40" dirty="0"/>
              <a:t>Slots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515" y="649392"/>
            <a:ext cx="7999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35" dirty="0"/>
              <a:t>Cluster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2120" y="5831817"/>
            <a:ext cx="8352790" cy="2811780"/>
            <a:chOff x="3432120" y="5831817"/>
            <a:chExt cx="8352790" cy="2811780"/>
          </a:xfrm>
        </p:grpSpPr>
        <p:sp>
          <p:nvSpPr>
            <p:cNvPr id="4" name="object 4"/>
            <p:cNvSpPr/>
            <p:nvPr/>
          </p:nvSpPr>
          <p:spPr>
            <a:xfrm>
              <a:off x="3444820" y="5844517"/>
              <a:ext cx="1686560" cy="1443355"/>
            </a:xfrm>
            <a:custGeom>
              <a:avLst/>
              <a:gdLst/>
              <a:ahLst/>
              <a:cxnLst/>
              <a:rect l="l" t="t" r="r" b="b"/>
              <a:pathLst>
                <a:path w="1686560" h="1443354">
                  <a:moveTo>
                    <a:pt x="1685952" y="0"/>
                  </a:moveTo>
                  <a:lnTo>
                    <a:pt x="0" y="0"/>
                  </a:lnTo>
                  <a:lnTo>
                    <a:pt x="0" y="1442966"/>
                  </a:lnTo>
                  <a:lnTo>
                    <a:pt x="1685952" y="1442966"/>
                  </a:lnTo>
                  <a:lnTo>
                    <a:pt x="1685952" y="0"/>
                  </a:lnTo>
                  <a:close/>
                </a:path>
              </a:pathLst>
            </a:custGeom>
            <a:solidFill>
              <a:srgbClr val="2A9FBC">
                <a:alpha val="248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44820" y="5844517"/>
              <a:ext cx="1686560" cy="1443355"/>
            </a:xfrm>
            <a:custGeom>
              <a:avLst/>
              <a:gdLst/>
              <a:ahLst/>
              <a:cxnLst/>
              <a:rect l="l" t="t" r="r" b="b"/>
              <a:pathLst>
                <a:path w="1686560" h="1443354">
                  <a:moveTo>
                    <a:pt x="0" y="0"/>
                  </a:moveTo>
                  <a:lnTo>
                    <a:pt x="1685952" y="0"/>
                  </a:lnTo>
                  <a:lnTo>
                    <a:pt x="1685952" y="1442966"/>
                  </a:lnTo>
                  <a:lnTo>
                    <a:pt x="0" y="144296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93702" y="6342494"/>
              <a:ext cx="3078480" cy="2287905"/>
            </a:xfrm>
            <a:custGeom>
              <a:avLst/>
              <a:gdLst/>
              <a:ahLst/>
              <a:cxnLst/>
              <a:rect l="l" t="t" r="r" b="b"/>
              <a:pathLst>
                <a:path w="3078479" h="2287904">
                  <a:moveTo>
                    <a:pt x="3077998" y="0"/>
                  </a:moveTo>
                  <a:lnTo>
                    <a:pt x="0" y="0"/>
                  </a:lnTo>
                  <a:lnTo>
                    <a:pt x="0" y="2287856"/>
                  </a:lnTo>
                  <a:lnTo>
                    <a:pt x="3077998" y="2287856"/>
                  </a:lnTo>
                  <a:lnTo>
                    <a:pt x="3077998" y="0"/>
                  </a:lnTo>
                  <a:close/>
                </a:path>
              </a:pathLst>
            </a:custGeom>
            <a:solidFill>
              <a:srgbClr val="9BC850">
                <a:alpha val="25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3702" y="6342494"/>
              <a:ext cx="3078480" cy="2287905"/>
            </a:xfrm>
            <a:custGeom>
              <a:avLst/>
              <a:gdLst/>
              <a:ahLst/>
              <a:cxnLst/>
              <a:rect l="l" t="t" r="r" b="b"/>
              <a:pathLst>
                <a:path w="3078479" h="2287904">
                  <a:moveTo>
                    <a:pt x="0" y="0"/>
                  </a:moveTo>
                  <a:lnTo>
                    <a:pt x="3077998" y="0"/>
                  </a:lnTo>
                  <a:lnTo>
                    <a:pt x="3077998" y="2287856"/>
                  </a:lnTo>
                  <a:lnTo>
                    <a:pt x="0" y="22878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32133" y="4256899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Flink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program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949" y="5210799"/>
            <a:ext cx="93091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indent="2032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Program Dataflow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1726" y="7018174"/>
            <a:ext cx="1588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Dataflow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graph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7072" y="5834640"/>
            <a:ext cx="1621155" cy="780415"/>
            <a:chOff x="1527072" y="5834640"/>
            <a:chExt cx="1621155" cy="780415"/>
          </a:xfrm>
        </p:grpSpPr>
        <p:sp>
          <p:nvSpPr>
            <p:cNvPr id="12" name="object 12"/>
            <p:cNvSpPr/>
            <p:nvPr/>
          </p:nvSpPr>
          <p:spPr>
            <a:xfrm>
              <a:off x="1539772" y="5847341"/>
              <a:ext cx="1595755" cy="755015"/>
            </a:xfrm>
            <a:custGeom>
              <a:avLst/>
              <a:gdLst/>
              <a:ahLst/>
              <a:cxnLst/>
              <a:rect l="l" t="t" r="r" b="b"/>
              <a:pathLst>
                <a:path w="1595755" h="755015">
                  <a:moveTo>
                    <a:pt x="1595667" y="0"/>
                  </a:moveTo>
                  <a:lnTo>
                    <a:pt x="0" y="0"/>
                  </a:lnTo>
                  <a:lnTo>
                    <a:pt x="0" y="754955"/>
                  </a:lnTo>
                  <a:lnTo>
                    <a:pt x="1595667" y="754955"/>
                  </a:lnTo>
                  <a:lnTo>
                    <a:pt x="1595667" y="0"/>
                  </a:lnTo>
                  <a:close/>
                </a:path>
              </a:pathLst>
            </a:custGeom>
            <a:solidFill>
              <a:srgbClr val="2A9FBC">
                <a:alpha val="24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9772" y="5847340"/>
              <a:ext cx="1595755" cy="755015"/>
            </a:xfrm>
            <a:custGeom>
              <a:avLst/>
              <a:gdLst/>
              <a:ahLst/>
              <a:cxnLst/>
              <a:rect l="l" t="t" r="r" b="b"/>
              <a:pathLst>
                <a:path w="1595755" h="755015">
                  <a:moveTo>
                    <a:pt x="0" y="0"/>
                  </a:moveTo>
                  <a:lnTo>
                    <a:pt x="1595667" y="0"/>
                  </a:lnTo>
                  <a:lnTo>
                    <a:pt x="1595667" y="754955"/>
                  </a:lnTo>
                  <a:lnTo>
                    <a:pt x="0" y="75495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31485" y="5947958"/>
            <a:ext cx="142494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indent="116839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Verdana"/>
                <a:cs typeface="Verdana"/>
              </a:rPr>
              <a:t>Optimizer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/ </a:t>
            </a:r>
            <a:r>
              <a:rPr sz="1600" spc="-10" dirty="0">
                <a:latin typeface="Verdana"/>
                <a:cs typeface="Verdana"/>
              </a:rPr>
              <a:t>Graph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Builder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0883" y="5881587"/>
            <a:ext cx="760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Client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84699" y="6536452"/>
            <a:ext cx="1260475" cy="640715"/>
            <a:chOff x="3784699" y="6536452"/>
            <a:chExt cx="1260475" cy="640715"/>
          </a:xfrm>
        </p:grpSpPr>
        <p:sp>
          <p:nvSpPr>
            <p:cNvPr id="17" name="object 17"/>
            <p:cNvSpPr/>
            <p:nvPr/>
          </p:nvSpPr>
          <p:spPr>
            <a:xfrm>
              <a:off x="3797399" y="6549152"/>
              <a:ext cx="1235075" cy="615315"/>
            </a:xfrm>
            <a:custGeom>
              <a:avLst/>
              <a:gdLst/>
              <a:ahLst/>
              <a:cxnLst/>
              <a:rect l="l" t="t" r="r" b="b"/>
              <a:pathLst>
                <a:path w="1235075" h="615315">
                  <a:moveTo>
                    <a:pt x="1234545" y="0"/>
                  </a:moveTo>
                  <a:lnTo>
                    <a:pt x="0" y="0"/>
                  </a:lnTo>
                  <a:lnTo>
                    <a:pt x="0" y="615179"/>
                  </a:lnTo>
                  <a:lnTo>
                    <a:pt x="1234545" y="615179"/>
                  </a:lnTo>
                  <a:lnTo>
                    <a:pt x="1234545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7399" y="6549152"/>
              <a:ext cx="1235075" cy="615315"/>
            </a:xfrm>
            <a:custGeom>
              <a:avLst/>
              <a:gdLst/>
              <a:ahLst/>
              <a:cxnLst/>
              <a:rect l="l" t="t" r="r" b="b"/>
              <a:pathLst>
                <a:path w="1235075" h="615315">
                  <a:moveTo>
                    <a:pt x="0" y="0"/>
                  </a:moveTo>
                  <a:lnTo>
                    <a:pt x="1234545" y="0"/>
                  </a:lnTo>
                  <a:lnTo>
                    <a:pt x="1234545" y="615179"/>
                  </a:lnTo>
                  <a:lnTo>
                    <a:pt x="0" y="6151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91075" y="6612902"/>
            <a:ext cx="66040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 indent="74295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Actor </a:t>
            </a:r>
            <a:r>
              <a:rPr sz="1400" spc="-40" dirty="0">
                <a:latin typeface="Verdana"/>
                <a:cs typeface="Verdana"/>
              </a:rPr>
              <a:t>System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90388" y="5185452"/>
            <a:ext cx="9451340" cy="2085339"/>
            <a:chOff x="2190388" y="5185452"/>
            <a:chExt cx="9451340" cy="2085339"/>
          </a:xfrm>
        </p:grpSpPr>
        <p:sp>
          <p:nvSpPr>
            <p:cNvPr id="21" name="object 21"/>
            <p:cNvSpPr/>
            <p:nvPr/>
          </p:nvSpPr>
          <p:spPr>
            <a:xfrm>
              <a:off x="2595570" y="5198152"/>
              <a:ext cx="418465" cy="701040"/>
            </a:xfrm>
            <a:custGeom>
              <a:avLst/>
              <a:gdLst/>
              <a:ahLst/>
              <a:cxnLst/>
              <a:rect l="l" t="t" r="r" b="b"/>
              <a:pathLst>
                <a:path w="418464" h="701039">
                  <a:moveTo>
                    <a:pt x="418364" y="0"/>
                  </a:moveTo>
                  <a:lnTo>
                    <a:pt x="388199" y="29070"/>
                  </a:lnTo>
                  <a:lnTo>
                    <a:pt x="359084" y="59464"/>
                  </a:lnTo>
                  <a:lnTo>
                    <a:pt x="331052" y="91143"/>
                  </a:lnTo>
                  <a:lnTo>
                    <a:pt x="304136" y="124070"/>
                  </a:lnTo>
                  <a:lnTo>
                    <a:pt x="273031" y="165625"/>
                  </a:lnTo>
                  <a:lnTo>
                    <a:pt x="243806" y="208712"/>
                  </a:lnTo>
                  <a:lnTo>
                    <a:pt x="216512" y="253263"/>
                  </a:lnTo>
                  <a:lnTo>
                    <a:pt x="191198" y="299206"/>
                  </a:lnTo>
                  <a:lnTo>
                    <a:pt x="167918" y="346473"/>
                  </a:lnTo>
                  <a:lnTo>
                    <a:pt x="142902" y="390502"/>
                  </a:lnTo>
                  <a:lnTo>
                    <a:pt x="118794" y="435217"/>
                  </a:lnTo>
                  <a:lnTo>
                    <a:pt x="95603" y="480597"/>
                  </a:lnTo>
                  <a:lnTo>
                    <a:pt x="73338" y="526625"/>
                  </a:lnTo>
                  <a:lnTo>
                    <a:pt x="52011" y="573279"/>
                  </a:lnTo>
                  <a:lnTo>
                    <a:pt x="27417" y="630675"/>
                  </a:lnTo>
                  <a:lnTo>
                    <a:pt x="4254" y="688880"/>
                  </a:lnTo>
                  <a:lnTo>
                    <a:pt x="0" y="700876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2360" y="5866685"/>
              <a:ext cx="114935" cy="135890"/>
            </a:xfrm>
            <a:custGeom>
              <a:avLst/>
              <a:gdLst/>
              <a:ahLst/>
              <a:cxnLst/>
              <a:rect l="l" t="t" r="r" b="b"/>
              <a:pathLst>
                <a:path w="114935" h="135889">
                  <a:moveTo>
                    <a:pt x="0" y="0"/>
                  </a:moveTo>
                  <a:lnTo>
                    <a:pt x="16706" y="135282"/>
                  </a:lnTo>
                  <a:lnTo>
                    <a:pt x="114908" y="40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3088" y="6466142"/>
              <a:ext cx="1262380" cy="363855"/>
            </a:xfrm>
            <a:custGeom>
              <a:avLst/>
              <a:gdLst/>
              <a:ahLst/>
              <a:cxnLst/>
              <a:rect l="l" t="t" r="r" b="b"/>
              <a:pathLst>
                <a:path w="1262379" h="363854">
                  <a:moveTo>
                    <a:pt x="111899" y="0"/>
                  </a:moveTo>
                  <a:lnTo>
                    <a:pt x="59815" y="54804"/>
                  </a:lnTo>
                  <a:lnTo>
                    <a:pt x="22682" y="120664"/>
                  </a:lnTo>
                  <a:lnTo>
                    <a:pt x="6882" y="171093"/>
                  </a:lnTo>
                  <a:lnTo>
                    <a:pt x="0" y="223490"/>
                  </a:lnTo>
                  <a:lnTo>
                    <a:pt x="22971" y="254507"/>
                  </a:lnTo>
                  <a:lnTo>
                    <a:pt x="49842" y="281964"/>
                  </a:lnTo>
                  <a:lnTo>
                    <a:pt x="80206" y="305499"/>
                  </a:lnTo>
                  <a:lnTo>
                    <a:pt x="113659" y="324751"/>
                  </a:lnTo>
                  <a:lnTo>
                    <a:pt x="155344" y="341114"/>
                  </a:lnTo>
                  <a:lnTo>
                    <a:pt x="198818" y="350639"/>
                  </a:lnTo>
                  <a:lnTo>
                    <a:pt x="243250" y="353210"/>
                  </a:lnTo>
                  <a:lnTo>
                    <a:pt x="287805" y="348714"/>
                  </a:lnTo>
                  <a:lnTo>
                    <a:pt x="341747" y="355113"/>
                  </a:lnTo>
                  <a:lnTo>
                    <a:pt x="395849" y="359722"/>
                  </a:lnTo>
                  <a:lnTo>
                    <a:pt x="450066" y="362538"/>
                  </a:lnTo>
                  <a:lnTo>
                    <a:pt x="504354" y="363560"/>
                  </a:lnTo>
                  <a:lnTo>
                    <a:pt x="558669" y="362784"/>
                  </a:lnTo>
                  <a:lnTo>
                    <a:pt x="612932" y="360298"/>
                  </a:lnTo>
                  <a:lnTo>
                    <a:pt x="667119" y="356540"/>
                  </a:lnTo>
                  <a:lnTo>
                    <a:pt x="721262" y="352033"/>
                  </a:lnTo>
                  <a:lnTo>
                    <a:pt x="775395" y="347301"/>
                  </a:lnTo>
                  <a:lnTo>
                    <a:pt x="829549" y="342870"/>
                  </a:lnTo>
                  <a:lnTo>
                    <a:pt x="881990" y="339283"/>
                  </a:lnTo>
                  <a:lnTo>
                    <a:pt x="934466" y="336468"/>
                  </a:lnTo>
                  <a:lnTo>
                    <a:pt x="986968" y="334424"/>
                  </a:lnTo>
                  <a:lnTo>
                    <a:pt x="1039489" y="333153"/>
                  </a:lnTo>
                  <a:lnTo>
                    <a:pt x="1092020" y="332653"/>
                  </a:lnTo>
                  <a:lnTo>
                    <a:pt x="1144552" y="332926"/>
                  </a:lnTo>
                  <a:lnTo>
                    <a:pt x="1197076" y="333970"/>
                  </a:lnTo>
                  <a:lnTo>
                    <a:pt x="1249585" y="335786"/>
                  </a:lnTo>
                  <a:lnTo>
                    <a:pt x="1262264" y="336535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9082" y="6741075"/>
              <a:ext cx="125730" cy="121920"/>
            </a:xfrm>
            <a:custGeom>
              <a:avLst/>
              <a:gdLst/>
              <a:ahLst/>
              <a:cxnLst/>
              <a:rect l="l" t="t" r="r" b="b"/>
              <a:pathLst>
                <a:path w="125729" h="121920">
                  <a:moveTo>
                    <a:pt x="7185" y="0"/>
                  </a:moveTo>
                  <a:lnTo>
                    <a:pt x="0" y="121707"/>
                  </a:lnTo>
                  <a:lnTo>
                    <a:pt x="125300" y="68040"/>
                  </a:lnTo>
                  <a:lnTo>
                    <a:pt x="718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9708" y="6864393"/>
              <a:ext cx="2819400" cy="393700"/>
            </a:xfrm>
            <a:custGeom>
              <a:avLst/>
              <a:gdLst/>
              <a:ahLst/>
              <a:cxnLst/>
              <a:rect l="l" t="t" r="r" b="b"/>
              <a:pathLst>
                <a:path w="2819400" h="393700">
                  <a:moveTo>
                    <a:pt x="2818851" y="0"/>
                  </a:moveTo>
                  <a:lnTo>
                    <a:pt x="0" y="0"/>
                  </a:lnTo>
                  <a:lnTo>
                    <a:pt x="0" y="393686"/>
                  </a:lnTo>
                  <a:lnTo>
                    <a:pt x="2818851" y="393686"/>
                  </a:lnTo>
                  <a:lnTo>
                    <a:pt x="2818851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9708" y="6864393"/>
              <a:ext cx="2819400" cy="393700"/>
            </a:xfrm>
            <a:custGeom>
              <a:avLst/>
              <a:gdLst/>
              <a:ahLst/>
              <a:cxnLst/>
              <a:rect l="l" t="t" r="r" b="b"/>
              <a:pathLst>
                <a:path w="2819400" h="393700">
                  <a:moveTo>
                    <a:pt x="0" y="0"/>
                  </a:moveTo>
                  <a:lnTo>
                    <a:pt x="2818851" y="0"/>
                  </a:lnTo>
                  <a:lnTo>
                    <a:pt x="2818851" y="393686"/>
                  </a:lnTo>
                  <a:lnTo>
                    <a:pt x="0" y="39368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61032" y="7344671"/>
            <a:ext cx="1414145" cy="523240"/>
          </a:xfrm>
          <a:prstGeom prst="rect">
            <a:avLst/>
          </a:prstGeom>
          <a:solidFill>
            <a:srgbClr val="404040">
              <a:alpha val="25459"/>
            </a:srgbClr>
          </a:solidFill>
          <a:ln w="25400">
            <a:solidFill>
              <a:srgbClr val="40404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latin typeface="Verdana"/>
                <a:cs typeface="Verdana"/>
              </a:rPr>
              <a:t>Scheduler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44391" y="6905026"/>
            <a:ext cx="1395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61032" y="7954502"/>
            <a:ext cx="1414145" cy="589915"/>
          </a:xfrm>
          <a:prstGeom prst="rect">
            <a:avLst/>
          </a:prstGeom>
          <a:solidFill>
            <a:srgbClr val="404040">
              <a:alpha val="25459"/>
            </a:srgbClr>
          </a:solidFill>
          <a:ln w="25400">
            <a:solidFill>
              <a:srgbClr val="40404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83185" indent="30480">
              <a:lnSpc>
                <a:spcPts val="1900"/>
              </a:lnSpc>
              <a:spcBef>
                <a:spcPts val="320"/>
              </a:spcBef>
            </a:pPr>
            <a:r>
              <a:rPr sz="1600" spc="-10" dirty="0">
                <a:latin typeface="Verdana"/>
                <a:cs typeface="Verdana"/>
              </a:rPr>
              <a:t>Checkpoint Coordinator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90471" y="6395820"/>
            <a:ext cx="145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JobManager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95594" y="7728485"/>
            <a:ext cx="1040765" cy="635635"/>
            <a:chOff x="8995594" y="7728485"/>
            <a:chExt cx="1040765" cy="635635"/>
          </a:xfrm>
        </p:grpSpPr>
        <p:sp>
          <p:nvSpPr>
            <p:cNvPr id="32" name="object 32"/>
            <p:cNvSpPr/>
            <p:nvPr/>
          </p:nvSpPr>
          <p:spPr>
            <a:xfrm>
              <a:off x="9008293" y="8059982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52647" y="0"/>
                  </a:moveTo>
                  <a:lnTo>
                    <a:pt x="32836" y="4406"/>
                  </a:lnTo>
                  <a:lnTo>
                    <a:pt x="15420" y="17626"/>
                  </a:lnTo>
                  <a:lnTo>
                    <a:pt x="3855" y="37534"/>
                  </a:lnTo>
                  <a:lnTo>
                    <a:pt x="0" y="60179"/>
                  </a:lnTo>
                  <a:lnTo>
                    <a:pt x="3855" y="82825"/>
                  </a:lnTo>
                  <a:lnTo>
                    <a:pt x="15420" y="102733"/>
                  </a:lnTo>
                  <a:lnTo>
                    <a:pt x="32836" y="115953"/>
                  </a:lnTo>
                  <a:lnTo>
                    <a:pt x="52647" y="120359"/>
                  </a:lnTo>
                  <a:lnTo>
                    <a:pt x="72458" y="115953"/>
                  </a:lnTo>
                  <a:lnTo>
                    <a:pt x="89875" y="102733"/>
                  </a:lnTo>
                  <a:lnTo>
                    <a:pt x="101440" y="82825"/>
                  </a:lnTo>
                  <a:lnTo>
                    <a:pt x="105295" y="60179"/>
                  </a:lnTo>
                  <a:lnTo>
                    <a:pt x="101440" y="37534"/>
                  </a:lnTo>
                  <a:lnTo>
                    <a:pt x="89875" y="17626"/>
                  </a:lnTo>
                  <a:lnTo>
                    <a:pt x="72458" y="4406"/>
                  </a:lnTo>
                  <a:lnTo>
                    <a:pt x="5264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08294" y="8059982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89874" y="17626"/>
                  </a:moveTo>
                  <a:lnTo>
                    <a:pt x="101439" y="37534"/>
                  </a:lnTo>
                  <a:lnTo>
                    <a:pt x="105294" y="60179"/>
                  </a:lnTo>
                  <a:lnTo>
                    <a:pt x="101439" y="82825"/>
                  </a:lnTo>
                  <a:lnTo>
                    <a:pt x="89874" y="102733"/>
                  </a:lnTo>
                  <a:lnTo>
                    <a:pt x="72458" y="115953"/>
                  </a:lnTo>
                  <a:lnTo>
                    <a:pt x="52647" y="120359"/>
                  </a:lnTo>
                  <a:lnTo>
                    <a:pt x="32836" y="115953"/>
                  </a:lnTo>
                  <a:lnTo>
                    <a:pt x="15420" y="102733"/>
                  </a:lnTo>
                  <a:lnTo>
                    <a:pt x="3855" y="82825"/>
                  </a:lnTo>
                  <a:lnTo>
                    <a:pt x="0" y="60179"/>
                  </a:lnTo>
                  <a:lnTo>
                    <a:pt x="3855" y="37534"/>
                  </a:lnTo>
                  <a:lnTo>
                    <a:pt x="15420" y="17626"/>
                  </a:lnTo>
                  <a:lnTo>
                    <a:pt x="32836" y="4406"/>
                  </a:lnTo>
                  <a:lnTo>
                    <a:pt x="52647" y="0"/>
                  </a:lnTo>
                  <a:lnTo>
                    <a:pt x="72458" y="4406"/>
                  </a:lnTo>
                  <a:lnTo>
                    <a:pt x="89874" y="1762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20652" y="7960350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52646" y="0"/>
                  </a:moveTo>
                  <a:lnTo>
                    <a:pt x="32835" y="4406"/>
                  </a:lnTo>
                  <a:lnTo>
                    <a:pt x="15420" y="17626"/>
                  </a:lnTo>
                  <a:lnTo>
                    <a:pt x="3855" y="37534"/>
                  </a:lnTo>
                  <a:lnTo>
                    <a:pt x="0" y="60179"/>
                  </a:lnTo>
                  <a:lnTo>
                    <a:pt x="3855" y="82825"/>
                  </a:lnTo>
                  <a:lnTo>
                    <a:pt x="15420" y="102733"/>
                  </a:lnTo>
                  <a:lnTo>
                    <a:pt x="32835" y="115953"/>
                  </a:lnTo>
                  <a:lnTo>
                    <a:pt x="52646" y="120359"/>
                  </a:lnTo>
                  <a:lnTo>
                    <a:pt x="72457" y="115953"/>
                  </a:lnTo>
                  <a:lnTo>
                    <a:pt x="89873" y="102733"/>
                  </a:lnTo>
                  <a:lnTo>
                    <a:pt x="101438" y="82825"/>
                  </a:lnTo>
                  <a:lnTo>
                    <a:pt x="105293" y="60179"/>
                  </a:lnTo>
                  <a:lnTo>
                    <a:pt x="101438" y="37534"/>
                  </a:lnTo>
                  <a:lnTo>
                    <a:pt x="89873" y="17626"/>
                  </a:lnTo>
                  <a:lnTo>
                    <a:pt x="72457" y="4406"/>
                  </a:lnTo>
                  <a:lnTo>
                    <a:pt x="52646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20651" y="7960350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89874" y="17626"/>
                  </a:moveTo>
                  <a:lnTo>
                    <a:pt x="101439" y="37534"/>
                  </a:lnTo>
                  <a:lnTo>
                    <a:pt x="105294" y="60179"/>
                  </a:lnTo>
                  <a:lnTo>
                    <a:pt x="101439" y="82825"/>
                  </a:lnTo>
                  <a:lnTo>
                    <a:pt x="89874" y="102733"/>
                  </a:lnTo>
                  <a:lnTo>
                    <a:pt x="72458" y="115953"/>
                  </a:lnTo>
                  <a:lnTo>
                    <a:pt x="52647" y="120359"/>
                  </a:lnTo>
                  <a:lnTo>
                    <a:pt x="32836" y="115953"/>
                  </a:lnTo>
                  <a:lnTo>
                    <a:pt x="15420" y="102733"/>
                  </a:lnTo>
                  <a:lnTo>
                    <a:pt x="3855" y="82825"/>
                  </a:lnTo>
                  <a:lnTo>
                    <a:pt x="0" y="60179"/>
                  </a:lnTo>
                  <a:lnTo>
                    <a:pt x="3855" y="37534"/>
                  </a:lnTo>
                  <a:lnTo>
                    <a:pt x="15420" y="17626"/>
                  </a:lnTo>
                  <a:lnTo>
                    <a:pt x="32836" y="4406"/>
                  </a:lnTo>
                  <a:lnTo>
                    <a:pt x="52647" y="0"/>
                  </a:lnTo>
                  <a:lnTo>
                    <a:pt x="72458" y="4406"/>
                  </a:lnTo>
                  <a:lnTo>
                    <a:pt x="89874" y="1762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377" y="7728485"/>
              <a:ext cx="130694" cy="14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1916" y="8217782"/>
              <a:ext cx="130694" cy="14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377" y="8047282"/>
              <a:ext cx="130694" cy="14575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09696" y="8052631"/>
              <a:ext cx="210185" cy="57785"/>
            </a:xfrm>
            <a:custGeom>
              <a:avLst/>
              <a:gdLst/>
              <a:ahLst/>
              <a:cxnLst/>
              <a:rect l="l" t="t" r="r" b="b"/>
              <a:pathLst>
                <a:path w="210184" h="57784">
                  <a:moveTo>
                    <a:pt x="0" y="57204"/>
                  </a:moveTo>
                  <a:lnTo>
                    <a:pt x="197771" y="3337"/>
                  </a:lnTo>
                  <a:lnTo>
                    <a:pt x="2100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91448" y="7997151"/>
              <a:ext cx="133985" cy="118110"/>
            </a:xfrm>
            <a:custGeom>
              <a:avLst/>
              <a:gdLst/>
              <a:ahLst/>
              <a:cxnLst/>
              <a:rect l="l" t="t" r="r" b="b"/>
              <a:pathLst>
                <a:path w="133984" h="118109">
                  <a:moveTo>
                    <a:pt x="0" y="0"/>
                  </a:moveTo>
                  <a:lnTo>
                    <a:pt x="32040" y="117634"/>
                  </a:lnTo>
                  <a:lnTo>
                    <a:pt x="133654" y="26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19403" y="7859960"/>
              <a:ext cx="298450" cy="131445"/>
            </a:xfrm>
            <a:custGeom>
              <a:avLst/>
              <a:gdLst/>
              <a:ahLst/>
              <a:cxnLst/>
              <a:rect l="l" t="t" r="r" b="b"/>
              <a:pathLst>
                <a:path w="298450" h="131445">
                  <a:moveTo>
                    <a:pt x="0" y="130901"/>
                  </a:moveTo>
                  <a:lnTo>
                    <a:pt x="286812" y="5102"/>
                  </a:lnTo>
                  <a:lnTo>
                    <a:pt x="298445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781733" y="7809234"/>
              <a:ext cx="136525" cy="111760"/>
            </a:xfrm>
            <a:custGeom>
              <a:avLst/>
              <a:gdLst/>
              <a:ahLst/>
              <a:cxnLst/>
              <a:rect l="l" t="t" r="r" b="b"/>
              <a:pathLst>
                <a:path w="136525" h="111759">
                  <a:moveTo>
                    <a:pt x="0" y="0"/>
                  </a:moveTo>
                  <a:lnTo>
                    <a:pt x="48971" y="111653"/>
                  </a:lnTo>
                  <a:lnTo>
                    <a:pt x="136137" y="6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05391" y="8149259"/>
              <a:ext cx="362585" cy="101600"/>
            </a:xfrm>
            <a:custGeom>
              <a:avLst/>
              <a:gdLst/>
              <a:ahLst/>
              <a:cxnLst/>
              <a:rect l="l" t="t" r="r" b="b"/>
              <a:pathLst>
                <a:path w="362584" h="101600">
                  <a:moveTo>
                    <a:pt x="0" y="0"/>
                  </a:moveTo>
                  <a:lnTo>
                    <a:pt x="350158" y="97763"/>
                  </a:lnTo>
                  <a:lnTo>
                    <a:pt x="362391" y="10117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39158" y="8188309"/>
              <a:ext cx="133985" cy="117475"/>
            </a:xfrm>
            <a:custGeom>
              <a:avLst/>
              <a:gdLst/>
              <a:ahLst/>
              <a:cxnLst/>
              <a:rect l="l" t="t" r="r" b="b"/>
              <a:pathLst>
                <a:path w="133984" h="117475">
                  <a:moveTo>
                    <a:pt x="32786" y="0"/>
                  </a:moveTo>
                  <a:lnTo>
                    <a:pt x="0" y="117429"/>
                  </a:lnTo>
                  <a:lnTo>
                    <a:pt x="133822" y="91500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23671" y="8034883"/>
              <a:ext cx="284480" cy="49530"/>
            </a:xfrm>
            <a:custGeom>
              <a:avLst/>
              <a:gdLst/>
              <a:ahLst/>
              <a:cxnLst/>
              <a:rect l="l" t="t" r="r" b="b"/>
              <a:pathLst>
                <a:path w="284479" h="49529">
                  <a:moveTo>
                    <a:pt x="0" y="0"/>
                  </a:moveTo>
                  <a:lnTo>
                    <a:pt x="271783" y="46764"/>
                  </a:lnTo>
                  <a:lnTo>
                    <a:pt x="284300" y="4891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0749" y="8021571"/>
              <a:ext cx="257112" cy="26776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842326" y="7330844"/>
            <a:ext cx="1347470" cy="1091565"/>
          </a:xfrm>
          <a:prstGeom prst="rect">
            <a:avLst/>
          </a:prstGeom>
          <a:solidFill>
            <a:srgbClr val="2A9FBC">
              <a:alpha val="24539"/>
            </a:srgbClr>
          </a:solidFill>
          <a:ln w="25400">
            <a:solidFill>
              <a:srgbClr val="2A9FBC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Verdana"/>
                <a:cs typeface="Verdana"/>
              </a:rPr>
              <a:t>Dataflow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Graph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06878" y="1874351"/>
            <a:ext cx="8235315" cy="5526405"/>
            <a:chOff x="1406878" y="1874351"/>
            <a:chExt cx="8235315" cy="5526405"/>
          </a:xfrm>
        </p:grpSpPr>
        <p:sp>
          <p:nvSpPr>
            <p:cNvPr id="49" name="object 49"/>
            <p:cNvSpPr/>
            <p:nvPr/>
          </p:nvSpPr>
          <p:spPr>
            <a:xfrm>
              <a:off x="4858872" y="6910971"/>
              <a:ext cx="4072890" cy="252729"/>
            </a:xfrm>
            <a:custGeom>
              <a:avLst/>
              <a:gdLst/>
              <a:ahLst/>
              <a:cxnLst/>
              <a:rect l="l" t="t" r="r" b="b"/>
              <a:pathLst>
                <a:path w="4072890" h="252729">
                  <a:moveTo>
                    <a:pt x="0" y="477"/>
                  </a:moveTo>
                  <a:lnTo>
                    <a:pt x="50361" y="236"/>
                  </a:lnTo>
                  <a:lnTo>
                    <a:pt x="100723" y="79"/>
                  </a:lnTo>
                  <a:lnTo>
                    <a:pt x="151084" y="5"/>
                  </a:lnTo>
                  <a:lnTo>
                    <a:pt x="201444" y="16"/>
                  </a:lnTo>
                  <a:lnTo>
                    <a:pt x="251804" y="110"/>
                  </a:lnTo>
                  <a:lnTo>
                    <a:pt x="302163" y="287"/>
                  </a:lnTo>
                  <a:lnTo>
                    <a:pt x="352521" y="549"/>
                  </a:lnTo>
                  <a:lnTo>
                    <a:pt x="402878" y="894"/>
                  </a:lnTo>
                  <a:lnTo>
                    <a:pt x="453234" y="1322"/>
                  </a:lnTo>
                  <a:lnTo>
                    <a:pt x="503588" y="1835"/>
                  </a:lnTo>
                  <a:lnTo>
                    <a:pt x="553942" y="2431"/>
                  </a:lnTo>
                  <a:lnTo>
                    <a:pt x="604294" y="3110"/>
                  </a:lnTo>
                  <a:lnTo>
                    <a:pt x="654644" y="3874"/>
                  </a:lnTo>
                  <a:lnTo>
                    <a:pt x="704993" y="4721"/>
                  </a:lnTo>
                  <a:lnTo>
                    <a:pt x="755340" y="5651"/>
                  </a:lnTo>
                  <a:lnTo>
                    <a:pt x="805686" y="6665"/>
                  </a:lnTo>
                  <a:lnTo>
                    <a:pt x="856029" y="7763"/>
                  </a:lnTo>
                  <a:lnTo>
                    <a:pt x="906370" y="8945"/>
                  </a:lnTo>
                  <a:lnTo>
                    <a:pt x="956710" y="10210"/>
                  </a:lnTo>
                  <a:lnTo>
                    <a:pt x="1007047" y="11559"/>
                  </a:lnTo>
                  <a:lnTo>
                    <a:pt x="1057381" y="12991"/>
                  </a:lnTo>
                  <a:lnTo>
                    <a:pt x="1107714" y="14507"/>
                  </a:lnTo>
                  <a:lnTo>
                    <a:pt x="1158043" y="16107"/>
                  </a:lnTo>
                  <a:lnTo>
                    <a:pt x="1208370" y="17790"/>
                  </a:lnTo>
                  <a:lnTo>
                    <a:pt x="1258695" y="19557"/>
                  </a:lnTo>
                  <a:lnTo>
                    <a:pt x="1309016" y="21408"/>
                  </a:lnTo>
                  <a:lnTo>
                    <a:pt x="1359334" y="23342"/>
                  </a:lnTo>
                  <a:lnTo>
                    <a:pt x="1409650" y="25360"/>
                  </a:lnTo>
                  <a:lnTo>
                    <a:pt x="1459962" y="27461"/>
                  </a:lnTo>
                  <a:lnTo>
                    <a:pt x="1510271" y="29646"/>
                  </a:lnTo>
                  <a:lnTo>
                    <a:pt x="1560576" y="31915"/>
                  </a:lnTo>
                  <a:lnTo>
                    <a:pt x="1610878" y="34267"/>
                  </a:lnTo>
                  <a:lnTo>
                    <a:pt x="1661177" y="36703"/>
                  </a:lnTo>
                  <a:lnTo>
                    <a:pt x="1711471" y="39223"/>
                  </a:lnTo>
                  <a:lnTo>
                    <a:pt x="1761762" y="41826"/>
                  </a:lnTo>
                  <a:lnTo>
                    <a:pt x="1812049" y="44512"/>
                  </a:lnTo>
                  <a:lnTo>
                    <a:pt x="1862332" y="47282"/>
                  </a:lnTo>
                  <a:lnTo>
                    <a:pt x="1912611" y="50136"/>
                  </a:lnTo>
                  <a:lnTo>
                    <a:pt x="1962886" y="53073"/>
                  </a:lnTo>
                  <a:lnTo>
                    <a:pt x="2013156" y="56094"/>
                  </a:lnTo>
                  <a:lnTo>
                    <a:pt x="2063422" y="59199"/>
                  </a:lnTo>
                  <a:lnTo>
                    <a:pt x="2113683" y="62387"/>
                  </a:lnTo>
                  <a:lnTo>
                    <a:pt x="2163726" y="65644"/>
                  </a:lnTo>
                  <a:lnTo>
                    <a:pt x="2213763" y="68985"/>
                  </a:lnTo>
                  <a:lnTo>
                    <a:pt x="2263793" y="72408"/>
                  </a:lnTo>
                  <a:lnTo>
                    <a:pt x="2313817" y="75913"/>
                  </a:lnTo>
                  <a:lnTo>
                    <a:pt x="2363834" y="79502"/>
                  </a:lnTo>
                  <a:lnTo>
                    <a:pt x="2413845" y="83173"/>
                  </a:lnTo>
                  <a:lnTo>
                    <a:pt x="2463850" y="86927"/>
                  </a:lnTo>
                  <a:lnTo>
                    <a:pt x="2513847" y="90764"/>
                  </a:lnTo>
                  <a:lnTo>
                    <a:pt x="2563838" y="94683"/>
                  </a:lnTo>
                  <a:lnTo>
                    <a:pt x="2613822" y="98685"/>
                  </a:lnTo>
                  <a:lnTo>
                    <a:pt x="2663799" y="102769"/>
                  </a:lnTo>
                  <a:lnTo>
                    <a:pt x="2713768" y="106937"/>
                  </a:lnTo>
                  <a:lnTo>
                    <a:pt x="2763731" y="111187"/>
                  </a:lnTo>
                  <a:lnTo>
                    <a:pt x="2813685" y="115519"/>
                  </a:lnTo>
                  <a:lnTo>
                    <a:pt x="2863633" y="119934"/>
                  </a:lnTo>
                  <a:lnTo>
                    <a:pt x="2913573" y="124432"/>
                  </a:lnTo>
                  <a:lnTo>
                    <a:pt x="2963505" y="129012"/>
                  </a:lnTo>
                  <a:lnTo>
                    <a:pt x="3013430" y="133675"/>
                  </a:lnTo>
                  <a:lnTo>
                    <a:pt x="3063346" y="138421"/>
                  </a:lnTo>
                  <a:lnTo>
                    <a:pt x="3113255" y="143249"/>
                  </a:lnTo>
                  <a:lnTo>
                    <a:pt x="3163155" y="148160"/>
                  </a:lnTo>
                  <a:lnTo>
                    <a:pt x="3213048" y="153153"/>
                  </a:lnTo>
                  <a:lnTo>
                    <a:pt x="3262932" y="158229"/>
                  </a:lnTo>
                  <a:lnTo>
                    <a:pt x="3312808" y="163387"/>
                  </a:lnTo>
                  <a:lnTo>
                    <a:pt x="3362675" y="168628"/>
                  </a:lnTo>
                  <a:lnTo>
                    <a:pt x="3412533" y="173952"/>
                  </a:lnTo>
                  <a:lnTo>
                    <a:pt x="3462383" y="179358"/>
                  </a:lnTo>
                  <a:lnTo>
                    <a:pt x="3512224" y="184846"/>
                  </a:lnTo>
                  <a:lnTo>
                    <a:pt x="3562057" y="190417"/>
                  </a:lnTo>
                  <a:lnTo>
                    <a:pt x="3611880" y="196070"/>
                  </a:lnTo>
                  <a:lnTo>
                    <a:pt x="3661694" y="201806"/>
                  </a:lnTo>
                  <a:lnTo>
                    <a:pt x="3711499" y="207624"/>
                  </a:lnTo>
                  <a:lnTo>
                    <a:pt x="3761294" y="213525"/>
                  </a:lnTo>
                  <a:lnTo>
                    <a:pt x="3811081" y="219508"/>
                  </a:lnTo>
                  <a:lnTo>
                    <a:pt x="3860857" y="225574"/>
                  </a:lnTo>
                  <a:lnTo>
                    <a:pt x="3910624" y="231722"/>
                  </a:lnTo>
                  <a:lnTo>
                    <a:pt x="3960382" y="237952"/>
                  </a:lnTo>
                  <a:lnTo>
                    <a:pt x="4010129" y="244265"/>
                  </a:lnTo>
                  <a:lnTo>
                    <a:pt x="4059867" y="250660"/>
                  </a:lnTo>
                  <a:lnTo>
                    <a:pt x="4072464" y="252316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910799" y="7101187"/>
              <a:ext cx="128905" cy="121285"/>
            </a:xfrm>
            <a:custGeom>
              <a:avLst/>
              <a:gdLst/>
              <a:ahLst/>
              <a:cxnLst/>
              <a:rect l="l" t="t" r="r" b="b"/>
              <a:pathLst>
                <a:path w="128904" h="121284">
                  <a:moveTo>
                    <a:pt x="15891" y="0"/>
                  </a:moveTo>
                  <a:lnTo>
                    <a:pt x="0" y="120879"/>
                  </a:lnTo>
                  <a:lnTo>
                    <a:pt x="128826" y="76330"/>
                  </a:lnTo>
                  <a:lnTo>
                    <a:pt x="1589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62368" y="6365426"/>
              <a:ext cx="3907154" cy="594995"/>
            </a:xfrm>
            <a:custGeom>
              <a:avLst/>
              <a:gdLst/>
              <a:ahLst/>
              <a:cxnLst/>
              <a:rect l="l" t="t" r="r" b="b"/>
              <a:pathLst>
                <a:path w="3907154" h="594995">
                  <a:moveTo>
                    <a:pt x="3906672" y="594840"/>
                  </a:moveTo>
                  <a:lnTo>
                    <a:pt x="3862942" y="569618"/>
                  </a:lnTo>
                  <a:lnTo>
                    <a:pt x="3818941" y="544934"/>
                  </a:lnTo>
                  <a:lnTo>
                    <a:pt x="3774675" y="520788"/>
                  </a:lnTo>
                  <a:lnTo>
                    <a:pt x="3730149" y="497183"/>
                  </a:lnTo>
                  <a:lnTo>
                    <a:pt x="3685368" y="474121"/>
                  </a:lnTo>
                  <a:lnTo>
                    <a:pt x="3640337" y="451602"/>
                  </a:lnTo>
                  <a:lnTo>
                    <a:pt x="3595060" y="429628"/>
                  </a:lnTo>
                  <a:lnTo>
                    <a:pt x="3549543" y="408202"/>
                  </a:lnTo>
                  <a:lnTo>
                    <a:pt x="3503792" y="387324"/>
                  </a:lnTo>
                  <a:lnTo>
                    <a:pt x="3457810" y="366997"/>
                  </a:lnTo>
                  <a:lnTo>
                    <a:pt x="3411604" y="347222"/>
                  </a:lnTo>
                  <a:lnTo>
                    <a:pt x="3365177" y="328000"/>
                  </a:lnTo>
                  <a:lnTo>
                    <a:pt x="3318536" y="309334"/>
                  </a:lnTo>
                  <a:lnTo>
                    <a:pt x="3271684" y="291225"/>
                  </a:lnTo>
                  <a:lnTo>
                    <a:pt x="3224629" y="273675"/>
                  </a:lnTo>
                  <a:lnTo>
                    <a:pt x="3177373" y="256685"/>
                  </a:lnTo>
                  <a:lnTo>
                    <a:pt x="3129923" y="240257"/>
                  </a:lnTo>
                  <a:lnTo>
                    <a:pt x="3082283" y="224392"/>
                  </a:lnTo>
                  <a:lnTo>
                    <a:pt x="3034458" y="209093"/>
                  </a:lnTo>
                  <a:lnTo>
                    <a:pt x="2986454" y="194361"/>
                  </a:lnTo>
                  <a:lnTo>
                    <a:pt x="2938275" y="180197"/>
                  </a:lnTo>
                  <a:lnTo>
                    <a:pt x="2890351" y="166719"/>
                  </a:lnTo>
                  <a:lnTo>
                    <a:pt x="2842278" y="153801"/>
                  </a:lnTo>
                  <a:lnTo>
                    <a:pt x="2794062" y="141438"/>
                  </a:lnTo>
                  <a:lnTo>
                    <a:pt x="2745707" y="129626"/>
                  </a:lnTo>
                  <a:lnTo>
                    <a:pt x="2697218" y="118360"/>
                  </a:lnTo>
                  <a:lnTo>
                    <a:pt x="2648601" y="107636"/>
                  </a:lnTo>
                  <a:lnTo>
                    <a:pt x="2599859" y="97450"/>
                  </a:lnTo>
                  <a:lnTo>
                    <a:pt x="2550999" y="87797"/>
                  </a:lnTo>
                  <a:lnTo>
                    <a:pt x="2502025" y="78673"/>
                  </a:lnTo>
                  <a:lnTo>
                    <a:pt x="2452942" y="70074"/>
                  </a:lnTo>
                  <a:lnTo>
                    <a:pt x="2403755" y="61994"/>
                  </a:lnTo>
                  <a:lnTo>
                    <a:pt x="2354470" y="54429"/>
                  </a:lnTo>
                  <a:lnTo>
                    <a:pt x="2305090" y="47376"/>
                  </a:lnTo>
                  <a:lnTo>
                    <a:pt x="2255621" y="40829"/>
                  </a:lnTo>
                  <a:lnTo>
                    <a:pt x="2206068" y="34785"/>
                  </a:lnTo>
                  <a:lnTo>
                    <a:pt x="2156436" y="29238"/>
                  </a:lnTo>
                  <a:lnTo>
                    <a:pt x="2106731" y="24185"/>
                  </a:lnTo>
                  <a:lnTo>
                    <a:pt x="2056955" y="19620"/>
                  </a:lnTo>
                  <a:lnTo>
                    <a:pt x="2007116" y="15540"/>
                  </a:lnTo>
                  <a:lnTo>
                    <a:pt x="1957218" y="11940"/>
                  </a:lnTo>
                  <a:lnTo>
                    <a:pt x="1907265" y="8816"/>
                  </a:lnTo>
                  <a:lnTo>
                    <a:pt x="1856649" y="6134"/>
                  </a:lnTo>
                  <a:lnTo>
                    <a:pt x="1806031" y="3938"/>
                  </a:lnTo>
                  <a:lnTo>
                    <a:pt x="1755416" y="2227"/>
                  </a:lnTo>
                  <a:lnTo>
                    <a:pt x="1704808" y="1001"/>
                  </a:lnTo>
                  <a:lnTo>
                    <a:pt x="1654208" y="258"/>
                  </a:lnTo>
                  <a:lnTo>
                    <a:pt x="1603621" y="0"/>
                  </a:lnTo>
                  <a:lnTo>
                    <a:pt x="1553051" y="224"/>
                  </a:lnTo>
                  <a:lnTo>
                    <a:pt x="1502500" y="931"/>
                  </a:lnTo>
                  <a:lnTo>
                    <a:pt x="1451972" y="2121"/>
                  </a:lnTo>
                  <a:lnTo>
                    <a:pt x="1401470" y="3792"/>
                  </a:lnTo>
                  <a:lnTo>
                    <a:pt x="1350999" y="5944"/>
                  </a:lnTo>
                  <a:lnTo>
                    <a:pt x="1300561" y="8578"/>
                  </a:lnTo>
                  <a:lnTo>
                    <a:pt x="1250159" y="11692"/>
                  </a:lnTo>
                  <a:lnTo>
                    <a:pt x="1199798" y="15285"/>
                  </a:lnTo>
                  <a:lnTo>
                    <a:pt x="1149480" y="19359"/>
                  </a:lnTo>
                  <a:lnTo>
                    <a:pt x="1099209" y="23911"/>
                  </a:lnTo>
                  <a:lnTo>
                    <a:pt x="1048989" y="28942"/>
                  </a:lnTo>
                  <a:lnTo>
                    <a:pt x="998822" y="34451"/>
                  </a:lnTo>
                  <a:lnTo>
                    <a:pt x="948713" y="40437"/>
                  </a:lnTo>
                  <a:lnTo>
                    <a:pt x="898664" y="46901"/>
                  </a:lnTo>
                  <a:lnTo>
                    <a:pt x="848680" y="53841"/>
                  </a:lnTo>
                  <a:lnTo>
                    <a:pt x="798763" y="61258"/>
                  </a:lnTo>
                  <a:lnTo>
                    <a:pt x="748917" y="69150"/>
                  </a:lnTo>
                  <a:lnTo>
                    <a:pt x="699145" y="77517"/>
                  </a:lnTo>
                  <a:lnTo>
                    <a:pt x="649451" y="86360"/>
                  </a:lnTo>
                  <a:lnTo>
                    <a:pt x="599838" y="95676"/>
                  </a:lnTo>
                  <a:lnTo>
                    <a:pt x="550310" y="105467"/>
                  </a:lnTo>
                  <a:lnTo>
                    <a:pt x="500870" y="115731"/>
                  </a:lnTo>
                  <a:lnTo>
                    <a:pt x="451522" y="126468"/>
                  </a:lnTo>
                  <a:lnTo>
                    <a:pt x="402268" y="137677"/>
                  </a:lnTo>
                  <a:lnTo>
                    <a:pt x="353113" y="149359"/>
                  </a:lnTo>
                  <a:lnTo>
                    <a:pt x="304060" y="161512"/>
                  </a:lnTo>
                  <a:lnTo>
                    <a:pt x="255111" y="174136"/>
                  </a:lnTo>
                  <a:lnTo>
                    <a:pt x="206272" y="187231"/>
                  </a:lnTo>
                  <a:lnTo>
                    <a:pt x="157544" y="200796"/>
                  </a:lnTo>
                  <a:lnTo>
                    <a:pt x="108931" y="214831"/>
                  </a:lnTo>
                  <a:lnTo>
                    <a:pt x="60438" y="229334"/>
                  </a:lnTo>
                  <a:lnTo>
                    <a:pt x="12067" y="244307"/>
                  </a:lnTo>
                  <a:lnTo>
                    <a:pt x="0" y="248259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58572" y="6551801"/>
              <a:ext cx="135255" cy="116205"/>
            </a:xfrm>
            <a:custGeom>
              <a:avLst/>
              <a:gdLst/>
              <a:ahLst/>
              <a:cxnLst/>
              <a:rect l="l" t="t" r="r" b="b"/>
              <a:pathLst>
                <a:path w="135254" h="116204">
                  <a:moveTo>
                    <a:pt x="96892" y="0"/>
                  </a:moveTo>
                  <a:lnTo>
                    <a:pt x="0" y="95876"/>
                  </a:lnTo>
                  <a:lnTo>
                    <a:pt x="134837" y="115864"/>
                  </a:lnTo>
                  <a:lnTo>
                    <a:pt x="9689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19578" y="4135299"/>
              <a:ext cx="3785235" cy="3252470"/>
            </a:xfrm>
            <a:custGeom>
              <a:avLst/>
              <a:gdLst/>
              <a:ahLst/>
              <a:cxnLst/>
              <a:rect l="l" t="t" r="r" b="b"/>
              <a:pathLst>
                <a:path w="3785235" h="3252470">
                  <a:moveTo>
                    <a:pt x="0" y="0"/>
                  </a:moveTo>
                  <a:lnTo>
                    <a:pt x="3785207" y="0"/>
                  </a:lnTo>
                  <a:lnTo>
                    <a:pt x="3785207" y="3252296"/>
                  </a:lnTo>
                  <a:lnTo>
                    <a:pt x="0" y="325229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6701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3002597" y="0"/>
                  </a:moveTo>
                  <a:lnTo>
                    <a:pt x="0" y="0"/>
                  </a:lnTo>
                  <a:lnTo>
                    <a:pt x="0" y="3316140"/>
                  </a:lnTo>
                  <a:lnTo>
                    <a:pt x="3002597" y="3316140"/>
                  </a:lnTo>
                  <a:lnTo>
                    <a:pt x="3002597" y="0"/>
                  </a:lnTo>
                  <a:close/>
                </a:path>
              </a:pathLst>
            </a:custGeom>
            <a:solidFill>
              <a:srgbClr val="9BC850">
                <a:alpha val="254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26701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0" y="0"/>
                  </a:moveTo>
                  <a:lnTo>
                    <a:pt x="3002597" y="0"/>
                  </a:lnTo>
                  <a:lnTo>
                    <a:pt x="3002597" y="3316140"/>
                  </a:lnTo>
                  <a:lnTo>
                    <a:pt x="0" y="33161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10543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7858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6" y="0"/>
                  </a:moveTo>
                  <a:lnTo>
                    <a:pt x="260857" y="0"/>
                  </a:lnTo>
                  <a:lnTo>
                    <a:pt x="212631" y="7127"/>
                  </a:lnTo>
                  <a:lnTo>
                    <a:pt x="166120" y="21381"/>
                  </a:lnTo>
                  <a:lnTo>
                    <a:pt x="122467" y="42762"/>
                  </a:lnTo>
                  <a:lnTo>
                    <a:pt x="82817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7" y="419706"/>
                  </a:lnTo>
                  <a:lnTo>
                    <a:pt x="122467" y="448214"/>
                  </a:lnTo>
                  <a:lnTo>
                    <a:pt x="166120" y="469596"/>
                  </a:lnTo>
                  <a:lnTo>
                    <a:pt x="212631" y="483850"/>
                  </a:lnTo>
                  <a:lnTo>
                    <a:pt x="260857" y="490977"/>
                  </a:lnTo>
                  <a:lnTo>
                    <a:pt x="309656" y="490977"/>
                  </a:lnTo>
                  <a:lnTo>
                    <a:pt x="357882" y="483850"/>
                  </a:lnTo>
                  <a:lnTo>
                    <a:pt x="404393" y="469596"/>
                  </a:lnTo>
                  <a:lnTo>
                    <a:pt x="448046" y="448214"/>
                  </a:lnTo>
                  <a:lnTo>
                    <a:pt x="487696" y="419706"/>
                  </a:lnTo>
                  <a:lnTo>
                    <a:pt x="520824" y="385583"/>
                  </a:lnTo>
                  <a:lnTo>
                    <a:pt x="545669" y="348016"/>
                  </a:lnTo>
                  <a:lnTo>
                    <a:pt x="562233" y="307989"/>
                  </a:lnTo>
                  <a:lnTo>
                    <a:pt x="570515" y="266486"/>
                  </a:lnTo>
                  <a:lnTo>
                    <a:pt x="570515" y="224491"/>
                  </a:lnTo>
                  <a:lnTo>
                    <a:pt x="562233" y="182988"/>
                  </a:lnTo>
                  <a:lnTo>
                    <a:pt x="545669" y="142961"/>
                  </a:lnTo>
                  <a:lnTo>
                    <a:pt x="520824" y="105394"/>
                  </a:lnTo>
                  <a:lnTo>
                    <a:pt x="487696" y="71271"/>
                  </a:lnTo>
                  <a:lnTo>
                    <a:pt x="448046" y="42762"/>
                  </a:lnTo>
                  <a:lnTo>
                    <a:pt x="404393" y="21381"/>
                  </a:lnTo>
                  <a:lnTo>
                    <a:pt x="357882" y="7127"/>
                  </a:lnTo>
                  <a:lnTo>
                    <a:pt x="309656" y="0"/>
                  </a:lnTo>
                  <a:close/>
                </a:path>
              </a:pathLst>
            </a:custGeom>
            <a:solidFill>
              <a:srgbClr val="675BA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97858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810543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702233" y="3732856"/>
            <a:ext cx="2851785" cy="431800"/>
            <a:chOff x="6702233" y="3732856"/>
            <a:chExt cx="2851785" cy="431800"/>
          </a:xfrm>
        </p:grpSpPr>
        <p:sp>
          <p:nvSpPr>
            <p:cNvPr id="61" name="object 61"/>
            <p:cNvSpPr/>
            <p:nvPr/>
          </p:nvSpPr>
          <p:spPr>
            <a:xfrm>
              <a:off x="6714933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14933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28510" y="3792466"/>
            <a:ext cx="2399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Memory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&amp;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I/O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94912" y="1932241"/>
            <a:ext cx="152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TaskManager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755427" y="2409955"/>
            <a:ext cx="745490" cy="1262380"/>
            <a:chOff x="7755427" y="2409955"/>
            <a:chExt cx="745490" cy="1262380"/>
          </a:xfrm>
        </p:grpSpPr>
        <p:sp>
          <p:nvSpPr>
            <p:cNvPr id="66" name="object 66"/>
            <p:cNvSpPr/>
            <p:nvPr/>
          </p:nvSpPr>
          <p:spPr>
            <a:xfrm>
              <a:off x="7755427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42742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6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1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1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6" y="490977"/>
                  </a:lnTo>
                  <a:lnTo>
                    <a:pt x="357883" y="483850"/>
                  </a:lnTo>
                  <a:lnTo>
                    <a:pt x="404394" y="469596"/>
                  </a:lnTo>
                  <a:lnTo>
                    <a:pt x="448046" y="448214"/>
                  </a:lnTo>
                  <a:lnTo>
                    <a:pt x="487696" y="419706"/>
                  </a:lnTo>
                  <a:lnTo>
                    <a:pt x="520823" y="385583"/>
                  </a:lnTo>
                  <a:lnTo>
                    <a:pt x="545669" y="348016"/>
                  </a:lnTo>
                  <a:lnTo>
                    <a:pt x="562232" y="307989"/>
                  </a:lnTo>
                  <a:lnTo>
                    <a:pt x="570514" y="266486"/>
                  </a:lnTo>
                  <a:lnTo>
                    <a:pt x="570514" y="224491"/>
                  </a:lnTo>
                  <a:lnTo>
                    <a:pt x="562232" y="182988"/>
                  </a:lnTo>
                  <a:lnTo>
                    <a:pt x="545669" y="142961"/>
                  </a:lnTo>
                  <a:lnTo>
                    <a:pt x="520823" y="105394"/>
                  </a:lnTo>
                  <a:lnTo>
                    <a:pt x="487696" y="71271"/>
                  </a:lnTo>
                  <a:lnTo>
                    <a:pt x="448046" y="42762"/>
                  </a:lnTo>
                  <a:lnTo>
                    <a:pt x="404394" y="21381"/>
                  </a:lnTo>
                  <a:lnTo>
                    <a:pt x="357883" y="7127"/>
                  </a:lnTo>
                  <a:lnTo>
                    <a:pt x="309656" y="0"/>
                  </a:lnTo>
                  <a:close/>
                </a:path>
              </a:pathLst>
            </a:custGeom>
            <a:solidFill>
              <a:srgbClr val="675BA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42742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755427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700313" y="2409955"/>
            <a:ext cx="745490" cy="1262380"/>
          </a:xfrm>
          <a:prstGeom prst="rect">
            <a:avLst/>
          </a:prstGeom>
          <a:solidFill>
            <a:srgbClr val="2A9FBC">
              <a:alpha val="24539"/>
            </a:srgbClr>
          </a:solidFill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206894" y="4272138"/>
            <a:ext cx="1842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Network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702233" y="4212528"/>
            <a:ext cx="2851785" cy="431800"/>
            <a:chOff x="6702233" y="4212528"/>
            <a:chExt cx="2851785" cy="431800"/>
          </a:xfrm>
        </p:grpSpPr>
        <p:sp>
          <p:nvSpPr>
            <p:cNvPr id="73" name="object 73"/>
            <p:cNvSpPr/>
            <p:nvPr/>
          </p:nvSpPr>
          <p:spPr>
            <a:xfrm>
              <a:off x="6714933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14933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430414" y="4751811"/>
            <a:ext cx="1395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702233" y="1874351"/>
            <a:ext cx="7019925" cy="3342004"/>
            <a:chOff x="6702233" y="1874351"/>
            <a:chExt cx="7019925" cy="3342004"/>
          </a:xfrm>
        </p:grpSpPr>
        <p:sp>
          <p:nvSpPr>
            <p:cNvPr id="77" name="object 77"/>
            <p:cNvSpPr/>
            <p:nvPr/>
          </p:nvSpPr>
          <p:spPr>
            <a:xfrm>
              <a:off x="6714933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14933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706577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3002597" y="0"/>
                  </a:moveTo>
                  <a:lnTo>
                    <a:pt x="0" y="0"/>
                  </a:lnTo>
                  <a:lnTo>
                    <a:pt x="0" y="3316140"/>
                  </a:lnTo>
                  <a:lnTo>
                    <a:pt x="3002597" y="3316140"/>
                  </a:lnTo>
                  <a:lnTo>
                    <a:pt x="3002597" y="0"/>
                  </a:lnTo>
                  <a:close/>
                </a:path>
              </a:pathLst>
            </a:custGeom>
            <a:solidFill>
              <a:srgbClr val="9BC850">
                <a:alpha val="254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706577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0" y="0"/>
                  </a:moveTo>
                  <a:lnTo>
                    <a:pt x="3002597" y="0"/>
                  </a:lnTo>
                  <a:lnTo>
                    <a:pt x="3002597" y="3316140"/>
                  </a:lnTo>
                  <a:lnTo>
                    <a:pt x="0" y="33161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890420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977735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6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0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0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6" y="490977"/>
                  </a:lnTo>
                  <a:lnTo>
                    <a:pt x="357882" y="483850"/>
                  </a:lnTo>
                  <a:lnTo>
                    <a:pt x="404393" y="469596"/>
                  </a:lnTo>
                  <a:lnTo>
                    <a:pt x="448046" y="448214"/>
                  </a:lnTo>
                  <a:lnTo>
                    <a:pt x="487696" y="419706"/>
                  </a:lnTo>
                  <a:lnTo>
                    <a:pt x="520823" y="385583"/>
                  </a:lnTo>
                  <a:lnTo>
                    <a:pt x="545669" y="348016"/>
                  </a:lnTo>
                  <a:lnTo>
                    <a:pt x="562232" y="307989"/>
                  </a:lnTo>
                  <a:lnTo>
                    <a:pt x="570514" y="266486"/>
                  </a:lnTo>
                  <a:lnTo>
                    <a:pt x="570514" y="224491"/>
                  </a:lnTo>
                  <a:lnTo>
                    <a:pt x="562232" y="182988"/>
                  </a:lnTo>
                  <a:lnTo>
                    <a:pt x="545669" y="142961"/>
                  </a:lnTo>
                  <a:lnTo>
                    <a:pt x="520823" y="105394"/>
                  </a:lnTo>
                  <a:lnTo>
                    <a:pt x="487696" y="71271"/>
                  </a:lnTo>
                  <a:lnTo>
                    <a:pt x="448046" y="42762"/>
                  </a:lnTo>
                  <a:lnTo>
                    <a:pt x="404393" y="21381"/>
                  </a:lnTo>
                  <a:lnTo>
                    <a:pt x="357882" y="7127"/>
                  </a:lnTo>
                  <a:lnTo>
                    <a:pt x="309656" y="0"/>
                  </a:lnTo>
                  <a:close/>
                </a:path>
              </a:pathLst>
            </a:custGeom>
            <a:solidFill>
              <a:srgbClr val="675BA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977734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0890420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782109" y="3732856"/>
            <a:ext cx="2851785" cy="431800"/>
            <a:chOff x="10782109" y="3732856"/>
            <a:chExt cx="2851785" cy="431800"/>
          </a:xfrm>
        </p:grpSpPr>
        <p:sp>
          <p:nvSpPr>
            <p:cNvPr id="86" name="object 86"/>
            <p:cNvSpPr/>
            <p:nvPr/>
          </p:nvSpPr>
          <p:spPr>
            <a:xfrm>
              <a:off x="10794809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794809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1008386" y="3792466"/>
            <a:ext cx="2399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Memory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&amp;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I/O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874788" y="1932241"/>
            <a:ext cx="152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TaskManager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1835305" y="2409955"/>
            <a:ext cx="745490" cy="1262380"/>
            <a:chOff x="11835305" y="2409955"/>
            <a:chExt cx="745490" cy="1262380"/>
          </a:xfrm>
        </p:grpSpPr>
        <p:sp>
          <p:nvSpPr>
            <p:cNvPr id="91" name="object 91"/>
            <p:cNvSpPr/>
            <p:nvPr/>
          </p:nvSpPr>
          <p:spPr>
            <a:xfrm>
              <a:off x="11835305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922619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7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1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1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7" y="490977"/>
                  </a:lnTo>
                  <a:lnTo>
                    <a:pt x="357883" y="483850"/>
                  </a:lnTo>
                  <a:lnTo>
                    <a:pt x="404394" y="469596"/>
                  </a:lnTo>
                  <a:lnTo>
                    <a:pt x="448047" y="448214"/>
                  </a:lnTo>
                  <a:lnTo>
                    <a:pt x="487697" y="419706"/>
                  </a:lnTo>
                  <a:lnTo>
                    <a:pt x="520825" y="385583"/>
                  </a:lnTo>
                  <a:lnTo>
                    <a:pt x="545670" y="348016"/>
                  </a:lnTo>
                  <a:lnTo>
                    <a:pt x="562234" y="307989"/>
                  </a:lnTo>
                  <a:lnTo>
                    <a:pt x="570516" y="266486"/>
                  </a:lnTo>
                  <a:lnTo>
                    <a:pt x="570516" y="224491"/>
                  </a:lnTo>
                  <a:lnTo>
                    <a:pt x="562234" y="182988"/>
                  </a:lnTo>
                  <a:lnTo>
                    <a:pt x="545670" y="142961"/>
                  </a:lnTo>
                  <a:lnTo>
                    <a:pt x="520825" y="105394"/>
                  </a:lnTo>
                  <a:lnTo>
                    <a:pt x="487697" y="71271"/>
                  </a:lnTo>
                  <a:lnTo>
                    <a:pt x="448047" y="42762"/>
                  </a:lnTo>
                  <a:lnTo>
                    <a:pt x="404394" y="21381"/>
                  </a:lnTo>
                  <a:lnTo>
                    <a:pt x="357883" y="7127"/>
                  </a:lnTo>
                  <a:lnTo>
                    <a:pt x="309657" y="0"/>
                  </a:lnTo>
                  <a:close/>
                </a:path>
              </a:pathLst>
            </a:custGeom>
            <a:solidFill>
              <a:srgbClr val="675BA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922619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1835305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2780188" y="2409955"/>
            <a:ext cx="745490" cy="1262380"/>
          </a:xfrm>
          <a:prstGeom prst="rect">
            <a:avLst/>
          </a:prstGeom>
          <a:solidFill>
            <a:srgbClr val="2A9FBC">
              <a:alpha val="24539"/>
            </a:srgbClr>
          </a:solidFill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286770" y="4272138"/>
            <a:ext cx="1842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Network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0782109" y="4212528"/>
            <a:ext cx="2851785" cy="431800"/>
            <a:chOff x="10782109" y="4212528"/>
            <a:chExt cx="2851785" cy="431800"/>
          </a:xfrm>
        </p:grpSpPr>
        <p:sp>
          <p:nvSpPr>
            <p:cNvPr id="98" name="object 98"/>
            <p:cNvSpPr/>
            <p:nvPr/>
          </p:nvSpPr>
          <p:spPr>
            <a:xfrm>
              <a:off x="10794809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794809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1510291" y="4751811"/>
            <a:ext cx="1395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9343876" y="3975926"/>
            <a:ext cx="4290060" cy="1148080"/>
            <a:chOff x="9343876" y="3975926"/>
            <a:chExt cx="4290060" cy="1148080"/>
          </a:xfrm>
        </p:grpSpPr>
        <p:sp>
          <p:nvSpPr>
            <p:cNvPr id="102" name="object 102"/>
            <p:cNvSpPr/>
            <p:nvPr/>
          </p:nvSpPr>
          <p:spPr>
            <a:xfrm>
              <a:off x="10794809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794809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356576" y="3988626"/>
              <a:ext cx="1588135" cy="876935"/>
            </a:xfrm>
            <a:custGeom>
              <a:avLst/>
              <a:gdLst/>
              <a:ahLst/>
              <a:cxnLst/>
              <a:rect l="l" t="t" r="r" b="b"/>
              <a:pathLst>
                <a:path w="1588134" h="876935">
                  <a:moveTo>
                    <a:pt x="1215203" y="0"/>
                  </a:moveTo>
                  <a:lnTo>
                    <a:pt x="1215203" y="298149"/>
                  </a:lnTo>
                  <a:lnTo>
                    <a:pt x="372532" y="298149"/>
                  </a:lnTo>
                  <a:lnTo>
                    <a:pt x="372532" y="0"/>
                  </a:lnTo>
                  <a:lnTo>
                    <a:pt x="0" y="438453"/>
                  </a:lnTo>
                  <a:lnTo>
                    <a:pt x="372532" y="876905"/>
                  </a:lnTo>
                  <a:lnTo>
                    <a:pt x="372532" y="578758"/>
                  </a:lnTo>
                  <a:lnTo>
                    <a:pt x="1215203" y="578758"/>
                  </a:lnTo>
                  <a:lnTo>
                    <a:pt x="1215203" y="876905"/>
                  </a:lnTo>
                  <a:lnTo>
                    <a:pt x="1587736" y="438453"/>
                  </a:lnTo>
                  <a:lnTo>
                    <a:pt x="1215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356576" y="3988626"/>
              <a:ext cx="1588135" cy="876935"/>
            </a:xfrm>
            <a:custGeom>
              <a:avLst/>
              <a:gdLst/>
              <a:ahLst/>
              <a:cxnLst/>
              <a:rect l="l" t="t" r="r" b="b"/>
              <a:pathLst>
                <a:path w="1588134" h="876935">
                  <a:moveTo>
                    <a:pt x="372533" y="578758"/>
                  </a:moveTo>
                  <a:lnTo>
                    <a:pt x="372533" y="876906"/>
                  </a:lnTo>
                  <a:lnTo>
                    <a:pt x="0" y="438453"/>
                  </a:lnTo>
                  <a:lnTo>
                    <a:pt x="372533" y="0"/>
                  </a:lnTo>
                  <a:lnTo>
                    <a:pt x="372533" y="298148"/>
                  </a:lnTo>
                  <a:lnTo>
                    <a:pt x="1215203" y="298148"/>
                  </a:lnTo>
                  <a:lnTo>
                    <a:pt x="1215203" y="0"/>
                  </a:lnTo>
                  <a:lnTo>
                    <a:pt x="1587736" y="438453"/>
                  </a:lnTo>
                  <a:lnTo>
                    <a:pt x="1215203" y="876906"/>
                  </a:lnTo>
                  <a:lnTo>
                    <a:pt x="1215203" y="578758"/>
                  </a:lnTo>
                  <a:lnTo>
                    <a:pt x="372533" y="57875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9701160" y="4305160"/>
            <a:ext cx="1053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Data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Streams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2763636" y="4690300"/>
            <a:ext cx="10455910" cy="2310765"/>
            <a:chOff x="2763636" y="4690300"/>
            <a:chExt cx="10455910" cy="2310765"/>
          </a:xfrm>
        </p:grpSpPr>
        <p:sp>
          <p:nvSpPr>
            <p:cNvPr id="108" name="object 108"/>
            <p:cNvSpPr/>
            <p:nvPr/>
          </p:nvSpPr>
          <p:spPr>
            <a:xfrm>
              <a:off x="8702323" y="5052072"/>
              <a:ext cx="2354580" cy="1825625"/>
            </a:xfrm>
            <a:custGeom>
              <a:avLst/>
              <a:gdLst/>
              <a:ahLst/>
              <a:cxnLst/>
              <a:rect l="l" t="t" r="r" b="b"/>
              <a:pathLst>
                <a:path w="2354579" h="1825625">
                  <a:moveTo>
                    <a:pt x="0" y="0"/>
                  </a:moveTo>
                  <a:lnTo>
                    <a:pt x="2344283" y="1817660"/>
                  </a:lnTo>
                  <a:lnTo>
                    <a:pt x="2354326" y="1825447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009259" y="6821563"/>
              <a:ext cx="133985" cy="123189"/>
            </a:xfrm>
            <a:custGeom>
              <a:avLst/>
              <a:gdLst/>
              <a:ahLst/>
              <a:cxnLst/>
              <a:rect l="l" t="t" r="r" b="b"/>
              <a:pathLst>
                <a:path w="133984" h="123190">
                  <a:moveTo>
                    <a:pt x="74706" y="0"/>
                  </a:moveTo>
                  <a:lnTo>
                    <a:pt x="0" y="96349"/>
                  </a:lnTo>
                  <a:lnTo>
                    <a:pt x="133704" y="122881"/>
                  </a:lnTo>
                  <a:lnTo>
                    <a:pt x="7470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081634" y="5068270"/>
              <a:ext cx="2127250" cy="1811020"/>
            </a:xfrm>
            <a:custGeom>
              <a:avLst/>
              <a:gdLst/>
              <a:ahLst/>
              <a:cxnLst/>
              <a:rect l="l" t="t" r="r" b="b"/>
              <a:pathLst>
                <a:path w="2127250" h="1811020">
                  <a:moveTo>
                    <a:pt x="2126853" y="1810959"/>
                  </a:moveTo>
                  <a:lnTo>
                    <a:pt x="2094991" y="1772623"/>
                  </a:lnTo>
                  <a:lnTo>
                    <a:pt x="2062860" y="1734472"/>
                  </a:lnTo>
                  <a:lnTo>
                    <a:pt x="2030462" y="1696509"/>
                  </a:lnTo>
                  <a:lnTo>
                    <a:pt x="1997797" y="1658734"/>
                  </a:lnTo>
                  <a:lnTo>
                    <a:pt x="1964866" y="1621149"/>
                  </a:lnTo>
                  <a:lnTo>
                    <a:pt x="1931671" y="1583754"/>
                  </a:lnTo>
                  <a:lnTo>
                    <a:pt x="1898212" y="1546551"/>
                  </a:lnTo>
                  <a:lnTo>
                    <a:pt x="1864491" y="1509540"/>
                  </a:lnTo>
                  <a:lnTo>
                    <a:pt x="1830508" y="1472723"/>
                  </a:lnTo>
                  <a:lnTo>
                    <a:pt x="1796266" y="1436101"/>
                  </a:lnTo>
                  <a:lnTo>
                    <a:pt x="1761764" y="1399675"/>
                  </a:lnTo>
                  <a:lnTo>
                    <a:pt x="1727004" y="1363445"/>
                  </a:lnTo>
                  <a:lnTo>
                    <a:pt x="1691988" y="1327413"/>
                  </a:lnTo>
                  <a:lnTo>
                    <a:pt x="1656715" y="1291581"/>
                  </a:lnTo>
                  <a:lnTo>
                    <a:pt x="1621188" y="1255948"/>
                  </a:lnTo>
                  <a:lnTo>
                    <a:pt x="1585408" y="1220516"/>
                  </a:lnTo>
                  <a:lnTo>
                    <a:pt x="1549375" y="1185287"/>
                  </a:lnTo>
                  <a:lnTo>
                    <a:pt x="1513090" y="1150261"/>
                  </a:lnTo>
                  <a:lnTo>
                    <a:pt x="1476555" y="1115439"/>
                  </a:lnTo>
                  <a:lnTo>
                    <a:pt x="1439772" y="1080822"/>
                  </a:lnTo>
                  <a:lnTo>
                    <a:pt x="1402739" y="1046412"/>
                  </a:lnTo>
                  <a:lnTo>
                    <a:pt x="1365460" y="1012209"/>
                  </a:lnTo>
                  <a:lnTo>
                    <a:pt x="1327935" y="978214"/>
                  </a:lnTo>
                  <a:lnTo>
                    <a:pt x="1290166" y="944429"/>
                  </a:lnTo>
                  <a:lnTo>
                    <a:pt x="1252152" y="910855"/>
                  </a:lnTo>
                  <a:lnTo>
                    <a:pt x="1213896" y="877492"/>
                  </a:lnTo>
                  <a:lnTo>
                    <a:pt x="1175398" y="844343"/>
                  </a:lnTo>
                  <a:lnTo>
                    <a:pt x="1136660" y="811406"/>
                  </a:lnTo>
                  <a:lnTo>
                    <a:pt x="1097682" y="778685"/>
                  </a:lnTo>
                  <a:lnTo>
                    <a:pt x="1058467" y="746180"/>
                  </a:lnTo>
                  <a:lnTo>
                    <a:pt x="1019014" y="713891"/>
                  </a:lnTo>
                  <a:lnTo>
                    <a:pt x="979325" y="681821"/>
                  </a:lnTo>
                  <a:lnTo>
                    <a:pt x="939401" y="649970"/>
                  </a:lnTo>
                  <a:lnTo>
                    <a:pt x="899243" y="618338"/>
                  </a:lnTo>
                  <a:lnTo>
                    <a:pt x="858853" y="586928"/>
                  </a:lnTo>
                  <a:lnTo>
                    <a:pt x="818331" y="555817"/>
                  </a:lnTo>
                  <a:lnTo>
                    <a:pt x="777594" y="524935"/>
                  </a:lnTo>
                  <a:lnTo>
                    <a:pt x="736645" y="494281"/>
                  </a:lnTo>
                  <a:lnTo>
                    <a:pt x="695487" y="463854"/>
                  </a:lnTo>
                  <a:lnTo>
                    <a:pt x="654122" y="433652"/>
                  </a:lnTo>
                  <a:lnTo>
                    <a:pt x="612554" y="403673"/>
                  </a:lnTo>
                  <a:lnTo>
                    <a:pt x="570785" y="373916"/>
                  </a:lnTo>
                  <a:lnTo>
                    <a:pt x="528819" y="344379"/>
                  </a:lnTo>
                  <a:lnTo>
                    <a:pt x="486659" y="315062"/>
                  </a:lnTo>
                  <a:lnTo>
                    <a:pt x="444307" y="285961"/>
                  </a:lnTo>
                  <a:lnTo>
                    <a:pt x="401766" y="257076"/>
                  </a:lnTo>
                  <a:lnTo>
                    <a:pt x="359040" y="228405"/>
                  </a:lnTo>
                  <a:lnTo>
                    <a:pt x="316132" y="199947"/>
                  </a:lnTo>
                  <a:lnTo>
                    <a:pt x="273043" y="171699"/>
                  </a:lnTo>
                  <a:lnTo>
                    <a:pt x="229778" y="143661"/>
                  </a:lnTo>
                  <a:lnTo>
                    <a:pt x="186340" y="115831"/>
                  </a:lnTo>
                  <a:lnTo>
                    <a:pt x="142730" y="88208"/>
                  </a:lnTo>
                  <a:lnTo>
                    <a:pt x="98953" y="60789"/>
                  </a:lnTo>
                  <a:lnTo>
                    <a:pt x="55012" y="33573"/>
                  </a:lnTo>
                  <a:lnTo>
                    <a:pt x="10908" y="655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88033" y="5011986"/>
              <a:ext cx="136525" cy="115570"/>
            </a:xfrm>
            <a:custGeom>
              <a:avLst/>
              <a:gdLst/>
              <a:ahLst/>
              <a:cxnLst/>
              <a:rect l="l" t="t" r="r" b="b"/>
              <a:pathLst>
                <a:path w="136525" h="115570">
                  <a:moveTo>
                    <a:pt x="0" y="0"/>
                  </a:moveTo>
                  <a:lnTo>
                    <a:pt x="73070" y="115070"/>
                  </a:lnTo>
                  <a:lnTo>
                    <a:pt x="135898" y="10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526126" y="5011499"/>
              <a:ext cx="1640839" cy="1961514"/>
            </a:xfrm>
            <a:custGeom>
              <a:avLst/>
              <a:gdLst/>
              <a:ahLst/>
              <a:cxnLst/>
              <a:rect l="l" t="t" r="r" b="b"/>
              <a:pathLst>
                <a:path w="1640840" h="1961515">
                  <a:moveTo>
                    <a:pt x="0" y="1961376"/>
                  </a:moveTo>
                  <a:lnTo>
                    <a:pt x="40614" y="1930168"/>
                  </a:lnTo>
                  <a:lnTo>
                    <a:pt x="80960" y="1898624"/>
                  </a:lnTo>
                  <a:lnTo>
                    <a:pt x="121036" y="1866746"/>
                  </a:lnTo>
                  <a:lnTo>
                    <a:pt x="160839" y="1834536"/>
                  </a:lnTo>
                  <a:lnTo>
                    <a:pt x="200369" y="1801996"/>
                  </a:lnTo>
                  <a:lnTo>
                    <a:pt x="239622" y="1769127"/>
                  </a:lnTo>
                  <a:lnTo>
                    <a:pt x="278596" y="1735931"/>
                  </a:lnTo>
                  <a:lnTo>
                    <a:pt x="317290" y="1702410"/>
                  </a:lnTo>
                  <a:lnTo>
                    <a:pt x="355702" y="1668566"/>
                  </a:lnTo>
                  <a:lnTo>
                    <a:pt x="393830" y="1634401"/>
                  </a:lnTo>
                  <a:lnTo>
                    <a:pt x="431670" y="1599915"/>
                  </a:lnTo>
                  <a:lnTo>
                    <a:pt x="469223" y="1565112"/>
                  </a:lnTo>
                  <a:lnTo>
                    <a:pt x="506484" y="1529993"/>
                  </a:lnTo>
                  <a:lnTo>
                    <a:pt x="543454" y="1494559"/>
                  </a:lnTo>
                  <a:lnTo>
                    <a:pt x="580128" y="1458812"/>
                  </a:lnTo>
                  <a:lnTo>
                    <a:pt x="616506" y="1422755"/>
                  </a:lnTo>
                  <a:lnTo>
                    <a:pt x="652711" y="1386259"/>
                  </a:lnTo>
                  <a:lnTo>
                    <a:pt x="688601" y="1349461"/>
                  </a:lnTo>
                  <a:lnTo>
                    <a:pt x="724169" y="1312360"/>
                  </a:lnTo>
                  <a:lnTo>
                    <a:pt x="759410" y="1274955"/>
                  </a:lnTo>
                  <a:lnTo>
                    <a:pt x="794320" y="1237246"/>
                  </a:lnTo>
                  <a:lnTo>
                    <a:pt x="828892" y="1199233"/>
                  </a:lnTo>
                  <a:lnTo>
                    <a:pt x="863121" y="1160914"/>
                  </a:lnTo>
                  <a:lnTo>
                    <a:pt x="897001" y="1122290"/>
                  </a:lnTo>
                  <a:lnTo>
                    <a:pt x="930527" y="1083360"/>
                  </a:lnTo>
                  <a:lnTo>
                    <a:pt x="963694" y="1044124"/>
                  </a:lnTo>
                  <a:lnTo>
                    <a:pt x="996497" y="1004580"/>
                  </a:lnTo>
                  <a:lnTo>
                    <a:pt x="1028928" y="964729"/>
                  </a:lnTo>
                  <a:lnTo>
                    <a:pt x="1060984" y="924569"/>
                  </a:lnTo>
                  <a:lnTo>
                    <a:pt x="1092659" y="884102"/>
                  </a:lnTo>
                  <a:lnTo>
                    <a:pt x="1123947" y="843325"/>
                  </a:lnTo>
                  <a:lnTo>
                    <a:pt x="1154843" y="802238"/>
                  </a:lnTo>
                  <a:lnTo>
                    <a:pt x="1185846" y="760193"/>
                  </a:lnTo>
                  <a:lnTo>
                    <a:pt x="1214945" y="719908"/>
                  </a:lnTo>
                  <a:lnTo>
                    <a:pt x="1242400" y="681009"/>
                  </a:lnTo>
                  <a:lnTo>
                    <a:pt x="1268473" y="643127"/>
                  </a:lnTo>
                  <a:lnTo>
                    <a:pt x="1293425" y="605888"/>
                  </a:lnTo>
                  <a:lnTo>
                    <a:pt x="1317517" y="568921"/>
                  </a:lnTo>
                  <a:lnTo>
                    <a:pt x="1341011" y="531853"/>
                  </a:lnTo>
                  <a:lnTo>
                    <a:pt x="1364168" y="494315"/>
                  </a:lnTo>
                  <a:lnTo>
                    <a:pt x="1387248" y="455932"/>
                  </a:lnTo>
                  <a:lnTo>
                    <a:pt x="1410514" y="416334"/>
                  </a:lnTo>
                  <a:lnTo>
                    <a:pt x="1434226" y="375149"/>
                  </a:lnTo>
                  <a:lnTo>
                    <a:pt x="1458646" y="332005"/>
                  </a:lnTo>
                  <a:lnTo>
                    <a:pt x="1484035" y="286529"/>
                  </a:lnTo>
                  <a:lnTo>
                    <a:pt x="1510654" y="238351"/>
                  </a:lnTo>
                  <a:lnTo>
                    <a:pt x="1538764" y="187099"/>
                  </a:lnTo>
                  <a:lnTo>
                    <a:pt x="1568627" y="132400"/>
                  </a:lnTo>
                  <a:lnTo>
                    <a:pt x="1600504" y="73883"/>
                  </a:lnTo>
                  <a:lnTo>
                    <a:pt x="1634656" y="11175"/>
                  </a:lnTo>
                  <a:lnTo>
                    <a:pt x="1640756" y="0"/>
                  </a:lnTo>
                </a:path>
              </a:pathLst>
            </a:custGeom>
            <a:ln w="25399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107289" y="4915629"/>
              <a:ext cx="112395" cy="136525"/>
            </a:xfrm>
            <a:custGeom>
              <a:avLst/>
              <a:gdLst/>
              <a:ahLst/>
              <a:cxnLst/>
              <a:rect l="l" t="t" r="r" b="b"/>
              <a:pathLst>
                <a:path w="112394" h="136525">
                  <a:moveTo>
                    <a:pt x="111925" y="0"/>
                  </a:moveTo>
                  <a:lnTo>
                    <a:pt x="0" y="77812"/>
                  </a:lnTo>
                  <a:lnTo>
                    <a:pt x="107022" y="136222"/>
                  </a:lnTo>
                  <a:lnTo>
                    <a:pt x="11192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398019" y="5064475"/>
              <a:ext cx="403860" cy="1828800"/>
            </a:xfrm>
            <a:custGeom>
              <a:avLst/>
              <a:gdLst/>
              <a:ahLst/>
              <a:cxnLst/>
              <a:rect l="l" t="t" r="r" b="b"/>
              <a:pathLst>
                <a:path w="403859" h="1828800">
                  <a:moveTo>
                    <a:pt x="403374" y="0"/>
                  </a:moveTo>
                  <a:lnTo>
                    <a:pt x="383711" y="48296"/>
                  </a:lnTo>
                  <a:lnTo>
                    <a:pt x="364588" y="96799"/>
                  </a:lnTo>
                  <a:lnTo>
                    <a:pt x="346004" y="145504"/>
                  </a:lnTo>
                  <a:lnTo>
                    <a:pt x="327963" y="194406"/>
                  </a:lnTo>
                  <a:lnTo>
                    <a:pt x="310466" y="243502"/>
                  </a:lnTo>
                  <a:lnTo>
                    <a:pt x="293514" y="292786"/>
                  </a:lnTo>
                  <a:lnTo>
                    <a:pt x="277109" y="342253"/>
                  </a:lnTo>
                  <a:lnTo>
                    <a:pt x="261252" y="391900"/>
                  </a:lnTo>
                  <a:lnTo>
                    <a:pt x="245944" y="441722"/>
                  </a:lnTo>
                  <a:lnTo>
                    <a:pt x="231188" y="491714"/>
                  </a:lnTo>
                  <a:lnTo>
                    <a:pt x="216985" y="541871"/>
                  </a:lnTo>
                  <a:lnTo>
                    <a:pt x="203336" y="592190"/>
                  </a:lnTo>
                  <a:lnTo>
                    <a:pt x="190242" y="642665"/>
                  </a:lnTo>
                  <a:lnTo>
                    <a:pt x="178835" y="688643"/>
                  </a:lnTo>
                  <a:lnTo>
                    <a:pt x="167902" y="734733"/>
                  </a:lnTo>
                  <a:lnTo>
                    <a:pt x="157455" y="780933"/>
                  </a:lnTo>
                  <a:lnTo>
                    <a:pt x="147505" y="827242"/>
                  </a:lnTo>
                  <a:lnTo>
                    <a:pt x="138065" y="873657"/>
                  </a:lnTo>
                  <a:lnTo>
                    <a:pt x="129145" y="920177"/>
                  </a:lnTo>
                  <a:lnTo>
                    <a:pt x="120757" y="966799"/>
                  </a:lnTo>
                  <a:lnTo>
                    <a:pt x="112890" y="1013562"/>
                  </a:lnTo>
                  <a:lnTo>
                    <a:pt x="105490" y="1060398"/>
                  </a:lnTo>
                  <a:lnTo>
                    <a:pt x="98475" y="1107294"/>
                  </a:lnTo>
                  <a:lnTo>
                    <a:pt x="91765" y="1154237"/>
                  </a:lnTo>
                  <a:lnTo>
                    <a:pt x="85279" y="1201214"/>
                  </a:lnTo>
                  <a:lnTo>
                    <a:pt x="78936" y="1248211"/>
                  </a:lnTo>
                  <a:lnTo>
                    <a:pt x="72656" y="1295217"/>
                  </a:lnTo>
                  <a:lnTo>
                    <a:pt x="65693" y="1347274"/>
                  </a:lnTo>
                  <a:lnTo>
                    <a:pt x="58707" y="1399329"/>
                  </a:lnTo>
                  <a:lnTo>
                    <a:pt x="51698" y="1451380"/>
                  </a:lnTo>
                  <a:lnTo>
                    <a:pt x="44666" y="1503428"/>
                  </a:lnTo>
                  <a:lnTo>
                    <a:pt x="37610" y="1555473"/>
                  </a:lnTo>
                  <a:lnTo>
                    <a:pt x="30532" y="1607515"/>
                  </a:lnTo>
                  <a:lnTo>
                    <a:pt x="23430" y="1659553"/>
                  </a:lnTo>
                  <a:lnTo>
                    <a:pt x="16305" y="1711589"/>
                  </a:lnTo>
                  <a:lnTo>
                    <a:pt x="9157" y="1763621"/>
                  </a:lnTo>
                  <a:lnTo>
                    <a:pt x="1986" y="1815650"/>
                  </a:lnTo>
                  <a:lnTo>
                    <a:pt x="0" y="1828204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339332" y="6871862"/>
              <a:ext cx="121285" cy="129539"/>
            </a:xfrm>
            <a:custGeom>
              <a:avLst/>
              <a:gdLst/>
              <a:ahLst/>
              <a:cxnLst/>
              <a:rect l="l" t="t" r="r" b="b"/>
              <a:pathLst>
                <a:path w="121284" h="129540">
                  <a:moveTo>
                    <a:pt x="0" y="0"/>
                  </a:moveTo>
                  <a:lnTo>
                    <a:pt x="43935" y="129037"/>
                  </a:lnTo>
                  <a:lnTo>
                    <a:pt x="120803" y="16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769986" y="4696650"/>
              <a:ext cx="1327785" cy="711200"/>
            </a:xfrm>
            <a:custGeom>
              <a:avLst/>
              <a:gdLst/>
              <a:ahLst/>
              <a:cxnLst/>
              <a:rect l="l" t="t" r="r" b="b"/>
              <a:pathLst>
                <a:path w="1327785" h="711200">
                  <a:moveTo>
                    <a:pt x="1327518" y="0"/>
                  </a:moveTo>
                  <a:lnTo>
                    <a:pt x="466" y="1036"/>
                  </a:lnTo>
                  <a:lnTo>
                    <a:pt x="65" y="583715"/>
                  </a:lnTo>
                  <a:lnTo>
                    <a:pt x="0" y="678404"/>
                  </a:lnTo>
                  <a:lnTo>
                    <a:pt x="412850" y="711137"/>
                  </a:lnTo>
                  <a:lnTo>
                    <a:pt x="509106" y="694680"/>
                  </a:lnTo>
                  <a:lnTo>
                    <a:pt x="605089" y="676497"/>
                  </a:lnTo>
                  <a:lnTo>
                    <a:pt x="700668" y="656617"/>
                  </a:lnTo>
                  <a:lnTo>
                    <a:pt x="795810" y="635052"/>
                  </a:lnTo>
                  <a:lnTo>
                    <a:pt x="890604" y="611785"/>
                  </a:lnTo>
                  <a:lnTo>
                    <a:pt x="943938" y="602463"/>
                  </a:lnTo>
                  <a:lnTo>
                    <a:pt x="997511" y="594991"/>
                  </a:lnTo>
                  <a:lnTo>
                    <a:pt x="1051282" y="589372"/>
                  </a:lnTo>
                  <a:lnTo>
                    <a:pt x="1105207" y="585613"/>
                  </a:lnTo>
                  <a:lnTo>
                    <a:pt x="1159512" y="583715"/>
                  </a:lnTo>
                  <a:lnTo>
                    <a:pt x="1322394" y="583715"/>
                  </a:lnTo>
                  <a:lnTo>
                    <a:pt x="1327509" y="1036"/>
                  </a:lnTo>
                  <a:lnTo>
                    <a:pt x="1327518" y="0"/>
                  </a:lnTo>
                  <a:close/>
                </a:path>
                <a:path w="1327785" h="711200">
                  <a:moveTo>
                    <a:pt x="1322394" y="583715"/>
                  </a:moveTo>
                  <a:lnTo>
                    <a:pt x="1214143" y="583715"/>
                  </a:lnTo>
                  <a:lnTo>
                    <a:pt x="1269080" y="585613"/>
                  </a:lnTo>
                  <a:lnTo>
                    <a:pt x="1268600" y="585613"/>
                  </a:lnTo>
                  <a:lnTo>
                    <a:pt x="1322784" y="589372"/>
                  </a:lnTo>
                  <a:lnTo>
                    <a:pt x="1322345" y="589372"/>
                  </a:lnTo>
                  <a:lnTo>
                    <a:pt x="1322394" y="583715"/>
                  </a:lnTo>
                  <a:close/>
                </a:path>
              </a:pathLst>
            </a:custGeom>
            <a:solidFill>
              <a:srgbClr val="A62E5C">
                <a:alpha val="253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769986" y="4696650"/>
              <a:ext cx="1327785" cy="711200"/>
            </a:xfrm>
            <a:custGeom>
              <a:avLst/>
              <a:gdLst/>
              <a:ahLst/>
              <a:cxnLst/>
              <a:rect l="l" t="t" r="r" b="b"/>
              <a:pathLst>
                <a:path w="1327785" h="711200">
                  <a:moveTo>
                    <a:pt x="465" y="1036"/>
                  </a:moveTo>
                  <a:lnTo>
                    <a:pt x="1327518" y="0"/>
                  </a:lnTo>
                  <a:lnTo>
                    <a:pt x="1322345" y="589341"/>
                  </a:lnTo>
                  <a:lnTo>
                    <a:pt x="1268124" y="585580"/>
                  </a:lnTo>
                  <a:lnTo>
                    <a:pt x="1213832" y="583704"/>
                  </a:lnTo>
                  <a:lnTo>
                    <a:pt x="1159512" y="583715"/>
                  </a:lnTo>
                  <a:lnTo>
                    <a:pt x="1105207" y="585614"/>
                  </a:lnTo>
                  <a:lnTo>
                    <a:pt x="1051282" y="589372"/>
                  </a:lnTo>
                  <a:lnTo>
                    <a:pt x="997512" y="594990"/>
                  </a:lnTo>
                  <a:lnTo>
                    <a:pt x="943938" y="602463"/>
                  </a:lnTo>
                  <a:lnTo>
                    <a:pt x="890604" y="611786"/>
                  </a:lnTo>
                  <a:lnTo>
                    <a:pt x="843252" y="623631"/>
                  </a:lnTo>
                  <a:lnTo>
                    <a:pt x="795810" y="635052"/>
                  </a:lnTo>
                  <a:lnTo>
                    <a:pt x="748282" y="646047"/>
                  </a:lnTo>
                  <a:lnTo>
                    <a:pt x="700669" y="656617"/>
                  </a:lnTo>
                  <a:lnTo>
                    <a:pt x="652973" y="666760"/>
                  </a:lnTo>
                  <a:lnTo>
                    <a:pt x="605090" y="676497"/>
                  </a:lnTo>
                  <a:lnTo>
                    <a:pt x="557133" y="685804"/>
                  </a:lnTo>
                  <a:lnTo>
                    <a:pt x="509106" y="694680"/>
                  </a:lnTo>
                  <a:lnTo>
                    <a:pt x="461011" y="703125"/>
                  </a:lnTo>
                  <a:lnTo>
                    <a:pt x="412850" y="711137"/>
                  </a:lnTo>
                  <a:lnTo>
                    <a:pt x="0" y="678404"/>
                  </a:lnTo>
                  <a:lnTo>
                    <a:pt x="465" y="1036"/>
                  </a:lnTo>
                  <a:close/>
                </a:path>
              </a:pathLst>
            </a:custGeom>
            <a:ln w="12699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3050176" y="4808403"/>
            <a:ext cx="78041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1925" marR="5080" indent="-16256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Program </a:t>
            </a:r>
            <a:r>
              <a:rPr sz="1400" spc="-20" dirty="0">
                <a:latin typeface="Verdana"/>
                <a:cs typeface="Verdana"/>
              </a:rPr>
              <a:t>code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515" y="649392"/>
            <a:ext cx="7999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35" dirty="0"/>
              <a:t>Cluster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2120" y="5831817"/>
            <a:ext cx="8352790" cy="2811780"/>
            <a:chOff x="3432120" y="5831817"/>
            <a:chExt cx="8352790" cy="2811780"/>
          </a:xfrm>
        </p:grpSpPr>
        <p:sp>
          <p:nvSpPr>
            <p:cNvPr id="4" name="object 4"/>
            <p:cNvSpPr/>
            <p:nvPr/>
          </p:nvSpPr>
          <p:spPr>
            <a:xfrm>
              <a:off x="3444820" y="5844517"/>
              <a:ext cx="1686560" cy="1443355"/>
            </a:xfrm>
            <a:custGeom>
              <a:avLst/>
              <a:gdLst/>
              <a:ahLst/>
              <a:cxnLst/>
              <a:rect l="l" t="t" r="r" b="b"/>
              <a:pathLst>
                <a:path w="1686560" h="1443354">
                  <a:moveTo>
                    <a:pt x="1685952" y="0"/>
                  </a:moveTo>
                  <a:lnTo>
                    <a:pt x="0" y="0"/>
                  </a:lnTo>
                  <a:lnTo>
                    <a:pt x="0" y="1442966"/>
                  </a:lnTo>
                  <a:lnTo>
                    <a:pt x="1685952" y="1442966"/>
                  </a:lnTo>
                  <a:lnTo>
                    <a:pt x="1685952" y="0"/>
                  </a:lnTo>
                  <a:close/>
                </a:path>
              </a:pathLst>
            </a:custGeom>
            <a:solidFill>
              <a:srgbClr val="2A9FBC">
                <a:alpha val="248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44820" y="5844517"/>
              <a:ext cx="1686560" cy="1443355"/>
            </a:xfrm>
            <a:custGeom>
              <a:avLst/>
              <a:gdLst/>
              <a:ahLst/>
              <a:cxnLst/>
              <a:rect l="l" t="t" r="r" b="b"/>
              <a:pathLst>
                <a:path w="1686560" h="1443354">
                  <a:moveTo>
                    <a:pt x="0" y="0"/>
                  </a:moveTo>
                  <a:lnTo>
                    <a:pt x="1685952" y="0"/>
                  </a:lnTo>
                  <a:lnTo>
                    <a:pt x="1685952" y="1442966"/>
                  </a:lnTo>
                  <a:lnTo>
                    <a:pt x="0" y="144296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93702" y="6342494"/>
              <a:ext cx="3078480" cy="2287905"/>
            </a:xfrm>
            <a:custGeom>
              <a:avLst/>
              <a:gdLst/>
              <a:ahLst/>
              <a:cxnLst/>
              <a:rect l="l" t="t" r="r" b="b"/>
              <a:pathLst>
                <a:path w="3078479" h="2287904">
                  <a:moveTo>
                    <a:pt x="3077998" y="0"/>
                  </a:moveTo>
                  <a:lnTo>
                    <a:pt x="0" y="0"/>
                  </a:lnTo>
                  <a:lnTo>
                    <a:pt x="0" y="2287856"/>
                  </a:lnTo>
                  <a:lnTo>
                    <a:pt x="3077998" y="2287856"/>
                  </a:lnTo>
                  <a:lnTo>
                    <a:pt x="3077998" y="0"/>
                  </a:lnTo>
                  <a:close/>
                </a:path>
              </a:pathLst>
            </a:custGeom>
            <a:solidFill>
              <a:srgbClr val="9BC850">
                <a:alpha val="255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3702" y="6342494"/>
              <a:ext cx="3078480" cy="2287905"/>
            </a:xfrm>
            <a:custGeom>
              <a:avLst/>
              <a:gdLst/>
              <a:ahLst/>
              <a:cxnLst/>
              <a:rect l="l" t="t" r="r" b="b"/>
              <a:pathLst>
                <a:path w="3078479" h="2287904">
                  <a:moveTo>
                    <a:pt x="0" y="0"/>
                  </a:moveTo>
                  <a:lnTo>
                    <a:pt x="3077998" y="0"/>
                  </a:lnTo>
                  <a:lnTo>
                    <a:pt x="3077998" y="2287856"/>
                  </a:lnTo>
                  <a:lnTo>
                    <a:pt x="0" y="22878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32133" y="4256899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Flink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program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949" y="5210799"/>
            <a:ext cx="93091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indent="2032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Program Dataflow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1726" y="7018174"/>
            <a:ext cx="1588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Dataflow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graph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7072" y="5834640"/>
            <a:ext cx="1621155" cy="780415"/>
            <a:chOff x="1527072" y="5834640"/>
            <a:chExt cx="1621155" cy="780415"/>
          </a:xfrm>
        </p:grpSpPr>
        <p:sp>
          <p:nvSpPr>
            <p:cNvPr id="12" name="object 12"/>
            <p:cNvSpPr/>
            <p:nvPr/>
          </p:nvSpPr>
          <p:spPr>
            <a:xfrm>
              <a:off x="1539772" y="5847341"/>
              <a:ext cx="1595755" cy="755015"/>
            </a:xfrm>
            <a:custGeom>
              <a:avLst/>
              <a:gdLst/>
              <a:ahLst/>
              <a:cxnLst/>
              <a:rect l="l" t="t" r="r" b="b"/>
              <a:pathLst>
                <a:path w="1595755" h="755015">
                  <a:moveTo>
                    <a:pt x="1595667" y="0"/>
                  </a:moveTo>
                  <a:lnTo>
                    <a:pt x="0" y="0"/>
                  </a:lnTo>
                  <a:lnTo>
                    <a:pt x="0" y="754955"/>
                  </a:lnTo>
                  <a:lnTo>
                    <a:pt x="1595667" y="754955"/>
                  </a:lnTo>
                  <a:lnTo>
                    <a:pt x="1595667" y="0"/>
                  </a:lnTo>
                  <a:close/>
                </a:path>
              </a:pathLst>
            </a:custGeom>
            <a:solidFill>
              <a:srgbClr val="2A9FBC">
                <a:alpha val="24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9772" y="5847340"/>
              <a:ext cx="1595755" cy="755015"/>
            </a:xfrm>
            <a:custGeom>
              <a:avLst/>
              <a:gdLst/>
              <a:ahLst/>
              <a:cxnLst/>
              <a:rect l="l" t="t" r="r" b="b"/>
              <a:pathLst>
                <a:path w="1595755" h="755015">
                  <a:moveTo>
                    <a:pt x="0" y="0"/>
                  </a:moveTo>
                  <a:lnTo>
                    <a:pt x="1595667" y="0"/>
                  </a:lnTo>
                  <a:lnTo>
                    <a:pt x="1595667" y="754955"/>
                  </a:lnTo>
                  <a:lnTo>
                    <a:pt x="0" y="75495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31485" y="5947958"/>
            <a:ext cx="142494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indent="116839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Verdana"/>
                <a:cs typeface="Verdana"/>
              </a:rPr>
              <a:t>Optimizer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/ </a:t>
            </a:r>
            <a:r>
              <a:rPr sz="1600" spc="-10" dirty="0">
                <a:latin typeface="Verdana"/>
                <a:cs typeface="Verdana"/>
              </a:rPr>
              <a:t>Graph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Builder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0883" y="5881587"/>
            <a:ext cx="760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Client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84699" y="6536452"/>
            <a:ext cx="1260475" cy="640715"/>
            <a:chOff x="3784699" y="6536452"/>
            <a:chExt cx="1260475" cy="640715"/>
          </a:xfrm>
        </p:grpSpPr>
        <p:sp>
          <p:nvSpPr>
            <p:cNvPr id="17" name="object 17"/>
            <p:cNvSpPr/>
            <p:nvPr/>
          </p:nvSpPr>
          <p:spPr>
            <a:xfrm>
              <a:off x="3797399" y="6549152"/>
              <a:ext cx="1235075" cy="615315"/>
            </a:xfrm>
            <a:custGeom>
              <a:avLst/>
              <a:gdLst/>
              <a:ahLst/>
              <a:cxnLst/>
              <a:rect l="l" t="t" r="r" b="b"/>
              <a:pathLst>
                <a:path w="1235075" h="615315">
                  <a:moveTo>
                    <a:pt x="1234545" y="0"/>
                  </a:moveTo>
                  <a:lnTo>
                    <a:pt x="0" y="0"/>
                  </a:lnTo>
                  <a:lnTo>
                    <a:pt x="0" y="615179"/>
                  </a:lnTo>
                  <a:lnTo>
                    <a:pt x="1234545" y="615179"/>
                  </a:lnTo>
                  <a:lnTo>
                    <a:pt x="1234545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7399" y="6549152"/>
              <a:ext cx="1235075" cy="615315"/>
            </a:xfrm>
            <a:custGeom>
              <a:avLst/>
              <a:gdLst/>
              <a:ahLst/>
              <a:cxnLst/>
              <a:rect l="l" t="t" r="r" b="b"/>
              <a:pathLst>
                <a:path w="1235075" h="615315">
                  <a:moveTo>
                    <a:pt x="0" y="0"/>
                  </a:moveTo>
                  <a:lnTo>
                    <a:pt x="1234545" y="0"/>
                  </a:lnTo>
                  <a:lnTo>
                    <a:pt x="1234545" y="615179"/>
                  </a:lnTo>
                  <a:lnTo>
                    <a:pt x="0" y="6151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91075" y="6612902"/>
            <a:ext cx="66040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 indent="74295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Actor </a:t>
            </a:r>
            <a:r>
              <a:rPr sz="1400" spc="-40" dirty="0">
                <a:latin typeface="Verdana"/>
                <a:cs typeface="Verdana"/>
              </a:rPr>
              <a:t>System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90388" y="5185452"/>
            <a:ext cx="9451340" cy="2085339"/>
            <a:chOff x="2190388" y="5185452"/>
            <a:chExt cx="9451340" cy="2085339"/>
          </a:xfrm>
        </p:grpSpPr>
        <p:sp>
          <p:nvSpPr>
            <p:cNvPr id="21" name="object 21"/>
            <p:cNvSpPr/>
            <p:nvPr/>
          </p:nvSpPr>
          <p:spPr>
            <a:xfrm>
              <a:off x="2595570" y="5198152"/>
              <a:ext cx="418465" cy="701040"/>
            </a:xfrm>
            <a:custGeom>
              <a:avLst/>
              <a:gdLst/>
              <a:ahLst/>
              <a:cxnLst/>
              <a:rect l="l" t="t" r="r" b="b"/>
              <a:pathLst>
                <a:path w="418464" h="701039">
                  <a:moveTo>
                    <a:pt x="418364" y="0"/>
                  </a:moveTo>
                  <a:lnTo>
                    <a:pt x="388199" y="29070"/>
                  </a:lnTo>
                  <a:lnTo>
                    <a:pt x="359084" y="59464"/>
                  </a:lnTo>
                  <a:lnTo>
                    <a:pt x="331052" y="91143"/>
                  </a:lnTo>
                  <a:lnTo>
                    <a:pt x="304136" y="124070"/>
                  </a:lnTo>
                  <a:lnTo>
                    <a:pt x="273031" y="165625"/>
                  </a:lnTo>
                  <a:lnTo>
                    <a:pt x="243806" y="208712"/>
                  </a:lnTo>
                  <a:lnTo>
                    <a:pt x="216512" y="253263"/>
                  </a:lnTo>
                  <a:lnTo>
                    <a:pt x="191198" y="299206"/>
                  </a:lnTo>
                  <a:lnTo>
                    <a:pt x="167918" y="346473"/>
                  </a:lnTo>
                  <a:lnTo>
                    <a:pt x="142902" y="390502"/>
                  </a:lnTo>
                  <a:lnTo>
                    <a:pt x="118794" y="435217"/>
                  </a:lnTo>
                  <a:lnTo>
                    <a:pt x="95603" y="480597"/>
                  </a:lnTo>
                  <a:lnTo>
                    <a:pt x="73338" y="526625"/>
                  </a:lnTo>
                  <a:lnTo>
                    <a:pt x="52011" y="573279"/>
                  </a:lnTo>
                  <a:lnTo>
                    <a:pt x="27417" y="630675"/>
                  </a:lnTo>
                  <a:lnTo>
                    <a:pt x="4254" y="688880"/>
                  </a:lnTo>
                  <a:lnTo>
                    <a:pt x="0" y="700876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2360" y="5866685"/>
              <a:ext cx="114935" cy="135890"/>
            </a:xfrm>
            <a:custGeom>
              <a:avLst/>
              <a:gdLst/>
              <a:ahLst/>
              <a:cxnLst/>
              <a:rect l="l" t="t" r="r" b="b"/>
              <a:pathLst>
                <a:path w="114935" h="135889">
                  <a:moveTo>
                    <a:pt x="0" y="0"/>
                  </a:moveTo>
                  <a:lnTo>
                    <a:pt x="16706" y="135282"/>
                  </a:lnTo>
                  <a:lnTo>
                    <a:pt x="114908" y="40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3088" y="6466142"/>
              <a:ext cx="1262380" cy="363855"/>
            </a:xfrm>
            <a:custGeom>
              <a:avLst/>
              <a:gdLst/>
              <a:ahLst/>
              <a:cxnLst/>
              <a:rect l="l" t="t" r="r" b="b"/>
              <a:pathLst>
                <a:path w="1262379" h="363854">
                  <a:moveTo>
                    <a:pt x="111899" y="0"/>
                  </a:moveTo>
                  <a:lnTo>
                    <a:pt x="59815" y="54804"/>
                  </a:lnTo>
                  <a:lnTo>
                    <a:pt x="22682" y="120664"/>
                  </a:lnTo>
                  <a:lnTo>
                    <a:pt x="6882" y="171093"/>
                  </a:lnTo>
                  <a:lnTo>
                    <a:pt x="0" y="223490"/>
                  </a:lnTo>
                  <a:lnTo>
                    <a:pt x="22971" y="254507"/>
                  </a:lnTo>
                  <a:lnTo>
                    <a:pt x="49842" y="281964"/>
                  </a:lnTo>
                  <a:lnTo>
                    <a:pt x="80206" y="305499"/>
                  </a:lnTo>
                  <a:lnTo>
                    <a:pt x="113659" y="324751"/>
                  </a:lnTo>
                  <a:lnTo>
                    <a:pt x="155344" y="341114"/>
                  </a:lnTo>
                  <a:lnTo>
                    <a:pt x="198818" y="350639"/>
                  </a:lnTo>
                  <a:lnTo>
                    <a:pt x="243250" y="353210"/>
                  </a:lnTo>
                  <a:lnTo>
                    <a:pt x="287805" y="348714"/>
                  </a:lnTo>
                  <a:lnTo>
                    <a:pt x="341747" y="355113"/>
                  </a:lnTo>
                  <a:lnTo>
                    <a:pt x="395849" y="359722"/>
                  </a:lnTo>
                  <a:lnTo>
                    <a:pt x="450066" y="362538"/>
                  </a:lnTo>
                  <a:lnTo>
                    <a:pt x="504354" y="363560"/>
                  </a:lnTo>
                  <a:lnTo>
                    <a:pt x="558669" y="362784"/>
                  </a:lnTo>
                  <a:lnTo>
                    <a:pt x="612932" y="360298"/>
                  </a:lnTo>
                  <a:lnTo>
                    <a:pt x="667119" y="356540"/>
                  </a:lnTo>
                  <a:lnTo>
                    <a:pt x="721262" y="352033"/>
                  </a:lnTo>
                  <a:lnTo>
                    <a:pt x="775395" y="347301"/>
                  </a:lnTo>
                  <a:lnTo>
                    <a:pt x="829549" y="342870"/>
                  </a:lnTo>
                  <a:lnTo>
                    <a:pt x="881990" y="339283"/>
                  </a:lnTo>
                  <a:lnTo>
                    <a:pt x="934466" y="336468"/>
                  </a:lnTo>
                  <a:lnTo>
                    <a:pt x="986968" y="334424"/>
                  </a:lnTo>
                  <a:lnTo>
                    <a:pt x="1039489" y="333153"/>
                  </a:lnTo>
                  <a:lnTo>
                    <a:pt x="1092020" y="332653"/>
                  </a:lnTo>
                  <a:lnTo>
                    <a:pt x="1144552" y="332926"/>
                  </a:lnTo>
                  <a:lnTo>
                    <a:pt x="1197076" y="333970"/>
                  </a:lnTo>
                  <a:lnTo>
                    <a:pt x="1249585" y="335786"/>
                  </a:lnTo>
                  <a:lnTo>
                    <a:pt x="1262264" y="336535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9082" y="6741075"/>
              <a:ext cx="125730" cy="121920"/>
            </a:xfrm>
            <a:custGeom>
              <a:avLst/>
              <a:gdLst/>
              <a:ahLst/>
              <a:cxnLst/>
              <a:rect l="l" t="t" r="r" b="b"/>
              <a:pathLst>
                <a:path w="125729" h="121920">
                  <a:moveTo>
                    <a:pt x="7185" y="0"/>
                  </a:moveTo>
                  <a:lnTo>
                    <a:pt x="0" y="121707"/>
                  </a:lnTo>
                  <a:lnTo>
                    <a:pt x="125300" y="68040"/>
                  </a:lnTo>
                  <a:lnTo>
                    <a:pt x="718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9708" y="6864393"/>
              <a:ext cx="2819400" cy="393700"/>
            </a:xfrm>
            <a:custGeom>
              <a:avLst/>
              <a:gdLst/>
              <a:ahLst/>
              <a:cxnLst/>
              <a:rect l="l" t="t" r="r" b="b"/>
              <a:pathLst>
                <a:path w="2819400" h="393700">
                  <a:moveTo>
                    <a:pt x="2818851" y="0"/>
                  </a:moveTo>
                  <a:lnTo>
                    <a:pt x="0" y="0"/>
                  </a:lnTo>
                  <a:lnTo>
                    <a:pt x="0" y="393686"/>
                  </a:lnTo>
                  <a:lnTo>
                    <a:pt x="2818851" y="393686"/>
                  </a:lnTo>
                  <a:lnTo>
                    <a:pt x="2818851" y="0"/>
                  </a:lnTo>
                  <a:close/>
                </a:path>
              </a:pathLst>
            </a:custGeom>
            <a:solidFill>
              <a:srgbClr val="404040">
                <a:alpha val="258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9708" y="6864393"/>
              <a:ext cx="2819400" cy="393700"/>
            </a:xfrm>
            <a:custGeom>
              <a:avLst/>
              <a:gdLst/>
              <a:ahLst/>
              <a:cxnLst/>
              <a:rect l="l" t="t" r="r" b="b"/>
              <a:pathLst>
                <a:path w="2819400" h="393700">
                  <a:moveTo>
                    <a:pt x="0" y="0"/>
                  </a:moveTo>
                  <a:lnTo>
                    <a:pt x="2818851" y="0"/>
                  </a:lnTo>
                  <a:lnTo>
                    <a:pt x="2818851" y="393686"/>
                  </a:lnTo>
                  <a:lnTo>
                    <a:pt x="0" y="39368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61032" y="7344671"/>
            <a:ext cx="1414145" cy="523240"/>
          </a:xfrm>
          <a:prstGeom prst="rect">
            <a:avLst/>
          </a:prstGeom>
          <a:solidFill>
            <a:srgbClr val="404040">
              <a:alpha val="2586"/>
            </a:srgbClr>
          </a:solidFill>
          <a:ln w="25400">
            <a:solidFill>
              <a:srgbClr val="40404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latin typeface="Verdana"/>
                <a:cs typeface="Verdana"/>
              </a:rPr>
              <a:t>Scheduler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44391" y="6905026"/>
            <a:ext cx="1395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61032" y="7954502"/>
            <a:ext cx="1414145" cy="589915"/>
          </a:xfrm>
          <a:prstGeom prst="rect">
            <a:avLst/>
          </a:prstGeom>
          <a:solidFill>
            <a:srgbClr val="404040">
              <a:alpha val="2586"/>
            </a:srgbClr>
          </a:solidFill>
          <a:ln w="25400">
            <a:solidFill>
              <a:srgbClr val="40404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83185" indent="30480">
              <a:lnSpc>
                <a:spcPts val="1900"/>
              </a:lnSpc>
              <a:spcBef>
                <a:spcPts val="320"/>
              </a:spcBef>
            </a:pPr>
            <a:r>
              <a:rPr sz="1600" spc="-10" dirty="0">
                <a:latin typeface="Verdana"/>
                <a:cs typeface="Verdana"/>
              </a:rPr>
              <a:t>Checkpoint Coordinator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90471" y="6395820"/>
            <a:ext cx="145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JobManager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95594" y="7728485"/>
            <a:ext cx="1040765" cy="635635"/>
            <a:chOff x="8995594" y="7728485"/>
            <a:chExt cx="1040765" cy="635635"/>
          </a:xfrm>
        </p:grpSpPr>
        <p:sp>
          <p:nvSpPr>
            <p:cNvPr id="32" name="object 32"/>
            <p:cNvSpPr/>
            <p:nvPr/>
          </p:nvSpPr>
          <p:spPr>
            <a:xfrm>
              <a:off x="9008293" y="8059982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52647" y="0"/>
                  </a:moveTo>
                  <a:lnTo>
                    <a:pt x="32836" y="4406"/>
                  </a:lnTo>
                  <a:lnTo>
                    <a:pt x="15420" y="17626"/>
                  </a:lnTo>
                  <a:lnTo>
                    <a:pt x="3855" y="37534"/>
                  </a:lnTo>
                  <a:lnTo>
                    <a:pt x="0" y="60179"/>
                  </a:lnTo>
                  <a:lnTo>
                    <a:pt x="3855" y="82825"/>
                  </a:lnTo>
                  <a:lnTo>
                    <a:pt x="15420" y="102733"/>
                  </a:lnTo>
                  <a:lnTo>
                    <a:pt x="32836" y="115953"/>
                  </a:lnTo>
                  <a:lnTo>
                    <a:pt x="52647" y="120359"/>
                  </a:lnTo>
                  <a:lnTo>
                    <a:pt x="72458" y="115953"/>
                  </a:lnTo>
                  <a:lnTo>
                    <a:pt x="89875" y="102733"/>
                  </a:lnTo>
                  <a:lnTo>
                    <a:pt x="101440" y="82825"/>
                  </a:lnTo>
                  <a:lnTo>
                    <a:pt x="105295" y="60179"/>
                  </a:lnTo>
                  <a:lnTo>
                    <a:pt x="101440" y="37534"/>
                  </a:lnTo>
                  <a:lnTo>
                    <a:pt x="89875" y="17626"/>
                  </a:lnTo>
                  <a:lnTo>
                    <a:pt x="72458" y="4406"/>
                  </a:lnTo>
                  <a:lnTo>
                    <a:pt x="52647" y="0"/>
                  </a:lnTo>
                  <a:close/>
                </a:path>
              </a:pathLst>
            </a:custGeom>
            <a:solidFill>
              <a:srgbClr val="9BC850">
                <a:alpha val="10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08294" y="8059982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89874" y="17626"/>
                  </a:moveTo>
                  <a:lnTo>
                    <a:pt x="101439" y="37534"/>
                  </a:lnTo>
                  <a:lnTo>
                    <a:pt x="105294" y="60179"/>
                  </a:lnTo>
                  <a:lnTo>
                    <a:pt x="101439" y="82825"/>
                  </a:lnTo>
                  <a:lnTo>
                    <a:pt x="89874" y="102733"/>
                  </a:lnTo>
                  <a:lnTo>
                    <a:pt x="72458" y="115953"/>
                  </a:lnTo>
                  <a:lnTo>
                    <a:pt x="52647" y="120359"/>
                  </a:lnTo>
                  <a:lnTo>
                    <a:pt x="32836" y="115953"/>
                  </a:lnTo>
                  <a:lnTo>
                    <a:pt x="15420" y="102733"/>
                  </a:lnTo>
                  <a:lnTo>
                    <a:pt x="3855" y="82825"/>
                  </a:lnTo>
                  <a:lnTo>
                    <a:pt x="0" y="60179"/>
                  </a:lnTo>
                  <a:lnTo>
                    <a:pt x="3855" y="37534"/>
                  </a:lnTo>
                  <a:lnTo>
                    <a:pt x="15420" y="17626"/>
                  </a:lnTo>
                  <a:lnTo>
                    <a:pt x="32836" y="4406"/>
                  </a:lnTo>
                  <a:lnTo>
                    <a:pt x="52647" y="0"/>
                  </a:lnTo>
                  <a:lnTo>
                    <a:pt x="72458" y="4406"/>
                  </a:lnTo>
                  <a:lnTo>
                    <a:pt x="89874" y="1762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20650" y="7960350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52647" y="0"/>
                  </a:moveTo>
                  <a:lnTo>
                    <a:pt x="32836" y="4406"/>
                  </a:lnTo>
                  <a:lnTo>
                    <a:pt x="15420" y="17626"/>
                  </a:lnTo>
                  <a:lnTo>
                    <a:pt x="3855" y="37534"/>
                  </a:lnTo>
                  <a:lnTo>
                    <a:pt x="0" y="60179"/>
                  </a:lnTo>
                  <a:lnTo>
                    <a:pt x="3855" y="82825"/>
                  </a:lnTo>
                  <a:lnTo>
                    <a:pt x="15420" y="102733"/>
                  </a:lnTo>
                  <a:lnTo>
                    <a:pt x="32836" y="115953"/>
                  </a:lnTo>
                  <a:lnTo>
                    <a:pt x="52647" y="120359"/>
                  </a:lnTo>
                  <a:lnTo>
                    <a:pt x="72458" y="115953"/>
                  </a:lnTo>
                  <a:lnTo>
                    <a:pt x="89875" y="102733"/>
                  </a:lnTo>
                  <a:lnTo>
                    <a:pt x="101440" y="82825"/>
                  </a:lnTo>
                  <a:lnTo>
                    <a:pt x="105295" y="60179"/>
                  </a:lnTo>
                  <a:lnTo>
                    <a:pt x="101440" y="37534"/>
                  </a:lnTo>
                  <a:lnTo>
                    <a:pt x="89875" y="17626"/>
                  </a:lnTo>
                  <a:lnTo>
                    <a:pt x="72458" y="4406"/>
                  </a:lnTo>
                  <a:lnTo>
                    <a:pt x="52647" y="0"/>
                  </a:lnTo>
                  <a:close/>
                </a:path>
              </a:pathLst>
            </a:custGeom>
            <a:solidFill>
              <a:srgbClr val="9BC850">
                <a:alpha val="10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20651" y="7960350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89874" y="17626"/>
                  </a:moveTo>
                  <a:lnTo>
                    <a:pt x="101439" y="37534"/>
                  </a:lnTo>
                  <a:lnTo>
                    <a:pt x="105294" y="60179"/>
                  </a:lnTo>
                  <a:lnTo>
                    <a:pt x="101439" y="82825"/>
                  </a:lnTo>
                  <a:lnTo>
                    <a:pt x="89874" y="102733"/>
                  </a:lnTo>
                  <a:lnTo>
                    <a:pt x="72458" y="115953"/>
                  </a:lnTo>
                  <a:lnTo>
                    <a:pt x="52647" y="120359"/>
                  </a:lnTo>
                  <a:lnTo>
                    <a:pt x="32836" y="115953"/>
                  </a:lnTo>
                  <a:lnTo>
                    <a:pt x="15420" y="102733"/>
                  </a:lnTo>
                  <a:lnTo>
                    <a:pt x="3855" y="82825"/>
                  </a:lnTo>
                  <a:lnTo>
                    <a:pt x="0" y="60179"/>
                  </a:lnTo>
                  <a:lnTo>
                    <a:pt x="3855" y="37534"/>
                  </a:lnTo>
                  <a:lnTo>
                    <a:pt x="15420" y="17626"/>
                  </a:lnTo>
                  <a:lnTo>
                    <a:pt x="32836" y="4406"/>
                  </a:lnTo>
                  <a:lnTo>
                    <a:pt x="52647" y="0"/>
                  </a:lnTo>
                  <a:lnTo>
                    <a:pt x="72458" y="4406"/>
                  </a:lnTo>
                  <a:lnTo>
                    <a:pt x="89874" y="1762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377" y="7728485"/>
              <a:ext cx="130694" cy="14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1917" y="8217782"/>
              <a:ext cx="130694" cy="14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377" y="8047282"/>
              <a:ext cx="130694" cy="14575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09696" y="8052631"/>
              <a:ext cx="210185" cy="57785"/>
            </a:xfrm>
            <a:custGeom>
              <a:avLst/>
              <a:gdLst/>
              <a:ahLst/>
              <a:cxnLst/>
              <a:rect l="l" t="t" r="r" b="b"/>
              <a:pathLst>
                <a:path w="210184" h="57784">
                  <a:moveTo>
                    <a:pt x="0" y="57204"/>
                  </a:moveTo>
                  <a:lnTo>
                    <a:pt x="197770" y="3337"/>
                  </a:lnTo>
                  <a:lnTo>
                    <a:pt x="2100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91448" y="7997151"/>
              <a:ext cx="133985" cy="118110"/>
            </a:xfrm>
            <a:custGeom>
              <a:avLst/>
              <a:gdLst/>
              <a:ahLst/>
              <a:cxnLst/>
              <a:rect l="l" t="t" r="r" b="b"/>
              <a:pathLst>
                <a:path w="133984" h="118109">
                  <a:moveTo>
                    <a:pt x="0" y="0"/>
                  </a:moveTo>
                  <a:lnTo>
                    <a:pt x="32040" y="117634"/>
                  </a:lnTo>
                  <a:lnTo>
                    <a:pt x="133654" y="26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19403" y="7859960"/>
              <a:ext cx="298450" cy="131445"/>
            </a:xfrm>
            <a:custGeom>
              <a:avLst/>
              <a:gdLst/>
              <a:ahLst/>
              <a:cxnLst/>
              <a:rect l="l" t="t" r="r" b="b"/>
              <a:pathLst>
                <a:path w="298450" h="131445">
                  <a:moveTo>
                    <a:pt x="0" y="130901"/>
                  </a:moveTo>
                  <a:lnTo>
                    <a:pt x="286812" y="5102"/>
                  </a:lnTo>
                  <a:lnTo>
                    <a:pt x="298445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781733" y="7809236"/>
              <a:ext cx="136525" cy="111760"/>
            </a:xfrm>
            <a:custGeom>
              <a:avLst/>
              <a:gdLst/>
              <a:ahLst/>
              <a:cxnLst/>
              <a:rect l="l" t="t" r="r" b="b"/>
              <a:pathLst>
                <a:path w="136525" h="111759">
                  <a:moveTo>
                    <a:pt x="0" y="0"/>
                  </a:moveTo>
                  <a:lnTo>
                    <a:pt x="48971" y="111652"/>
                  </a:lnTo>
                  <a:lnTo>
                    <a:pt x="136137" y="6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05392" y="8149259"/>
              <a:ext cx="362585" cy="101600"/>
            </a:xfrm>
            <a:custGeom>
              <a:avLst/>
              <a:gdLst/>
              <a:ahLst/>
              <a:cxnLst/>
              <a:rect l="l" t="t" r="r" b="b"/>
              <a:pathLst>
                <a:path w="362584" h="101600">
                  <a:moveTo>
                    <a:pt x="0" y="0"/>
                  </a:moveTo>
                  <a:lnTo>
                    <a:pt x="350158" y="97763"/>
                  </a:lnTo>
                  <a:lnTo>
                    <a:pt x="362391" y="10117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39159" y="8188309"/>
              <a:ext cx="133985" cy="117475"/>
            </a:xfrm>
            <a:custGeom>
              <a:avLst/>
              <a:gdLst/>
              <a:ahLst/>
              <a:cxnLst/>
              <a:rect l="l" t="t" r="r" b="b"/>
              <a:pathLst>
                <a:path w="133984" h="117475">
                  <a:moveTo>
                    <a:pt x="32785" y="0"/>
                  </a:moveTo>
                  <a:lnTo>
                    <a:pt x="0" y="117428"/>
                  </a:lnTo>
                  <a:lnTo>
                    <a:pt x="133821" y="91500"/>
                  </a:lnTo>
                  <a:lnTo>
                    <a:pt x="32785" y="0"/>
                  </a:lnTo>
                  <a:close/>
                </a:path>
              </a:pathLst>
            </a:custGeom>
            <a:solidFill>
              <a:srgbClr val="000000">
                <a:alpha val="10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23671" y="8034883"/>
              <a:ext cx="284480" cy="49530"/>
            </a:xfrm>
            <a:custGeom>
              <a:avLst/>
              <a:gdLst/>
              <a:ahLst/>
              <a:cxnLst/>
              <a:rect l="l" t="t" r="r" b="b"/>
              <a:pathLst>
                <a:path w="284479" h="49529">
                  <a:moveTo>
                    <a:pt x="0" y="0"/>
                  </a:moveTo>
                  <a:lnTo>
                    <a:pt x="271783" y="46764"/>
                  </a:lnTo>
                  <a:lnTo>
                    <a:pt x="284300" y="4891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0749" y="8021571"/>
              <a:ext cx="257112" cy="26776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842326" y="7330844"/>
            <a:ext cx="1347470" cy="1091565"/>
          </a:xfrm>
          <a:prstGeom prst="rect">
            <a:avLst/>
          </a:prstGeom>
          <a:solidFill>
            <a:srgbClr val="2A9FBC">
              <a:alpha val="2491"/>
            </a:srgbClr>
          </a:solidFill>
          <a:ln w="25400">
            <a:solidFill>
              <a:srgbClr val="2A9FBC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Verdana"/>
                <a:cs typeface="Verdana"/>
              </a:rPr>
              <a:t>Dataflow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Graph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06878" y="1874351"/>
            <a:ext cx="8235315" cy="5526405"/>
            <a:chOff x="1406878" y="1874351"/>
            <a:chExt cx="8235315" cy="5526405"/>
          </a:xfrm>
        </p:grpSpPr>
        <p:sp>
          <p:nvSpPr>
            <p:cNvPr id="49" name="object 49"/>
            <p:cNvSpPr/>
            <p:nvPr/>
          </p:nvSpPr>
          <p:spPr>
            <a:xfrm>
              <a:off x="4858872" y="6910971"/>
              <a:ext cx="4072890" cy="252729"/>
            </a:xfrm>
            <a:custGeom>
              <a:avLst/>
              <a:gdLst/>
              <a:ahLst/>
              <a:cxnLst/>
              <a:rect l="l" t="t" r="r" b="b"/>
              <a:pathLst>
                <a:path w="4072890" h="252729">
                  <a:moveTo>
                    <a:pt x="0" y="477"/>
                  </a:moveTo>
                  <a:lnTo>
                    <a:pt x="50361" y="236"/>
                  </a:lnTo>
                  <a:lnTo>
                    <a:pt x="100723" y="79"/>
                  </a:lnTo>
                  <a:lnTo>
                    <a:pt x="151084" y="5"/>
                  </a:lnTo>
                  <a:lnTo>
                    <a:pt x="201444" y="16"/>
                  </a:lnTo>
                  <a:lnTo>
                    <a:pt x="251804" y="110"/>
                  </a:lnTo>
                  <a:lnTo>
                    <a:pt x="302163" y="287"/>
                  </a:lnTo>
                  <a:lnTo>
                    <a:pt x="352521" y="549"/>
                  </a:lnTo>
                  <a:lnTo>
                    <a:pt x="402878" y="894"/>
                  </a:lnTo>
                  <a:lnTo>
                    <a:pt x="453234" y="1322"/>
                  </a:lnTo>
                  <a:lnTo>
                    <a:pt x="503588" y="1835"/>
                  </a:lnTo>
                  <a:lnTo>
                    <a:pt x="553942" y="2431"/>
                  </a:lnTo>
                  <a:lnTo>
                    <a:pt x="604294" y="3110"/>
                  </a:lnTo>
                  <a:lnTo>
                    <a:pt x="654644" y="3874"/>
                  </a:lnTo>
                  <a:lnTo>
                    <a:pt x="704993" y="4721"/>
                  </a:lnTo>
                  <a:lnTo>
                    <a:pt x="755340" y="5651"/>
                  </a:lnTo>
                  <a:lnTo>
                    <a:pt x="805686" y="6665"/>
                  </a:lnTo>
                  <a:lnTo>
                    <a:pt x="856029" y="7763"/>
                  </a:lnTo>
                  <a:lnTo>
                    <a:pt x="906370" y="8945"/>
                  </a:lnTo>
                  <a:lnTo>
                    <a:pt x="956710" y="10210"/>
                  </a:lnTo>
                  <a:lnTo>
                    <a:pt x="1007047" y="11559"/>
                  </a:lnTo>
                  <a:lnTo>
                    <a:pt x="1057381" y="12991"/>
                  </a:lnTo>
                  <a:lnTo>
                    <a:pt x="1107714" y="14507"/>
                  </a:lnTo>
                  <a:lnTo>
                    <a:pt x="1158043" y="16107"/>
                  </a:lnTo>
                  <a:lnTo>
                    <a:pt x="1208370" y="17790"/>
                  </a:lnTo>
                  <a:lnTo>
                    <a:pt x="1258695" y="19557"/>
                  </a:lnTo>
                  <a:lnTo>
                    <a:pt x="1309016" y="21408"/>
                  </a:lnTo>
                  <a:lnTo>
                    <a:pt x="1359334" y="23342"/>
                  </a:lnTo>
                  <a:lnTo>
                    <a:pt x="1409650" y="25360"/>
                  </a:lnTo>
                  <a:lnTo>
                    <a:pt x="1459962" y="27461"/>
                  </a:lnTo>
                  <a:lnTo>
                    <a:pt x="1510271" y="29646"/>
                  </a:lnTo>
                  <a:lnTo>
                    <a:pt x="1560576" y="31915"/>
                  </a:lnTo>
                  <a:lnTo>
                    <a:pt x="1610878" y="34267"/>
                  </a:lnTo>
                  <a:lnTo>
                    <a:pt x="1661177" y="36703"/>
                  </a:lnTo>
                  <a:lnTo>
                    <a:pt x="1711471" y="39223"/>
                  </a:lnTo>
                  <a:lnTo>
                    <a:pt x="1761762" y="41826"/>
                  </a:lnTo>
                  <a:lnTo>
                    <a:pt x="1812049" y="44512"/>
                  </a:lnTo>
                  <a:lnTo>
                    <a:pt x="1862332" y="47282"/>
                  </a:lnTo>
                  <a:lnTo>
                    <a:pt x="1912611" y="50136"/>
                  </a:lnTo>
                  <a:lnTo>
                    <a:pt x="1962886" y="53073"/>
                  </a:lnTo>
                  <a:lnTo>
                    <a:pt x="2013156" y="56094"/>
                  </a:lnTo>
                  <a:lnTo>
                    <a:pt x="2063422" y="59199"/>
                  </a:lnTo>
                  <a:lnTo>
                    <a:pt x="2113683" y="62387"/>
                  </a:lnTo>
                  <a:lnTo>
                    <a:pt x="2163726" y="65644"/>
                  </a:lnTo>
                  <a:lnTo>
                    <a:pt x="2213763" y="68985"/>
                  </a:lnTo>
                  <a:lnTo>
                    <a:pt x="2263793" y="72408"/>
                  </a:lnTo>
                  <a:lnTo>
                    <a:pt x="2313817" y="75913"/>
                  </a:lnTo>
                  <a:lnTo>
                    <a:pt x="2363834" y="79502"/>
                  </a:lnTo>
                  <a:lnTo>
                    <a:pt x="2413845" y="83173"/>
                  </a:lnTo>
                  <a:lnTo>
                    <a:pt x="2463850" y="86927"/>
                  </a:lnTo>
                  <a:lnTo>
                    <a:pt x="2513847" y="90764"/>
                  </a:lnTo>
                  <a:lnTo>
                    <a:pt x="2563838" y="94683"/>
                  </a:lnTo>
                  <a:lnTo>
                    <a:pt x="2613822" y="98685"/>
                  </a:lnTo>
                  <a:lnTo>
                    <a:pt x="2663799" y="102769"/>
                  </a:lnTo>
                  <a:lnTo>
                    <a:pt x="2713768" y="106937"/>
                  </a:lnTo>
                  <a:lnTo>
                    <a:pt x="2763731" y="111187"/>
                  </a:lnTo>
                  <a:lnTo>
                    <a:pt x="2813685" y="115519"/>
                  </a:lnTo>
                  <a:lnTo>
                    <a:pt x="2863633" y="119934"/>
                  </a:lnTo>
                  <a:lnTo>
                    <a:pt x="2913573" y="124432"/>
                  </a:lnTo>
                  <a:lnTo>
                    <a:pt x="2963505" y="129012"/>
                  </a:lnTo>
                  <a:lnTo>
                    <a:pt x="3013430" y="133675"/>
                  </a:lnTo>
                  <a:lnTo>
                    <a:pt x="3063346" y="138421"/>
                  </a:lnTo>
                  <a:lnTo>
                    <a:pt x="3113255" y="143249"/>
                  </a:lnTo>
                  <a:lnTo>
                    <a:pt x="3163155" y="148160"/>
                  </a:lnTo>
                  <a:lnTo>
                    <a:pt x="3213048" y="153153"/>
                  </a:lnTo>
                  <a:lnTo>
                    <a:pt x="3262932" y="158229"/>
                  </a:lnTo>
                  <a:lnTo>
                    <a:pt x="3312808" y="163387"/>
                  </a:lnTo>
                  <a:lnTo>
                    <a:pt x="3362675" y="168628"/>
                  </a:lnTo>
                  <a:lnTo>
                    <a:pt x="3412533" y="173952"/>
                  </a:lnTo>
                  <a:lnTo>
                    <a:pt x="3462383" y="179358"/>
                  </a:lnTo>
                  <a:lnTo>
                    <a:pt x="3512224" y="184846"/>
                  </a:lnTo>
                  <a:lnTo>
                    <a:pt x="3562057" y="190417"/>
                  </a:lnTo>
                  <a:lnTo>
                    <a:pt x="3611880" y="196070"/>
                  </a:lnTo>
                  <a:lnTo>
                    <a:pt x="3661694" y="201806"/>
                  </a:lnTo>
                  <a:lnTo>
                    <a:pt x="3711499" y="207624"/>
                  </a:lnTo>
                  <a:lnTo>
                    <a:pt x="3761294" y="213525"/>
                  </a:lnTo>
                  <a:lnTo>
                    <a:pt x="3811081" y="219508"/>
                  </a:lnTo>
                  <a:lnTo>
                    <a:pt x="3860857" y="225574"/>
                  </a:lnTo>
                  <a:lnTo>
                    <a:pt x="3910624" y="231722"/>
                  </a:lnTo>
                  <a:lnTo>
                    <a:pt x="3960382" y="237952"/>
                  </a:lnTo>
                  <a:lnTo>
                    <a:pt x="4010129" y="244265"/>
                  </a:lnTo>
                  <a:lnTo>
                    <a:pt x="4059867" y="250660"/>
                  </a:lnTo>
                  <a:lnTo>
                    <a:pt x="4072464" y="252316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910799" y="7101187"/>
              <a:ext cx="128905" cy="121285"/>
            </a:xfrm>
            <a:custGeom>
              <a:avLst/>
              <a:gdLst/>
              <a:ahLst/>
              <a:cxnLst/>
              <a:rect l="l" t="t" r="r" b="b"/>
              <a:pathLst>
                <a:path w="128904" h="121284">
                  <a:moveTo>
                    <a:pt x="15891" y="0"/>
                  </a:moveTo>
                  <a:lnTo>
                    <a:pt x="0" y="120879"/>
                  </a:lnTo>
                  <a:lnTo>
                    <a:pt x="128826" y="76330"/>
                  </a:lnTo>
                  <a:lnTo>
                    <a:pt x="15891" y="0"/>
                  </a:lnTo>
                  <a:close/>
                </a:path>
              </a:pathLst>
            </a:custGeom>
            <a:solidFill>
              <a:srgbClr val="404040">
                <a:alpha val="10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62368" y="6365426"/>
              <a:ext cx="3907154" cy="594995"/>
            </a:xfrm>
            <a:custGeom>
              <a:avLst/>
              <a:gdLst/>
              <a:ahLst/>
              <a:cxnLst/>
              <a:rect l="l" t="t" r="r" b="b"/>
              <a:pathLst>
                <a:path w="3907154" h="594995">
                  <a:moveTo>
                    <a:pt x="3906672" y="594840"/>
                  </a:moveTo>
                  <a:lnTo>
                    <a:pt x="3862942" y="569618"/>
                  </a:lnTo>
                  <a:lnTo>
                    <a:pt x="3818941" y="544934"/>
                  </a:lnTo>
                  <a:lnTo>
                    <a:pt x="3774675" y="520788"/>
                  </a:lnTo>
                  <a:lnTo>
                    <a:pt x="3730149" y="497183"/>
                  </a:lnTo>
                  <a:lnTo>
                    <a:pt x="3685368" y="474121"/>
                  </a:lnTo>
                  <a:lnTo>
                    <a:pt x="3640337" y="451602"/>
                  </a:lnTo>
                  <a:lnTo>
                    <a:pt x="3595060" y="429628"/>
                  </a:lnTo>
                  <a:lnTo>
                    <a:pt x="3549543" y="408202"/>
                  </a:lnTo>
                  <a:lnTo>
                    <a:pt x="3503792" y="387324"/>
                  </a:lnTo>
                  <a:lnTo>
                    <a:pt x="3457810" y="366997"/>
                  </a:lnTo>
                  <a:lnTo>
                    <a:pt x="3411604" y="347222"/>
                  </a:lnTo>
                  <a:lnTo>
                    <a:pt x="3365177" y="328000"/>
                  </a:lnTo>
                  <a:lnTo>
                    <a:pt x="3318536" y="309334"/>
                  </a:lnTo>
                  <a:lnTo>
                    <a:pt x="3271684" y="291225"/>
                  </a:lnTo>
                  <a:lnTo>
                    <a:pt x="3224629" y="273675"/>
                  </a:lnTo>
                  <a:lnTo>
                    <a:pt x="3177373" y="256685"/>
                  </a:lnTo>
                  <a:lnTo>
                    <a:pt x="3129923" y="240257"/>
                  </a:lnTo>
                  <a:lnTo>
                    <a:pt x="3082283" y="224392"/>
                  </a:lnTo>
                  <a:lnTo>
                    <a:pt x="3034458" y="209093"/>
                  </a:lnTo>
                  <a:lnTo>
                    <a:pt x="2986454" y="194361"/>
                  </a:lnTo>
                  <a:lnTo>
                    <a:pt x="2938275" y="180197"/>
                  </a:lnTo>
                  <a:lnTo>
                    <a:pt x="2890351" y="166719"/>
                  </a:lnTo>
                  <a:lnTo>
                    <a:pt x="2842278" y="153801"/>
                  </a:lnTo>
                  <a:lnTo>
                    <a:pt x="2794062" y="141438"/>
                  </a:lnTo>
                  <a:lnTo>
                    <a:pt x="2745707" y="129626"/>
                  </a:lnTo>
                  <a:lnTo>
                    <a:pt x="2697218" y="118360"/>
                  </a:lnTo>
                  <a:lnTo>
                    <a:pt x="2648601" y="107636"/>
                  </a:lnTo>
                  <a:lnTo>
                    <a:pt x="2599859" y="97450"/>
                  </a:lnTo>
                  <a:lnTo>
                    <a:pt x="2550999" y="87797"/>
                  </a:lnTo>
                  <a:lnTo>
                    <a:pt x="2502025" y="78673"/>
                  </a:lnTo>
                  <a:lnTo>
                    <a:pt x="2452942" y="70074"/>
                  </a:lnTo>
                  <a:lnTo>
                    <a:pt x="2403755" y="61994"/>
                  </a:lnTo>
                  <a:lnTo>
                    <a:pt x="2354470" y="54429"/>
                  </a:lnTo>
                  <a:lnTo>
                    <a:pt x="2305090" y="47376"/>
                  </a:lnTo>
                  <a:lnTo>
                    <a:pt x="2255621" y="40829"/>
                  </a:lnTo>
                  <a:lnTo>
                    <a:pt x="2206068" y="34785"/>
                  </a:lnTo>
                  <a:lnTo>
                    <a:pt x="2156436" y="29238"/>
                  </a:lnTo>
                  <a:lnTo>
                    <a:pt x="2106731" y="24185"/>
                  </a:lnTo>
                  <a:lnTo>
                    <a:pt x="2056955" y="19620"/>
                  </a:lnTo>
                  <a:lnTo>
                    <a:pt x="2007116" y="15540"/>
                  </a:lnTo>
                  <a:lnTo>
                    <a:pt x="1957218" y="11940"/>
                  </a:lnTo>
                  <a:lnTo>
                    <a:pt x="1907265" y="8816"/>
                  </a:lnTo>
                  <a:lnTo>
                    <a:pt x="1856649" y="6134"/>
                  </a:lnTo>
                  <a:lnTo>
                    <a:pt x="1806031" y="3938"/>
                  </a:lnTo>
                  <a:lnTo>
                    <a:pt x="1755416" y="2227"/>
                  </a:lnTo>
                  <a:lnTo>
                    <a:pt x="1704808" y="1001"/>
                  </a:lnTo>
                  <a:lnTo>
                    <a:pt x="1654208" y="258"/>
                  </a:lnTo>
                  <a:lnTo>
                    <a:pt x="1603621" y="0"/>
                  </a:lnTo>
                  <a:lnTo>
                    <a:pt x="1553051" y="224"/>
                  </a:lnTo>
                  <a:lnTo>
                    <a:pt x="1502500" y="931"/>
                  </a:lnTo>
                  <a:lnTo>
                    <a:pt x="1451972" y="2121"/>
                  </a:lnTo>
                  <a:lnTo>
                    <a:pt x="1401470" y="3792"/>
                  </a:lnTo>
                  <a:lnTo>
                    <a:pt x="1350999" y="5944"/>
                  </a:lnTo>
                  <a:lnTo>
                    <a:pt x="1300561" y="8578"/>
                  </a:lnTo>
                  <a:lnTo>
                    <a:pt x="1250159" y="11692"/>
                  </a:lnTo>
                  <a:lnTo>
                    <a:pt x="1199798" y="15285"/>
                  </a:lnTo>
                  <a:lnTo>
                    <a:pt x="1149480" y="19359"/>
                  </a:lnTo>
                  <a:lnTo>
                    <a:pt x="1099209" y="23911"/>
                  </a:lnTo>
                  <a:lnTo>
                    <a:pt x="1048989" y="28942"/>
                  </a:lnTo>
                  <a:lnTo>
                    <a:pt x="998822" y="34451"/>
                  </a:lnTo>
                  <a:lnTo>
                    <a:pt x="948713" y="40437"/>
                  </a:lnTo>
                  <a:lnTo>
                    <a:pt x="898664" y="46901"/>
                  </a:lnTo>
                  <a:lnTo>
                    <a:pt x="848680" y="53841"/>
                  </a:lnTo>
                  <a:lnTo>
                    <a:pt x="798763" y="61258"/>
                  </a:lnTo>
                  <a:lnTo>
                    <a:pt x="748917" y="69150"/>
                  </a:lnTo>
                  <a:lnTo>
                    <a:pt x="699145" y="77517"/>
                  </a:lnTo>
                  <a:lnTo>
                    <a:pt x="649451" y="86360"/>
                  </a:lnTo>
                  <a:lnTo>
                    <a:pt x="599838" y="95676"/>
                  </a:lnTo>
                  <a:lnTo>
                    <a:pt x="550310" y="105467"/>
                  </a:lnTo>
                  <a:lnTo>
                    <a:pt x="500870" y="115731"/>
                  </a:lnTo>
                  <a:lnTo>
                    <a:pt x="451522" y="126468"/>
                  </a:lnTo>
                  <a:lnTo>
                    <a:pt x="402268" y="137677"/>
                  </a:lnTo>
                  <a:lnTo>
                    <a:pt x="353113" y="149359"/>
                  </a:lnTo>
                  <a:lnTo>
                    <a:pt x="304060" y="161512"/>
                  </a:lnTo>
                  <a:lnTo>
                    <a:pt x="255111" y="174136"/>
                  </a:lnTo>
                  <a:lnTo>
                    <a:pt x="206272" y="187231"/>
                  </a:lnTo>
                  <a:lnTo>
                    <a:pt x="157544" y="200796"/>
                  </a:lnTo>
                  <a:lnTo>
                    <a:pt x="108931" y="214831"/>
                  </a:lnTo>
                  <a:lnTo>
                    <a:pt x="60438" y="229334"/>
                  </a:lnTo>
                  <a:lnTo>
                    <a:pt x="12067" y="244307"/>
                  </a:lnTo>
                  <a:lnTo>
                    <a:pt x="0" y="248259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58572" y="6551801"/>
              <a:ext cx="135255" cy="116205"/>
            </a:xfrm>
            <a:custGeom>
              <a:avLst/>
              <a:gdLst/>
              <a:ahLst/>
              <a:cxnLst/>
              <a:rect l="l" t="t" r="r" b="b"/>
              <a:pathLst>
                <a:path w="135254" h="116204">
                  <a:moveTo>
                    <a:pt x="96892" y="0"/>
                  </a:moveTo>
                  <a:lnTo>
                    <a:pt x="0" y="95876"/>
                  </a:lnTo>
                  <a:lnTo>
                    <a:pt x="134837" y="115864"/>
                  </a:lnTo>
                  <a:lnTo>
                    <a:pt x="96892" y="0"/>
                  </a:lnTo>
                  <a:close/>
                </a:path>
              </a:pathLst>
            </a:custGeom>
            <a:solidFill>
              <a:srgbClr val="404040">
                <a:alpha val="10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19578" y="4135299"/>
              <a:ext cx="3785235" cy="3252470"/>
            </a:xfrm>
            <a:custGeom>
              <a:avLst/>
              <a:gdLst/>
              <a:ahLst/>
              <a:cxnLst/>
              <a:rect l="l" t="t" r="r" b="b"/>
              <a:pathLst>
                <a:path w="3785235" h="3252470">
                  <a:moveTo>
                    <a:pt x="0" y="0"/>
                  </a:moveTo>
                  <a:lnTo>
                    <a:pt x="3785207" y="0"/>
                  </a:lnTo>
                  <a:lnTo>
                    <a:pt x="3785207" y="3252296"/>
                  </a:lnTo>
                  <a:lnTo>
                    <a:pt x="0" y="325229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6701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3002597" y="0"/>
                  </a:moveTo>
                  <a:lnTo>
                    <a:pt x="0" y="0"/>
                  </a:lnTo>
                  <a:lnTo>
                    <a:pt x="0" y="3316140"/>
                  </a:lnTo>
                  <a:lnTo>
                    <a:pt x="3002597" y="3316140"/>
                  </a:lnTo>
                  <a:lnTo>
                    <a:pt x="3002597" y="0"/>
                  </a:lnTo>
                  <a:close/>
                </a:path>
              </a:pathLst>
            </a:custGeom>
            <a:solidFill>
              <a:srgbClr val="9BC850">
                <a:alpha val="258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26701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0" y="0"/>
                  </a:moveTo>
                  <a:lnTo>
                    <a:pt x="3002597" y="0"/>
                  </a:lnTo>
                  <a:lnTo>
                    <a:pt x="3002597" y="3316140"/>
                  </a:lnTo>
                  <a:lnTo>
                    <a:pt x="0" y="33161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10543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9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7858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6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0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0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6" y="490977"/>
                  </a:lnTo>
                  <a:lnTo>
                    <a:pt x="357882" y="483850"/>
                  </a:lnTo>
                  <a:lnTo>
                    <a:pt x="404393" y="469596"/>
                  </a:lnTo>
                  <a:lnTo>
                    <a:pt x="448046" y="448214"/>
                  </a:lnTo>
                  <a:lnTo>
                    <a:pt x="487696" y="419706"/>
                  </a:lnTo>
                  <a:lnTo>
                    <a:pt x="520823" y="385583"/>
                  </a:lnTo>
                  <a:lnTo>
                    <a:pt x="545669" y="348016"/>
                  </a:lnTo>
                  <a:lnTo>
                    <a:pt x="562232" y="307989"/>
                  </a:lnTo>
                  <a:lnTo>
                    <a:pt x="570514" y="266486"/>
                  </a:lnTo>
                  <a:lnTo>
                    <a:pt x="570514" y="224491"/>
                  </a:lnTo>
                  <a:lnTo>
                    <a:pt x="562232" y="182988"/>
                  </a:lnTo>
                  <a:lnTo>
                    <a:pt x="545669" y="142961"/>
                  </a:lnTo>
                  <a:lnTo>
                    <a:pt x="520823" y="105394"/>
                  </a:lnTo>
                  <a:lnTo>
                    <a:pt x="487696" y="71271"/>
                  </a:lnTo>
                  <a:lnTo>
                    <a:pt x="448046" y="42762"/>
                  </a:lnTo>
                  <a:lnTo>
                    <a:pt x="404393" y="21381"/>
                  </a:lnTo>
                  <a:lnTo>
                    <a:pt x="357882" y="7127"/>
                  </a:lnTo>
                  <a:lnTo>
                    <a:pt x="309656" y="0"/>
                  </a:lnTo>
                  <a:close/>
                </a:path>
              </a:pathLst>
            </a:custGeom>
            <a:solidFill>
              <a:srgbClr val="675BA7">
                <a:alpha val="5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97858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810543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702233" y="3732856"/>
            <a:ext cx="2851785" cy="431800"/>
            <a:chOff x="6702233" y="3732856"/>
            <a:chExt cx="2851785" cy="431800"/>
          </a:xfrm>
        </p:grpSpPr>
        <p:sp>
          <p:nvSpPr>
            <p:cNvPr id="61" name="object 61"/>
            <p:cNvSpPr/>
            <p:nvPr/>
          </p:nvSpPr>
          <p:spPr>
            <a:xfrm>
              <a:off x="6714933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8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14933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28510" y="3792466"/>
            <a:ext cx="2399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Memory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&amp;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I/O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94912" y="1932241"/>
            <a:ext cx="152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TaskManager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755427" y="2409955"/>
            <a:ext cx="745490" cy="1262380"/>
            <a:chOff x="7755427" y="2409955"/>
            <a:chExt cx="745490" cy="1262380"/>
          </a:xfrm>
        </p:grpSpPr>
        <p:sp>
          <p:nvSpPr>
            <p:cNvPr id="66" name="object 66"/>
            <p:cNvSpPr/>
            <p:nvPr/>
          </p:nvSpPr>
          <p:spPr>
            <a:xfrm>
              <a:off x="7755427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9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42742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7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1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1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7" y="490977"/>
                  </a:lnTo>
                  <a:lnTo>
                    <a:pt x="357883" y="483850"/>
                  </a:lnTo>
                  <a:lnTo>
                    <a:pt x="404394" y="469596"/>
                  </a:lnTo>
                  <a:lnTo>
                    <a:pt x="448047" y="448214"/>
                  </a:lnTo>
                  <a:lnTo>
                    <a:pt x="487697" y="419706"/>
                  </a:lnTo>
                  <a:lnTo>
                    <a:pt x="520825" y="385583"/>
                  </a:lnTo>
                  <a:lnTo>
                    <a:pt x="545670" y="348016"/>
                  </a:lnTo>
                  <a:lnTo>
                    <a:pt x="562234" y="307989"/>
                  </a:lnTo>
                  <a:lnTo>
                    <a:pt x="570516" y="266486"/>
                  </a:lnTo>
                  <a:lnTo>
                    <a:pt x="570516" y="224491"/>
                  </a:lnTo>
                  <a:lnTo>
                    <a:pt x="562234" y="182988"/>
                  </a:lnTo>
                  <a:lnTo>
                    <a:pt x="545670" y="142961"/>
                  </a:lnTo>
                  <a:lnTo>
                    <a:pt x="520825" y="105394"/>
                  </a:lnTo>
                  <a:lnTo>
                    <a:pt x="487697" y="71271"/>
                  </a:lnTo>
                  <a:lnTo>
                    <a:pt x="448047" y="42762"/>
                  </a:lnTo>
                  <a:lnTo>
                    <a:pt x="404394" y="21381"/>
                  </a:lnTo>
                  <a:lnTo>
                    <a:pt x="357883" y="7127"/>
                  </a:lnTo>
                  <a:lnTo>
                    <a:pt x="309657" y="0"/>
                  </a:lnTo>
                  <a:close/>
                </a:path>
              </a:pathLst>
            </a:custGeom>
            <a:solidFill>
              <a:srgbClr val="675BA7">
                <a:alpha val="5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42742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755427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700313" y="2409955"/>
            <a:ext cx="745490" cy="1262380"/>
          </a:xfrm>
          <a:prstGeom prst="rect">
            <a:avLst/>
          </a:prstGeom>
          <a:solidFill>
            <a:srgbClr val="2A9FBC">
              <a:alpha val="2491"/>
            </a:srgbClr>
          </a:solidFill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206894" y="4272138"/>
            <a:ext cx="1842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Network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702233" y="4212528"/>
            <a:ext cx="2851785" cy="431800"/>
            <a:chOff x="6702233" y="4212528"/>
            <a:chExt cx="2851785" cy="431800"/>
          </a:xfrm>
        </p:grpSpPr>
        <p:sp>
          <p:nvSpPr>
            <p:cNvPr id="73" name="object 73"/>
            <p:cNvSpPr/>
            <p:nvPr/>
          </p:nvSpPr>
          <p:spPr>
            <a:xfrm>
              <a:off x="6714933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8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14933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430414" y="4751811"/>
            <a:ext cx="1395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702233" y="1874351"/>
            <a:ext cx="7019925" cy="3342004"/>
            <a:chOff x="6702233" y="1874351"/>
            <a:chExt cx="7019925" cy="3342004"/>
          </a:xfrm>
        </p:grpSpPr>
        <p:sp>
          <p:nvSpPr>
            <p:cNvPr id="77" name="object 77"/>
            <p:cNvSpPr/>
            <p:nvPr/>
          </p:nvSpPr>
          <p:spPr>
            <a:xfrm>
              <a:off x="6714933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8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14933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706577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3002597" y="0"/>
                  </a:moveTo>
                  <a:lnTo>
                    <a:pt x="0" y="0"/>
                  </a:lnTo>
                  <a:lnTo>
                    <a:pt x="0" y="3316140"/>
                  </a:lnTo>
                  <a:lnTo>
                    <a:pt x="3002597" y="3316140"/>
                  </a:lnTo>
                  <a:lnTo>
                    <a:pt x="3002597" y="0"/>
                  </a:lnTo>
                  <a:close/>
                </a:path>
              </a:pathLst>
            </a:custGeom>
            <a:solidFill>
              <a:srgbClr val="9BC850">
                <a:alpha val="258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706577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0" y="0"/>
                  </a:moveTo>
                  <a:lnTo>
                    <a:pt x="3002597" y="0"/>
                  </a:lnTo>
                  <a:lnTo>
                    <a:pt x="3002597" y="3316140"/>
                  </a:lnTo>
                  <a:lnTo>
                    <a:pt x="0" y="33161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890420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9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977735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7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1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1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7" y="490977"/>
                  </a:lnTo>
                  <a:lnTo>
                    <a:pt x="357883" y="483850"/>
                  </a:lnTo>
                  <a:lnTo>
                    <a:pt x="404394" y="469596"/>
                  </a:lnTo>
                  <a:lnTo>
                    <a:pt x="448047" y="448214"/>
                  </a:lnTo>
                  <a:lnTo>
                    <a:pt x="487697" y="419706"/>
                  </a:lnTo>
                  <a:lnTo>
                    <a:pt x="520825" y="385583"/>
                  </a:lnTo>
                  <a:lnTo>
                    <a:pt x="545670" y="348016"/>
                  </a:lnTo>
                  <a:lnTo>
                    <a:pt x="562234" y="307989"/>
                  </a:lnTo>
                  <a:lnTo>
                    <a:pt x="570516" y="266486"/>
                  </a:lnTo>
                  <a:lnTo>
                    <a:pt x="570516" y="224491"/>
                  </a:lnTo>
                  <a:lnTo>
                    <a:pt x="562234" y="182988"/>
                  </a:lnTo>
                  <a:lnTo>
                    <a:pt x="545670" y="142961"/>
                  </a:lnTo>
                  <a:lnTo>
                    <a:pt x="520825" y="105394"/>
                  </a:lnTo>
                  <a:lnTo>
                    <a:pt x="487697" y="71271"/>
                  </a:lnTo>
                  <a:lnTo>
                    <a:pt x="448047" y="42762"/>
                  </a:lnTo>
                  <a:lnTo>
                    <a:pt x="404394" y="21381"/>
                  </a:lnTo>
                  <a:lnTo>
                    <a:pt x="357883" y="7127"/>
                  </a:lnTo>
                  <a:lnTo>
                    <a:pt x="309657" y="0"/>
                  </a:lnTo>
                  <a:close/>
                </a:path>
              </a:pathLst>
            </a:custGeom>
            <a:solidFill>
              <a:srgbClr val="675BA7">
                <a:alpha val="5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977735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0890420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782109" y="3732856"/>
            <a:ext cx="2851785" cy="431800"/>
            <a:chOff x="10782109" y="3732856"/>
            <a:chExt cx="2851785" cy="431800"/>
          </a:xfrm>
        </p:grpSpPr>
        <p:sp>
          <p:nvSpPr>
            <p:cNvPr id="86" name="object 86"/>
            <p:cNvSpPr/>
            <p:nvPr/>
          </p:nvSpPr>
          <p:spPr>
            <a:xfrm>
              <a:off x="10794809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8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794809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1008386" y="3792466"/>
            <a:ext cx="2399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Memory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&amp;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I/O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874788" y="1932241"/>
            <a:ext cx="152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TaskManager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1835305" y="2409955"/>
            <a:ext cx="745490" cy="1262380"/>
            <a:chOff x="11835305" y="2409955"/>
            <a:chExt cx="745490" cy="1262380"/>
          </a:xfrm>
        </p:grpSpPr>
        <p:sp>
          <p:nvSpPr>
            <p:cNvPr id="91" name="object 91"/>
            <p:cNvSpPr/>
            <p:nvPr/>
          </p:nvSpPr>
          <p:spPr>
            <a:xfrm>
              <a:off x="11835305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9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922619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7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1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1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7" y="490977"/>
                  </a:lnTo>
                  <a:lnTo>
                    <a:pt x="357883" y="483850"/>
                  </a:lnTo>
                  <a:lnTo>
                    <a:pt x="404394" y="469596"/>
                  </a:lnTo>
                  <a:lnTo>
                    <a:pt x="448047" y="448214"/>
                  </a:lnTo>
                  <a:lnTo>
                    <a:pt x="487697" y="419706"/>
                  </a:lnTo>
                  <a:lnTo>
                    <a:pt x="520825" y="385583"/>
                  </a:lnTo>
                  <a:lnTo>
                    <a:pt x="545670" y="348016"/>
                  </a:lnTo>
                  <a:lnTo>
                    <a:pt x="562234" y="307989"/>
                  </a:lnTo>
                  <a:lnTo>
                    <a:pt x="570516" y="266486"/>
                  </a:lnTo>
                  <a:lnTo>
                    <a:pt x="570516" y="224491"/>
                  </a:lnTo>
                  <a:lnTo>
                    <a:pt x="562234" y="182988"/>
                  </a:lnTo>
                  <a:lnTo>
                    <a:pt x="545670" y="142961"/>
                  </a:lnTo>
                  <a:lnTo>
                    <a:pt x="520825" y="105394"/>
                  </a:lnTo>
                  <a:lnTo>
                    <a:pt x="487697" y="71271"/>
                  </a:lnTo>
                  <a:lnTo>
                    <a:pt x="448047" y="42762"/>
                  </a:lnTo>
                  <a:lnTo>
                    <a:pt x="404394" y="21381"/>
                  </a:lnTo>
                  <a:lnTo>
                    <a:pt x="357883" y="7127"/>
                  </a:lnTo>
                  <a:lnTo>
                    <a:pt x="309657" y="0"/>
                  </a:lnTo>
                  <a:close/>
                </a:path>
              </a:pathLst>
            </a:custGeom>
            <a:solidFill>
              <a:srgbClr val="675BA7">
                <a:alpha val="5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922619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1835305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2780188" y="2409955"/>
            <a:ext cx="745490" cy="1262380"/>
          </a:xfrm>
          <a:prstGeom prst="rect">
            <a:avLst/>
          </a:prstGeom>
          <a:solidFill>
            <a:srgbClr val="2A9FBC">
              <a:alpha val="2491"/>
            </a:srgbClr>
          </a:solidFill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286770" y="4272138"/>
            <a:ext cx="1842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Network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0782109" y="4212528"/>
            <a:ext cx="2851785" cy="431800"/>
            <a:chOff x="10782109" y="4212528"/>
            <a:chExt cx="2851785" cy="431800"/>
          </a:xfrm>
        </p:grpSpPr>
        <p:sp>
          <p:nvSpPr>
            <p:cNvPr id="98" name="object 98"/>
            <p:cNvSpPr/>
            <p:nvPr/>
          </p:nvSpPr>
          <p:spPr>
            <a:xfrm>
              <a:off x="10794809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8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794809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1510290" y="4751811"/>
            <a:ext cx="1395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9343876" y="3975926"/>
            <a:ext cx="4290060" cy="1148080"/>
            <a:chOff x="9343876" y="3975926"/>
            <a:chExt cx="4290060" cy="1148080"/>
          </a:xfrm>
        </p:grpSpPr>
        <p:sp>
          <p:nvSpPr>
            <p:cNvPr id="102" name="object 102"/>
            <p:cNvSpPr/>
            <p:nvPr/>
          </p:nvSpPr>
          <p:spPr>
            <a:xfrm>
              <a:off x="10794809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8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794809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356576" y="3988626"/>
              <a:ext cx="1588135" cy="876935"/>
            </a:xfrm>
            <a:custGeom>
              <a:avLst/>
              <a:gdLst/>
              <a:ahLst/>
              <a:cxnLst/>
              <a:rect l="l" t="t" r="r" b="b"/>
              <a:pathLst>
                <a:path w="1588134" h="876935">
                  <a:moveTo>
                    <a:pt x="1215203" y="0"/>
                  </a:moveTo>
                  <a:lnTo>
                    <a:pt x="1215203" y="298149"/>
                  </a:lnTo>
                  <a:lnTo>
                    <a:pt x="372532" y="298149"/>
                  </a:lnTo>
                  <a:lnTo>
                    <a:pt x="372532" y="0"/>
                  </a:lnTo>
                  <a:lnTo>
                    <a:pt x="0" y="438453"/>
                  </a:lnTo>
                  <a:lnTo>
                    <a:pt x="372532" y="876905"/>
                  </a:lnTo>
                  <a:lnTo>
                    <a:pt x="372532" y="578758"/>
                  </a:lnTo>
                  <a:lnTo>
                    <a:pt x="1215203" y="578758"/>
                  </a:lnTo>
                  <a:lnTo>
                    <a:pt x="1215203" y="876905"/>
                  </a:lnTo>
                  <a:lnTo>
                    <a:pt x="1587736" y="438453"/>
                  </a:lnTo>
                  <a:lnTo>
                    <a:pt x="1215203" y="0"/>
                  </a:lnTo>
                  <a:close/>
                </a:path>
              </a:pathLst>
            </a:custGeom>
            <a:solidFill>
              <a:srgbClr val="FFFFFF">
                <a:alpha val="10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356576" y="3988626"/>
              <a:ext cx="1588135" cy="876935"/>
            </a:xfrm>
            <a:custGeom>
              <a:avLst/>
              <a:gdLst/>
              <a:ahLst/>
              <a:cxnLst/>
              <a:rect l="l" t="t" r="r" b="b"/>
              <a:pathLst>
                <a:path w="1588134" h="876935">
                  <a:moveTo>
                    <a:pt x="372533" y="578758"/>
                  </a:moveTo>
                  <a:lnTo>
                    <a:pt x="372533" y="876906"/>
                  </a:lnTo>
                  <a:lnTo>
                    <a:pt x="0" y="438453"/>
                  </a:lnTo>
                  <a:lnTo>
                    <a:pt x="372533" y="0"/>
                  </a:lnTo>
                  <a:lnTo>
                    <a:pt x="372533" y="298148"/>
                  </a:lnTo>
                  <a:lnTo>
                    <a:pt x="1215203" y="298148"/>
                  </a:lnTo>
                  <a:lnTo>
                    <a:pt x="1215203" y="0"/>
                  </a:lnTo>
                  <a:lnTo>
                    <a:pt x="1587736" y="438453"/>
                  </a:lnTo>
                  <a:lnTo>
                    <a:pt x="1215203" y="876906"/>
                  </a:lnTo>
                  <a:lnTo>
                    <a:pt x="1215203" y="578758"/>
                  </a:lnTo>
                  <a:lnTo>
                    <a:pt x="372533" y="57875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9701160" y="4305160"/>
            <a:ext cx="1053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Data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Streams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2763636" y="4690300"/>
            <a:ext cx="10455910" cy="2310765"/>
            <a:chOff x="2763636" y="4690300"/>
            <a:chExt cx="10455910" cy="2310765"/>
          </a:xfrm>
        </p:grpSpPr>
        <p:sp>
          <p:nvSpPr>
            <p:cNvPr id="108" name="object 108"/>
            <p:cNvSpPr/>
            <p:nvPr/>
          </p:nvSpPr>
          <p:spPr>
            <a:xfrm>
              <a:off x="8702323" y="5052072"/>
              <a:ext cx="2354580" cy="1825625"/>
            </a:xfrm>
            <a:custGeom>
              <a:avLst/>
              <a:gdLst/>
              <a:ahLst/>
              <a:cxnLst/>
              <a:rect l="l" t="t" r="r" b="b"/>
              <a:pathLst>
                <a:path w="2354579" h="1825625">
                  <a:moveTo>
                    <a:pt x="0" y="0"/>
                  </a:moveTo>
                  <a:lnTo>
                    <a:pt x="2344283" y="1817660"/>
                  </a:lnTo>
                  <a:lnTo>
                    <a:pt x="2354326" y="1825447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009259" y="6821563"/>
              <a:ext cx="133985" cy="123189"/>
            </a:xfrm>
            <a:custGeom>
              <a:avLst/>
              <a:gdLst/>
              <a:ahLst/>
              <a:cxnLst/>
              <a:rect l="l" t="t" r="r" b="b"/>
              <a:pathLst>
                <a:path w="133984" h="123190">
                  <a:moveTo>
                    <a:pt x="74706" y="0"/>
                  </a:moveTo>
                  <a:lnTo>
                    <a:pt x="0" y="96349"/>
                  </a:lnTo>
                  <a:lnTo>
                    <a:pt x="133704" y="122881"/>
                  </a:lnTo>
                  <a:lnTo>
                    <a:pt x="74706" y="0"/>
                  </a:lnTo>
                  <a:close/>
                </a:path>
              </a:pathLst>
            </a:custGeom>
            <a:solidFill>
              <a:srgbClr val="404040">
                <a:alpha val="10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081634" y="5068270"/>
              <a:ext cx="2127250" cy="1811020"/>
            </a:xfrm>
            <a:custGeom>
              <a:avLst/>
              <a:gdLst/>
              <a:ahLst/>
              <a:cxnLst/>
              <a:rect l="l" t="t" r="r" b="b"/>
              <a:pathLst>
                <a:path w="2127250" h="1811020">
                  <a:moveTo>
                    <a:pt x="2126853" y="1810959"/>
                  </a:moveTo>
                  <a:lnTo>
                    <a:pt x="2094991" y="1772623"/>
                  </a:lnTo>
                  <a:lnTo>
                    <a:pt x="2062860" y="1734472"/>
                  </a:lnTo>
                  <a:lnTo>
                    <a:pt x="2030462" y="1696509"/>
                  </a:lnTo>
                  <a:lnTo>
                    <a:pt x="1997797" y="1658734"/>
                  </a:lnTo>
                  <a:lnTo>
                    <a:pt x="1964866" y="1621149"/>
                  </a:lnTo>
                  <a:lnTo>
                    <a:pt x="1931671" y="1583754"/>
                  </a:lnTo>
                  <a:lnTo>
                    <a:pt x="1898212" y="1546551"/>
                  </a:lnTo>
                  <a:lnTo>
                    <a:pt x="1864491" y="1509540"/>
                  </a:lnTo>
                  <a:lnTo>
                    <a:pt x="1830508" y="1472723"/>
                  </a:lnTo>
                  <a:lnTo>
                    <a:pt x="1796266" y="1436101"/>
                  </a:lnTo>
                  <a:lnTo>
                    <a:pt x="1761764" y="1399675"/>
                  </a:lnTo>
                  <a:lnTo>
                    <a:pt x="1727004" y="1363445"/>
                  </a:lnTo>
                  <a:lnTo>
                    <a:pt x="1691988" y="1327413"/>
                  </a:lnTo>
                  <a:lnTo>
                    <a:pt x="1656715" y="1291581"/>
                  </a:lnTo>
                  <a:lnTo>
                    <a:pt x="1621188" y="1255948"/>
                  </a:lnTo>
                  <a:lnTo>
                    <a:pt x="1585408" y="1220516"/>
                  </a:lnTo>
                  <a:lnTo>
                    <a:pt x="1549375" y="1185287"/>
                  </a:lnTo>
                  <a:lnTo>
                    <a:pt x="1513090" y="1150261"/>
                  </a:lnTo>
                  <a:lnTo>
                    <a:pt x="1476555" y="1115439"/>
                  </a:lnTo>
                  <a:lnTo>
                    <a:pt x="1439772" y="1080822"/>
                  </a:lnTo>
                  <a:lnTo>
                    <a:pt x="1402739" y="1046412"/>
                  </a:lnTo>
                  <a:lnTo>
                    <a:pt x="1365460" y="1012209"/>
                  </a:lnTo>
                  <a:lnTo>
                    <a:pt x="1327935" y="978214"/>
                  </a:lnTo>
                  <a:lnTo>
                    <a:pt x="1290166" y="944429"/>
                  </a:lnTo>
                  <a:lnTo>
                    <a:pt x="1252152" y="910855"/>
                  </a:lnTo>
                  <a:lnTo>
                    <a:pt x="1213896" y="877492"/>
                  </a:lnTo>
                  <a:lnTo>
                    <a:pt x="1175398" y="844343"/>
                  </a:lnTo>
                  <a:lnTo>
                    <a:pt x="1136660" y="811406"/>
                  </a:lnTo>
                  <a:lnTo>
                    <a:pt x="1097682" y="778685"/>
                  </a:lnTo>
                  <a:lnTo>
                    <a:pt x="1058467" y="746180"/>
                  </a:lnTo>
                  <a:lnTo>
                    <a:pt x="1019014" y="713891"/>
                  </a:lnTo>
                  <a:lnTo>
                    <a:pt x="979325" y="681821"/>
                  </a:lnTo>
                  <a:lnTo>
                    <a:pt x="939401" y="649970"/>
                  </a:lnTo>
                  <a:lnTo>
                    <a:pt x="899243" y="618338"/>
                  </a:lnTo>
                  <a:lnTo>
                    <a:pt x="858853" y="586928"/>
                  </a:lnTo>
                  <a:lnTo>
                    <a:pt x="818331" y="555817"/>
                  </a:lnTo>
                  <a:lnTo>
                    <a:pt x="777594" y="524935"/>
                  </a:lnTo>
                  <a:lnTo>
                    <a:pt x="736645" y="494281"/>
                  </a:lnTo>
                  <a:lnTo>
                    <a:pt x="695487" y="463854"/>
                  </a:lnTo>
                  <a:lnTo>
                    <a:pt x="654122" y="433652"/>
                  </a:lnTo>
                  <a:lnTo>
                    <a:pt x="612554" y="403673"/>
                  </a:lnTo>
                  <a:lnTo>
                    <a:pt x="570785" y="373916"/>
                  </a:lnTo>
                  <a:lnTo>
                    <a:pt x="528819" y="344379"/>
                  </a:lnTo>
                  <a:lnTo>
                    <a:pt x="486659" y="315062"/>
                  </a:lnTo>
                  <a:lnTo>
                    <a:pt x="444307" y="285961"/>
                  </a:lnTo>
                  <a:lnTo>
                    <a:pt x="401766" y="257076"/>
                  </a:lnTo>
                  <a:lnTo>
                    <a:pt x="359040" y="228405"/>
                  </a:lnTo>
                  <a:lnTo>
                    <a:pt x="316132" y="199947"/>
                  </a:lnTo>
                  <a:lnTo>
                    <a:pt x="273043" y="171699"/>
                  </a:lnTo>
                  <a:lnTo>
                    <a:pt x="229778" y="143661"/>
                  </a:lnTo>
                  <a:lnTo>
                    <a:pt x="186340" y="115831"/>
                  </a:lnTo>
                  <a:lnTo>
                    <a:pt x="142730" y="88208"/>
                  </a:lnTo>
                  <a:lnTo>
                    <a:pt x="98953" y="60789"/>
                  </a:lnTo>
                  <a:lnTo>
                    <a:pt x="55012" y="33573"/>
                  </a:lnTo>
                  <a:lnTo>
                    <a:pt x="10908" y="655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88033" y="5011986"/>
              <a:ext cx="136525" cy="115570"/>
            </a:xfrm>
            <a:custGeom>
              <a:avLst/>
              <a:gdLst/>
              <a:ahLst/>
              <a:cxnLst/>
              <a:rect l="l" t="t" r="r" b="b"/>
              <a:pathLst>
                <a:path w="136525" h="115570">
                  <a:moveTo>
                    <a:pt x="0" y="0"/>
                  </a:moveTo>
                  <a:lnTo>
                    <a:pt x="73070" y="115070"/>
                  </a:lnTo>
                  <a:lnTo>
                    <a:pt x="135898" y="10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10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526126" y="5011499"/>
              <a:ext cx="1640839" cy="1961514"/>
            </a:xfrm>
            <a:custGeom>
              <a:avLst/>
              <a:gdLst/>
              <a:ahLst/>
              <a:cxnLst/>
              <a:rect l="l" t="t" r="r" b="b"/>
              <a:pathLst>
                <a:path w="1640840" h="1961515">
                  <a:moveTo>
                    <a:pt x="0" y="1961376"/>
                  </a:moveTo>
                  <a:lnTo>
                    <a:pt x="40614" y="1930168"/>
                  </a:lnTo>
                  <a:lnTo>
                    <a:pt x="80960" y="1898624"/>
                  </a:lnTo>
                  <a:lnTo>
                    <a:pt x="121036" y="1866746"/>
                  </a:lnTo>
                  <a:lnTo>
                    <a:pt x="160839" y="1834536"/>
                  </a:lnTo>
                  <a:lnTo>
                    <a:pt x="200369" y="1801996"/>
                  </a:lnTo>
                  <a:lnTo>
                    <a:pt x="239622" y="1769127"/>
                  </a:lnTo>
                  <a:lnTo>
                    <a:pt x="278596" y="1735931"/>
                  </a:lnTo>
                  <a:lnTo>
                    <a:pt x="317290" y="1702410"/>
                  </a:lnTo>
                  <a:lnTo>
                    <a:pt x="355702" y="1668566"/>
                  </a:lnTo>
                  <a:lnTo>
                    <a:pt x="393830" y="1634401"/>
                  </a:lnTo>
                  <a:lnTo>
                    <a:pt x="431670" y="1599915"/>
                  </a:lnTo>
                  <a:lnTo>
                    <a:pt x="469223" y="1565112"/>
                  </a:lnTo>
                  <a:lnTo>
                    <a:pt x="506484" y="1529993"/>
                  </a:lnTo>
                  <a:lnTo>
                    <a:pt x="543454" y="1494559"/>
                  </a:lnTo>
                  <a:lnTo>
                    <a:pt x="580128" y="1458812"/>
                  </a:lnTo>
                  <a:lnTo>
                    <a:pt x="616506" y="1422755"/>
                  </a:lnTo>
                  <a:lnTo>
                    <a:pt x="652711" y="1386259"/>
                  </a:lnTo>
                  <a:lnTo>
                    <a:pt x="688601" y="1349461"/>
                  </a:lnTo>
                  <a:lnTo>
                    <a:pt x="724169" y="1312360"/>
                  </a:lnTo>
                  <a:lnTo>
                    <a:pt x="759410" y="1274955"/>
                  </a:lnTo>
                  <a:lnTo>
                    <a:pt x="794320" y="1237246"/>
                  </a:lnTo>
                  <a:lnTo>
                    <a:pt x="828892" y="1199233"/>
                  </a:lnTo>
                  <a:lnTo>
                    <a:pt x="863121" y="1160914"/>
                  </a:lnTo>
                  <a:lnTo>
                    <a:pt x="897001" y="1122290"/>
                  </a:lnTo>
                  <a:lnTo>
                    <a:pt x="930527" y="1083360"/>
                  </a:lnTo>
                  <a:lnTo>
                    <a:pt x="963694" y="1044124"/>
                  </a:lnTo>
                  <a:lnTo>
                    <a:pt x="996497" y="1004580"/>
                  </a:lnTo>
                  <a:lnTo>
                    <a:pt x="1028928" y="964729"/>
                  </a:lnTo>
                  <a:lnTo>
                    <a:pt x="1060984" y="924569"/>
                  </a:lnTo>
                  <a:lnTo>
                    <a:pt x="1092659" y="884102"/>
                  </a:lnTo>
                  <a:lnTo>
                    <a:pt x="1123947" y="843325"/>
                  </a:lnTo>
                  <a:lnTo>
                    <a:pt x="1154843" y="802238"/>
                  </a:lnTo>
                  <a:lnTo>
                    <a:pt x="1185846" y="760193"/>
                  </a:lnTo>
                  <a:lnTo>
                    <a:pt x="1214945" y="719908"/>
                  </a:lnTo>
                  <a:lnTo>
                    <a:pt x="1242400" y="681009"/>
                  </a:lnTo>
                  <a:lnTo>
                    <a:pt x="1268473" y="643127"/>
                  </a:lnTo>
                  <a:lnTo>
                    <a:pt x="1293425" y="605888"/>
                  </a:lnTo>
                  <a:lnTo>
                    <a:pt x="1317517" y="568921"/>
                  </a:lnTo>
                  <a:lnTo>
                    <a:pt x="1341011" y="531853"/>
                  </a:lnTo>
                  <a:lnTo>
                    <a:pt x="1364168" y="494315"/>
                  </a:lnTo>
                  <a:lnTo>
                    <a:pt x="1387248" y="455932"/>
                  </a:lnTo>
                  <a:lnTo>
                    <a:pt x="1410514" y="416334"/>
                  </a:lnTo>
                  <a:lnTo>
                    <a:pt x="1434226" y="375149"/>
                  </a:lnTo>
                  <a:lnTo>
                    <a:pt x="1458646" y="332005"/>
                  </a:lnTo>
                  <a:lnTo>
                    <a:pt x="1484035" y="286529"/>
                  </a:lnTo>
                  <a:lnTo>
                    <a:pt x="1510654" y="238351"/>
                  </a:lnTo>
                  <a:lnTo>
                    <a:pt x="1538764" y="187099"/>
                  </a:lnTo>
                  <a:lnTo>
                    <a:pt x="1568627" y="132400"/>
                  </a:lnTo>
                  <a:lnTo>
                    <a:pt x="1600504" y="73883"/>
                  </a:lnTo>
                  <a:lnTo>
                    <a:pt x="1634656" y="11175"/>
                  </a:lnTo>
                  <a:lnTo>
                    <a:pt x="1640756" y="0"/>
                  </a:lnTo>
                </a:path>
              </a:pathLst>
            </a:custGeom>
            <a:ln w="25399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107289" y="4915629"/>
              <a:ext cx="112395" cy="136525"/>
            </a:xfrm>
            <a:custGeom>
              <a:avLst/>
              <a:gdLst/>
              <a:ahLst/>
              <a:cxnLst/>
              <a:rect l="l" t="t" r="r" b="b"/>
              <a:pathLst>
                <a:path w="112394" h="136525">
                  <a:moveTo>
                    <a:pt x="111925" y="0"/>
                  </a:moveTo>
                  <a:lnTo>
                    <a:pt x="0" y="77812"/>
                  </a:lnTo>
                  <a:lnTo>
                    <a:pt x="107022" y="136222"/>
                  </a:lnTo>
                  <a:lnTo>
                    <a:pt x="111925" y="0"/>
                  </a:lnTo>
                  <a:close/>
                </a:path>
              </a:pathLst>
            </a:custGeom>
            <a:solidFill>
              <a:srgbClr val="404040">
                <a:alpha val="10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398019" y="5064475"/>
              <a:ext cx="403860" cy="1828800"/>
            </a:xfrm>
            <a:custGeom>
              <a:avLst/>
              <a:gdLst/>
              <a:ahLst/>
              <a:cxnLst/>
              <a:rect l="l" t="t" r="r" b="b"/>
              <a:pathLst>
                <a:path w="403859" h="1828800">
                  <a:moveTo>
                    <a:pt x="403374" y="0"/>
                  </a:moveTo>
                  <a:lnTo>
                    <a:pt x="383711" y="48296"/>
                  </a:lnTo>
                  <a:lnTo>
                    <a:pt x="364588" y="96799"/>
                  </a:lnTo>
                  <a:lnTo>
                    <a:pt x="346004" y="145504"/>
                  </a:lnTo>
                  <a:lnTo>
                    <a:pt x="327963" y="194406"/>
                  </a:lnTo>
                  <a:lnTo>
                    <a:pt x="310466" y="243502"/>
                  </a:lnTo>
                  <a:lnTo>
                    <a:pt x="293514" y="292786"/>
                  </a:lnTo>
                  <a:lnTo>
                    <a:pt x="277109" y="342253"/>
                  </a:lnTo>
                  <a:lnTo>
                    <a:pt x="261252" y="391900"/>
                  </a:lnTo>
                  <a:lnTo>
                    <a:pt x="245944" y="441722"/>
                  </a:lnTo>
                  <a:lnTo>
                    <a:pt x="231188" y="491714"/>
                  </a:lnTo>
                  <a:lnTo>
                    <a:pt x="216985" y="541871"/>
                  </a:lnTo>
                  <a:lnTo>
                    <a:pt x="203336" y="592190"/>
                  </a:lnTo>
                  <a:lnTo>
                    <a:pt x="190242" y="642665"/>
                  </a:lnTo>
                  <a:lnTo>
                    <a:pt x="178835" y="688643"/>
                  </a:lnTo>
                  <a:lnTo>
                    <a:pt x="167902" y="734733"/>
                  </a:lnTo>
                  <a:lnTo>
                    <a:pt x="157455" y="780933"/>
                  </a:lnTo>
                  <a:lnTo>
                    <a:pt x="147505" y="827242"/>
                  </a:lnTo>
                  <a:lnTo>
                    <a:pt x="138065" y="873657"/>
                  </a:lnTo>
                  <a:lnTo>
                    <a:pt x="129145" y="920177"/>
                  </a:lnTo>
                  <a:lnTo>
                    <a:pt x="120757" y="966799"/>
                  </a:lnTo>
                  <a:lnTo>
                    <a:pt x="112890" y="1013562"/>
                  </a:lnTo>
                  <a:lnTo>
                    <a:pt x="105490" y="1060398"/>
                  </a:lnTo>
                  <a:lnTo>
                    <a:pt x="98475" y="1107294"/>
                  </a:lnTo>
                  <a:lnTo>
                    <a:pt x="91765" y="1154237"/>
                  </a:lnTo>
                  <a:lnTo>
                    <a:pt x="85279" y="1201214"/>
                  </a:lnTo>
                  <a:lnTo>
                    <a:pt x="78936" y="1248211"/>
                  </a:lnTo>
                  <a:lnTo>
                    <a:pt x="72656" y="1295217"/>
                  </a:lnTo>
                  <a:lnTo>
                    <a:pt x="65693" y="1347274"/>
                  </a:lnTo>
                  <a:lnTo>
                    <a:pt x="58707" y="1399329"/>
                  </a:lnTo>
                  <a:lnTo>
                    <a:pt x="51698" y="1451380"/>
                  </a:lnTo>
                  <a:lnTo>
                    <a:pt x="44666" y="1503428"/>
                  </a:lnTo>
                  <a:lnTo>
                    <a:pt x="37610" y="1555473"/>
                  </a:lnTo>
                  <a:lnTo>
                    <a:pt x="30532" y="1607515"/>
                  </a:lnTo>
                  <a:lnTo>
                    <a:pt x="23430" y="1659553"/>
                  </a:lnTo>
                  <a:lnTo>
                    <a:pt x="16305" y="1711589"/>
                  </a:lnTo>
                  <a:lnTo>
                    <a:pt x="9157" y="1763621"/>
                  </a:lnTo>
                  <a:lnTo>
                    <a:pt x="1986" y="1815650"/>
                  </a:lnTo>
                  <a:lnTo>
                    <a:pt x="0" y="1828204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339332" y="6871862"/>
              <a:ext cx="121285" cy="129539"/>
            </a:xfrm>
            <a:custGeom>
              <a:avLst/>
              <a:gdLst/>
              <a:ahLst/>
              <a:cxnLst/>
              <a:rect l="l" t="t" r="r" b="b"/>
              <a:pathLst>
                <a:path w="121284" h="129540">
                  <a:moveTo>
                    <a:pt x="0" y="0"/>
                  </a:moveTo>
                  <a:lnTo>
                    <a:pt x="43935" y="129037"/>
                  </a:lnTo>
                  <a:lnTo>
                    <a:pt x="120803" y="16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101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769986" y="4696650"/>
              <a:ext cx="1327785" cy="711200"/>
            </a:xfrm>
            <a:custGeom>
              <a:avLst/>
              <a:gdLst/>
              <a:ahLst/>
              <a:cxnLst/>
              <a:rect l="l" t="t" r="r" b="b"/>
              <a:pathLst>
                <a:path w="1327785" h="711200">
                  <a:moveTo>
                    <a:pt x="1327518" y="0"/>
                  </a:moveTo>
                  <a:lnTo>
                    <a:pt x="466" y="1036"/>
                  </a:lnTo>
                  <a:lnTo>
                    <a:pt x="65" y="583715"/>
                  </a:lnTo>
                  <a:lnTo>
                    <a:pt x="0" y="678404"/>
                  </a:lnTo>
                  <a:lnTo>
                    <a:pt x="412850" y="711137"/>
                  </a:lnTo>
                  <a:lnTo>
                    <a:pt x="509106" y="694680"/>
                  </a:lnTo>
                  <a:lnTo>
                    <a:pt x="605089" y="676497"/>
                  </a:lnTo>
                  <a:lnTo>
                    <a:pt x="700668" y="656617"/>
                  </a:lnTo>
                  <a:lnTo>
                    <a:pt x="795810" y="635052"/>
                  </a:lnTo>
                  <a:lnTo>
                    <a:pt x="890604" y="611785"/>
                  </a:lnTo>
                  <a:lnTo>
                    <a:pt x="943938" y="602463"/>
                  </a:lnTo>
                  <a:lnTo>
                    <a:pt x="997511" y="594991"/>
                  </a:lnTo>
                  <a:lnTo>
                    <a:pt x="1051282" y="589372"/>
                  </a:lnTo>
                  <a:lnTo>
                    <a:pt x="1105207" y="585613"/>
                  </a:lnTo>
                  <a:lnTo>
                    <a:pt x="1159512" y="583715"/>
                  </a:lnTo>
                  <a:lnTo>
                    <a:pt x="1322394" y="583715"/>
                  </a:lnTo>
                  <a:lnTo>
                    <a:pt x="1327509" y="1036"/>
                  </a:lnTo>
                  <a:lnTo>
                    <a:pt x="1327518" y="0"/>
                  </a:lnTo>
                  <a:close/>
                </a:path>
                <a:path w="1327785" h="711200">
                  <a:moveTo>
                    <a:pt x="1322394" y="583715"/>
                  </a:moveTo>
                  <a:lnTo>
                    <a:pt x="1214143" y="583715"/>
                  </a:lnTo>
                  <a:lnTo>
                    <a:pt x="1269080" y="585613"/>
                  </a:lnTo>
                  <a:lnTo>
                    <a:pt x="1268600" y="585613"/>
                  </a:lnTo>
                  <a:lnTo>
                    <a:pt x="1322784" y="589372"/>
                  </a:lnTo>
                  <a:lnTo>
                    <a:pt x="1322345" y="589372"/>
                  </a:lnTo>
                  <a:lnTo>
                    <a:pt x="1322394" y="583715"/>
                  </a:lnTo>
                  <a:close/>
                </a:path>
              </a:pathLst>
            </a:custGeom>
            <a:solidFill>
              <a:srgbClr val="A62E5C">
                <a:alpha val="253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769986" y="4696650"/>
              <a:ext cx="1327785" cy="711200"/>
            </a:xfrm>
            <a:custGeom>
              <a:avLst/>
              <a:gdLst/>
              <a:ahLst/>
              <a:cxnLst/>
              <a:rect l="l" t="t" r="r" b="b"/>
              <a:pathLst>
                <a:path w="1327785" h="711200">
                  <a:moveTo>
                    <a:pt x="465" y="1036"/>
                  </a:moveTo>
                  <a:lnTo>
                    <a:pt x="1327518" y="0"/>
                  </a:lnTo>
                  <a:lnTo>
                    <a:pt x="1322345" y="589341"/>
                  </a:lnTo>
                  <a:lnTo>
                    <a:pt x="1268124" y="585580"/>
                  </a:lnTo>
                  <a:lnTo>
                    <a:pt x="1213832" y="583704"/>
                  </a:lnTo>
                  <a:lnTo>
                    <a:pt x="1159512" y="583715"/>
                  </a:lnTo>
                  <a:lnTo>
                    <a:pt x="1105207" y="585614"/>
                  </a:lnTo>
                  <a:lnTo>
                    <a:pt x="1051282" y="589372"/>
                  </a:lnTo>
                  <a:lnTo>
                    <a:pt x="997512" y="594990"/>
                  </a:lnTo>
                  <a:lnTo>
                    <a:pt x="943938" y="602463"/>
                  </a:lnTo>
                  <a:lnTo>
                    <a:pt x="890604" y="611786"/>
                  </a:lnTo>
                  <a:lnTo>
                    <a:pt x="843252" y="623631"/>
                  </a:lnTo>
                  <a:lnTo>
                    <a:pt x="795810" y="635052"/>
                  </a:lnTo>
                  <a:lnTo>
                    <a:pt x="748282" y="646047"/>
                  </a:lnTo>
                  <a:lnTo>
                    <a:pt x="700669" y="656617"/>
                  </a:lnTo>
                  <a:lnTo>
                    <a:pt x="652973" y="666760"/>
                  </a:lnTo>
                  <a:lnTo>
                    <a:pt x="605090" y="676497"/>
                  </a:lnTo>
                  <a:lnTo>
                    <a:pt x="557133" y="685804"/>
                  </a:lnTo>
                  <a:lnTo>
                    <a:pt x="509106" y="694680"/>
                  </a:lnTo>
                  <a:lnTo>
                    <a:pt x="461011" y="703125"/>
                  </a:lnTo>
                  <a:lnTo>
                    <a:pt x="412850" y="711137"/>
                  </a:lnTo>
                  <a:lnTo>
                    <a:pt x="0" y="678404"/>
                  </a:lnTo>
                  <a:lnTo>
                    <a:pt x="465" y="1036"/>
                  </a:lnTo>
                  <a:close/>
                </a:path>
              </a:pathLst>
            </a:custGeom>
            <a:ln w="12699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3050176" y="4808403"/>
            <a:ext cx="78041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1925" marR="5080" indent="-16256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Program </a:t>
            </a:r>
            <a:r>
              <a:rPr sz="1400" spc="-20" dirty="0">
                <a:latin typeface="Verdana"/>
                <a:cs typeface="Verdana"/>
              </a:rPr>
              <a:t>code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515" y="649392"/>
            <a:ext cx="7999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35" dirty="0"/>
              <a:t>Cluster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2120" y="5831817"/>
            <a:ext cx="8352790" cy="2811780"/>
            <a:chOff x="3432120" y="5831817"/>
            <a:chExt cx="8352790" cy="2811780"/>
          </a:xfrm>
        </p:grpSpPr>
        <p:sp>
          <p:nvSpPr>
            <p:cNvPr id="4" name="object 4"/>
            <p:cNvSpPr/>
            <p:nvPr/>
          </p:nvSpPr>
          <p:spPr>
            <a:xfrm>
              <a:off x="3444820" y="5844517"/>
              <a:ext cx="1686560" cy="1443355"/>
            </a:xfrm>
            <a:custGeom>
              <a:avLst/>
              <a:gdLst/>
              <a:ahLst/>
              <a:cxnLst/>
              <a:rect l="l" t="t" r="r" b="b"/>
              <a:pathLst>
                <a:path w="1686560" h="1443354">
                  <a:moveTo>
                    <a:pt x="1685952" y="0"/>
                  </a:moveTo>
                  <a:lnTo>
                    <a:pt x="0" y="0"/>
                  </a:lnTo>
                  <a:lnTo>
                    <a:pt x="0" y="1442966"/>
                  </a:lnTo>
                  <a:lnTo>
                    <a:pt x="1685952" y="1442966"/>
                  </a:lnTo>
                  <a:lnTo>
                    <a:pt x="1685952" y="0"/>
                  </a:lnTo>
                  <a:close/>
                </a:path>
              </a:pathLst>
            </a:custGeom>
            <a:solidFill>
              <a:srgbClr val="2A9FBC">
                <a:alpha val="248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44820" y="5844517"/>
              <a:ext cx="1686560" cy="1443355"/>
            </a:xfrm>
            <a:custGeom>
              <a:avLst/>
              <a:gdLst/>
              <a:ahLst/>
              <a:cxnLst/>
              <a:rect l="l" t="t" r="r" b="b"/>
              <a:pathLst>
                <a:path w="1686560" h="1443354">
                  <a:moveTo>
                    <a:pt x="0" y="0"/>
                  </a:moveTo>
                  <a:lnTo>
                    <a:pt x="1685952" y="0"/>
                  </a:lnTo>
                  <a:lnTo>
                    <a:pt x="1685952" y="1442966"/>
                  </a:lnTo>
                  <a:lnTo>
                    <a:pt x="0" y="144296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93702" y="6342494"/>
              <a:ext cx="3078480" cy="2287905"/>
            </a:xfrm>
            <a:custGeom>
              <a:avLst/>
              <a:gdLst/>
              <a:ahLst/>
              <a:cxnLst/>
              <a:rect l="l" t="t" r="r" b="b"/>
              <a:pathLst>
                <a:path w="3078479" h="2287904">
                  <a:moveTo>
                    <a:pt x="3077998" y="0"/>
                  </a:moveTo>
                  <a:lnTo>
                    <a:pt x="0" y="0"/>
                  </a:lnTo>
                  <a:lnTo>
                    <a:pt x="0" y="2287856"/>
                  </a:lnTo>
                  <a:lnTo>
                    <a:pt x="3077998" y="2287856"/>
                  </a:lnTo>
                  <a:lnTo>
                    <a:pt x="3077998" y="0"/>
                  </a:lnTo>
                  <a:close/>
                </a:path>
              </a:pathLst>
            </a:custGeom>
            <a:solidFill>
              <a:srgbClr val="9BC850">
                <a:alpha val="25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3702" y="6342494"/>
              <a:ext cx="3078480" cy="2287905"/>
            </a:xfrm>
            <a:custGeom>
              <a:avLst/>
              <a:gdLst/>
              <a:ahLst/>
              <a:cxnLst/>
              <a:rect l="l" t="t" r="r" b="b"/>
              <a:pathLst>
                <a:path w="3078479" h="2287904">
                  <a:moveTo>
                    <a:pt x="0" y="0"/>
                  </a:moveTo>
                  <a:lnTo>
                    <a:pt x="3077998" y="0"/>
                  </a:lnTo>
                  <a:lnTo>
                    <a:pt x="3077998" y="2287856"/>
                  </a:lnTo>
                  <a:lnTo>
                    <a:pt x="0" y="22878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32133" y="4256899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Flink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program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949" y="5210799"/>
            <a:ext cx="93091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indent="2032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Program Dataflow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1726" y="7018174"/>
            <a:ext cx="1588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Dataflow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graph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7072" y="5834640"/>
            <a:ext cx="1621155" cy="780415"/>
            <a:chOff x="1527072" y="5834640"/>
            <a:chExt cx="1621155" cy="780415"/>
          </a:xfrm>
        </p:grpSpPr>
        <p:sp>
          <p:nvSpPr>
            <p:cNvPr id="12" name="object 12"/>
            <p:cNvSpPr/>
            <p:nvPr/>
          </p:nvSpPr>
          <p:spPr>
            <a:xfrm>
              <a:off x="1539772" y="5847341"/>
              <a:ext cx="1595755" cy="755015"/>
            </a:xfrm>
            <a:custGeom>
              <a:avLst/>
              <a:gdLst/>
              <a:ahLst/>
              <a:cxnLst/>
              <a:rect l="l" t="t" r="r" b="b"/>
              <a:pathLst>
                <a:path w="1595755" h="755015">
                  <a:moveTo>
                    <a:pt x="1595667" y="0"/>
                  </a:moveTo>
                  <a:lnTo>
                    <a:pt x="0" y="0"/>
                  </a:lnTo>
                  <a:lnTo>
                    <a:pt x="0" y="754955"/>
                  </a:lnTo>
                  <a:lnTo>
                    <a:pt x="1595667" y="754955"/>
                  </a:lnTo>
                  <a:lnTo>
                    <a:pt x="1595667" y="0"/>
                  </a:lnTo>
                  <a:close/>
                </a:path>
              </a:pathLst>
            </a:custGeom>
            <a:solidFill>
              <a:srgbClr val="2A9FBC">
                <a:alpha val="24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9772" y="5847340"/>
              <a:ext cx="1595755" cy="755015"/>
            </a:xfrm>
            <a:custGeom>
              <a:avLst/>
              <a:gdLst/>
              <a:ahLst/>
              <a:cxnLst/>
              <a:rect l="l" t="t" r="r" b="b"/>
              <a:pathLst>
                <a:path w="1595755" h="755015">
                  <a:moveTo>
                    <a:pt x="0" y="0"/>
                  </a:moveTo>
                  <a:lnTo>
                    <a:pt x="1595667" y="0"/>
                  </a:lnTo>
                  <a:lnTo>
                    <a:pt x="1595667" y="754955"/>
                  </a:lnTo>
                  <a:lnTo>
                    <a:pt x="0" y="75495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31485" y="5947958"/>
            <a:ext cx="142494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indent="116839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Verdana"/>
                <a:cs typeface="Verdana"/>
              </a:rPr>
              <a:t>Optimizer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/ </a:t>
            </a:r>
            <a:r>
              <a:rPr sz="1600" spc="-10" dirty="0">
                <a:latin typeface="Verdana"/>
                <a:cs typeface="Verdana"/>
              </a:rPr>
              <a:t>Graph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Builder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0883" y="5881587"/>
            <a:ext cx="760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Client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84699" y="6536452"/>
            <a:ext cx="1260475" cy="640715"/>
            <a:chOff x="3784699" y="6536452"/>
            <a:chExt cx="1260475" cy="640715"/>
          </a:xfrm>
        </p:grpSpPr>
        <p:sp>
          <p:nvSpPr>
            <p:cNvPr id="17" name="object 17"/>
            <p:cNvSpPr/>
            <p:nvPr/>
          </p:nvSpPr>
          <p:spPr>
            <a:xfrm>
              <a:off x="3797399" y="6549152"/>
              <a:ext cx="1235075" cy="615315"/>
            </a:xfrm>
            <a:custGeom>
              <a:avLst/>
              <a:gdLst/>
              <a:ahLst/>
              <a:cxnLst/>
              <a:rect l="l" t="t" r="r" b="b"/>
              <a:pathLst>
                <a:path w="1235075" h="615315">
                  <a:moveTo>
                    <a:pt x="1234545" y="0"/>
                  </a:moveTo>
                  <a:lnTo>
                    <a:pt x="0" y="0"/>
                  </a:lnTo>
                  <a:lnTo>
                    <a:pt x="0" y="615179"/>
                  </a:lnTo>
                  <a:lnTo>
                    <a:pt x="1234545" y="615179"/>
                  </a:lnTo>
                  <a:lnTo>
                    <a:pt x="1234545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7399" y="6549152"/>
              <a:ext cx="1235075" cy="615315"/>
            </a:xfrm>
            <a:custGeom>
              <a:avLst/>
              <a:gdLst/>
              <a:ahLst/>
              <a:cxnLst/>
              <a:rect l="l" t="t" r="r" b="b"/>
              <a:pathLst>
                <a:path w="1235075" h="615315">
                  <a:moveTo>
                    <a:pt x="0" y="0"/>
                  </a:moveTo>
                  <a:lnTo>
                    <a:pt x="1234545" y="0"/>
                  </a:lnTo>
                  <a:lnTo>
                    <a:pt x="1234545" y="615179"/>
                  </a:lnTo>
                  <a:lnTo>
                    <a:pt x="0" y="6151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91075" y="6612902"/>
            <a:ext cx="66040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 indent="74295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Actor </a:t>
            </a:r>
            <a:r>
              <a:rPr sz="1400" spc="-40" dirty="0">
                <a:latin typeface="Verdana"/>
                <a:cs typeface="Verdana"/>
              </a:rPr>
              <a:t>System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90388" y="5185452"/>
            <a:ext cx="9451340" cy="2085339"/>
            <a:chOff x="2190388" y="5185452"/>
            <a:chExt cx="9451340" cy="2085339"/>
          </a:xfrm>
        </p:grpSpPr>
        <p:sp>
          <p:nvSpPr>
            <p:cNvPr id="21" name="object 21"/>
            <p:cNvSpPr/>
            <p:nvPr/>
          </p:nvSpPr>
          <p:spPr>
            <a:xfrm>
              <a:off x="2595570" y="5198152"/>
              <a:ext cx="418465" cy="701040"/>
            </a:xfrm>
            <a:custGeom>
              <a:avLst/>
              <a:gdLst/>
              <a:ahLst/>
              <a:cxnLst/>
              <a:rect l="l" t="t" r="r" b="b"/>
              <a:pathLst>
                <a:path w="418464" h="701039">
                  <a:moveTo>
                    <a:pt x="418364" y="0"/>
                  </a:moveTo>
                  <a:lnTo>
                    <a:pt x="388199" y="29070"/>
                  </a:lnTo>
                  <a:lnTo>
                    <a:pt x="359084" y="59464"/>
                  </a:lnTo>
                  <a:lnTo>
                    <a:pt x="331052" y="91143"/>
                  </a:lnTo>
                  <a:lnTo>
                    <a:pt x="304136" y="124070"/>
                  </a:lnTo>
                  <a:lnTo>
                    <a:pt x="273031" y="165625"/>
                  </a:lnTo>
                  <a:lnTo>
                    <a:pt x="243806" y="208712"/>
                  </a:lnTo>
                  <a:lnTo>
                    <a:pt x="216512" y="253263"/>
                  </a:lnTo>
                  <a:lnTo>
                    <a:pt x="191198" y="299206"/>
                  </a:lnTo>
                  <a:lnTo>
                    <a:pt x="167918" y="346473"/>
                  </a:lnTo>
                  <a:lnTo>
                    <a:pt x="142902" y="390502"/>
                  </a:lnTo>
                  <a:lnTo>
                    <a:pt x="118794" y="435217"/>
                  </a:lnTo>
                  <a:lnTo>
                    <a:pt x="95603" y="480597"/>
                  </a:lnTo>
                  <a:lnTo>
                    <a:pt x="73338" y="526625"/>
                  </a:lnTo>
                  <a:lnTo>
                    <a:pt x="52011" y="573279"/>
                  </a:lnTo>
                  <a:lnTo>
                    <a:pt x="27417" y="630675"/>
                  </a:lnTo>
                  <a:lnTo>
                    <a:pt x="4254" y="688880"/>
                  </a:lnTo>
                  <a:lnTo>
                    <a:pt x="0" y="700876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2360" y="5866685"/>
              <a:ext cx="114935" cy="135890"/>
            </a:xfrm>
            <a:custGeom>
              <a:avLst/>
              <a:gdLst/>
              <a:ahLst/>
              <a:cxnLst/>
              <a:rect l="l" t="t" r="r" b="b"/>
              <a:pathLst>
                <a:path w="114935" h="135889">
                  <a:moveTo>
                    <a:pt x="0" y="0"/>
                  </a:moveTo>
                  <a:lnTo>
                    <a:pt x="16706" y="135282"/>
                  </a:lnTo>
                  <a:lnTo>
                    <a:pt x="114908" y="40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3088" y="6466142"/>
              <a:ext cx="1262380" cy="363855"/>
            </a:xfrm>
            <a:custGeom>
              <a:avLst/>
              <a:gdLst/>
              <a:ahLst/>
              <a:cxnLst/>
              <a:rect l="l" t="t" r="r" b="b"/>
              <a:pathLst>
                <a:path w="1262379" h="363854">
                  <a:moveTo>
                    <a:pt x="111899" y="0"/>
                  </a:moveTo>
                  <a:lnTo>
                    <a:pt x="59815" y="54804"/>
                  </a:lnTo>
                  <a:lnTo>
                    <a:pt x="22682" y="120664"/>
                  </a:lnTo>
                  <a:lnTo>
                    <a:pt x="6882" y="171093"/>
                  </a:lnTo>
                  <a:lnTo>
                    <a:pt x="0" y="223490"/>
                  </a:lnTo>
                  <a:lnTo>
                    <a:pt x="22971" y="254507"/>
                  </a:lnTo>
                  <a:lnTo>
                    <a:pt x="49842" y="281964"/>
                  </a:lnTo>
                  <a:lnTo>
                    <a:pt x="80206" y="305499"/>
                  </a:lnTo>
                  <a:lnTo>
                    <a:pt x="113659" y="324751"/>
                  </a:lnTo>
                  <a:lnTo>
                    <a:pt x="155344" y="341114"/>
                  </a:lnTo>
                  <a:lnTo>
                    <a:pt x="198818" y="350639"/>
                  </a:lnTo>
                  <a:lnTo>
                    <a:pt x="243250" y="353210"/>
                  </a:lnTo>
                  <a:lnTo>
                    <a:pt x="287805" y="348714"/>
                  </a:lnTo>
                  <a:lnTo>
                    <a:pt x="341747" y="355113"/>
                  </a:lnTo>
                  <a:lnTo>
                    <a:pt x="395849" y="359722"/>
                  </a:lnTo>
                  <a:lnTo>
                    <a:pt x="450066" y="362538"/>
                  </a:lnTo>
                  <a:lnTo>
                    <a:pt x="504354" y="363560"/>
                  </a:lnTo>
                  <a:lnTo>
                    <a:pt x="558669" y="362784"/>
                  </a:lnTo>
                  <a:lnTo>
                    <a:pt x="612932" y="360298"/>
                  </a:lnTo>
                  <a:lnTo>
                    <a:pt x="667119" y="356540"/>
                  </a:lnTo>
                  <a:lnTo>
                    <a:pt x="721262" y="352033"/>
                  </a:lnTo>
                  <a:lnTo>
                    <a:pt x="775395" y="347301"/>
                  </a:lnTo>
                  <a:lnTo>
                    <a:pt x="829549" y="342870"/>
                  </a:lnTo>
                  <a:lnTo>
                    <a:pt x="881990" y="339283"/>
                  </a:lnTo>
                  <a:lnTo>
                    <a:pt x="934466" y="336468"/>
                  </a:lnTo>
                  <a:lnTo>
                    <a:pt x="986968" y="334424"/>
                  </a:lnTo>
                  <a:lnTo>
                    <a:pt x="1039489" y="333153"/>
                  </a:lnTo>
                  <a:lnTo>
                    <a:pt x="1092020" y="332653"/>
                  </a:lnTo>
                  <a:lnTo>
                    <a:pt x="1144552" y="332926"/>
                  </a:lnTo>
                  <a:lnTo>
                    <a:pt x="1197076" y="333970"/>
                  </a:lnTo>
                  <a:lnTo>
                    <a:pt x="1249585" y="335786"/>
                  </a:lnTo>
                  <a:lnTo>
                    <a:pt x="1262264" y="336535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9082" y="6741075"/>
              <a:ext cx="125730" cy="121920"/>
            </a:xfrm>
            <a:custGeom>
              <a:avLst/>
              <a:gdLst/>
              <a:ahLst/>
              <a:cxnLst/>
              <a:rect l="l" t="t" r="r" b="b"/>
              <a:pathLst>
                <a:path w="125729" h="121920">
                  <a:moveTo>
                    <a:pt x="7185" y="0"/>
                  </a:moveTo>
                  <a:lnTo>
                    <a:pt x="0" y="121707"/>
                  </a:lnTo>
                  <a:lnTo>
                    <a:pt x="125300" y="68040"/>
                  </a:lnTo>
                  <a:lnTo>
                    <a:pt x="718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9708" y="6864393"/>
              <a:ext cx="2819400" cy="393700"/>
            </a:xfrm>
            <a:custGeom>
              <a:avLst/>
              <a:gdLst/>
              <a:ahLst/>
              <a:cxnLst/>
              <a:rect l="l" t="t" r="r" b="b"/>
              <a:pathLst>
                <a:path w="2819400" h="393700">
                  <a:moveTo>
                    <a:pt x="2818851" y="0"/>
                  </a:moveTo>
                  <a:lnTo>
                    <a:pt x="0" y="0"/>
                  </a:lnTo>
                  <a:lnTo>
                    <a:pt x="0" y="393686"/>
                  </a:lnTo>
                  <a:lnTo>
                    <a:pt x="2818851" y="393686"/>
                  </a:lnTo>
                  <a:lnTo>
                    <a:pt x="2818851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9708" y="6864393"/>
              <a:ext cx="2819400" cy="393700"/>
            </a:xfrm>
            <a:custGeom>
              <a:avLst/>
              <a:gdLst/>
              <a:ahLst/>
              <a:cxnLst/>
              <a:rect l="l" t="t" r="r" b="b"/>
              <a:pathLst>
                <a:path w="2819400" h="393700">
                  <a:moveTo>
                    <a:pt x="0" y="0"/>
                  </a:moveTo>
                  <a:lnTo>
                    <a:pt x="2818851" y="0"/>
                  </a:lnTo>
                  <a:lnTo>
                    <a:pt x="2818851" y="393686"/>
                  </a:lnTo>
                  <a:lnTo>
                    <a:pt x="0" y="39368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61032" y="7344671"/>
            <a:ext cx="1414145" cy="523240"/>
          </a:xfrm>
          <a:prstGeom prst="rect">
            <a:avLst/>
          </a:prstGeom>
          <a:solidFill>
            <a:srgbClr val="404040">
              <a:alpha val="25459"/>
            </a:srgbClr>
          </a:solidFill>
          <a:ln w="25400">
            <a:solidFill>
              <a:srgbClr val="40404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latin typeface="Verdana"/>
                <a:cs typeface="Verdana"/>
              </a:rPr>
              <a:t>Scheduler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44391" y="6905026"/>
            <a:ext cx="1395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61032" y="7954502"/>
            <a:ext cx="1414145" cy="589915"/>
          </a:xfrm>
          <a:prstGeom prst="rect">
            <a:avLst/>
          </a:prstGeom>
          <a:solidFill>
            <a:srgbClr val="404040">
              <a:alpha val="25459"/>
            </a:srgbClr>
          </a:solidFill>
          <a:ln w="25400">
            <a:solidFill>
              <a:srgbClr val="40404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83185" indent="30480">
              <a:lnSpc>
                <a:spcPts val="1900"/>
              </a:lnSpc>
              <a:spcBef>
                <a:spcPts val="320"/>
              </a:spcBef>
            </a:pPr>
            <a:r>
              <a:rPr sz="1600" spc="-10" dirty="0">
                <a:latin typeface="Verdana"/>
                <a:cs typeface="Verdana"/>
              </a:rPr>
              <a:t>Checkpoint Coordinator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90471" y="6395820"/>
            <a:ext cx="145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JobManager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95594" y="7728485"/>
            <a:ext cx="1040765" cy="635635"/>
            <a:chOff x="8995594" y="7728485"/>
            <a:chExt cx="1040765" cy="635635"/>
          </a:xfrm>
        </p:grpSpPr>
        <p:sp>
          <p:nvSpPr>
            <p:cNvPr id="32" name="object 32"/>
            <p:cNvSpPr/>
            <p:nvPr/>
          </p:nvSpPr>
          <p:spPr>
            <a:xfrm>
              <a:off x="9008293" y="8059982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52647" y="0"/>
                  </a:moveTo>
                  <a:lnTo>
                    <a:pt x="32836" y="4406"/>
                  </a:lnTo>
                  <a:lnTo>
                    <a:pt x="15420" y="17626"/>
                  </a:lnTo>
                  <a:lnTo>
                    <a:pt x="3855" y="37534"/>
                  </a:lnTo>
                  <a:lnTo>
                    <a:pt x="0" y="60179"/>
                  </a:lnTo>
                  <a:lnTo>
                    <a:pt x="3855" y="82825"/>
                  </a:lnTo>
                  <a:lnTo>
                    <a:pt x="15420" y="102733"/>
                  </a:lnTo>
                  <a:lnTo>
                    <a:pt x="32836" y="115953"/>
                  </a:lnTo>
                  <a:lnTo>
                    <a:pt x="52647" y="120359"/>
                  </a:lnTo>
                  <a:lnTo>
                    <a:pt x="72458" y="115953"/>
                  </a:lnTo>
                  <a:lnTo>
                    <a:pt x="89875" y="102733"/>
                  </a:lnTo>
                  <a:lnTo>
                    <a:pt x="101440" y="82825"/>
                  </a:lnTo>
                  <a:lnTo>
                    <a:pt x="105295" y="60179"/>
                  </a:lnTo>
                  <a:lnTo>
                    <a:pt x="101440" y="37534"/>
                  </a:lnTo>
                  <a:lnTo>
                    <a:pt x="89875" y="17626"/>
                  </a:lnTo>
                  <a:lnTo>
                    <a:pt x="72458" y="4406"/>
                  </a:lnTo>
                  <a:lnTo>
                    <a:pt x="5264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08294" y="8059982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89874" y="17626"/>
                  </a:moveTo>
                  <a:lnTo>
                    <a:pt x="101439" y="37534"/>
                  </a:lnTo>
                  <a:lnTo>
                    <a:pt x="105294" y="60179"/>
                  </a:lnTo>
                  <a:lnTo>
                    <a:pt x="101439" y="82825"/>
                  </a:lnTo>
                  <a:lnTo>
                    <a:pt x="89874" y="102733"/>
                  </a:lnTo>
                  <a:lnTo>
                    <a:pt x="72458" y="115953"/>
                  </a:lnTo>
                  <a:lnTo>
                    <a:pt x="52647" y="120359"/>
                  </a:lnTo>
                  <a:lnTo>
                    <a:pt x="32836" y="115953"/>
                  </a:lnTo>
                  <a:lnTo>
                    <a:pt x="15420" y="102733"/>
                  </a:lnTo>
                  <a:lnTo>
                    <a:pt x="3855" y="82825"/>
                  </a:lnTo>
                  <a:lnTo>
                    <a:pt x="0" y="60179"/>
                  </a:lnTo>
                  <a:lnTo>
                    <a:pt x="3855" y="37534"/>
                  </a:lnTo>
                  <a:lnTo>
                    <a:pt x="15420" y="17626"/>
                  </a:lnTo>
                  <a:lnTo>
                    <a:pt x="32836" y="4406"/>
                  </a:lnTo>
                  <a:lnTo>
                    <a:pt x="52647" y="0"/>
                  </a:lnTo>
                  <a:lnTo>
                    <a:pt x="72458" y="4406"/>
                  </a:lnTo>
                  <a:lnTo>
                    <a:pt x="89874" y="1762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20652" y="7960350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52646" y="0"/>
                  </a:moveTo>
                  <a:lnTo>
                    <a:pt x="32835" y="4406"/>
                  </a:lnTo>
                  <a:lnTo>
                    <a:pt x="15420" y="17626"/>
                  </a:lnTo>
                  <a:lnTo>
                    <a:pt x="3855" y="37534"/>
                  </a:lnTo>
                  <a:lnTo>
                    <a:pt x="0" y="60179"/>
                  </a:lnTo>
                  <a:lnTo>
                    <a:pt x="3855" y="82825"/>
                  </a:lnTo>
                  <a:lnTo>
                    <a:pt x="15420" y="102733"/>
                  </a:lnTo>
                  <a:lnTo>
                    <a:pt x="32835" y="115953"/>
                  </a:lnTo>
                  <a:lnTo>
                    <a:pt x="52646" y="120359"/>
                  </a:lnTo>
                  <a:lnTo>
                    <a:pt x="72457" y="115953"/>
                  </a:lnTo>
                  <a:lnTo>
                    <a:pt x="89873" y="102733"/>
                  </a:lnTo>
                  <a:lnTo>
                    <a:pt x="101438" y="82825"/>
                  </a:lnTo>
                  <a:lnTo>
                    <a:pt x="105293" y="60179"/>
                  </a:lnTo>
                  <a:lnTo>
                    <a:pt x="101438" y="37534"/>
                  </a:lnTo>
                  <a:lnTo>
                    <a:pt x="89873" y="17626"/>
                  </a:lnTo>
                  <a:lnTo>
                    <a:pt x="72457" y="4406"/>
                  </a:lnTo>
                  <a:lnTo>
                    <a:pt x="52646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20651" y="7960350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89874" y="17626"/>
                  </a:moveTo>
                  <a:lnTo>
                    <a:pt x="101439" y="37534"/>
                  </a:lnTo>
                  <a:lnTo>
                    <a:pt x="105294" y="60179"/>
                  </a:lnTo>
                  <a:lnTo>
                    <a:pt x="101439" y="82825"/>
                  </a:lnTo>
                  <a:lnTo>
                    <a:pt x="89874" y="102733"/>
                  </a:lnTo>
                  <a:lnTo>
                    <a:pt x="72458" y="115953"/>
                  </a:lnTo>
                  <a:lnTo>
                    <a:pt x="52647" y="120359"/>
                  </a:lnTo>
                  <a:lnTo>
                    <a:pt x="32836" y="115953"/>
                  </a:lnTo>
                  <a:lnTo>
                    <a:pt x="15420" y="102733"/>
                  </a:lnTo>
                  <a:lnTo>
                    <a:pt x="3855" y="82825"/>
                  </a:lnTo>
                  <a:lnTo>
                    <a:pt x="0" y="60179"/>
                  </a:lnTo>
                  <a:lnTo>
                    <a:pt x="3855" y="37534"/>
                  </a:lnTo>
                  <a:lnTo>
                    <a:pt x="15420" y="17626"/>
                  </a:lnTo>
                  <a:lnTo>
                    <a:pt x="32836" y="4406"/>
                  </a:lnTo>
                  <a:lnTo>
                    <a:pt x="52647" y="0"/>
                  </a:lnTo>
                  <a:lnTo>
                    <a:pt x="72458" y="4406"/>
                  </a:lnTo>
                  <a:lnTo>
                    <a:pt x="89874" y="1762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377" y="7728485"/>
              <a:ext cx="130694" cy="14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1916" y="8217782"/>
              <a:ext cx="130694" cy="14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377" y="8047282"/>
              <a:ext cx="130694" cy="14575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09696" y="8052631"/>
              <a:ext cx="210185" cy="57785"/>
            </a:xfrm>
            <a:custGeom>
              <a:avLst/>
              <a:gdLst/>
              <a:ahLst/>
              <a:cxnLst/>
              <a:rect l="l" t="t" r="r" b="b"/>
              <a:pathLst>
                <a:path w="210184" h="57784">
                  <a:moveTo>
                    <a:pt x="0" y="57204"/>
                  </a:moveTo>
                  <a:lnTo>
                    <a:pt x="197771" y="3337"/>
                  </a:lnTo>
                  <a:lnTo>
                    <a:pt x="2100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91448" y="7997151"/>
              <a:ext cx="133985" cy="118110"/>
            </a:xfrm>
            <a:custGeom>
              <a:avLst/>
              <a:gdLst/>
              <a:ahLst/>
              <a:cxnLst/>
              <a:rect l="l" t="t" r="r" b="b"/>
              <a:pathLst>
                <a:path w="133984" h="118109">
                  <a:moveTo>
                    <a:pt x="0" y="0"/>
                  </a:moveTo>
                  <a:lnTo>
                    <a:pt x="32040" y="117634"/>
                  </a:lnTo>
                  <a:lnTo>
                    <a:pt x="133654" y="26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19403" y="7859960"/>
              <a:ext cx="298450" cy="131445"/>
            </a:xfrm>
            <a:custGeom>
              <a:avLst/>
              <a:gdLst/>
              <a:ahLst/>
              <a:cxnLst/>
              <a:rect l="l" t="t" r="r" b="b"/>
              <a:pathLst>
                <a:path w="298450" h="131445">
                  <a:moveTo>
                    <a:pt x="0" y="130901"/>
                  </a:moveTo>
                  <a:lnTo>
                    <a:pt x="286812" y="5102"/>
                  </a:lnTo>
                  <a:lnTo>
                    <a:pt x="298445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781733" y="7809234"/>
              <a:ext cx="136525" cy="111760"/>
            </a:xfrm>
            <a:custGeom>
              <a:avLst/>
              <a:gdLst/>
              <a:ahLst/>
              <a:cxnLst/>
              <a:rect l="l" t="t" r="r" b="b"/>
              <a:pathLst>
                <a:path w="136525" h="111759">
                  <a:moveTo>
                    <a:pt x="0" y="0"/>
                  </a:moveTo>
                  <a:lnTo>
                    <a:pt x="48971" y="111653"/>
                  </a:lnTo>
                  <a:lnTo>
                    <a:pt x="136137" y="6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05391" y="8149259"/>
              <a:ext cx="362585" cy="101600"/>
            </a:xfrm>
            <a:custGeom>
              <a:avLst/>
              <a:gdLst/>
              <a:ahLst/>
              <a:cxnLst/>
              <a:rect l="l" t="t" r="r" b="b"/>
              <a:pathLst>
                <a:path w="362584" h="101600">
                  <a:moveTo>
                    <a:pt x="0" y="0"/>
                  </a:moveTo>
                  <a:lnTo>
                    <a:pt x="350158" y="97763"/>
                  </a:lnTo>
                  <a:lnTo>
                    <a:pt x="362391" y="10117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39158" y="8188309"/>
              <a:ext cx="133985" cy="117475"/>
            </a:xfrm>
            <a:custGeom>
              <a:avLst/>
              <a:gdLst/>
              <a:ahLst/>
              <a:cxnLst/>
              <a:rect l="l" t="t" r="r" b="b"/>
              <a:pathLst>
                <a:path w="133984" h="117475">
                  <a:moveTo>
                    <a:pt x="32786" y="0"/>
                  </a:moveTo>
                  <a:lnTo>
                    <a:pt x="0" y="117429"/>
                  </a:lnTo>
                  <a:lnTo>
                    <a:pt x="133822" y="91500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23671" y="8034883"/>
              <a:ext cx="284480" cy="49530"/>
            </a:xfrm>
            <a:custGeom>
              <a:avLst/>
              <a:gdLst/>
              <a:ahLst/>
              <a:cxnLst/>
              <a:rect l="l" t="t" r="r" b="b"/>
              <a:pathLst>
                <a:path w="284479" h="49529">
                  <a:moveTo>
                    <a:pt x="0" y="0"/>
                  </a:moveTo>
                  <a:lnTo>
                    <a:pt x="271783" y="46764"/>
                  </a:lnTo>
                  <a:lnTo>
                    <a:pt x="284300" y="4891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0749" y="8021571"/>
              <a:ext cx="257112" cy="26776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842326" y="7330844"/>
            <a:ext cx="1347470" cy="1091565"/>
          </a:xfrm>
          <a:prstGeom prst="rect">
            <a:avLst/>
          </a:prstGeom>
          <a:solidFill>
            <a:srgbClr val="2A9FBC">
              <a:alpha val="24539"/>
            </a:srgbClr>
          </a:solidFill>
          <a:ln w="25400">
            <a:solidFill>
              <a:srgbClr val="2A9FBC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Verdana"/>
                <a:cs typeface="Verdana"/>
              </a:rPr>
              <a:t>Dataflow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Graph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06878" y="1874351"/>
            <a:ext cx="8235315" cy="5526405"/>
            <a:chOff x="1406878" y="1874351"/>
            <a:chExt cx="8235315" cy="5526405"/>
          </a:xfrm>
        </p:grpSpPr>
        <p:sp>
          <p:nvSpPr>
            <p:cNvPr id="49" name="object 49"/>
            <p:cNvSpPr/>
            <p:nvPr/>
          </p:nvSpPr>
          <p:spPr>
            <a:xfrm>
              <a:off x="4858872" y="6910971"/>
              <a:ext cx="4072890" cy="252729"/>
            </a:xfrm>
            <a:custGeom>
              <a:avLst/>
              <a:gdLst/>
              <a:ahLst/>
              <a:cxnLst/>
              <a:rect l="l" t="t" r="r" b="b"/>
              <a:pathLst>
                <a:path w="4072890" h="252729">
                  <a:moveTo>
                    <a:pt x="0" y="477"/>
                  </a:moveTo>
                  <a:lnTo>
                    <a:pt x="50361" y="236"/>
                  </a:lnTo>
                  <a:lnTo>
                    <a:pt x="100723" y="79"/>
                  </a:lnTo>
                  <a:lnTo>
                    <a:pt x="151084" y="5"/>
                  </a:lnTo>
                  <a:lnTo>
                    <a:pt x="201444" y="16"/>
                  </a:lnTo>
                  <a:lnTo>
                    <a:pt x="251804" y="110"/>
                  </a:lnTo>
                  <a:lnTo>
                    <a:pt x="302163" y="287"/>
                  </a:lnTo>
                  <a:lnTo>
                    <a:pt x="352521" y="549"/>
                  </a:lnTo>
                  <a:lnTo>
                    <a:pt x="402878" y="894"/>
                  </a:lnTo>
                  <a:lnTo>
                    <a:pt x="453234" y="1322"/>
                  </a:lnTo>
                  <a:lnTo>
                    <a:pt x="503588" y="1835"/>
                  </a:lnTo>
                  <a:lnTo>
                    <a:pt x="553942" y="2431"/>
                  </a:lnTo>
                  <a:lnTo>
                    <a:pt x="604294" y="3110"/>
                  </a:lnTo>
                  <a:lnTo>
                    <a:pt x="654644" y="3874"/>
                  </a:lnTo>
                  <a:lnTo>
                    <a:pt x="704993" y="4721"/>
                  </a:lnTo>
                  <a:lnTo>
                    <a:pt x="755340" y="5651"/>
                  </a:lnTo>
                  <a:lnTo>
                    <a:pt x="805686" y="6665"/>
                  </a:lnTo>
                  <a:lnTo>
                    <a:pt x="856029" y="7763"/>
                  </a:lnTo>
                  <a:lnTo>
                    <a:pt x="906370" y="8945"/>
                  </a:lnTo>
                  <a:lnTo>
                    <a:pt x="956710" y="10210"/>
                  </a:lnTo>
                  <a:lnTo>
                    <a:pt x="1007047" y="11559"/>
                  </a:lnTo>
                  <a:lnTo>
                    <a:pt x="1057381" y="12991"/>
                  </a:lnTo>
                  <a:lnTo>
                    <a:pt x="1107714" y="14507"/>
                  </a:lnTo>
                  <a:lnTo>
                    <a:pt x="1158043" y="16107"/>
                  </a:lnTo>
                  <a:lnTo>
                    <a:pt x="1208370" y="17790"/>
                  </a:lnTo>
                  <a:lnTo>
                    <a:pt x="1258695" y="19557"/>
                  </a:lnTo>
                  <a:lnTo>
                    <a:pt x="1309016" y="21408"/>
                  </a:lnTo>
                  <a:lnTo>
                    <a:pt x="1359334" y="23342"/>
                  </a:lnTo>
                  <a:lnTo>
                    <a:pt x="1409650" y="25360"/>
                  </a:lnTo>
                  <a:lnTo>
                    <a:pt x="1459962" y="27461"/>
                  </a:lnTo>
                  <a:lnTo>
                    <a:pt x="1510271" y="29646"/>
                  </a:lnTo>
                  <a:lnTo>
                    <a:pt x="1560576" y="31915"/>
                  </a:lnTo>
                  <a:lnTo>
                    <a:pt x="1610878" y="34267"/>
                  </a:lnTo>
                  <a:lnTo>
                    <a:pt x="1661177" y="36703"/>
                  </a:lnTo>
                  <a:lnTo>
                    <a:pt x="1711471" y="39223"/>
                  </a:lnTo>
                  <a:lnTo>
                    <a:pt x="1761762" y="41826"/>
                  </a:lnTo>
                  <a:lnTo>
                    <a:pt x="1812049" y="44512"/>
                  </a:lnTo>
                  <a:lnTo>
                    <a:pt x="1862332" y="47282"/>
                  </a:lnTo>
                  <a:lnTo>
                    <a:pt x="1912611" y="50136"/>
                  </a:lnTo>
                  <a:lnTo>
                    <a:pt x="1962886" y="53073"/>
                  </a:lnTo>
                  <a:lnTo>
                    <a:pt x="2013156" y="56094"/>
                  </a:lnTo>
                  <a:lnTo>
                    <a:pt x="2063422" y="59199"/>
                  </a:lnTo>
                  <a:lnTo>
                    <a:pt x="2113683" y="62387"/>
                  </a:lnTo>
                  <a:lnTo>
                    <a:pt x="2163726" y="65644"/>
                  </a:lnTo>
                  <a:lnTo>
                    <a:pt x="2213763" y="68985"/>
                  </a:lnTo>
                  <a:lnTo>
                    <a:pt x="2263793" y="72408"/>
                  </a:lnTo>
                  <a:lnTo>
                    <a:pt x="2313817" y="75913"/>
                  </a:lnTo>
                  <a:lnTo>
                    <a:pt x="2363834" y="79502"/>
                  </a:lnTo>
                  <a:lnTo>
                    <a:pt x="2413845" y="83173"/>
                  </a:lnTo>
                  <a:lnTo>
                    <a:pt x="2463850" y="86927"/>
                  </a:lnTo>
                  <a:lnTo>
                    <a:pt x="2513847" y="90764"/>
                  </a:lnTo>
                  <a:lnTo>
                    <a:pt x="2563838" y="94683"/>
                  </a:lnTo>
                  <a:lnTo>
                    <a:pt x="2613822" y="98685"/>
                  </a:lnTo>
                  <a:lnTo>
                    <a:pt x="2663799" y="102769"/>
                  </a:lnTo>
                  <a:lnTo>
                    <a:pt x="2713768" y="106937"/>
                  </a:lnTo>
                  <a:lnTo>
                    <a:pt x="2763731" y="111187"/>
                  </a:lnTo>
                  <a:lnTo>
                    <a:pt x="2813685" y="115519"/>
                  </a:lnTo>
                  <a:lnTo>
                    <a:pt x="2863633" y="119934"/>
                  </a:lnTo>
                  <a:lnTo>
                    <a:pt x="2913573" y="124432"/>
                  </a:lnTo>
                  <a:lnTo>
                    <a:pt x="2963505" y="129012"/>
                  </a:lnTo>
                  <a:lnTo>
                    <a:pt x="3013430" y="133675"/>
                  </a:lnTo>
                  <a:lnTo>
                    <a:pt x="3063346" y="138421"/>
                  </a:lnTo>
                  <a:lnTo>
                    <a:pt x="3113255" y="143249"/>
                  </a:lnTo>
                  <a:lnTo>
                    <a:pt x="3163155" y="148160"/>
                  </a:lnTo>
                  <a:lnTo>
                    <a:pt x="3213048" y="153153"/>
                  </a:lnTo>
                  <a:lnTo>
                    <a:pt x="3262932" y="158229"/>
                  </a:lnTo>
                  <a:lnTo>
                    <a:pt x="3312808" y="163387"/>
                  </a:lnTo>
                  <a:lnTo>
                    <a:pt x="3362675" y="168628"/>
                  </a:lnTo>
                  <a:lnTo>
                    <a:pt x="3412533" y="173952"/>
                  </a:lnTo>
                  <a:lnTo>
                    <a:pt x="3462383" y="179358"/>
                  </a:lnTo>
                  <a:lnTo>
                    <a:pt x="3512224" y="184846"/>
                  </a:lnTo>
                  <a:lnTo>
                    <a:pt x="3562057" y="190417"/>
                  </a:lnTo>
                  <a:lnTo>
                    <a:pt x="3611880" y="196070"/>
                  </a:lnTo>
                  <a:lnTo>
                    <a:pt x="3661694" y="201806"/>
                  </a:lnTo>
                  <a:lnTo>
                    <a:pt x="3711499" y="207624"/>
                  </a:lnTo>
                  <a:lnTo>
                    <a:pt x="3761294" y="213525"/>
                  </a:lnTo>
                  <a:lnTo>
                    <a:pt x="3811081" y="219508"/>
                  </a:lnTo>
                  <a:lnTo>
                    <a:pt x="3860857" y="225574"/>
                  </a:lnTo>
                  <a:lnTo>
                    <a:pt x="3910624" y="231722"/>
                  </a:lnTo>
                  <a:lnTo>
                    <a:pt x="3960382" y="237952"/>
                  </a:lnTo>
                  <a:lnTo>
                    <a:pt x="4010129" y="244265"/>
                  </a:lnTo>
                  <a:lnTo>
                    <a:pt x="4059867" y="250660"/>
                  </a:lnTo>
                  <a:lnTo>
                    <a:pt x="4072464" y="252316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910799" y="7101187"/>
              <a:ext cx="128905" cy="121285"/>
            </a:xfrm>
            <a:custGeom>
              <a:avLst/>
              <a:gdLst/>
              <a:ahLst/>
              <a:cxnLst/>
              <a:rect l="l" t="t" r="r" b="b"/>
              <a:pathLst>
                <a:path w="128904" h="121284">
                  <a:moveTo>
                    <a:pt x="15891" y="0"/>
                  </a:moveTo>
                  <a:lnTo>
                    <a:pt x="0" y="120879"/>
                  </a:lnTo>
                  <a:lnTo>
                    <a:pt x="128826" y="76330"/>
                  </a:lnTo>
                  <a:lnTo>
                    <a:pt x="1589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62368" y="6365426"/>
              <a:ext cx="3907154" cy="594995"/>
            </a:xfrm>
            <a:custGeom>
              <a:avLst/>
              <a:gdLst/>
              <a:ahLst/>
              <a:cxnLst/>
              <a:rect l="l" t="t" r="r" b="b"/>
              <a:pathLst>
                <a:path w="3907154" h="594995">
                  <a:moveTo>
                    <a:pt x="3906672" y="594840"/>
                  </a:moveTo>
                  <a:lnTo>
                    <a:pt x="3862942" y="569618"/>
                  </a:lnTo>
                  <a:lnTo>
                    <a:pt x="3818941" y="544934"/>
                  </a:lnTo>
                  <a:lnTo>
                    <a:pt x="3774675" y="520788"/>
                  </a:lnTo>
                  <a:lnTo>
                    <a:pt x="3730149" y="497183"/>
                  </a:lnTo>
                  <a:lnTo>
                    <a:pt x="3685368" y="474121"/>
                  </a:lnTo>
                  <a:lnTo>
                    <a:pt x="3640337" y="451602"/>
                  </a:lnTo>
                  <a:lnTo>
                    <a:pt x="3595060" y="429628"/>
                  </a:lnTo>
                  <a:lnTo>
                    <a:pt x="3549543" y="408202"/>
                  </a:lnTo>
                  <a:lnTo>
                    <a:pt x="3503792" y="387324"/>
                  </a:lnTo>
                  <a:lnTo>
                    <a:pt x="3457810" y="366997"/>
                  </a:lnTo>
                  <a:lnTo>
                    <a:pt x="3411604" y="347222"/>
                  </a:lnTo>
                  <a:lnTo>
                    <a:pt x="3365177" y="328000"/>
                  </a:lnTo>
                  <a:lnTo>
                    <a:pt x="3318536" y="309334"/>
                  </a:lnTo>
                  <a:lnTo>
                    <a:pt x="3271684" y="291225"/>
                  </a:lnTo>
                  <a:lnTo>
                    <a:pt x="3224629" y="273675"/>
                  </a:lnTo>
                  <a:lnTo>
                    <a:pt x="3177373" y="256685"/>
                  </a:lnTo>
                  <a:lnTo>
                    <a:pt x="3129923" y="240257"/>
                  </a:lnTo>
                  <a:lnTo>
                    <a:pt x="3082283" y="224392"/>
                  </a:lnTo>
                  <a:lnTo>
                    <a:pt x="3034458" y="209093"/>
                  </a:lnTo>
                  <a:lnTo>
                    <a:pt x="2986454" y="194361"/>
                  </a:lnTo>
                  <a:lnTo>
                    <a:pt x="2938275" y="180197"/>
                  </a:lnTo>
                  <a:lnTo>
                    <a:pt x="2890351" y="166719"/>
                  </a:lnTo>
                  <a:lnTo>
                    <a:pt x="2842278" y="153801"/>
                  </a:lnTo>
                  <a:lnTo>
                    <a:pt x="2794062" y="141438"/>
                  </a:lnTo>
                  <a:lnTo>
                    <a:pt x="2745707" y="129626"/>
                  </a:lnTo>
                  <a:lnTo>
                    <a:pt x="2697218" y="118360"/>
                  </a:lnTo>
                  <a:lnTo>
                    <a:pt x="2648601" y="107636"/>
                  </a:lnTo>
                  <a:lnTo>
                    <a:pt x="2599859" y="97450"/>
                  </a:lnTo>
                  <a:lnTo>
                    <a:pt x="2550999" y="87797"/>
                  </a:lnTo>
                  <a:lnTo>
                    <a:pt x="2502025" y="78673"/>
                  </a:lnTo>
                  <a:lnTo>
                    <a:pt x="2452942" y="70074"/>
                  </a:lnTo>
                  <a:lnTo>
                    <a:pt x="2403755" y="61994"/>
                  </a:lnTo>
                  <a:lnTo>
                    <a:pt x="2354470" y="54429"/>
                  </a:lnTo>
                  <a:lnTo>
                    <a:pt x="2305090" y="47376"/>
                  </a:lnTo>
                  <a:lnTo>
                    <a:pt x="2255621" y="40829"/>
                  </a:lnTo>
                  <a:lnTo>
                    <a:pt x="2206068" y="34785"/>
                  </a:lnTo>
                  <a:lnTo>
                    <a:pt x="2156436" y="29238"/>
                  </a:lnTo>
                  <a:lnTo>
                    <a:pt x="2106731" y="24185"/>
                  </a:lnTo>
                  <a:lnTo>
                    <a:pt x="2056955" y="19620"/>
                  </a:lnTo>
                  <a:lnTo>
                    <a:pt x="2007116" y="15540"/>
                  </a:lnTo>
                  <a:lnTo>
                    <a:pt x="1957218" y="11940"/>
                  </a:lnTo>
                  <a:lnTo>
                    <a:pt x="1907265" y="8816"/>
                  </a:lnTo>
                  <a:lnTo>
                    <a:pt x="1856649" y="6134"/>
                  </a:lnTo>
                  <a:lnTo>
                    <a:pt x="1806031" y="3938"/>
                  </a:lnTo>
                  <a:lnTo>
                    <a:pt x="1755416" y="2227"/>
                  </a:lnTo>
                  <a:lnTo>
                    <a:pt x="1704808" y="1001"/>
                  </a:lnTo>
                  <a:lnTo>
                    <a:pt x="1654208" y="258"/>
                  </a:lnTo>
                  <a:lnTo>
                    <a:pt x="1603621" y="0"/>
                  </a:lnTo>
                  <a:lnTo>
                    <a:pt x="1553051" y="224"/>
                  </a:lnTo>
                  <a:lnTo>
                    <a:pt x="1502500" y="931"/>
                  </a:lnTo>
                  <a:lnTo>
                    <a:pt x="1451972" y="2121"/>
                  </a:lnTo>
                  <a:lnTo>
                    <a:pt x="1401470" y="3792"/>
                  </a:lnTo>
                  <a:lnTo>
                    <a:pt x="1350999" y="5944"/>
                  </a:lnTo>
                  <a:lnTo>
                    <a:pt x="1300561" y="8578"/>
                  </a:lnTo>
                  <a:lnTo>
                    <a:pt x="1250159" y="11692"/>
                  </a:lnTo>
                  <a:lnTo>
                    <a:pt x="1199798" y="15285"/>
                  </a:lnTo>
                  <a:lnTo>
                    <a:pt x="1149480" y="19359"/>
                  </a:lnTo>
                  <a:lnTo>
                    <a:pt x="1099209" y="23911"/>
                  </a:lnTo>
                  <a:lnTo>
                    <a:pt x="1048989" y="28942"/>
                  </a:lnTo>
                  <a:lnTo>
                    <a:pt x="998822" y="34451"/>
                  </a:lnTo>
                  <a:lnTo>
                    <a:pt x="948713" y="40437"/>
                  </a:lnTo>
                  <a:lnTo>
                    <a:pt x="898664" y="46901"/>
                  </a:lnTo>
                  <a:lnTo>
                    <a:pt x="848680" y="53841"/>
                  </a:lnTo>
                  <a:lnTo>
                    <a:pt x="798763" y="61258"/>
                  </a:lnTo>
                  <a:lnTo>
                    <a:pt x="748917" y="69150"/>
                  </a:lnTo>
                  <a:lnTo>
                    <a:pt x="699145" y="77517"/>
                  </a:lnTo>
                  <a:lnTo>
                    <a:pt x="649451" y="86360"/>
                  </a:lnTo>
                  <a:lnTo>
                    <a:pt x="599838" y="95676"/>
                  </a:lnTo>
                  <a:lnTo>
                    <a:pt x="550310" y="105467"/>
                  </a:lnTo>
                  <a:lnTo>
                    <a:pt x="500870" y="115731"/>
                  </a:lnTo>
                  <a:lnTo>
                    <a:pt x="451522" y="126468"/>
                  </a:lnTo>
                  <a:lnTo>
                    <a:pt x="402268" y="137677"/>
                  </a:lnTo>
                  <a:lnTo>
                    <a:pt x="353113" y="149359"/>
                  </a:lnTo>
                  <a:lnTo>
                    <a:pt x="304060" y="161512"/>
                  </a:lnTo>
                  <a:lnTo>
                    <a:pt x="255111" y="174136"/>
                  </a:lnTo>
                  <a:lnTo>
                    <a:pt x="206272" y="187231"/>
                  </a:lnTo>
                  <a:lnTo>
                    <a:pt x="157544" y="200796"/>
                  </a:lnTo>
                  <a:lnTo>
                    <a:pt x="108931" y="214831"/>
                  </a:lnTo>
                  <a:lnTo>
                    <a:pt x="60438" y="229334"/>
                  </a:lnTo>
                  <a:lnTo>
                    <a:pt x="12067" y="244307"/>
                  </a:lnTo>
                  <a:lnTo>
                    <a:pt x="0" y="248259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58572" y="6551801"/>
              <a:ext cx="135255" cy="116205"/>
            </a:xfrm>
            <a:custGeom>
              <a:avLst/>
              <a:gdLst/>
              <a:ahLst/>
              <a:cxnLst/>
              <a:rect l="l" t="t" r="r" b="b"/>
              <a:pathLst>
                <a:path w="135254" h="116204">
                  <a:moveTo>
                    <a:pt x="96892" y="0"/>
                  </a:moveTo>
                  <a:lnTo>
                    <a:pt x="0" y="95876"/>
                  </a:lnTo>
                  <a:lnTo>
                    <a:pt x="134837" y="115864"/>
                  </a:lnTo>
                  <a:lnTo>
                    <a:pt x="9689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19578" y="4135299"/>
              <a:ext cx="3785235" cy="3252470"/>
            </a:xfrm>
            <a:custGeom>
              <a:avLst/>
              <a:gdLst/>
              <a:ahLst/>
              <a:cxnLst/>
              <a:rect l="l" t="t" r="r" b="b"/>
              <a:pathLst>
                <a:path w="3785235" h="3252470">
                  <a:moveTo>
                    <a:pt x="0" y="0"/>
                  </a:moveTo>
                  <a:lnTo>
                    <a:pt x="3785207" y="0"/>
                  </a:lnTo>
                  <a:lnTo>
                    <a:pt x="3785207" y="3252296"/>
                  </a:lnTo>
                  <a:lnTo>
                    <a:pt x="0" y="325229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6701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3002597" y="0"/>
                  </a:moveTo>
                  <a:lnTo>
                    <a:pt x="0" y="0"/>
                  </a:lnTo>
                  <a:lnTo>
                    <a:pt x="0" y="3316140"/>
                  </a:lnTo>
                  <a:lnTo>
                    <a:pt x="3002597" y="3316140"/>
                  </a:lnTo>
                  <a:lnTo>
                    <a:pt x="3002597" y="0"/>
                  </a:lnTo>
                  <a:close/>
                </a:path>
              </a:pathLst>
            </a:custGeom>
            <a:solidFill>
              <a:srgbClr val="9BC850">
                <a:alpha val="25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26701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0" y="0"/>
                  </a:moveTo>
                  <a:lnTo>
                    <a:pt x="3002597" y="0"/>
                  </a:lnTo>
                  <a:lnTo>
                    <a:pt x="3002597" y="3316140"/>
                  </a:lnTo>
                  <a:lnTo>
                    <a:pt x="0" y="33161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10543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7858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6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0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0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6" y="490977"/>
                  </a:lnTo>
                  <a:lnTo>
                    <a:pt x="357882" y="483850"/>
                  </a:lnTo>
                  <a:lnTo>
                    <a:pt x="404393" y="469596"/>
                  </a:lnTo>
                  <a:lnTo>
                    <a:pt x="448046" y="448214"/>
                  </a:lnTo>
                  <a:lnTo>
                    <a:pt x="487696" y="419706"/>
                  </a:lnTo>
                  <a:lnTo>
                    <a:pt x="520823" y="385583"/>
                  </a:lnTo>
                  <a:lnTo>
                    <a:pt x="545669" y="348016"/>
                  </a:lnTo>
                  <a:lnTo>
                    <a:pt x="562232" y="307989"/>
                  </a:lnTo>
                  <a:lnTo>
                    <a:pt x="570514" y="266486"/>
                  </a:lnTo>
                  <a:lnTo>
                    <a:pt x="570514" y="224491"/>
                  </a:lnTo>
                  <a:lnTo>
                    <a:pt x="562232" y="182988"/>
                  </a:lnTo>
                  <a:lnTo>
                    <a:pt x="545669" y="142961"/>
                  </a:lnTo>
                  <a:lnTo>
                    <a:pt x="520823" y="105394"/>
                  </a:lnTo>
                  <a:lnTo>
                    <a:pt x="487696" y="71271"/>
                  </a:lnTo>
                  <a:lnTo>
                    <a:pt x="448046" y="42762"/>
                  </a:lnTo>
                  <a:lnTo>
                    <a:pt x="404393" y="21381"/>
                  </a:lnTo>
                  <a:lnTo>
                    <a:pt x="357882" y="7127"/>
                  </a:lnTo>
                  <a:lnTo>
                    <a:pt x="309656" y="0"/>
                  </a:lnTo>
                  <a:close/>
                </a:path>
              </a:pathLst>
            </a:custGeom>
            <a:solidFill>
              <a:srgbClr val="675BA7">
                <a:alpha val="4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97858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810543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702233" y="3732856"/>
            <a:ext cx="2851785" cy="431800"/>
            <a:chOff x="6702233" y="3732856"/>
            <a:chExt cx="2851785" cy="431800"/>
          </a:xfrm>
        </p:grpSpPr>
        <p:sp>
          <p:nvSpPr>
            <p:cNvPr id="61" name="object 61"/>
            <p:cNvSpPr/>
            <p:nvPr/>
          </p:nvSpPr>
          <p:spPr>
            <a:xfrm>
              <a:off x="6714933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14933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28510" y="3792466"/>
            <a:ext cx="2399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Memory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&amp;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I/O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94912" y="1932241"/>
            <a:ext cx="152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TaskManager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755427" y="2409955"/>
            <a:ext cx="745490" cy="1262380"/>
            <a:chOff x="7755427" y="2409955"/>
            <a:chExt cx="745490" cy="1262380"/>
          </a:xfrm>
        </p:grpSpPr>
        <p:sp>
          <p:nvSpPr>
            <p:cNvPr id="66" name="object 66"/>
            <p:cNvSpPr/>
            <p:nvPr/>
          </p:nvSpPr>
          <p:spPr>
            <a:xfrm>
              <a:off x="7755427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42742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7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1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1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7" y="490977"/>
                  </a:lnTo>
                  <a:lnTo>
                    <a:pt x="357883" y="483850"/>
                  </a:lnTo>
                  <a:lnTo>
                    <a:pt x="404394" y="469596"/>
                  </a:lnTo>
                  <a:lnTo>
                    <a:pt x="448047" y="448214"/>
                  </a:lnTo>
                  <a:lnTo>
                    <a:pt x="487697" y="419706"/>
                  </a:lnTo>
                  <a:lnTo>
                    <a:pt x="520825" y="385583"/>
                  </a:lnTo>
                  <a:lnTo>
                    <a:pt x="545670" y="348016"/>
                  </a:lnTo>
                  <a:lnTo>
                    <a:pt x="562234" y="307989"/>
                  </a:lnTo>
                  <a:lnTo>
                    <a:pt x="570516" y="266486"/>
                  </a:lnTo>
                  <a:lnTo>
                    <a:pt x="570516" y="224491"/>
                  </a:lnTo>
                  <a:lnTo>
                    <a:pt x="562234" y="182988"/>
                  </a:lnTo>
                  <a:lnTo>
                    <a:pt x="545670" y="142961"/>
                  </a:lnTo>
                  <a:lnTo>
                    <a:pt x="520825" y="105394"/>
                  </a:lnTo>
                  <a:lnTo>
                    <a:pt x="487697" y="71271"/>
                  </a:lnTo>
                  <a:lnTo>
                    <a:pt x="448047" y="42762"/>
                  </a:lnTo>
                  <a:lnTo>
                    <a:pt x="404394" y="21381"/>
                  </a:lnTo>
                  <a:lnTo>
                    <a:pt x="357883" y="7127"/>
                  </a:lnTo>
                  <a:lnTo>
                    <a:pt x="309657" y="0"/>
                  </a:lnTo>
                  <a:close/>
                </a:path>
              </a:pathLst>
            </a:custGeom>
            <a:solidFill>
              <a:srgbClr val="675BA7">
                <a:alpha val="4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42742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755427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700313" y="2409955"/>
            <a:ext cx="745490" cy="1262380"/>
          </a:xfrm>
          <a:prstGeom prst="rect">
            <a:avLst/>
          </a:prstGeom>
          <a:solidFill>
            <a:srgbClr val="2A9FBC">
              <a:alpha val="2423"/>
            </a:srgbClr>
          </a:solidFill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206894" y="4272138"/>
            <a:ext cx="1842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Network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702233" y="4212528"/>
            <a:ext cx="2851785" cy="431800"/>
            <a:chOff x="6702233" y="4212528"/>
            <a:chExt cx="2851785" cy="431800"/>
          </a:xfrm>
        </p:grpSpPr>
        <p:sp>
          <p:nvSpPr>
            <p:cNvPr id="73" name="object 73"/>
            <p:cNvSpPr/>
            <p:nvPr/>
          </p:nvSpPr>
          <p:spPr>
            <a:xfrm>
              <a:off x="6714933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14933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430414" y="4751811"/>
            <a:ext cx="1395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702233" y="1874351"/>
            <a:ext cx="7019925" cy="3342004"/>
            <a:chOff x="6702233" y="1874351"/>
            <a:chExt cx="7019925" cy="3342004"/>
          </a:xfrm>
        </p:grpSpPr>
        <p:sp>
          <p:nvSpPr>
            <p:cNvPr id="77" name="object 77"/>
            <p:cNvSpPr/>
            <p:nvPr/>
          </p:nvSpPr>
          <p:spPr>
            <a:xfrm>
              <a:off x="6714933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14933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706577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3002597" y="0"/>
                  </a:moveTo>
                  <a:lnTo>
                    <a:pt x="0" y="0"/>
                  </a:lnTo>
                  <a:lnTo>
                    <a:pt x="0" y="3316140"/>
                  </a:lnTo>
                  <a:lnTo>
                    <a:pt x="3002597" y="3316140"/>
                  </a:lnTo>
                  <a:lnTo>
                    <a:pt x="3002597" y="0"/>
                  </a:lnTo>
                  <a:close/>
                </a:path>
              </a:pathLst>
            </a:custGeom>
            <a:solidFill>
              <a:srgbClr val="9BC850">
                <a:alpha val="25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706577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0" y="0"/>
                  </a:moveTo>
                  <a:lnTo>
                    <a:pt x="3002597" y="0"/>
                  </a:lnTo>
                  <a:lnTo>
                    <a:pt x="3002597" y="3316140"/>
                  </a:lnTo>
                  <a:lnTo>
                    <a:pt x="0" y="33161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890420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977735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7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1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1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7" y="490977"/>
                  </a:lnTo>
                  <a:lnTo>
                    <a:pt x="357883" y="483850"/>
                  </a:lnTo>
                  <a:lnTo>
                    <a:pt x="404394" y="469596"/>
                  </a:lnTo>
                  <a:lnTo>
                    <a:pt x="448047" y="448214"/>
                  </a:lnTo>
                  <a:lnTo>
                    <a:pt x="487697" y="419706"/>
                  </a:lnTo>
                  <a:lnTo>
                    <a:pt x="520825" y="385583"/>
                  </a:lnTo>
                  <a:lnTo>
                    <a:pt x="545670" y="348016"/>
                  </a:lnTo>
                  <a:lnTo>
                    <a:pt x="562234" y="307989"/>
                  </a:lnTo>
                  <a:lnTo>
                    <a:pt x="570516" y="266486"/>
                  </a:lnTo>
                  <a:lnTo>
                    <a:pt x="570516" y="224491"/>
                  </a:lnTo>
                  <a:lnTo>
                    <a:pt x="562234" y="182988"/>
                  </a:lnTo>
                  <a:lnTo>
                    <a:pt x="545670" y="142961"/>
                  </a:lnTo>
                  <a:lnTo>
                    <a:pt x="520825" y="105394"/>
                  </a:lnTo>
                  <a:lnTo>
                    <a:pt x="487697" y="71271"/>
                  </a:lnTo>
                  <a:lnTo>
                    <a:pt x="448047" y="42762"/>
                  </a:lnTo>
                  <a:lnTo>
                    <a:pt x="404394" y="21381"/>
                  </a:lnTo>
                  <a:lnTo>
                    <a:pt x="357883" y="7127"/>
                  </a:lnTo>
                  <a:lnTo>
                    <a:pt x="309657" y="0"/>
                  </a:lnTo>
                  <a:close/>
                </a:path>
              </a:pathLst>
            </a:custGeom>
            <a:solidFill>
              <a:srgbClr val="675BA7">
                <a:alpha val="4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977735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0890420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782109" y="3732856"/>
            <a:ext cx="2851785" cy="431800"/>
            <a:chOff x="10782109" y="3732856"/>
            <a:chExt cx="2851785" cy="431800"/>
          </a:xfrm>
        </p:grpSpPr>
        <p:sp>
          <p:nvSpPr>
            <p:cNvPr id="86" name="object 86"/>
            <p:cNvSpPr/>
            <p:nvPr/>
          </p:nvSpPr>
          <p:spPr>
            <a:xfrm>
              <a:off x="10794809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794809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1008386" y="3792466"/>
            <a:ext cx="2399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Memory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&amp;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I/O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874788" y="1932241"/>
            <a:ext cx="152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TaskManager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1835305" y="2409955"/>
            <a:ext cx="745490" cy="1262380"/>
            <a:chOff x="11835305" y="2409955"/>
            <a:chExt cx="745490" cy="1262380"/>
          </a:xfrm>
        </p:grpSpPr>
        <p:sp>
          <p:nvSpPr>
            <p:cNvPr id="91" name="object 91"/>
            <p:cNvSpPr/>
            <p:nvPr/>
          </p:nvSpPr>
          <p:spPr>
            <a:xfrm>
              <a:off x="11835305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922619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7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1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1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7" y="490977"/>
                  </a:lnTo>
                  <a:lnTo>
                    <a:pt x="357883" y="483850"/>
                  </a:lnTo>
                  <a:lnTo>
                    <a:pt x="404394" y="469596"/>
                  </a:lnTo>
                  <a:lnTo>
                    <a:pt x="448047" y="448214"/>
                  </a:lnTo>
                  <a:lnTo>
                    <a:pt x="487697" y="419706"/>
                  </a:lnTo>
                  <a:lnTo>
                    <a:pt x="520825" y="385583"/>
                  </a:lnTo>
                  <a:lnTo>
                    <a:pt x="545670" y="348016"/>
                  </a:lnTo>
                  <a:lnTo>
                    <a:pt x="562234" y="307989"/>
                  </a:lnTo>
                  <a:lnTo>
                    <a:pt x="570516" y="266486"/>
                  </a:lnTo>
                  <a:lnTo>
                    <a:pt x="570516" y="224491"/>
                  </a:lnTo>
                  <a:lnTo>
                    <a:pt x="562234" y="182988"/>
                  </a:lnTo>
                  <a:lnTo>
                    <a:pt x="545670" y="142961"/>
                  </a:lnTo>
                  <a:lnTo>
                    <a:pt x="520825" y="105394"/>
                  </a:lnTo>
                  <a:lnTo>
                    <a:pt x="487697" y="71271"/>
                  </a:lnTo>
                  <a:lnTo>
                    <a:pt x="448047" y="42762"/>
                  </a:lnTo>
                  <a:lnTo>
                    <a:pt x="404394" y="21381"/>
                  </a:lnTo>
                  <a:lnTo>
                    <a:pt x="357883" y="7127"/>
                  </a:lnTo>
                  <a:lnTo>
                    <a:pt x="309657" y="0"/>
                  </a:lnTo>
                  <a:close/>
                </a:path>
              </a:pathLst>
            </a:custGeom>
            <a:solidFill>
              <a:srgbClr val="675BA7">
                <a:alpha val="49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922619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1835305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2780188" y="2409955"/>
            <a:ext cx="745490" cy="1262380"/>
          </a:xfrm>
          <a:prstGeom prst="rect">
            <a:avLst/>
          </a:prstGeom>
          <a:solidFill>
            <a:srgbClr val="2A9FBC">
              <a:alpha val="2423"/>
            </a:srgbClr>
          </a:solidFill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286770" y="4272138"/>
            <a:ext cx="1842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Network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0782109" y="4212528"/>
            <a:ext cx="2851785" cy="431800"/>
            <a:chOff x="10782109" y="4212528"/>
            <a:chExt cx="2851785" cy="431800"/>
          </a:xfrm>
        </p:grpSpPr>
        <p:sp>
          <p:nvSpPr>
            <p:cNvPr id="98" name="object 98"/>
            <p:cNvSpPr/>
            <p:nvPr/>
          </p:nvSpPr>
          <p:spPr>
            <a:xfrm>
              <a:off x="10794809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794809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1510290" y="4751811"/>
            <a:ext cx="1395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9343876" y="3975926"/>
            <a:ext cx="4290060" cy="1148080"/>
            <a:chOff x="9343876" y="3975926"/>
            <a:chExt cx="4290060" cy="1148080"/>
          </a:xfrm>
        </p:grpSpPr>
        <p:sp>
          <p:nvSpPr>
            <p:cNvPr id="102" name="object 102"/>
            <p:cNvSpPr/>
            <p:nvPr/>
          </p:nvSpPr>
          <p:spPr>
            <a:xfrm>
              <a:off x="10794809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1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794809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356576" y="3988626"/>
              <a:ext cx="1588135" cy="876935"/>
            </a:xfrm>
            <a:custGeom>
              <a:avLst/>
              <a:gdLst/>
              <a:ahLst/>
              <a:cxnLst/>
              <a:rect l="l" t="t" r="r" b="b"/>
              <a:pathLst>
                <a:path w="1588134" h="876935">
                  <a:moveTo>
                    <a:pt x="1215203" y="0"/>
                  </a:moveTo>
                  <a:lnTo>
                    <a:pt x="1215203" y="298149"/>
                  </a:lnTo>
                  <a:lnTo>
                    <a:pt x="372532" y="298149"/>
                  </a:lnTo>
                  <a:lnTo>
                    <a:pt x="372532" y="0"/>
                  </a:lnTo>
                  <a:lnTo>
                    <a:pt x="0" y="438453"/>
                  </a:lnTo>
                  <a:lnTo>
                    <a:pt x="372532" y="876905"/>
                  </a:lnTo>
                  <a:lnTo>
                    <a:pt x="372532" y="578758"/>
                  </a:lnTo>
                  <a:lnTo>
                    <a:pt x="1215203" y="578758"/>
                  </a:lnTo>
                  <a:lnTo>
                    <a:pt x="1215203" y="876905"/>
                  </a:lnTo>
                  <a:lnTo>
                    <a:pt x="1587736" y="438453"/>
                  </a:lnTo>
                  <a:lnTo>
                    <a:pt x="1215203" y="0"/>
                  </a:lnTo>
                  <a:close/>
                </a:path>
              </a:pathLst>
            </a:custGeom>
            <a:solidFill>
              <a:srgbClr val="FFFFFF">
                <a:alpha val="9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356576" y="3988626"/>
              <a:ext cx="1588135" cy="876935"/>
            </a:xfrm>
            <a:custGeom>
              <a:avLst/>
              <a:gdLst/>
              <a:ahLst/>
              <a:cxnLst/>
              <a:rect l="l" t="t" r="r" b="b"/>
              <a:pathLst>
                <a:path w="1588134" h="876935">
                  <a:moveTo>
                    <a:pt x="372533" y="578758"/>
                  </a:moveTo>
                  <a:lnTo>
                    <a:pt x="372533" y="876906"/>
                  </a:lnTo>
                  <a:lnTo>
                    <a:pt x="0" y="438453"/>
                  </a:lnTo>
                  <a:lnTo>
                    <a:pt x="372533" y="0"/>
                  </a:lnTo>
                  <a:lnTo>
                    <a:pt x="372533" y="298148"/>
                  </a:lnTo>
                  <a:lnTo>
                    <a:pt x="1215203" y="298148"/>
                  </a:lnTo>
                  <a:lnTo>
                    <a:pt x="1215203" y="0"/>
                  </a:lnTo>
                  <a:lnTo>
                    <a:pt x="1587736" y="438453"/>
                  </a:lnTo>
                  <a:lnTo>
                    <a:pt x="1215203" y="876906"/>
                  </a:lnTo>
                  <a:lnTo>
                    <a:pt x="1215203" y="578758"/>
                  </a:lnTo>
                  <a:lnTo>
                    <a:pt x="372533" y="57875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9701160" y="4305160"/>
            <a:ext cx="1053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Data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Streams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2763636" y="4690300"/>
            <a:ext cx="10455910" cy="2310765"/>
            <a:chOff x="2763636" y="4690300"/>
            <a:chExt cx="10455910" cy="2310765"/>
          </a:xfrm>
        </p:grpSpPr>
        <p:sp>
          <p:nvSpPr>
            <p:cNvPr id="108" name="object 108"/>
            <p:cNvSpPr/>
            <p:nvPr/>
          </p:nvSpPr>
          <p:spPr>
            <a:xfrm>
              <a:off x="8702323" y="5052072"/>
              <a:ext cx="2354580" cy="1825625"/>
            </a:xfrm>
            <a:custGeom>
              <a:avLst/>
              <a:gdLst/>
              <a:ahLst/>
              <a:cxnLst/>
              <a:rect l="l" t="t" r="r" b="b"/>
              <a:pathLst>
                <a:path w="2354579" h="1825625">
                  <a:moveTo>
                    <a:pt x="0" y="0"/>
                  </a:moveTo>
                  <a:lnTo>
                    <a:pt x="2344283" y="1817660"/>
                  </a:lnTo>
                  <a:lnTo>
                    <a:pt x="2354326" y="1825447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009259" y="6821563"/>
              <a:ext cx="133985" cy="123189"/>
            </a:xfrm>
            <a:custGeom>
              <a:avLst/>
              <a:gdLst/>
              <a:ahLst/>
              <a:cxnLst/>
              <a:rect l="l" t="t" r="r" b="b"/>
              <a:pathLst>
                <a:path w="133984" h="123190">
                  <a:moveTo>
                    <a:pt x="74706" y="0"/>
                  </a:moveTo>
                  <a:lnTo>
                    <a:pt x="0" y="96349"/>
                  </a:lnTo>
                  <a:lnTo>
                    <a:pt x="133704" y="122881"/>
                  </a:lnTo>
                  <a:lnTo>
                    <a:pt x="74706" y="0"/>
                  </a:lnTo>
                  <a:close/>
                </a:path>
              </a:pathLst>
            </a:custGeom>
            <a:solidFill>
              <a:srgbClr val="404040">
                <a:alpha val="9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081634" y="5068270"/>
              <a:ext cx="2127250" cy="1811020"/>
            </a:xfrm>
            <a:custGeom>
              <a:avLst/>
              <a:gdLst/>
              <a:ahLst/>
              <a:cxnLst/>
              <a:rect l="l" t="t" r="r" b="b"/>
              <a:pathLst>
                <a:path w="2127250" h="1811020">
                  <a:moveTo>
                    <a:pt x="2126853" y="1810959"/>
                  </a:moveTo>
                  <a:lnTo>
                    <a:pt x="2094991" y="1772623"/>
                  </a:lnTo>
                  <a:lnTo>
                    <a:pt x="2062860" y="1734472"/>
                  </a:lnTo>
                  <a:lnTo>
                    <a:pt x="2030462" y="1696509"/>
                  </a:lnTo>
                  <a:lnTo>
                    <a:pt x="1997797" y="1658734"/>
                  </a:lnTo>
                  <a:lnTo>
                    <a:pt x="1964866" y="1621149"/>
                  </a:lnTo>
                  <a:lnTo>
                    <a:pt x="1931671" y="1583754"/>
                  </a:lnTo>
                  <a:lnTo>
                    <a:pt x="1898212" y="1546551"/>
                  </a:lnTo>
                  <a:lnTo>
                    <a:pt x="1864491" y="1509540"/>
                  </a:lnTo>
                  <a:lnTo>
                    <a:pt x="1830508" y="1472723"/>
                  </a:lnTo>
                  <a:lnTo>
                    <a:pt x="1796266" y="1436101"/>
                  </a:lnTo>
                  <a:lnTo>
                    <a:pt x="1761764" y="1399675"/>
                  </a:lnTo>
                  <a:lnTo>
                    <a:pt x="1727004" y="1363445"/>
                  </a:lnTo>
                  <a:lnTo>
                    <a:pt x="1691988" y="1327413"/>
                  </a:lnTo>
                  <a:lnTo>
                    <a:pt x="1656715" y="1291581"/>
                  </a:lnTo>
                  <a:lnTo>
                    <a:pt x="1621188" y="1255948"/>
                  </a:lnTo>
                  <a:lnTo>
                    <a:pt x="1585408" y="1220516"/>
                  </a:lnTo>
                  <a:lnTo>
                    <a:pt x="1549375" y="1185287"/>
                  </a:lnTo>
                  <a:lnTo>
                    <a:pt x="1513090" y="1150261"/>
                  </a:lnTo>
                  <a:lnTo>
                    <a:pt x="1476555" y="1115439"/>
                  </a:lnTo>
                  <a:lnTo>
                    <a:pt x="1439772" y="1080822"/>
                  </a:lnTo>
                  <a:lnTo>
                    <a:pt x="1402739" y="1046412"/>
                  </a:lnTo>
                  <a:lnTo>
                    <a:pt x="1365460" y="1012209"/>
                  </a:lnTo>
                  <a:lnTo>
                    <a:pt x="1327935" y="978214"/>
                  </a:lnTo>
                  <a:lnTo>
                    <a:pt x="1290166" y="944429"/>
                  </a:lnTo>
                  <a:lnTo>
                    <a:pt x="1252152" y="910855"/>
                  </a:lnTo>
                  <a:lnTo>
                    <a:pt x="1213896" y="877492"/>
                  </a:lnTo>
                  <a:lnTo>
                    <a:pt x="1175398" y="844343"/>
                  </a:lnTo>
                  <a:lnTo>
                    <a:pt x="1136660" y="811406"/>
                  </a:lnTo>
                  <a:lnTo>
                    <a:pt x="1097682" y="778685"/>
                  </a:lnTo>
                  <a:lnTo>
                    <a:pt x="1058467" y="746180"/>
                  </a:lnTo>
                  <a:lnTo>
                    <a:pt x="1019014" y="713891"/>
                  </a:lnTo>
                  <a:lnTo>
                    <a:pt x="979325" y="681821"/>
                  </a:lnTo>
                  <a:lnTo>
                    <a:pt x="939401" y="649970"/>
                  </a:lnTo>
                  <a:lnTo>
                    <a:pt x="899243" y="618338"/>
                  </a:lnTo>
                  <a:lnTo>
                    <a:pt x="858853" y="586928"/>
                  </a:lnTo>
                  <a:lnTo>
                    <a:pt x="818331" y="555817"/>
                  </a:lnTo>
                  <a:lnTo>
                    <a:pt x="777594" y="524935"/>
                  </a:lnTo>
                  <a:lnTo>
                    <a:pt x="736645" y="494281"/>
                  </a:lnTo>
                  <a:lnTo>
                    <a:pt x="695487" y="463854"/>
                  </a:lnTo>
                  <a:lnTo>
                    <a:pt x="654122" y="433652"/>
                  </a:lnTo>
                  <a:lnTo>
                    <a:pt x="612554" y="403673"/>
                  </a:lnTo>
                  <a:lnTo>
                    <a:pt x="570785" y="373916"/>
                  </a:lnTo>
                  <a:lnTo>
                    <a:pt x="528819" y="344379"/>
                  </a:lnTo>
                  <a:lnTo>
                    <a:pt x="486659" y="315062"/>
                  </a:lnTo>
                  <a:lnTo>
                    <a:pt x="444307" y="285961"/>
                  </a:lnTo>
                  <a:lnTo>
                    <a:pt x="401766" y="257076"/>
                  </a:lnTo>
                  <a:lnTo>
                    <a:pt x="359040" y="228405"/>
                  </a:lnTo>
                  <a:lnTo>
                    <a:pt x="316132" y="199947"/>
                  </a:lnTo>
                  <a:lnTo>
                    <a:pt x="273043" y="171699"/>
                  </a:lnTo>
                  <a:lnTo>
                    <a:pt x="229778" y="143661"/>
                  </a:lnTo>
                  <a:lnTo>
                    <a:pt x="186340" y="115831"/>
                  </a:lnTo>
                  <a:lnTo>
                    <a:pt x="142730" y="88208"/>
                  </a:lnTo>
                  <a:lnTo>
                    <a:pt x="98953" y="60789"/>
                  </a:lnTo>
                  <a:lnTo>
                    <a:pt x="55012" y="33573"/>
                  </a:lnTo>
                  <a:lnTo>
                    <a:pt x="10908" y="655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88033" y="5011986"/>
              <a:ext cx="136525" cy="115570"/>
            </a:xfrm>
            <a:custGeom>
              <a:avLst/>
              <a:gdLst/>
              <a:ahLst/>
              <a:cxnLst/>
              <a:rect l="l" t="t" r="r" b="b"/>
              <a:pathLst>
                <a:path w="136525" h="115570">
                  <a:moveTo>
                    <a:pt x="0" y="0"/>
                  </a:moveTo>
                  <a:lnTo>
                    <a:pt x="73070" y="115070"/>
                  </a:lnTo>
                  <a:lnTo>
                    <a:pt x="135898" y="10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9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526126" y="5011499"/>
              <a:ext cx="1640839" cy="1961514"/>
            </a:xfrm>
            <a:custGeom>
              <a:avLst/>
              <a:gdLst/>
              <a:ahLst/>
              <a:cxnLst/>
              <a:rect l="l" t="t" r="r" b="b"/>
              <a:pathLst>
                <a:path w="1640840" h="1961515">
                  <a:moveTo>
                    <a:pt x="0" y="1961376"/>
                  </a:moveTo>
                  <a:lnTo>
                    <a:pt x="40614" y="1930168"/>
                  </a:lnTo>
                  <a:lnTo>
                    <a:pt x="80960" y="1898624"/>
                  </a:lnTo>
                  <a:lnTo>
                    <a:pt x="121036" y="1866746"/>
                  </a:lnTo>
                  <a:lnTo>
                    <a:pt x="160839" y="1834536"/>
                  </a:lnTo>
                  <a:lnTo>
                    <a:pt x="200369" y="1801996"/>
                  </a:lnTo>
                  <a:lnTo>
                    <a:pt x="239622" y="1769127"/>
                  </a:lnTo>
                  <a:lnTo>
                    <a:pt x="278596" y="1735931"/>
                  </a:lnTo>
                  <a:lnTo>
                    <a:pt x="317290" y="1702410"/>
                  </a:lnTo>
                  <a:lnTo>
                    <a:pt x="355702" y="1668566"/>
                  </a:lnTo>
                  <a:lnTo>
                    <a:pt x="393830" y="1634401"/>
                  </a:lnTo>
                  <a:lnTo>
                    <a:pt x="431670" y="1599915"/>
                  </a:lnTo>
                  <a:lnTo>
                    <a:pt x="469223" y="1565112"/>
                  </a:lnTo>
                  <a:lnTo>
                    <a:pt x="506484" y="1529993"/>
                  </a:lnTo>
                  <a:lnTo>
                    <a:pt x="543454" y="1494559"/>
                  </a:lnTo>
                  <a:lnTo>
                    <a:pt x="580128" y="1458812"/>
                  </a:lnTo>
                  <a:lnTo>
                    <a:pt x="616506" y="1422755"/>
                  </a:lnTo>
                  <a:lnTo>
                    <a:pt x="652711" y="1386259"/>
                  </a:lnTo>
                  <a:lnTo>
                    <a:pt x="688601" y="1349461"/>
                  </a:lnTo>
                  <a:lnTo>
                    <a:pt x="724169" y="1312360"/>
                  </a:lnTo>
                  <a:lnTo>
                    <a:pt x="759410" y="1274955"/>
                  </a:lnTo>
                  <a:lnTo>
                    <a:pt x="794320" y="1237246"/>
                  </a:lnTo>
                  <a:lnTo>
                    <a:pt x="828892" y="1199233"/>
                  </a:lnTo>
                  <a:lnTo>
                    <a:pt x="863121" y="1160914"/>
                  </a:lnTo>
                  <a:lnTo>
                    <a:pt x="897001" y="1122290"/>
                  </a:lnTo>
                  <a:lnTo>
                    <a:pt x="930527" y="1083360"/>
                  </a:lnTo>
                  <a:lnTo>
                    <a:pt x="963694" y="1044124"/>
                  </a:lnTo>
                  <a:lnTo>
                    <a:pt x="996497" y="1004580"/>
                  </a:lnTo>
                  <a:lnTo>
                    <a:pt x="1028928" y="964729"/>
                  </a:lnTo>
                  <a:lnTo>
                    <a:pt x="1060984" y="924569"/>
                  </a:lnTo>
                  <a:lnTo>
                    <a:pt x="1092659" y="884102"/>
                  </a:lnTo>
                  <a:lnTo>
                    <a:pt x="1123947" y="843325"/>
                  </a:lnTo>
                  <a:lnTo>
                    <a:pt x="1154843" y="802238"/>
                  </a:lnTo>
                  <a:lnTo>
                    <a:pt x="1185846" y="760193"/>
                  </a:lnTo>
                  <a:lnTo>
                    <a:pt x="1214945" y="719908"/>
                  </a:lnTo>
                  <a:lnTo>
                    <a:pt x="1242400" y="681009"/>
                  </a:lnTo>
                  <a:lnTo>
                    <a:pt x="1268473" y="643127"/>
                  </a:lnTo>
                  <a:lnTo>
                    <a:pt x="1293425" y="605888"/>
                  </a:lnTo>
                  <a:lnTo>
                    <a:pt x="1317517" y="568921"/>
                  </a:lnTo>
                  <a:lnTo>
                    <a:pt x="1341011" y="531853"/>
                  </a:lnTo>
                  <a:lnTo>
                    <a:pt x="1364168" y="494315"/>
                  </a:lnTo>
                  <a:lnTo>
                    <a:pt x="1387248" y="455932"/>
                  </a:lnTo>
                  <a:lnTo>
                    <a:pt x="1410514" y="416334"/>
                  </a:lnTo>
                  <a:lnTo>
                    <a:pt x="1434226" y="375149"/>
                  </a:lnTo>
                  <a:lnTo>
                    <a:pt x="1458646" y="332005"/>
                  </a:lnTo>
                  <a:lnTo>
                    <a:pt x="1484035" y="286529"/>
                  </a:lnTo>
                  <a:lnTo>
                    <a:pt x="1510654" y="238351"/>
                  </a:lnTo>
                  <a:lnTo>
                    <a:pt x="1538764" y="187099"/>
                  </a:lnTo>
                  <a:lnTo>
                    <a:pt x="1568627" y="132400"/>
                  </a:lnTo>
                  <a:lnTo>
                    <a:pt x="1600504" y="73883"/>
                  </a:lnTo>
                  <a:lnTo>
                    <a:pt x="1634656" y="11175"/>
                  </a:lnTo>
                  <a:lnTo>
                    <a:pt x="1640756" y="0"/>
                  </a:lnTo>
                </a:path>
              </a:pathLst>
            </a:custGeom>
            <a:ln w="25399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107289" y="4915629"/>
              <a:ext cx="112395" cy="136525"/>
            </a:xfrm>
            <a:custGeom>
              <a:avLst/>
              <a:gdLst/>
              <a:ahLst/>
              <a:cxnLst/>
              <a:rect l="l" t="t" r="r" b="b"/>
              <a:pathLst>
                <a:path w="112394" h="136525">
                  <a:moveTo>
                    <a:pt x="111925" y="0"/>
                  </a:moveTo>
                  <a:lnTo>
                    <a:pt x="0" y="77812"/>
                  </a:lnTo>
                  <a:lnTo>
                    <a:pt x="107022" y="136222"/>
                  </a:lnTo>
                  <a:lnTo>
                    <a:pt x="111925" y="0"/>
                  </a:lnTo>
                  <a:close/>
                </a:path>
              </a:pathLst>
            </a:custGeom>
            <a:solidFill>
              <a:srgbClr val="404040">
                <a:alpha val="9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398019" y="5064475"/>
              <a:ext cx="403860" cy="1828800"/>
            </a:xfrm>
            <a:custGeom>
              <a:avLst/>
              <a:gdLst/>
              <a:ahLst/>
              <a:cxnLst/>
              <a:rect l="l" t="t" r="r" b="b"/>
              <a:pathLst>
                <a:path w="403859" h="1828800">
                  <a:moveTo>
                    <a:pt x="403374" y="0"/>
                  </a:moveTo>
                  <a:lnTo>
                    <a:pt x="383711" y="48296"/>
                  </a:lnTo>
                  <a:lnTo>
                    <a:pt x="364588" y="96799"/>
                  </a:lnTo>
                  <a:lnTo>
                    <a:pt x="346004" y="145504"/>
                  </a:lnTo>
                  <a:lnTo>
                    <a:pt x="327963" y="194406"/>
                  </a:lnTo>
                  <a:lnTo>
                    <a:pt x="310466" y="243502"/>
                  </a:lnTo>
                  <a:lnTo>
                    <a:pt x="293514" y="292786"/>
                  </a:lnTo>
                  <a:lnTo>
                    <a:pt x="277109" y="342253"/>
                  </a:lnTo>
                  <a:lnTo>
                    <a:pt x="261252" y="391900"/>
                  </a:lnTo>
                  <a:lnTo>
                    <a:pt x="245944" y="441722"/>
                  </a:lnTo>
                  <a:lnTo>
                    <a:pt x="231188" y="491714"/>
                  </a:lnTo>
                  <a:lnTo>
                    <a:pt x="216985" y="541871"/>
                  </a:lnTo>
                  <a:lnTo>
                    <a:pt x="203336" y="592190"/>
                  </a:lnTo>
                  <a:lnTo>
                    <a:pt x="190242" y="642665"/>
                  </a:lnTo>
                  <a:lnTo>
                    <a:pt x="178835" y="688643"/>
                  </a:lnTo>
                  <a:lnTo>
                    <a:pt x="167902" y="734733"/>
                  </a:lnTo>
                  <a:lnTo>
                    <a:pt x="157455" y="780933"/>
                  </a:lnTo>
                  <a:lnTo>
                    <a:pt x="147505" y="827242"/>
                  </a:lnTo>
                  <a:lnTo>
                    <a:pt x="138065" y="873657"/>
                  </a:lnTo>
                  <a:lnTo>
                    <a:pt x="129145" y="920177"/>
                  </a:lnTo>
                  <a:lnTo>
                    <a:pt x="120757" y="966799"/>
                  </a:lnTo>
                  <a:lnTo>
                    <a:pt x="112890" y="1013562"/>
                  </a:lnTo>
                  <a:lnTo>
                    <a:pt x="105490" y="1060398"/>
                  </a:lnTo>
                  <a:lnTo>
                    <a:pt x="98475" y="1107294"/>
                  </a:lnTo>
                  <a:lnTo>
                    <a:pt x="91765" y="1154237"/>
                  </a:lnTo>
                  <a:lnTo>
                    <a:pt x="85279" y="1201214"/>
                  </a:lnTo>
                  <a:lnTo>
                    <a:pt x="78936" y="1248211"/>
                  </a:lnTo>
                  <a:lnTo>
                    <a:pt x="72656" y="1295217"/>
                  </a:lnTo>
                  <a:lnTo>
                    <a:pt x="65693" y="1347274"/>
                  </a:lnTo>
                  <a:lnTo>
                    <a:pt x="58707" y="1399329"/>
                  </a:lnTo>
                  <a:lnTo>
                    <a:pt x="51698" y="1451380"/>
                  </a:lnTo>
                  <a:lnTo>
                    <a:pt x="44666" y="1503428"/>
                  </a:lnTo>
                  <a:lnTo>
                    <a:pt x="37610" y="1555473"/>
                  </a:lnTo>
                  <a:lnTo>
                    <a:pt x="30532" y="1607515"/>
                  </a:lnTo>
                  <a:lnTo>
                    <a:pt x="23430" y="1659553"/>
                  </a:lnTo>
                  <a:lnTo>
                    <a:pt x="16305" y="1711589"/>
                  </a:lnTo>
                  <a:lnTo>
                    <a:pt x="9157" y="1763621"/>
                  </a:lnTo>
                  <a:lnTo>
                    <a:pt x="1986" y="1815650"/>
                  </a:lnTo>
                  <a:lnTo>
                    <a:pt x="0" y="1828204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339332" y="6871862"/>
              <a:ext cx="121285" cy="129539"/>
            </a:xfrm>
            <a:custGeom>
              <a:avLst/>
              <a:gdLst/>
              <a:ahLst/>
              <a:cxnLst/>
              <a:rect l="l" t="t" r="r" b="b"/>
              <a:pathLst>
                <a:path w="121284" h="129540">
                  <a:moveTo>
                    <a:pt x="0" y="0"/>
                  </a:moveTo>
                  <a:lnTo>
                    <a:pt x="43935" y="129037"/>
                  </a:lnTo>
                  <a:lnTo>
                    <a:pt x="120803" y="16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98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769986" y="4696650"/>
              <a:ext cx="1327785" cy="711200"/>
            </a:xfrm>
            <a:custGeom>
              <a:avLst/>
              <a:gdLst/>
              <a:ahLst/>
              <a:cxnLst/>
              <a:rect l="l" t="t" r="r" b="b"/>
              <a:pathLst>
                <a:path w="1327785" h="711200">
                  <a:moveTo>
                    <a:pt x="1327518" y="0"/>
                  </a:moveTo>
                  <a:lnTo>
                    <a:pt x="466" y="1036"/>
                  </a:lnTo>
                  <a:lnTo>
                    <a:pt x="65" y="583715"/>
                  </a:lnTo>
                  <a:lnTo>
                    <a:pt x="0" y="678404"/>
                  </a:lnTo>
                  <a:lnTo>
                    <a:pt x="412850" y="711137"/>
                  </a:lnTo>
                  <a:lnTo>
                    <a:pt x="509106" y="694680"/>
                  </a:lnTo>
                  <a:lnTo>
                    <a:pt x="605089" y="676497"/>
                  </a:lnTo>
                  <a:lnTo>
                    <a:pt x="700668" y="656617"/>
                  </a:lnTo>
                  <a:lnTo>
                    <a:pt x="795810" y="635052"/>
                  </a:lnTo>
                  <a:lnTo>
                    <a:pt x="890604" y="611785"/>
                  </a:lnTo>
                  <a:lnTo>
                    <a:pt x="943938" y="602463"/>
                  </a:lnTo>
                  <a:lnTo>
                    <a:pt x="997511" y="594991"/>
                  </a:lnTo>
                  <a:lnTo>
                    <a:pt x="1051282" y="589372"/>
                  </a:lnTo>
                  <a:lnTo>
                    <a:pt x="1105207" y="585613"/>
                  </a:lnTo>
                  <a:lnTo>
                    <a:pt x="1159512" y="583715"/>
                  </a:lnTo>
                  <a:lnTo>
                    <a:pt x="1322394" y="583715"/>
                  </a:lnTo>
                  <a:lnTo>
                    <a:pt x="1327509" y="1036"/>
                  </a:lnTo>
                  <a:lnTo>
                    <a:pt x="1327518" y="0"/>
                  </a:lnTo>
                  <a:close/>
                </a:path>
                <a:path w="1327785" h="711200">
                  <a:moveTo>
                    <a:pt x="1322394" y="583715"/>
                  </a:moveTo>
                  <a:lnTo>
                    <a:pt x="1214143" y="583715"/>
                  </a:lnTo>
                  <a:lnTo>
                    <a:pt x="1269080" y="585613"/>
                  </a:lnTo>
                  <a:lnTo>
                    <a:pt x="1268600" y="585613"/>
                  </a:lnTo>
                  <a:lnTo>
                    <a:pt x="1322784" y="589372"/>
                  </a:lnTo>
                  <a:lnTo>
                    <a:pt x="1322345" y="589372"/>
                  </a:lnTo>
                  <a:lnTo>
                    <a:pt x="1322394" y="583715"/>
                  </a:lnTo>
                  <a:close/>
                </a:path>
              </a:pathLst>
            </a:custGeom>
            <a:solidFill>
              <a:srgbClr val="A62E5C">
                <a:alpha val="253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769986" y="4696650"/>
              <a:ext cx="1327785" cy="711200"/>
            </a:xfrm>
            <a:custGeom>
              <a:avLst/>
              <a:gdLst/>
              <a:ahLst/>
              <a:cxnLst/>
              <a:rect l="l" t="t" r="r" b="b"/>
              <a:pathLst>
                <a:path w="1327785" h="711200">
                  <a:moveTo>
                    <a:pt x="465" y="1036"/>
                  </a:moveTo>
                  <a:lnTo>
                    <a:pt x="1327518" y="0"/>
                  </a:lnTo>
                  <a:lnTo>
                    <a:pt x="1322345" y="589341"/>
                  </a:lnTo>
                  <a:lnTo>
                    <a:pt x="1268124" y="585580"/>
                  </a:lnTo>
                  <a:lnTo>
                    <a:pt x="1213832" y="583704"/>
                  </a:lnTo>
                  <a:lnTo>
                    <a:pt x="1159512" y="583715"/>
                  </a:lnTo>
                  <a:lnTo>
                    <a:pt x="1105207" y="585614"/>
                  </a:lnTo>
                  <a:lnTo>
                    <a:pt x="1051282" y="589372"/>
                  </a:lnTo>
                  <a:lnTo>
                    <a:pt x="997512" y="594990"/>
                  </a:lnTo>
                  <a:lnTo>
                    <a:pt x="943938" y="602463"/>
                  </a:lnTo>
                  <a:lnTo>
                    <a:pt x="890604" y="611786"/>
                  </a:lnTo>
                  <a:lnTo>
                    <a:pt x="843252" y="623631"/>
                  </a:lnTo>
                  <a:lnTo>
                    <a:pt x="795810" y="635052"/>
                  </a:lnTo>
                  <a:lnTo>
                    <a:pt x="748282" y="646047"/>
                  </a:lnTo>
                  <a:lnTo>
                    <a:pt x="700669" y="656617"/>
                  </a:lnTo>
                  <a:lnTo>
                    <a:pt x="652973" y="666760"/>
                  </a:lnTo>
                  <a:lnTo>
                    <a:pt x="605090" y="676497"/>
                  </a:lnTo>
                  <a:lnTo>
                    <a:pt x="557133" y="685804"/>
                  </a:lnTo>
                  <a:lnTo>
                    <a:pt x="509106" y="694680"/>
                  </a:lnTo>
                  <a:lnTo>
                    <a:pt x="461011" y="703125"/>
                  </a:lnTo>
                  <a:lnTo>
                    <a:pt x="412850" y="711137"/>
                  </a:lnTo>
                  <a:lnTo>
                    <a:pt x="0" y="678404"/>
                  </a:lnTo>
                  <a:lnTo>
                    <a:pt x="465" y="1036"/>
                  </a:lnTo>
                  <a:close/>
                </a:path>
              </a:pathLst>
            </a:custGeom>
            <a:ln w="12699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3050176" y="4808403"/>
            <a:ext cx="78041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1925" marR="5080" indent="-16256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Program </a:t>
            </a:r>
            <a:r>
              <a:rPr sz="1400" spc="-20" dirty="0">
                <a:latin typeface="Verdana"/>
                <a:cs typeface="Verdana"/>
              </a:rPr>
              <a:t>code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515" y="649392"/>
            <a:ext cx="79990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Anatomy</a:t>
            </a:r>
            <a:r>
              <a:rPr spc="-295" dirty="0"/>
              <a:t> </a:t>
            </a:r>
            <a:r>
              <a:rPr spc="90" dirty="0"/>
              <a:t>of</a:t>
            </a:r>
            <a:r>
              <a:rPr spc="-290" dirty="0"/>
              <a:t> </a:t>
            </a:r>
            <a:r>
              <a:rPr dirty="0"/>
              <a:t>a</a:t>
            </a:r>
            <a:r>
              <a:rPr spc="-290" dirty="0"/>
              <a:t> </a:t>
            </a:r>
            <a:r>
              <a:rPr dirty="0"/>
              <a:t>Flink</a:t>
            </a:r>
            <a:r>
              <a:rPr spc="-290" dirty="0"/>
              <a:t> </a:t>
            </a:r>
            <a:r>
              <a:rPr spc="-35" dirty="0"/>
              <a:t>Cluster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2120" y="5831817"/>
            <a:ext cx="8352790" cy="2811780"/>
            <a:chOff x="3432120" y="5831817"/>
            <a:chExt cx="8352790" cy="2811780"/>
          </a:xfrm>
        </p:grpSpPr>
        <p:sp>
          <p:nvSpPr>
            <p:cNvPr id="4" name="object 4"/>
            <p:cNvSpPr/>
            <p:nvPr/>
          </p:nvSpPr>
          <p:spPr>
            <a:xfrm>
              <a:off x="3444820" y="5844517"/>
              <a:ext cx="1686560" cy="1443355"/>
            </a:xfrm>
            <a:custGeom>
              <a:avLst/>
              <a:gdLst/>
              <a:ahLst/>
              <a:cxnLst/>
              <a:rect l="l" t="t" r="r" b="b"/>
              <a:pathLst>
                <a:path w="1686560" h="1443354">
                  <a:moveTo>
                    <a:pt x="1685952" y="0"/>
                  </a:moveTo>
                  <a:lnTo>
                    <a:pt x="0" y="0"/>
                  </a:lnTo>
                  <a:lnTo>
                    <a:pt x="0" y="1442966"/>
                  </a:lnTo>
                  <a:lnTo>
                    <a:pt x="1685952" y="1442966"/>
                  </a:lnTo>
                  <a:lnTo>
                    <a:pt x="1685952" y="0"/>
                  </a:lnTo>
                  <a:close/>
                </a:path>
              </a:pathLst>
            </a:custGeom>
            <a:solidFill>
              <a:srgbClr val="2A9FBC">
                <a:alpha val="248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44820" y="5844517"/>
              <a:ext cx="1686560" cy="1443355"/>
            </a:xfrm>
            <a:custGeom>
              <a:avLst/>
              <a:gdLst/>
              <a:ahLst/>
              <a:cxnLst/>
              <a:rect l="l" t="t" r="r" b="b"/>
              <a:pathLst>
                <a:path w="1686560" h="1443354">
                  <a:moveTo>
                    <a:pt x="0" y="0"/>
                  </a:moveTo>
                  <a:lnTo>
                    <a:pt x="1685952" y="0"/>
                  </a:lnTo>
                  <a:lnTo>
                    <a:pt x="1685952" y="1442966"/>
                  </a:lnTo>
                  <a:lnTo>
                    <a:pt x="0" y="144296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93702" y="6342494"/>
              <a:ext cx="3078480" cy="2287905"/>
            </a:xfrm>
            <a:custGeom>
              <a:avLst/>
              <a:gdLst/>
              <a:ahLst/>
              <a:cxnLst/>
              <a:rect l="l" t="t" r="r" b="b"/>
              <a:pathLst>
                <a:path w="3078479" h="2287904">
                  <a:moveTo>
                    <a:pt x="3077998" y="0"/>
                  </a:moveTo>
                  <a:lnTo>
                    <a:pt x="0" y="0"/>
                  </a:lnTo>
                  <a:lnTo>
                    <a:pt x="0" y="2287856"/>
                  </a:lnTo>
                  <a:lnTo>
                    <a:pt x="3077998" y="2287856"/>
                  </a:lnTo>
                  <a:lnTo>
                    <a:pt x="3077998" y="0"/>
                  </a:lnTo>
                  <a:close/>
                </a:path>
              </a:pathLst>
            </a:custGeom>
            <a:solidFill>
              <a:srgbClr val="9BC850">
                <a:alpha val="251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3702" y="6342494"/>
              <a:ext cx="3078480" cy="2287905"/>
            </a:xfrm>
            <a:custGeom>
              <a:avLst/>
              <a:gdLst/>
              <a:ahLst/>
              <a:cxnLst/>
              <a:rect l="l" t="t" r="r" b="b"/>
              <a:pathLst>
                <a:path w="3078479" h="2287904">
                  <a:moveTo>
                    <a:pt x="0" y="0"/>
                  </a:moveTo>
                  <a:lnTo>
                    <a:pt x="3077998" y="0"/>
                  </a:lnTo>
                  <a:lnTo>
                    <a:pt x="3077998" y="2287856"/>
                  </a:lnTo>
                  <a:lnTo>
                    <a:pt x="0" y="228785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32133" y="4256899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Flink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program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949" y="5210799"/>
            <a:ext cx="93091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indent="2032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Program Dataflow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71726" y="7018174"/>
            <a:ext cx="15881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Dataflow</a:t>
            </a:r>
            <a:r>
              <a:rPr sz="1600" spc="3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graph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527072" y="5834640"/>
            <a:ext cx="1621155" cy="780415"/>
            <a:chOff x="1527072" y="5834640"/>
            <a:chExt cx="1621155" cy="780415"/>
          </a:xfrm>
        </p:grpSpPr>
        <p:sp>
          <p:nvSpPr>
            <p:cNvPr id="12" name="object 12"/>
            <p:cNvSpPr/>
            <p:nvPr/>
          </p:nvSpPr>
          <p:spPr>
            <a:xfrm>
              <a:off x="1539772" y="5847341"/>
              <a:ext cx="1595755" cy="755015"/>
            </a:xfrm>
            <a:custGeom>
              <a:avLst/>
              <a:gdLst/>
              <a:ahLst/>
              <a:cxnLst/>
              <a:rect l="l" t="t" r="r" b="b"/>
              <a:pathLst>
                <a:path w="1595755" h="755015">
                  <a:moveTo>
                    <a:pt x="1595667" y="0"/>
                  </a:moveTo>
                  <a:lnTo>
                    <a:pt x="0" y="0"/>
                  </a:lnTo>
                  <a:lnTo>
                    <a:pt x="0" y="754955"/>
                  </a:lnTo>
                  <a:lnTo>
                    <a:pt x="1595667" y="754955"/>
                  </a:lnTo>
                  <a:lnTo>
                    <a:pt x="1595667" y="0"/>
                  </a:lnTo>
                  <a:close/>
                </a:path>
              </a:pathLst>
            </a:custGeom>
            <a:solidFill>
              <a:srgbClr val="2A9FBC">
                <a:alpha val="24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9772" y="5847340"/>
              <a:ext cx="1595755" cy="755015"/>
            </a:xfrm>
            <a:custGeom>
              <a:avLst/>
              <a:gdLst/>
              <a:ahLst/>
              <a:cxnLst/>
              <a:rect l="l" t="t" r="r" b="b"/>
              <a:pathLst>
                <a:path w="1595755" h="755015">
                  <a:moveTo>
                    <a:pt x="0" y="0"/>
                  </a:moveTo>
                  <a:lnTo>
                    <a:pt x="1595667" y="0"/>
                  </a:lnTo>
                  <a:lnTo>
                    <a:pt x="1595667" y="754955"/>
                  </a:lnTo>
                  <a:lnTo>
                    <a:pt x="0" y="75495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31485" y="5947958"/>
            <a:ext cx="142494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5080" indent="116839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Verdana"/>
                <a:cs typeface="Verdana"/>
              </a:rPr>
              <a:t>Optimizer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50" dirty="0">
                <a:latin typeface="Verdana"/>
                <a:cs typeface="Verdana"/>
              </a:rPr>
              <a:t>/ </a:t>
            </a:r>
            <a:r>
              <a:rPr sz="1600" spc="-10" dirty="0">
                <a:latin typeface="Verdana"/>
                <a:cs typeface="Verdana"/>
              </a:rPr>
              <a:t>Graph</a:t>
            </a:r>
            <a:r>
              <a:rPr sz="1600" spc="-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Builder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0883" y="5881587"/>
            <a:ext cx="7607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Verdana"/>
                <a:cs typeface="Verdana"/>
              </a:rPr>
              <a:t>Client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784699" y="6536452"/>
            <a:ext cx="1260475" cy="640715"/>
            <a:chOff x="3784699" y="6536452"/>
            <a:chExt cx="1260475" cy="640715"/>
          </a:xfrm>
        </p:grpSpPr>
        <p:sp>
          <p:nvSpPr>
            <p:cNvPr id="17" name="object 17"/>
            <p:cNvSpPr/>
            <p:nvPr/>
          </p:nvSpPr>
          <p:spPr>
            <a:xfrm>
              <a:off x="3797399" y="6549152"/>
              <a:ext cx="1235075" cy="615315"/>
            </a:xfrm>
            <a:custGeom>
              <a:avLst/>
              <a:gdLst/>
              <a:ahLst/>
              <a:cxnLst/>
              <a:rect l="l" t="t" r="r" b="b"/>
              <a:pathLst>
                <a:path w="1235075" h="615315">
                  <a:moveTo>
                    <a:pt x="1234545" y="0"/>
                  </a:moveTo>
                  <a:lnTo>
                    <a:pt x="0" y="0"/>
                  </a:lnTo>
                  <a:lnTo>
                    <a:pt x="0" y="615179"/>
                  </a:lnTo>
                  <a:lnTo>
                    <a:pt x="1234545" y="615179"/>
                  </a:lnTo>
                  <a:lnTo>
                    <a:pt x="1234545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7399" y="6549152"/>
              <a:ext cx="1235075" cy="615315"/>
            </a:xfrm>
            <a:custGeom>
              <a:avLst/>
              <a:gdLst/>
              <a:ahLst/>
              <a:cxnLst/>
              <a:rect l="l" t="t" r="r" b="b"/>
              <a:pathLst>
                <a:path w="1235075" h="615315">
                  <a:moveTo>
                    <a:pt x="0" y="0"/>
                  </a:moveTo>
                  <a:lnTo>
                    <a:pt x="1234545" y="0"/>
                  </a:lnTo>
                  <a:lnTo>
                    <a:pt x="1234545" y="615179"/>
                  </a:lnTo>
                  <a:lnTo>
                    <a:pt x="0" y="615179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091075" y="6612902"/>
            <a:ext cx="66040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080" indent="74295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Actor </a:t>
            </a:r>
            <a:r>
              <a:rPr sz="1400" spc="-40" dirty="0">
                <a:latin typeface="Verdana"/>
                <a:cs typeface="Verdana"/>
              </a:rPr>
              <a:t>System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190388" y="5185452"/>
            <a:ext cx="9451340" cy="2085339"/>
            <a:chOff x="2190388" y="5185452"/>
            <a:chExt cx="9451340" cy="2085339"/>
          </a:xfrm>
        </p:grpSpPr>
        <p:sp>
          <p:nvSpPr>
            <p:cNvPr id="21" name="object 21"/>
            <p:cNvSpPr/>
            <p:nvPr/>
          </p:nvSpPr>
          <p:spPr>
            <a:xfrm>
              <a:off x="2595570" y="5198152"/>
              <a:ext cx="418465" cy="701040"/>
            </a:xfrm>
            <a:custGeom>
              <a:avLst/>
              <a:gdLst/>
              <a:ahLst/>
              <a:cxnLst/>
              <a:rect l="l" t="t" r="r" b="b"/>
              <a:pathLst>
                <a:path w="418464" h="701039">
                  <a:moveTo>
                    <a:pt x="418364" y="0"/>
                  </a:moveTo>
                  <a:lnTo>
                    <a:pt x="388199" y="29070"/>
                  </a:lnTo>
                  <a:lnTo>
                    <a:pt x="359084" y="59464"/>
                  </a:lnTo>
                  <a:lnTo>
                    <a:pt x="331052" y="91143"/>
                  </a:lnTo>
                  <a:lnTo>
                    <a:pt x="304136" y="124070"/>
                  </a:lnTo>
                  <a:lnTo>
                    <a:pt x="273031" y="165625"/>
                  </a:lnTo>
                  <a:lnTo>
                    <a:pt x="243806" y="208712"/>
                  </a:lnTo>
                  <a:lnTo>
                    <a:pt x="216512" y="253263"/>
                  </a:lnTo>
                  <a:lnTo>
                    <a:pt x="191198" y="299206"/>
                  </a:lnTo>
                  <a:lnTo>
                    <a:pt x="167918" y="346473"/>
                  </a:lnTo>
                  <a:lnTo>
                    <a:pt x="142902" y="390502"/>
                  </a:lnTo>
                  <a:lnTo>
                    <a:pt x="118794" y="435217"/>
                  </a:lnTo>
                  <a:lnTo>
                    <a:pt x="95603" y="480597"/>
                  </a:lnTo>
                  <a:lnTo>
                    <a:pt x="73338" y="526625"/>
                  </a:lnTo>
                  <a:lnTo>
                    <a:pt x="52011" y="573279"/>
                  </a:lnTo>
                  <a:lnTo>
                    <a:pt x="27417" y="630675"/>
                  </a:lnTo>
                  <a:lnTo>
                    <a:pt x="4254" y="688880"/>
                  </a:lnTo>
                  <a:lnTo>
                    <a:pt x="0" y="700876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2360" y="5866685"/>
              <a:ext cx="114935" cy="135890"/>
            </a:xfrm>
            <a:custGeom>
              <a:avLst/>
              <a:gdLst/>
              <a:ahLst/>
              <a:cxnLst/>
              <a:rect l="l" t="t" r="r" b="b"/>
              <a:pathLst>
                <a:path w="114935" h="135889">
                  <a:moveTo>
                    <a:pt x="0" y="0"/>
                  </a:moveTo>
                  <a:lnTo>
                    <a:pt x="16706" y="135282"/>
                  </a:lnTo>
                  <a:lnTo>
                    <a:pt x="114908" y="407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03088" y="6466142"/>
              <a:ext cx="1262380" cy="363855"/>
            </a:xfrm>
            <a:custGeom>
              <a:avLst/>
              <a:gdLst/>
              <a:ahLst/>
              <a:cxnLst/>
              <a:rect l="l" t="t" r="r" b="b"/>
              <a:pathLst>
                <a:path w="1262379" h="363854">
                  <a:moveTo>
                    <a:pt x="111899" y="0"/>
                  </a:moveTo>
                  <a:lnTo>
                    <a:pt x="59815" y="54804"/>
                  </a:lnTo>
                  <a:lnTo>
                    <a:pt x="22682" y="120664"/>
                  </a:lnTo>
                  <a:lnTo>
                    <a:pt x="6882" y="171093"/>
                  </a:lnTo>
                  <a:lnTo>
                    <a:pt x="0" y="223490"/>
                  </a:lnTo>
                  <a:lnTo>
                    <a:pt x="22971" y="254507"/>
                  </a:lnTo>
                  <a:lnTo>
                    <a:pt x="49842" y="281964"/>
                  </a:lnTo>
                  <a:lnTo>
                    <a:pt x="80206" y="305499"/>
                  </a:lnTo>
                  <a:lnTo>
                    <a:pt x="113659" y="324751"/>
                  </a:lnTo>
                  <a:lnTo>
                    <a:pt x="155344" y="341114"/>
                  </a:lnTo>
                  <a:lnTo>
                    <a:pt x="198818" y="350639"/>
                  </a:lnTo>
                  <a:lnTo>
                    <a:pt x="243250" y="353210"/>
                  </a:lnTo>
                  <a:lnTo>
                    <a:pt x="287805" y="348714"/>
                  </a:lnTo>
                  <a:lnTo>
                    <a:pt x="341747" y="355113"/>
                  </a:lnTo>
                  <a:lnTo>
                    <a:pt x="395849" y="359722"/>
                  </a:lnTo>
                  <a:lnTo>
                    <a:pt x="450066" y="362538"/>
                  </a:lnTo>
                  <a:lnTo>
                    <a:pt x="504354" y="363560"/>
                  </a:lnTo>
                  <a:lnTo>
                    <a:pt x="558669" y="362784"/>
                  </a:lnTo>
                  <a:lnTo>
                    <a:pt x="612932" y="360298"/>
                  </a:lnTo>
                  <a:lnTo>
                    <a:pt x="667119" y="356540"/>
                  </a:lnTo>
                  <a:lnTo>
                    <a:pt x="721262" y="352033"/>
                  </a:lnTo>
                  <a:lnTo>
                    <a:pt x="775395" y="347301"/>
                  </a:lnTo>
                  <a:lnTo>
                    <a:pt x="829549" y="342870"/>
                  </a:lnTo>
                  <a:lnTo>
                    <a:pt x="881990" y="339283"/>
                  </a:lnTo>
                  <a:lnTo>
                    <a:pt x="934466" y="336468"/>
                  </a:lnTo>
                  <a:lnTo>
                    <a:pt x="986968" y="334424"/>
                  </a:lnTo>
                  <a:lnTo>
                    <a:pt x="1039489" y="333153"/>
                  </a:lnTo>
                  <a:lnTo>
                    <a:pt x="1092020" y="332653"/>
                  </a:lnTo>
                  <a:lnTo>
                    <a:pt x="1144552" y="332926"/>
                  </a:lnTo>
                  <a:lnTo>
                    <a:pt x="1197076" y="333970"/>
                  </a:lnTo>
                  <a:lnTo>
                    <a:pt x="1249585" y="335786"/>
                  </a:lnTo>
                  <a:lnTo>
                    <a:pt x="1262264" y="336535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49082" y="6741075"/>
              <a:ext cx="125730" cy="121920"/>
            </a:xfrm>
            <a:custGeom>
              <a:avLst/>
              <a:gdLst/>
              <a:ahLst/>
              <a:cxnLst/>
              <a:rect l="l" t="t" r="r" b="b"/>
              <a:pathLst>
                <a:path w="125729" h="121920">
                  <a:moveTo>
                    <a:pt x="7185" y="0"/>
                  </a:moveTo>
                  <a:lnTo>
                    <a:pt x="0" y="121707"/>
                  </a:lnTo>
                  <a:lnTo>
                    <a:pt x="125300" y="68040"/>
                  </a:lnTo>
                  <a:lnTo>
                    <a:pt x="718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9708" y="6864393"/>
              <a:ext cx="2819400" cy="393700"/>
            </a:xfrm>
            <a:custGeom>
              <a:avLst/>
              <a:gdLst/>
              <a:ahLst/>
              <a:cxnLst/>
              <a:rect l="l" t="t" r="r" b="b"/>
              <a:pathLst>
                <a:path w="2819400" h="393700">
                  <a:moveTo>
                    <a:pt x="2818851" y="0"/>
                  </a:moveTo>
                  <a:lnTo>
                    <a:pt x="0" y="0"/>
                  </a:lnTo>
                  <a:lnTo>
                    <a:pt x="0" y="393686"/>
                  </a:lnTo>
                  <a:lnTo>
                    <a:pt x="2818851" y="393686"/>
                  </a:lnTo>
                  <a:lnTo>
                    <a:pt x="2818851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09708" y="6864393"/>
              <a:ext cx="2819400" cy="393700"/>
            </a:xfrm>
            <a:custGeom>
              <a:avLst/>
              <a:gdLst/>
              <a:ahLst/>
              <a:cxnLst/>
              <a:rect l="l" t="t" r="r" b="b"/>
              <a:pathLst>
                <a:path w="2819400" h="393700">
                  <a:moveTo>
                    <a:pt x="0" y="0"/>
                  </a:moveTo>
                  <a:lnTo>
                    <a:pt x="2818851" y="0"/>
                  </a:lnTo>
                  <a:lnTo>
                    <a:pt x="2818851" y="393686"/>
                  </a:lnTo>
                  <a:lnTo>
                    <a:pt x="0" y="39368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261032" y="7344671"/>
            <a:ext cx="1414145" cy="523240"/>
          </a:xfrm>
          <a:prstGeom prst="rect">
            <a:avLst/>
          </a:prstGeom>
          <a:solidFill>
            <a:srgbClr val="404040">
              <a:alpha val="25459"/>
            </a:srgbClr>
          </a:solidFill>
          <a:ln w="25400">
            <a:solidFill>
              <a:srgbClr val="40404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930"/>
              </a:spcBef>
            </a:pPr>
            <a:r>
              <a:rPr sz="1600" spc="-10" dirty="0">
                <a:latin typeface="Verdana"/>
                <a:cs typeface="Verdana"/>
              </a:rPr>
              <a:t>Scheduler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44391" y="6905026"/>
            <a:ext cx="1395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261032" y="7954502"/>
            <a:ext cx="1414145" cy="589915"/>
          </a:xfrm>
          <a:prstGeom prst="rect">
            <a:avLst/>
          </a:prstGeom>
          <a:solidFill>
            <a:srgbClr val="404040">
              <a:alpha val="25459"/>
            </a:srgbClr>
          </a:solidFill>
          <a:ln w="25400">
            <a:solidFill>
              <a:srgbClr val="40404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 marR="83185" indent="30480">
              <a:lnSpc>
                <a:spcPts val="1900"/>
              </a:lnSpc>
              <a:spcBef>
                <a:spcPts val="320"/>
              </a:spcBef>
            </a:pPr>
            <a:r>
              <a:rPr sz="1600" spc="-10" dirty="0">
                <a:latin typeface="Verdana"/>
                <a:cs typeface="Verdana"/>
              </a:rPr>
              <a:t>Checkpoint Coordinator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90471" y="6395820"/>
            <a:ext cx="1450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JobManager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95594" y="7728485"/>
            <a:ext cx="1040765" cy="635635"/>
            <a:chOff x="8995594" y="7728485"/>
            <a:chExt cx="1040765" cy="635635"/>
          </a:xfrm>
        </p:grpSpPr>
        <p:sp>
          <p:nvSpPr>
            <p:cNvPr id="32" name="object 32"/>
            <p:cNvSpPr/>
            <p:nvPr/>
          </p:nvSpPr>
          <p:spPr>
            <a:xfrm>
              <a:off x="9008293" y="8059982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52647" y="0"/>
                  </a:moveTo>
                  <a:lnTo>
                    <a:pt x="32836" y="4406"/>
                  </a:lnTo>
                  <a:lnTo>
                    <a:pt x="15420" y="17626"/>
                  </a:lnTo>
                  <a:lnTo>
                    <a:pt x="3855" y="37534"/>
                  </a:lnTo>
                  <a:lnTo>
                    <a:pt x="0" y="60179"/>
                  </a:lnTo>
                  <a:lnTo>
                    <a:pt x="3855" y="82825"/>
                  </a:lnTo>
                  <a:lnTo>
                    <a:pt x="15420" y="102733"/>
                  </a:lnTo>
                  <a:lnTo>
                    <a:pt x="32836" y="115953"/>
                  </a:lnTo>
                  <a:lnTo>
                    <a:pt x="52647" y="120359"/>
                  </a:lnTo>
                  <a:lnTo>
                    <a:pt x="72458" y="115953"/>
                  </a:lnTo>
                  <a:lnTo>
                    <a:pt x="89875" y="102733"/>
                  </a:lnTo>
                  <a:lnTo>
                    <a:pt x="101440" y="82825"/>
                  </a:lnTo>
                  <a:lnTo>
                    <a:pt x="105295" y="60179"/>
                  </a:lnTo>
                  <a:lnTo>
                    <a:pt x="101440" y="37534"/>
                  </a:lnTo>
                  <a:lnTo>
                    <a:pt x="89875" y="17626"/>
                  </a:lnTo>
                  <a:lnTo>
                    <a:pt x="72458" y="4406"/>
                  </a:lnTo>
                  <a:lnTo>
                    <a:pt x="5264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008294" y="8059982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89874" y="17626"/>
                  </a:moveTo>
                  <a:lnTo>
                    <a:pt x="101439" y="37534"/>
                  </a:lnTo>
                  <a:lnTo>
                    <a:pt x="105294" y="60179"/>
                  </a:lnTo>
                  <a:lnTo>
                    <a:pt x="101439" y="82825"/>
                  </a:lnTo>
                  <a:lnTo>
                    <a:pt x="89874" y="102733"/>
                  </a:lnTo>
                  <a:lnTo>
                    <a:pt x="72458" y="115953"/>
                  </a:lnTo>
                  <a:lnTo>
                    <a:pt x="52647" y="120359"/>
                  </a:lnTo>
                  <a:lnTo>
                    <a:pt x="32836" y="115953"/>
                  </a:lnTo>
                  <a:lnTo>
                    <a:pt x="15420" y="102733"/>
                  </a:lnTo>
                  <a:lnTo>
                    <a:pt x="3855" y="82825"/>
                  </a:lnTo>
                  <a:lnTo>
                    <a:pt x="0" y="60179"/>
                  </a:lnTo>
                  <a:lnTo>
                    <a:pt x="3855" y="37534"/>
                  </a:lnTo>
                  <a:lnTo>
                    <a:pt x="15420" y="17626"/>
                  </a:lnTo>
                  <a:lnTo>
                    <a:pt x="32836" y="4406"/>
                  </a:lnTo>
                  <a:lnTo>
                    <a:pt x="52647" y="0"/>
                  </a:lnTo>
                  <a:lnTo>
                    <a:pt x="72458" y="4406"/>
                  </a:lnTo>
                  <a:lnTo>
                    <a:pt x="89874" y="1762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420652" y="7960350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52646" y="0"/>
                  </a:moveTo>
                  <a:lnTo>
                    <a:pt x="32835" y="4406"/>
                  </a:lnTo>
                  <a:lnTo>
                    <a:pt x="15420" y="17626"/>
                  </a:lnTo>
                  <a:lnTo>
                    <a:pt x="3855" y="37534"/>
                  </a:lnTo>
                  <a:lnTo>
                    <a:pt x="0" y="60179"/>
                  </a:lnTo>
                  <a:lnTo>
                    <a:pt x="3855" y="82825"/>
                  </a:lnTo>
                  <a:lnTo>
                    <a:pt x="15420" y="102733"/>
                  </a:lnTo>
                  <a:lnTo>
                    <a:pt x="32835" y="115953"/>
                  </a:lnTo>
                  <a:lnTo>
                    <a:pt x="52646" y="120359"/>
                  </a:lnTo>
                  <a:lnTo>
                    <a:pt x="72457" y="115953"/>
                  </a:lnTo>
                  <a:lnTo>
                    <a:pt x="89873" y="102733"/>
                  </a:lnTo>
                  <a:lnTo>
                    <a:pt x="101438" y="82825"/>
                  </a:lnTo>
                  <a:lnTo>
                    <a:pt x="105293" y="60179"/>
                  </a:lnTo>
                  <a:lnTo>
                    <a:pt x="101438" y="37534"/>
                  </a:lnTo>
                  <a:lnTo>
                    <a:pt x="89873" y="17626"/>
                  </a:lnTo>
                  <a:lnTo>
                    <a:pt x="72457" y="4406"/>
                  </a:lnTo>
                  <a:lnTo>
                    <a:pt x="52646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420651" y="7960350"/>
              <a:ext cx="105410" cy="120650"/>
            </a:xfrm>
            <a:custGeom>
              <a:avLst/>
              <a:gdLst/>
              <a:ahLst/>
              <a:cxnLst/>
              <a:rect l="l" t="t" r="r" b="b"/>
              <a:pathLst>
                <a:path w="105409" h="120650">
                  <a:moveTo>
                    <a:pt x="89874" y="17626"/>
                  </a:moveTo>
                  <a:lnTo>
                    <a:pt x="101439" y="37534"/>
                  </a:lnTo>
                  <a:lnTo>
                    <a:pt x="105294" y="60179"/>
                  </a:lnTo>
                  <a:lnTo>
                    <a:pt x="101439" y="82825"/>
                  </a:lnTo>
                  <a:lnTo>
                    <a:pt x="89874" y="102733"/>
                  </a:lnTo>
                  <a:lnTo>
                    <a:pt x="72458" y="115953"/>
                  </a:lnTo>
                  <a:lnTo>
                    <a:pt x="52647" y="120359"/>
                  </a:lnTo>
                  <a:lnTo>
                    <a:pt x="32836" y="115953"/>
                  </a:lnTo>
                  <a:lnTo>
                    <a:pt x="15420" y="102733"/>
                  </a:lnTo>
                  <a:lnTo>
                    <a:pt x="3855" y="82825"/>
                  </a:lnTo>
                  <a:lnTo>
                    <a:pt x="0" y="60179"/>
                  </a:lnTo>
                  <a:lnTo>
                    <a:pt x="3855" y="37534"/>
                  </a:lnTo>
                  <a:lnTo>
                    <a:pt x="15420" y="17626"/>
                  </a:lnTo>
                  <a:lnTo>
                    <a:pt x="32836" y="4406"/>
                  </a:lnTo>
                  <a:lnTo>
                    <a:pt x="52647" y="0"/>
                  </a:lnTo>
                  <a:lnTo>
                    <a:pt x="72458" y="4406"/>
                  </a:lnTo>
                  <a:lnTo>
                    <a:pt x="89874" y="17626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377" y="7728485"/>
              <a:ext cx="130694" cy="14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61916" y="8217782"/>
              <a:ext cx="130694" cy="14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377" y="8047282"/>
              <a:ext cx="130694" cy="14575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09696" y="8052631"/>
              <a:ext cx="210185" cy="57785"/>
            </a:xfrm>
            <a:custGeom>
              <a:avLst/>
              <a:gdLst/>
              <a:ahLst/>
              <a:cxnLst/>
              <a:rect l="l" t="t" r="r" b="b"/>
              <a:pathLst>
                <a:path w="210184" h="57784">
                  <a:moveTo>
                    <a:pt x="0" y="57204"/>
                  </a:moveTo>
                  <a:lnTo>
                    <a:pt x="197771" y="3337"/>
                  </a:lnTo>
                  <a:lnTo>
                    <a:pt x="2100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91448" y="7997151"/>
              <a:ext cx="133985" cy="118110"/>
            </a:xfrm>
            <a:custGeom>
              <a:avLst/>
              <a:gdLst/>
              <a:ahLst/>
              <a:cxnLst/>
              <a:rect l="l" t="t" r="r" b="b"/>
              <a:pathLst>
                <a:path w="133984" h="118109">
                  <a:moveTo>
                    <a:pt x="0" y="0"/>
                  </a:moveTo>
                  <a:lnTo>
                    <a:pt x="32040" y="117634"/>
                  </a:lnTo>
                  <a:lnTo>
                    <a:pt x="133654" y="26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19403" y="7859960"/>
              <a:ext cx="298450" cy="131445"/>
            </a:xfrm>
            <a:custGeom>
              <a:avLst/>
              <a:gdLst/>
              <a:ahLst/>
              <a:cxnLst/>
              <a:rect l="l" t="t" r="r" b="b"/>
              <a:pathLst>
                <a:path w="298450" h="131445">
                  <a:moveTo>
                    <a:pt x="0" y="130901"/>
                  </a:moveTo>
                  <a:lnTo>
                    <a:pt x="286812" y="5102"/>
                  </a:lnTo>
                  <a:lnTo>
                    <a:pt x="298445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781733" y="7809234"/>
              <a:ext cx="136525" cy="111760"/>
            </a:xfrm>
            <a:custGeom>
              <a:avLst/>
              <a:gdLst/>
              <a:ahLst/>
              <a:cxnLst/>
              <a:rect l="l" t="t" r="r" b="b"/>
              <a:pathLst>
                <a:path w="136525" h="111759">
                  <a:moveTo>
                    <a:pt x="0" y="0"/>
                  </a:moveTo>
                  <a:lnTo>
                    <a:pt x="48971" y="111653"/>
                  </a:lnTo>
                  <a:lnTo>
                    <a:pt x="136137" y="6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105391" y="8149259"/>
              <a:ext cx="362585" cy="101600"/>
            </a:xfrm>
            <a:custGeom>
              <a:avLst/>
              <a:gdLst/>
              <a:ahLst/>
              <a:cxnLst/>
              <a:rect l="l" t="t" r="r" b="b"/>
              <a:pathLst>
                <a:path w="362584" h="101600">
                  <a:moveTo>
                    <a:pt x="0" y="0"/>
                  </a:moveTo>
                  <a:lnTo>
                    <a:pt x="350158" y="97763"/>
                  </a:lnTo>
                  <a:lnTo>
                    <a:pt x="362391" y="10117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439158" y="8188309"/>
              <a:ext cx="133985" cy="117475"/>
            </a:xfrm>
            <a:custGeom>
              <a:avLst/>
              <a:gdLst/>
              <a:ahLst/>
              <a:cxnLst/>
              <a:rect l="l" t="t" r="r" b="b"/>
              <a:pathLst>
                <a:path w="133984" h="117475">
                  <a:moveTo>
                    <a:pt x="32786" y="0"/>
                  </a:moveTo>
                  <a:lnTo>
                    <a:pt x="0" y="117429"/>
                  </a:lnTo>
                  <a:lnTo>
                    <a:pt x="133822" y="91500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523671" y="8034883"/>
              <a:ext cx="284480" cy="49530"/>
            </a:xfrm>
            <a:custGeom>
              <a:avLst/>
              <a:gdLst/>
              <a:ahLst/>
              <a:cxnLst/>
              <a:rect l="l" t="t" r="r" b="b"/>
              <a:pathLst>
                <a:path w="284479" h="49529">
                  <a:moveTo>
                    <a:pt x="0" y="0"/>
                  </a:moveTo>
                  <a:lnTo>
                    <a:pt x="271783" y="46764"/>
                  </a:lnTo>
                  <a:lnTo>
                    <a:pt x="284300" y="48917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0749" y="8021571"/>
              <a:ext cx="257112" cy="26776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842326" y="7330844"/>
            <a:ext cx="1347470" cy="1091565"/>
          </a:xfrm>
          <a:prstGeom prst="rect">
            <a:avLst/>
          </a:prstGeom>
          <a:solidFill>
            <a:srgbClr val="2A9FBC">
              <a:alpha val="24539"/>
            </a:srgbClr>
          </a:solidFill>
          <a:ln w="25400">
            <a:solidFill>
              <a:srgbClr val="2A9FBC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695"/>
              </a:spcBef>
            </a:pPr>
            <a:r>
              <a:rPr sz="1200" dirty="0">
                <a:latin typeface="Verdana"/>
                <a:cs typeface="Verdana"/>
              </a:rPr>
              <a:t>Dataflow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20" dirty="0">
                <a:latin typeface="Verdana"/>
                <a:cs typeface="Verdana"/>
              </a:rPr>
              <a:t>Graph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06878" y="1874351"/>
            <a:ext cx="8235315" cy="5526405"/>
            <a:chOff x="1406878" y="1874351"/>
            <a:chExt cx="8235315" cy="5526405"/>
          </a:xfrm>
        </p:grpSpPr>
        <p:sp>
          <p:nvSpPr>
            <p:cNvPr id="49" name="object 49"/>
            <p:cNvSpPr/>
            <p:nvPr/>
          </p:nvSpPr>
          <p:spPr>
            <a:xfrm>
              <a:off x="4858872" y="6910971"/>
              <a:ext cx="4072890" cy="252729"/>
            </a:xfrm>
            <a:custGeom>
              <a:avLst/>
              <a:gdLst/>
              <a:ahLst/>
              <a:cxnLst/>
              <a:rect l="l" t="t" r="r" b="b"/>
              <a:pathLst>
                <a:path w="4072890" h="252729">
                  <a:moveTo>
                    <a:pt x="0" y="477"/>
                  </a:moveTo>
                  <a:lnTo>
                    <a:pt x="50361" y="236"/>
                  </a:lnTo>
                  <a:lnTo>
                    <a:pt x="100723" y="79"/>
                  </a:lnTo>
                  <a:lnTo>
                    <a:pt x="151084" y="5"/>
                  </a:lnTo>
                  <a:lnTo>
                    <a:pt x="201444" y="16"/>
                  </a:lnTo>
                  <a:lnTo>
                    <a:pt x="251804" y="110"/>
                  </a:lnTo>
                  <a:lnTo>
                    <a:pt x="302163" y="287"/>
                  </a:lnTo>
                  <a:lnTo>
                    <a:pt x="352521" y="549"/>
                  </a:lnTo>
                  <a:lnTo>
                    <a:pt x="402878" y="894"/>
                  </a:lnTo>
                  <a:lnTo>
                    <a:pt x="453234" y="1322"/>
                  </a:lnTo>
                  <a:lnTo>
                    <a:pt x="503588" y="1835"/>
                  </a:lnTo>
                  <a:lnTo>
                    <a:pt x="553942" y="2431"/>
                  </a:lnTo>
                  <a:lnTo>
                    <a:pt x="604294" y="3110"/>
                  </a:lnTo>
                  <a:lnTo>
                    <a:pt x="654644" y="3874"/>
                  </a:lnTo>
                  <a:lnTo>
                    <a:pt x="704993" y="4721"/>
                  </a:lnTo>
                  <a:lnTo>
                    <a:pt x="755340" y="5651"/>
                  </a:lnTo>
                  <a:lnTo>
                    <a:pt x="805686" y="6665"/>
                  </a:lnTo>
                  <a:lnTo>
                    <a:pt x="856029" y="7763"/>
                  </a:lnTo>
                  <a:lnTo>
                    <a:pt x="906370" y="8945"/>
                  </a:lnTo>
                  <a:lnTo>
                    <a:pt x="956710" y="10210"/>
                  </a:lnTo>
                  <a:lnTo>
                    <a:pt x="1007047" y="11559"/>
                  </a:lnTo>
                  <a:lnTo>
                    <a:pt x="1057381" y="12991"/>
                  </a:lnTo>
                  <a:lnTo>
                    <a:pt x="1107714" y="14507"/>
                  </a:lnTo>
                  <a:lnTo>
                    <a:pt x="1158043" y="16107"/>
                  </a:lnTo>
                  <a:lnTo>
                    <a:pt x="1208370" y="17790"/>
                  </a:lnTo>
                  <a:lnTo>
                    <a:pt x="1258695" y="19557"/>
                  </a:lnTo>
                  <a:lnTo>
                    <a:pt x="1309016" y="21408"/>
                  </a:lnTo>
                  <a:lnTo>
                    <a:pt x="1359334" y="23342"/>
                  </a:lnTo>
                  <a:lnTo>
                    <a:pt x="1409650" y="25360"/>
                  </a:lnTo>
                  <a:lnTo>
                    <a:pt x="1459962" y="27461"/>
                  </a:lnTo>
                  <a:lnTo>
                    <a:pt x="1510271" y="29646"/>
                  </a:lnTo>
                  <a:lnTo>
                    <a:pt x="1560576" y="31915"/>
                  </a:lnTo>
                  <a:lnTo>
                    <a:pt x="1610878" y="34267"/>
                  </a:lnTo>
                  <a:lnTo>
                    <a:pt x="1661177" y="36703"/>
                  </a:lnTo>
                  <a:lnTo>
                    <a:pt x="1711471" y="39223"/>
                  </a:lnTo>
                  <a:lnTo>
                    <a:pt x="1761762" y="41826"/>
                  </a:lnTo>
                  <a:lnTo>
                    <a:pt x="1812049" y="44512"/>
                  </a:lnTo>
                  <a:lnTo>
                    <a:pt x="1862332" y="47282"/>
                  </a:lnTo>
                  <a:lnTo>
                    <a:pt x="1912611" y="50136"/>
                  </a:lnTo>
                  <a:lnTo>
                    <a:pt x="1962886" y="53073"/>
                  </a:lnTo>
                  <a:lnTo>
                    <a:pt x="2013156" y="56094"/>
                  </a:lnTo>
                  <a:lnTo>
                    <a:pt x="2063422" y="59199"/>
                  </a:lnTo>
                  <a:lnTo>
                    <a:pt x="2113683" y="62387"/>
                  </a:lnTo>
                  <a:lnTo>
                    <a:pt x="2163726" y="65644"/>
                  </a:lnTo>
                  <a:lnTo>
                    <a:pt x="2213763" y="68985"/>
                  </a:lnTo>
                  <a:lnTo>
                    <a:pt x="2263793" y="72408"/>
                  </a:lnTo>
                  <a:lnTo>
                    <a:pt x="2313817" y="75913"/>
                  </a:lnTo>
                  <a:lnTo>
                    <a:pt x="2363834" y="79502"/>
                  </a:lnTo>
                  <a:lnTo>
                    <a:pt x="2413845" y="83173"/>
                  </a:lnTo>
                  <a:lnTo>
                    <a:pt x="2463850" y="86927"/>
                  </a:lnTo>
                  <a:lnTo>
                    <a:pt x="2513847" y="90764"/>
                  </a:lnTo>
                  <a:lnTo>
                    <a:pt x="2563838" y="94683"/>
                  </a:lnTo>
                  <a:lnTo>
                    <a:pt x="2613822" y="98685"/>
                  </a:lnTo>
                  <a:lnTo>
                    <a:pt x="2663799" y="102769"/>
                  </a:lnTo>
                  <a:lnTo>
                    <a:pt x="2713768" y="106937"/>
                  </a:lnTo>
                  <a:lnTo>
                    <a:pt x="2763731" y="111187"/>
                  </a:lnTo>
                  <a:lnTo>
                    <a:pt x="2813685" y="115519"/>
                  </a:lnTo>
                  <a:lnTo>
                    <a:pt x="2863633" y="119934"/>
                  </a:lnTo>
                  <a:lnTo>
                    <a:pt x="2913573" y="124432"/>
                  </a:lnTo>
                  <a:lnTo>
                    <a:pt x="2963505" y="129012"/>
                  </a:lnTo>
                  <a:lnTo>
                    <a:pt x="3013430" y="133675"/>
                  </a:lnTo>
                  <a:lnTo>
                    <a:pt x="3063346" y="138421"/>
                  </a:lnTo>
                  <a:lnTo>
                    <a:pt x="3113255" y="143249"/>
                  </a:lnTo>
                  <a:lnTo>
                    <a:pt x="3163155" y="148160"/>
                  </a:lnTo>
                  <a:lnTo>
                    <a:pt x="3213048" y="153153"/>
                  </a:lnTo>
                  <a:lnTo>
                    <a:pt x="3262932" y="158229"/>
                  </a:lnTo>
                  <a:lnTo>
                    <a:pt x="3312808" y="163387"/>
                  </a:lnTo>
                  <a:lnTo>
                    <a:pt x="3362675" y="168628"/>
                  </a:lnTo>
                  <a:lnTo>
                    <a:pt x="3412533" y="173952"/>
                  </a:lnTo>
                  <a:lnTo>
                    <a:pt x="3462383" y="179358"/>
                  </a:lnTo>
                  <a:lnTo>
                    <a:pt x="3512224" y="184846"/>
                  </a:lnTo>
                  <a:lnTo>
                    <a:pt x="3562057" y="190417"/>
                  </a:lnTo>
                  <a:lnTo>
                    <a:pt x="3611880" y="196070"/>
                  </a:lnTo>
                  <a:lnTo>
                    <a:pt x="3661694" y="201806"/>
                  </a:lnTo>
                  <a:lnTo>
                    <a:pt x="3711499" y="207624"/>
                  </a:lnTo>
                  <a:lnTo>
                    <a:pt x="3761294" y="213525"/>
                  </a:lnTo>
                  <a:lnTo>
                    <a:pt x="3811081" y="219508"/>
                  </a:lnTo>
                  <a:lnTo>
                    <a:pt x="3860857" y="225574"/>
                  </a:lnTo>
                  <a:lnTo>
                    <a:pt x="3910624" y="231722"/>
                  </a:lnTo>
                  <a:lnTo>
                    <a:pt x="3960382" y="237952"/>
                  </a:lnTo>
                  <a:lnTo>
                    <a:pt x="4010129" y="244265"/>
                  </a:lnTo>
                  <a:lnTo>
                    <a:pt x="4059867" y="250660"/>
                  </a:lnTo>
                  <a:lnTo>
                    <a:pt x="4072464" y="252316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910799" y="7101187"/>
              <a:ext cx="128905" cy="121285"/>
            </a:xfrm>
            <a:custGeom>
              <a:avLst/>
              <a:gdLst/>
              <a:ahLst/>
              <a:cxnLst/>
              <a:rect l="l" t="t" r="r" b="b"/>
              <a:pathLst>
                <a:path w="128904" h="121284">
                  <a:moveTo>
                    <a:pt x="15891" y="0"/>
                  </a:moveTo>
                  <a:lnTo>
                    <a:pt x="0" y="120879"/>
                  </a:lnTo>
                  <a:lnTo>
                    <a:pt x="128826" y="76330"/>
                  </a:lnTo>
                  <a:lnTo>
                    <a:pt x="15891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62368" y="6365426"/>
              <a:ext cx="3907154" cy="594995"/>
            </a:xfrm>
            <a:custGeom>
              <a:avLst/>
              <a:gdLst/>
              <a:ahLst/>
              <a:cxnLst/>
              <a:rect l="l" t="t" r="r" b="b"/>
              <a:pathLst>
                <a:path w="3907154" h="594995">
                  <a:moveTo>
                    <a:pt x="3906672" y="594840"/>
                  </a:moveTo>
                  <a:lnTo>
                    <a:pt x="3862942" y="569618"/>
                  </a:lnTo>
                  <a:lnTo>
                    <a:pt x="3818941" y="544934"/>
                  </a:lnTo>
                  <a:lnTo>
                    <a:pt x="3774675" y="520788"/>
                  </a:lnTo>
                  <a:lnTo>
                    <a:pt x="3730149" y="497183"/>
                  </a:lnTo>
                  <a:lnTo>
                    <a:pt x="3685368" y="474121"/>
                  </a:lnTo>
                  <a:lnTo>
                    <a:pt x="3640337" y="451602"/>
                  </a:lnTo>
                  <a:lnTo>
                    <a:pt x="3595060" y="429628"/>
                  </a:lnTo>
                  <a:lnTo>
                    <a:pt x="3549543" y="408202"/>
                  </a:lnTo>
                  <a:lnTo>
                    <a:pt x="3503792" y="387324"/>
                  </a:lnTo>
                  <a:lnTo>
                    <a:pt x="3457810" y="366997"/>
                  </a:lnTo>
                  <a:lnTo>
                    <a:pt x="3411604" y="347222"/>
                  </a:lnTo>
                  <a:lnTo>
                    <a:pt x="3365177" y="328000"/>
                  </a:lnTo>
                  <a:lnTo>
                    <a:pt x="3318536" y="309334"/>
                  </a:lnTo>
                  <a:lnTo>
                    <a:pt x="3271684" y="291225"/>
                  </a:lnTo>
                  <a:lnTo>
                    <a:pt x="3224629" y="273675"/>
                  </a:lnTo>
                  <a:lnTo>
                    <a:pt x="3177373" y="256685"/>
                  </a:lnTo>
                  <a:lnTo>
                    <a:pt x="3129923" y="240257"/>
                  </a:lnTo>
                  <a:lnTo>
                    <a:pt x="3082283" y="224392"/>
                  </a:lnTo>
                  <a:lnTo>
                    <a:pt x="3034458" y="209093"/>
                  </a:lnTo>
                  <a:lnTo>
                    <a:pt x="2986454" y="194361"/>
                  </a:lnTo>
                  <a:lnTo>
                    <a:pt x="2938275" y="180197"/>
                  </a:lnTo>
                  <a:lnTo>
                    <a:pt x="2890351" y="166719"/>
                  </a:lnTo>
                  <a:lnTo>
                    <a:pt x="2842278" y="153801"/>
                  </a:lnTo>
                  <a:lnTo>
                    <a:pt x="2794062" y="141438"/>
                  </a:lnTo>
                  <a:lnTo>
                    <a:pt x="2745707" y="129626"/>
                  </a:lnTo>
                  <a:lnTo>
                    <a:pt x="2697218" y="118360"/>
                  </a:lnTo>
                  <a:lnTo>
                    <a:pt x="2648601" y="107636"/>
                  </a:lnTo>
                  <a:lnTo>
                    <a:pt x="2599859" y="97450"/>
                  </a:lnTo>
                  <a:lnTo>
                    <a:pt x="2550999" y="87797"/>
                  </a:lnTo>
                  <a:lnTo>
                    <a:pt x="2502025" y="78673"/>
                  </a:lnTo>
                  <a:lnTo>
                    <a:pt x="2452942" y="70074"/>
                  </a:lnTo>
                  <a:lnTo>
                    <a:pt x="2403755" y="61994"/>
                  </a:lnTo>
                  <a:lnTo>
                    <a:pt x="2354470" y="54429"/>
                  </a:lnTo>
                  <a:lnTo>
                    <a:pt x="2305090" y="47376"/>
                  </a:lnTo>
                  <a:lnTo>
                    <a:pt x="2255621" y="40829"/>
                  </a:lnTo>
                  <a:lnTo>
                    <a:pt x="2206068" y="34785"/>
                  </a:lnTo>
                  <a:lnTo>
                    <a:pt x="2156436" y="29238"/>
                  </a:lnTo>
                  <a:lnTo>
                    <a:pt x="2106731" y="24185"/>
                  </a:lnTo>
                  <a:lnTo>
                    <a:pt x="2056955" y="19620"/>
                  </a:lnTo>
                  <a:lnTo>
                    <a:pt x="2007116" y="15540"/>
                  </a:lnTo>
                  <a:lnTo>
                    <a:pt x="1957218" y="11940"/>
                  </a:lnTo>
                  <a:lnTo>
                    <a:pt x="1907265" y="8816"/>
                  </a:lnTo>
                  <a:lnTo>
                    <a:pt x="1856649" y="6134"/>
                  </a:lnTo>
                  <a:lnTo>
                    <a:pt x="1806031" y="3938"/>
                  </a:lnTo>
                  <a:lnTo>
                    <a:pt x="1755416" y="2227"/>
                  </a:lnTo>
                  <a:lnTo>
                    <a:pt x="1704808" y="1001"/>
                  </a:lnTo>
                  <a:lnTo>
                    <a:pt x="1654208" y="258"/>
                  </a:lnTo>
                  <a:lnTo>
                    <a:pt x="1603621" y="0"/>
                  </a:lnTo>
                  <a:lnTo>
                    <a:pt x="1553051" y="224"/>
                  </a:lnTo>
                  <a:lnTo>
                    <a:pt x="1502500" y="931"/>
                  </a:lnTo>
                  <a:lnTo>
                    <a:pt x="1451972" y="2121"/>
                  </a:lnTo>
                  <a:lnTo>
                    <a:pt x="1401470" y="3792"/>
                  </a:lnTo>
                  <a:lnTo>
                    <a:pt x="1350999" y="5944"/>
                  </a:lnTo>
                  <a:lnTo>
                    <a:pt x="1300561" y="8578"/>
                  </a:lnTo>
                  <a:lnTo>
                    <a:pt x="1250159" y="11692"/>
                  </a:lnTo>
                  <a:lnTo>
                    <a:pt x="1199798" y="15285"/>
                  </a:lnTo>
                  <a:lnTo>
                    <a:pt x="1149480" y="19359"/>
                  </a:lnTo>
                  <a:lnTo>
                    <a:pt x="1099209" y="23911"/>
                  </a:lnTo>
                  <a:lnTo>
                    <a:pt x="1048989" y="28942"/>
                  </a:lnTo>
                  <a:lnTo>
                    <a:pt x="998822" y="34451"/>
                  </a:lnTo>
                  <a:lnTo>
                    <a:pt x="948713" y="40437"/>
                  </a:lnTo>
                  <a:lnTo>
                    <a:pt x="898664" y="46901"/>
                  </a:lnTo>
                  <a:lnTo>
                    <a:pt x="848680" y="53841"/>
                  </a:lnTo>
                  <a:lnTo>
                    <a:pt x="798763" y="61258"/>
                  </a:lnTo>
                  <a:lnTo>
                    <a:pt x="748917" y="69150"/>
                  </a:lnTo>
                  <a:lnTo>
                    <a:pt x="699145" y="77517"/>
                  </a:lnTo>
                  <a:lnTo>
                    <a:pt x="649451" y="86360"/>
                  </a:lnTo>
                  <a:lnTo>
                    <a:pt x="599838" y="95676"/>
                  </a:lnTo>
                  <a:lnTo>
                    <a:pt x="550310" y="105467"/>
                  </a:lnTo>
                  <a:lnTo>
                    <a:pt x="500870" y="115731"/>
                  </a:lnTo>
                  <a:lnTo>
                    <a:pt x="451522" y="126468"/>
                  </a:lnTo>
                  <a:lnTo>
                    <a:pt x="402268" y="137677"/>
                  </a:lnTo>
                  <a:lnTo>
                    <a:pt x="353113" y="149359"/>
                  </a:lnTo>
                  <a:lnTo>
                    <a:pt x="304060" y="161512"/>
                  </a:lnTo>
                  <a:lnTo>
                    <a:pt x="255111" y="174136"/>
                  </a:lnTo>
                  <a:lnTo>
                    <a:pt x="206272" y="187231"/>
                  </a:lnTo>
                  <a:lnTo>
                    <a:pt x="157544" y="200796"/>
                  </a:lnTo>
                  <a:lnTo>
                    <a:pt x="108931" y="214831"/>
                  </a:lnTo>
                  <a:lnTo>
                    <a:pt x="60438" y="229334"/>
                  </a:lnTo>
                  <a:lnTo>
                    <a:pt x="12067" y="244307"/>
                  </a:lnTo>
                  <a:lnTo>
                    <a:pt x="0" y="248259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58572" y="6551801"/>
              <a:ext cx="135255" cy="116205"/>
            </a:xfrm>
            <a:custGeom>
              <a:avLst/>
              <a:gdLst/>
              <a:ahLst/>
              <a:cxnLst/>
              <a:rect l="l" t="t" r="r" b="b"/>
              <a:pathLst>
                <a:path w="135254" h="116204">
                  <a:moveTo>
                    <a:pt x="96892" y="0"/>
                  </a:moveTo>
                  <a:lnTo>
                    <a:pt x="0" y="95876"/>
                  </a:lnTo>
                  <a:lnTo>
                    <a:pt x="134837" y="115864"/>
                  </a:lnTo>
                  <a:lnTo>
                    <a:pt x="9689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419578" y="4135299"/>
              <a:ext cx="3785235" cy="3252470"/>
            </a:xfrm>
            <a:custGeom>
              <a:avLst/>
              <a:gdLst/>
              <a:ahLst/>
              <a:cxnLst/>
              <a:rect l="l" t="t" r="r" b="b"/>
              <a:pathLst>
                <a:path w="3785235" h="3252470">
                  <a:moveTo>
                    <a:pt x="0" y="0"/>
                  </a:moveTo>
                  <a:lnTo>
                    <a:pt x="3785207" y="0"/>
                  </a:lnTo>
                  <a:lnTo>
                    <a:pt x="3785207" y="3252296"/>
                  </a:lnTo>
                  <a:lnTo>
                    <a:pt x="0" y="3252296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26701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3002597" y="0"/>
                  </a:moveTo>
                  <a:lnTo>
                    <a:pt x="0" y="0"/>
                  </a:lnTo>
                  <a:lnTo>
                    <a:pt x="0" y="3316140"/>
                  </a:lnTo>
                  <a:lnTo>
                    <a:pt x="3002597" y="3316140"/>
                  </a:lnTo>
                  <a:lnTo>
                    <a:pt x="3002597" y="0"/>
                  </a:lnTo>
                  <a:close/>
                </a:path>
              </a:pathLst>
            </a:custGeom>
            <a:solidFill>
              <a:srgbClr val="9BC850">
                <a:alpha val="254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26701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0" y="0"/>
                  </a:moveTo>
                  <a:lnTo>
                    <a:pt x="3002597" y="0"/>
                  </a:lnTo>
                  <a:lnTo>
                    <a:pt x="3002597" y="3316140"/>
                  </a:lnTo>
                  <a:lnTo>
                    <a:pt x="0" y="33161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10543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97858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6" y="0"/>
                  </a:moveTo>
                  <a:lnTo>
                    <a:pt x="260857" y="0"/>
                  </a:lnTo>
                  <a:lnTo>
                    <a:pt x="212631" y="7127"/>
                  </a:lnTo>
                  <a:lnTo>
                    <a:pt x="166120" y="21381"/>
                  </a:lnTo>
                  <a:lnTo>
                    <a:pt x="122467" y="42762"/>
                  </a:lnTo>
                  <a:lnTo>
                    <a:pt x="82817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7" y="419706"/>
                  </a:lnTo>
                  <a:lnTo>
                    <a:pt x="122467" y="448214"/>
                  </a:lnTo>
                  <a:lnTo>
                    <a:pt x="166120" y="469596"/>
                  </a:lnTo>
                  <a:lnTo>
                    <a:pt x="212631" y="483850"/>
                  </a:lnTo>
                  <a:lnTo>
                    <a:pt x="260857" y="490977"/>
                  </a:lnTo>
                  <a:lnTo>
                    <a:pt x="309656" y="490977"/>
                  </a:lnTo>
                  <a:lnTo>
                    <a:pt x="357882" y="483850"/>
                  </a:lnTo>
                  <a:lnTo>
                    <a:pt x="404393" y="469596"/>
                  </a:lnTo>
                  <a:lnTo>
                    <a:pt x="448046" y="448214"/>
                  </a:lnTo>
                  <a:lnTo>
                    <a:pt x="487696" y="419706"/>
                  </a:lnTo>
                  <a:lnTo>
                    <a:pt x="520824" y="385583"/>
                  </a:lnTo>
                  <a:lnTo>
                    <a:pt x="545669" y="348016"/>
                  </a:lnTo>
                  <a:lnTo>
                    <a:pt x="562233" y="307989"/>
                  </a:lnTo>
                  <a:lnTo>
                    <a:pt x="570515" y="266486"/>
                  </a:lnTo>
                  <a:lnTo>
                    <a:pt x="570515" y="224491"/>
                  </a:lnTo>
                  <a:lnTo>
                    <a:pt x="562233" y="182988"/>
                  </a:lnTo>
                  <a:lnTo>
                    <a:pt x="545669" y="142961"/>
                  </a:lnTo>
                  <a:lnTo>
                    <a:pt x="520824" y="105394"/>
                  </a:lnTo>
                  <a:lnTo>
                    <a:pt x="487696" y="71271"/>
                  </a:lnTo>
                  <a:lnTo>
                    <a:pt x="448046" y="42762"/>
                  </a:lnTo>
                  <a:lnTo>
                    <a:pt x="404393" y="21381"/>
                  </a:lnTo>
                  <a:lnTo>
                    <a:pt x="357882" y="7127"/>
                  </a:lnTo>
                  <a:lnTo>
                    <a:pt x="309656" y="0"/>
                  </a:lnTo>
                  <a:close/>
                </a:path>
              </a:pathLst>
            </a:custGeom>
            <a:solidFill>
              <a:srgbClr val="675BA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97858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810543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702233" y="3732856"/>
            <a:ext cx="2851785" cy="431800"/>
            <a:chOff x="6702233" y="3732856"/>
            <a:chExt cx="2851785" cy="431800"/>
          </a:xfrm>
        </p:grpSpPr>
        <p:sp>
          <p:nvSpPr>
            <p:cNvPr id="61" name="object 61"/>
            <p:cNvSpPr/>
            <p:nvPr/>
          </p:nvSpPr>
          <p:spPr>
            <a:xfrm>
              <a:off x="6714933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14933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28510" y="3792466"/>
            <a:ext cx="2399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Memory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&amp;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I/O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794912" y="1932241"/>
            <a:ext cx="152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TaskManager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755427" y="2409955"/>
            <a:ext cx="745490" cy="1262380"/>
            <a:chOff x="7755427" y="2409955"/>
            <a:chExt cx="745490" cy="1262380"/>
          </a:xfrm>
        </p:grpSpPr>
        <p:sp>
          <p:nvSpPr>
            <p:cNvPr id="66" name="object 66"/>
            <p:cNvSpPr/>
            <p:nvPr/>
          </p:nvSpPr>
          <p:spPr>
            <a:xfrm>
              <a:off x="7755427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42742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6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1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1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6" y="490977"/>
                  </a:lnTo>
                  <a:lnTo>
                    <a:pt x="357883" y="483850"/>
                  </a:lnTo>
                  <a:lnTo>
                    <a:pt x="404394" y="469596"/>
                  </a:lnTo>
                  <a:lnTo>
                    <a:pt x="448046" y="448214"/>
                  </a:lnTo>
                  <a:lnTo>
                    <a:pt x="487696" y="419706"/>
                  </a:lnTo>
                  <a:lnTo>
                    <a:pt x="520823" y="385583"/>
                  </a:lnTo>
                  <a:lnTo>
                    <a:pt x="545669" y="348016"/>
                  </a:lnTo>
                  <a:lnTo>
                    <a:pt x="562232" y="307989"/>
                  </a:lnTo>
                  <a:lnTo>
                    <a:pt x="570514" y="266486"/>
                  </a:lnTo>
                  <a:lnTo>
                    <a:pt x="570514" y="224491"/>
                  </a:lnTo>
                  <a:lnTo>
                    <a:pt x="562232" y="182988"/>
                  </a:lnTo>
                  <a:lnTo>
                    <a:pt x="545669" y="142961"/>
                  </a:lnTo>
                  <a:lnTo>
                    <a:pt x="520823" y="105394"/>
                  </a:lnTo>
                  <a:lnTo>
                    <a:pt x="487696" y="71271"/>
                  </a:lnTo>
                  <a:lnTo>
                    <a:pt x="448046" y="42762"/>
                  </a:lnTo>
                  <a:lnTo>
                    <a:pt x="404394" y="21381"/>
                  </a:lnTo>
                  <a:lnTo>
                    <a:pt x="357883" y="7127"/>
                  </a:lnTo>
                  <a:lnTo>
                    <a:pt x="309656" y="0"/>
                  </a:lnTo>
                  <a:close/>
                </a:path>
              </a:pathLst>
            </a:custGeom>
            <a:solidFill>
              <a:srgbClr val="675BA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842742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7755427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700313" y="2409955"/>
            <a:ext cx="745490" cy="1262380"/>
          </a:xfrm>
          <a:prstGeom prst="rect">
            <a:avLst/>
          </a:prstGeom>
          <a:solidFill>
            <a:srgbClr val="2A9FBC">
              <a:alpha val="24539"/>
            </a:srgbClr>
          </a:solidFill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206894" y="4272138"/>
            <a:ext cx="1842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Network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702233" y="4212528"/>
            <a:ext cx="2851785" cy="431800"/>
            <a:chOff x="6702233" y="4212528"/>
            <a:chExt cx="2851785" cy="431800"/>
          </a:xfrm>
        </p:grpSpPr>
        <p:sp>
          <p:nvSpPr>
            <p:cNvPr id="73" name="object 73"/>
            <p:cNvSpPr/>
            <p:nvPr/>
          </p:nvSpPr>
          <p:spPr>
            <a:xfrm>
              <a:off x="6714933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714933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430414" y="4751811"/>
            <a:ext cx="1395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702233" y="1874351"/>
            <a:ext cx="7019925" cy="3342004"/>
            <a:chOff x="6702233" y="1874351"/>
            <a:chExt cx="7019925" cy="3342004"/>
          </a:xfrm>
        </p:grpSpPr>
        <p:sp>
          <p:nvSpPr>
            <p:cNvPr id="77" name="object 77"/>
            <p:cNvSpPr/>
            <p:nvPr/>
          </p:nvSpPr>
          <p:spPr>
            <a:xfrm>
              <a:off x="6714933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14933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706577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3002597" y="0"/>
                  </a:moveTo>
                  <a:lnTo>
                    <a:pt x="0" y="0"/>
                  </a:lnTo>
                  <a:lnTo>
                    <a:pt x="0" y="3316140"/>
                  </a:lnTo>
                  <a:lnTo>
                    <a:pt x="3002597" y="3316140"/>
                  </a:lnTo>
                  <a:lnTo>
                    <a:pt x="3002597" y="0"/>
                  </a:lnTo>
                  <a:close/>
                </a:path>
              </a:pathLst>
            </a:custGeom>
            <a:solidFill>
              <a:srgbClr val="9BC850">
                <a:alpha val="254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706577" y="1887051"/>
              <a:ext cx="3002915" cy="3316604"/>
            </a:xfrm>
            <a:custGeom>
              <a:avLst/>
              <a:gdLst/>
              <a:ahLst/>
              <a:cxnLst/>
              <a:rect l="l" t="t" r="r" b="b"/>
              <a:pathLst>
                <a:path w="3002915" h="3316604">
                  <a:moveTo>
                    <a:pt x="0" y="0"/>
                  </a:moveTo>
                  <a:lnTo>
                    <a:pt x="3002597" y="0"/>
                  </a:lnTo>
                  <a:lnTo>
                    <a:pt x="3002597" y="3316140"/>
                  </a:lnTo>
                  <a:lnTo>
                    <a:pt x="0" y="33161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890420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0977735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6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0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0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6" y="490977"/>
                  </a:lnTo>
                  <a:lnTo>
                    <a:pt x="357882" y="483850"/>
                  </a:lnTo>
                  <a:lnTo>
                    <a:pt x="404393" y="469596"/>
                  </a:lnTo>
                  <a:lnTo>
                    <a:pt x="448046" y="448214"/>
                  </a:lnTo>
                  <a:lnTo>
                    <a:pt x="487696" y="419706"/>
                  </a:lnTo>
                  <a:lnTo>
                    <a:pt x="520823" y="385583"/>
                  </a:lnTo>
                  <a:lnTo>
                    <a:pt x="545669" y="348016"/>
                  </a:lnTo>
                  <a:lnTo>
                    <a:pt x="562232" y="307989"/>
                  </a:lnTo>
                  <a:lnTo>
                    <a:pt x="570514" y="266486"/>
                  </a:lnTo>
                  <a:lnTo>
                    <a:pt x="570514" y="224491"/>
                  </a:lnTo>
                  <a:lnTo>
                    <a:pt x="562232" y="182988"/>
                  </a:lnTo>
                  <a:lnTo>
                    <a:pt x="545669" y="142961"/>
                  </a:lnTo>
                  <a:lnTo>
                    <a:pt x="520823" y="105394"/>
                  </a:lnTo>
                  <a:lnTo>
                    <a:pt x="487696" y="71271"/>
                  </a:lnTo>
                  <a:lnTo>
                    <a:pt x="448046" y="42762"/>
                  </a:lnTo>
                  <a:lnTo>
                    <a:pt x="404393" y="21381"/>
                  </a:lnTo>
                  <a:lnTo>
                    <a:pt x="357882" y="7127"/>
                  </a:lnTo>
                  <a:lnTo>
                    <a:pt x="309656" y="0"/>
                  </a:lnTo>
                  <a:close/>
                </a:path>
              </a:pathLst>
            </a:custGeom>
            <a:solidFill>
              <a:srgbClr val="675BA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977734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10890420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0782109" y="3732856"/>
            <a:ext cx="2851785" cy="431800"/>
            <a:chOff x="10782109" y="3732856"/>
            <a:chExt cx="2851785" cy="431800"/>
          </a:xfrm>
        </p:grpSpPr>
        <p:sp>
          <p:nvSpPr>
            <p:cNvPr id="86" name="object 86"/>
            <p:cNvSpPr/>
            <p:nvPr/>
          </p:nvSpPr>
          <p:spPr>
            <a:xfrm>
              <a:off x="10794809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0794809" y="3745556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1008386" y="3792466"/>
            <a:ext cx="23990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Memory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spc="-60" dirty="0">
                <a:latin typeface="Verdana"/>
                <a:cs typeface="Verdana"/>
              </a:rPr>
              <a:t>&amp;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I/O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0874788" y="1932241"/>
            <a:ext cx="1523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TaskManager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1835305" y="2409955"/>
            <a:ext cx="745490" cy="1262380"/>
            <a:chOff x="11835305" y="2409955"/>
            <a:chExt cx="745490" cy="1262380"/>
          </a:xfrm>
        </p:grpSpPr>
        <p:sp>
          <p:nvSpPr>
            <p:cNvPr id="91" name="object 91"/>
            <p:cNvSpPr/>
            <p:nvPr/>
          </p:nvSpPr>
          <p:spPr>
            <a:xfrm>
              <a:off x="11835305" y="2409955"/>
              <a:ext cx="745490" cy="1262380"/>
            </a:xfrm>
            <a:custGeom>
              <a:avLst/>
              <a:gdLst/>
              <a:ahLst/>
              <a:cxnLst/>
              <a:rect l="l" t="t" r="r" b="b"/>
              <a:pathLst>
                <a:path w="745490" h="1262379">
                  <a:moveTo>
                    <a:pt x="745143" y="0"/>
                  </a:moveTo>
                  <a:lnTo>
                    <a:pt x="0" y="0"/>
                  </a:lnTo>
                  <a:lnTo>
                    <a:pt x="0" y="1262167"/>
                  </a:lnTo>
                  <a:lnTo>
                    <a:pt x="745143" y="1262167"/>
                  </a:lnTo>
                  <a:lnTo>
                    <a:pt x="745143" y="0"/>
                  </a:lnTo>
                  <a:close/>
                </a:path>
              </a:pathLst>
            </a:custGeom>
            <a:solidFill>
              <a:srgbClr val="2A9FBC">
                <a:alpha val="245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1922619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309657" y="0"/>
                  </a:moveTo>
                  <a:lnTo>
                    <a:pt x="260858" y="0"/>
                  </a:lnTo>
                  <a:lnTo>
                    <a:pt x="212632" y="7127"/>
                  </a:lnTo>
                  <a:lnTo>
                    <a:pt x="166121" y="21381"/>
                  </a:lnTo>
                  <a:lnTo>
                    <a:pt x="122468" y="42762"/>
                  </a:lnTo>
                  <a:lnTo>
                    <a:pt x="82818" y="71271"/>
                  </a:lnTo>
                  <a:lnTo>
                    <a:pt x="49690" y="105394"/>
                  </a:lnTo>
                  <a:lnTo>
                    <a:pt x="24845" y="142961"/>
                  </a:lnTo>
                  <a:lnTo>
                    <a:pt x="8281" y="182988"/>
                  </a:lnTo>
                  <a:lnTo>
                    <a:pt x="0" y="224491"/>
                  </a:lnTo>
                  <a:lnTo>
                    <a:pt x="0" y="266486"/>
                  </a:lnTo>
                  <a:lnTo>
                    <a:pt x="8281" y="307989"/>
                  </a:lnTo>
                  <a:lnTo>
                    <a:pt x="24845" y="348016"/>
                  </a:lnTo>
                  <a:lnTo>
                    <a:pt x="49690" y="385583"/>
                  </a:lnTo>
                  <a:lnTo>
                    <a:pt x="82818" y="419706"/>
                  </a:lnTo>
                  <a:lnTo>
                    <a:pt x="122468" y="448214"/>
                  </a:lnTo>
                  <a:lnTo>
                    <a:pt x="166121" y="469596"/>
                  </a:lnTo>
                  <a:lnTo>
                    <a:pt x="212632" y="483850"/>
                  </a:lnTo>
                  <a:lnTo>
                    <a:pt x="260858" y="490977"/>
                  </a:lnTo>
                  <a:lnTo>
                    <a:pt x="309657" y="490977"/>
                  </a:lnTo>
                  <a:lnTo>
                    <a:pt x="357883" y="483850"/>
                  </a:lnTo>
                  <a:lnTo>
                    <a:pt x="404394" y="469596"/>
                  </a:lnTo>
                  <a:lnTo>
                    <a:pt x="448047" y="448214"/>
                  </a:lnTo>
                  <a:lnTo>
                    <a:pt x="487697" y="419706"/>
                  </a:lnTo>
                  <a:lnTo>
                    <a:pt x="520825" y="385583"/>
                  </a:lnTo>
                  <a:lnTo>
                    <a:pt x="545670" y="348016"/>
                  </a:lnTo>
                  <a:lnTo>
                    <a:pt x="562234" y="307989"/>
                  </a:lnTo>
                  <a:lnTo>
                    <a:pt x="570516" y="266486"/>
                  </a:lnTo>
                  <a:lnTo>
                    <a:pt x="570516" y="224491"/>
                  </a:lnTo>
                  <a:lnTo>
                    <a:pt x="562234" y="182988"/>
                  </a:lnTo>
                  <a:lnTo>
                    <a:pt x="545670" y="142961"/>
                  </a:lnTo>
                  <a:lnTo>
                    <a:pt x="520825" y="105394"/>
                  </a:lnTo>
                  <a:lnTo>
                    <a:pt x="487697" y="71271"/>
                  </a:lnTo>
                  <a:lnTo>
                    <a:pt x="448047" y="42762"/>
                  </a:lnTo>
                  <a:lnTo>
                    <a:pt x="404394" y="21381"/>
                  </a:lnTo>
                  <a:lnTo>
                    <a:pt x="357883" y="7127"/>
                  </a:lnTo>
                  <a:lnTo>
                    <a:pt x="309657" y="0"/>
                  </a:lnTo>
                  <a:close/>
                </a:path>
              </a:pathLst>
            </a:custGeom>
            <a:solidFill>
              <a:srgbClr val="675BA7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1922619" y="3067436"/>
              <a:ext cx="570865" cy="491490"/>
            </a:xfrm>
            <a:custGeom>
              <a:avLst/>
              <a:gdLst/>
              <a:ahLst/>
              <a:cxnLst/>
              <a:rect l="l" t="t" r="r" b="b"/>
              <a:pathLst>
                <a:path w="570865" h="491489">
                  <a:moveTo>
                    <a:pt x="487697" y="71272"/>
                  </a:moveTo>
                  <a:lnTo>
                    <a:pt x="520824" y="105394"/>
                  </a:lnTo>
                  <a:lnTo>
                    <a:pt x="545670" y="142961"/>
                  </a:lnTo>
                  <a:lnTo>
                    <a:pt x="562233" y="182988"/>
                  </a:lnTo>
                  <a:lnTo>
                    <a:pt x="570515" y="224491"/>
                  </a:lnTo>
                  <a:lnTo>
                    <a:pt x="570515" y="266486"/>
                  </a:lnTo>
                  <a:lnTo>
                    <a:pt x="562233" y="307989"/>
                  </a:lnTo>
                  <a:lnTo>
                    <a:pt x="545670" y="348016"/>
                  </a:lnTo>
                  <a:lnTo>
                    <a:pt x="520824" y="385583"/>
                  </a:lnTo>
                  <a:lnTo>
                    <a:pt x="487697" y="419706"/>
                  </a:lnTo>
                  <a:lnTo>
                    <a:pt x="448047" y="448214"/>
                  </a:lnTo>
                  <a:lnTo>
                    <a:pt x="404394" y="469596"/>
                  </a:lnTo>
                  <a:lnTo>
                    <a:pt x="357883" y="483850"/>
                  </a:lnTo>
                  <a:lnTo>
                    <a:pt x="309656" y="490978"/>
                  </a:lnTo>
                  <a:lnTo>
                    <a:pt x="260858" y="490978"/>
                  </a:lnTo>
                  <a:lnTo>
                    <a:pt x="212632" y="483850"/>
                  </a:lnTo>
                  <a:lnTo>
                    <a:pt x="166120" y="469596"/>
                  </a:lnTo>
                  <a:lnTo>
                    <a:pt x="122468" y="448214"/>
                  </a:lnTo>
                  <a:lnTo>
                    <a:pt x="82818" y="419706"/>
                  </a:lnTo>
                  <a:lnTo>
                    <a:pt x="49690" y="385583"/>
                  </a:lnTo>
                  <a:lnTo>
                    <a:pt x="24845" y="348016"/>
                  </a:lnTo>
                  <a:lnTo>
                    <a:pt x="8281" y="307989"/>
                  </a:lnTo>
                  <a:lnTo>
                    <a:pt x="0" y="266486"/>
                  </a:lnTo>
                  <a:lnTo>
                    <a:pt x="0" y="224491"/>
                  </a:lnTo>
                  <a:lnTo>
                    <a:pt x="8281" y="182988"/>
                  </a:lnTo>
                  <a:lnTo>
                    <a:pt x="24845" y="142961"/>
                  </a:lnTo>
                  <a:lnTo>
                    <a:pt x="49690" y="105394"/>
                  </a:lnTo>
                  <a:lnTo>
                    <a:pt x="82818" y="71272"/>
                  </a:lnTo>
                  <a:lnTo>
                    <a:pt x="122468" y="42763"/>
                  </a:lnTo>
                  <a:lnTo>
                    <a:pt x="166120" y="21381"/>
                  </a:lnTo>
                  <a:lnTo>
                    <a:pt x="212632" y="7127"/>
                  </a:lnTo>
                  <a:lnTo>
                    <a:pt x="260858" y="0"/>
                  </a:lnTo>
                  <a:lnTo>
                    <a:pt x="309656" y="0"/>
                  </a:lnTo>
                  <a:lnTo>
                    <a:pt x="357883" y="7127"/>
                  </a:lnTo>
                  <a:lnTo>
                    <a:pt x="404394" y="21381"/>
                  </a:lnTo>
                  <a:lnTo>
                    <a:pt x="448047" y="42763"/>
                  </a:lnTo>
                  <a:lnTo>
                    <a:pt x="487697" y="71272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1835305" y="2409955"/>
            <a:ext cx="745490" cy="1262380"/>
          </a:xfrm>
          <a:prstGeom prst="rect">
            <a:avLst/>
          </a:prstGeom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  <a:p>
            <a:pPr marL="204470">
              <a:lnSpc>
                <a:spcPct val="100000"/>
              </a:lnSpc>
              <a:spcBef>
                <a:spcPts val="1830"/>
              </a:spcBef>
            </a:pPr>
            <a:r>
              <a:rPr sz="1200" spc="-20" dirty="0">
                <a:latin typeface="Verdana"/>
                <a:cs typeface="Verdana"/>
              </a:rPr>
              <a:t>Task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2780188" y="2409955"/>
            <a:ext cx="745490" cy="1262380"/>
          </a:xfrm>
          <a:prstGeom prst="rect">
            <a:avLst/>
          </a:prstGeom>
          <a:solidFill>
            <a:srgbClr val="2A9FBC">
              <a:alpha val="24539"/>
            </a:srgbClr>
          </a:solidFill>
          <a:ln w="25400">
            <a:solidFill>
              <a:srgbClr val="2A9FB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69545" marR="140970" indent="-21590">
              <a:lnSpc>
                <a:spcPts val="1900"/>
              </a:lnSpc>
              <a:spcBef>
                <a:spcPts val="620"/>
              </a:spcBef>
            </a:pPr>
            <a:r>
              <a:rPr sz="1600" spc="-70" dirty="0">
                <a:latin typeface="Verdana"/>
                <a:cs typeface="Verdana"/>
              </a:rPr>
              <a:t>Task </a:t>
            </a:r>
            <a:r>
              <a:rPr sz="1600" spc="-20" dirty="0">
                <a:latin typeface="Verdana"/>
                <a:cs typeface="Verdana"/>
              </a:rPr>
              <a:t>Slot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1286770" y="4272138"/>
            <a:ext cx="18427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Network</a:t>
            </a:r>
            <a:r>
              <a:rPr sz="1600" spc="6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Manager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10782109" y="4212528"/>
            <a:ext cx="2851785" cy="431800"/>
            <a:chOff x="10782109" y="4212528"/>
            <a:chExt cx="2851785" cy="431800"/>
          </a:xfrm>
        </p:grpSpPr>
        <p:sp>
          <p:nvSpPr>
            <p:cNvPr id="98" name="object 98"/>
            <p:cNvSpPr/>
            <p:nvPr/>
          </p:nvSpPr>
          <p:spPr>
            <a:xfrm>
              <a:off x="10794809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0794809" y="4225228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1510291" y="4751811"/>
            <a:ext cx="13957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Verdana"/>
                <a:cs typeface="Verdana"/>
              </a:rPr>
              <a:t>Actor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9343876" y="3975926"/>
            <a:ext cx="4290060" cy="1148080"/>
            <a:chOff x="9343876" y="3975926"/>
            <a:chExt cx="4290060" cy="1148080"/>
          </a:xfrm>
        </p:grpSpPr>
        <p:sp>
          <p:nvSpPr>
            <p:cNvPr id="102" name="object 102"/>
            <p:cNvSpPr/>
            <p:nvPr/>
          </p:nvSpPr>
          <p:spPr>
            <a:xfrm>
              <a:off x="10794809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2826134" y="0"/>
                  </a:moveTo>
                  <a:lnTo>
                    <a:pt x="0" y="0"/>
                  </a:lnTo>
                  <a:lnTo>
                    <a:pt x="0" y="406238"/>
                  </a:lnTo>
                  <a:lnTo>
                    <a:pt x="2826134" y="406238"/>
                  </a:lnTo>
                  <a:lnTo>
                    <a:pt x="2826134" y="0"/>
                  </a:lnTo>
                  <a:close/>
                </a:path>
              </a:pathLst>
            </a:custGeom>
            <a:solidFill>
              <a:srgbClr val="404040">
                <a:alpha val="25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0794809" y="4704901"/>
              <a:ext cx="2826385" cy="406400"/>
            </a:xfrm>
            <a:custGeom>
              <a:avLst/>
              <a:gdLst/>
              <a:ahLst/>
              <a:cxnLst/>
              <a:rect l="l" t="t" r="r" b="b"/>
              <a:pathLst>
                <a:path w="2826384" h="406400">
                  <a:moveTo>
                    <a:pt x="0" y="0"/>
                  </a:moveTo>
                  <a:lnTo>
                    <a:pt x="2826134" y="0"/>
                  </a:lnTo>
                  <a:lnTo>
                    <a:pt x="2826134" y="406238"/>
                  </a:lnTo>
                  <a:lnTo>
                    <a:pt x="0" y="406238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9356576" y="3988626"/>
              <a:ext cx="1588135" cy="876935"/>
            </a:xfrm>
            <a:custGeom>
              <a:avLst/>
              <a:gdLst/>
              <a:ahLst/>
              <a:cxnLst/>
              <a:rect l="l" t="t" r="r" b="b"/>
              <a:pathLst>
                <a:path w="1588134" h="876935">
                  <a:moveTo>
                    <a:pt x="1215203" y="0"/>
                  </a:moveTo>
                  <a:lnTo>
                    <a:pt x="1215203" y="298149"/>
                  </a:lnTo>
                  <a:lnTo>
                    <a:pt x="372532" y="298149"/>
                  </a:lnTo>
                  <a:lnTo>
                    <a:pt x="372532" y="0"/>
                  </a:lnTo>
                  <a:lnTo>
                    <a:pt x="0" y="438453"/>
                  </a:lnTo>
                  <a:lnTo>
                    <a:pt x="372532" y="876905"/>
                  </a:lnTo>
                  <a:lnTo>
                    <a:pt x="372532" y="578758"/>
                  </a:lnTo>
                  <a:lnTo>
                    <a:pt x="1215203" y="578758"/>
                  </a:lnTo>
                  <a:lnTo>
                    <a:pt x="1215203" y="876905"/>
                  </a:lnTo>
                  <a:lnTo>
                    <a:pt x="1587736" y="438453"/>
                  </a:lnTo>
                  <a:lnTo>
                    <a:pt x="1215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9356576" y="3988626"/>
              <a:ext cx="1588135" cy="876935"/>
            </a:xfrm>
            <a:custGeom>
              <a:avLst/>
              <a:gdLst/>
              <a:ahLst/>
              <a:cxnLst/>
              <a:rect l="l" t="t" r="r" b="b"/>
              <a:pathLst>
                <a:path w="1588134" h="876935">
                  <a:moveTo>
                    <a:pt x="372533" y="578758"/>
                  </a:moveTo>
                  <a:lnTo>
                    <a:pt x="372533" y="876906"/>
                  </a:lnTo>
                  <a:lnTo>
                    <a:pt x="0" y="438453"/>
                  </a:lnTo>
                  <a:lnTo>
                    <a:pt x="372533" y="0"/>
                  </a:lnTo>
                  <a:lnTo>
                    <a:pt x="372533" y="298148"/>
                  </a:lnTo>
                  <a:lnTo>
                    <a:pt x="1215203" y="298148"/>
                  </a:lnTo>
                  <a:lnTo>
                    <a:pt x="1215203" y="0"/>
                  </a:lnTo>
                  <a:lnTo>
                    <a:pt x="1587736" y="438453"/>
                  </a:lnTo>
                  <a:lnTo>
                    <a:pt x="1215203" y="876906"/>
                  </a:lnTo>
                  <a:lnTo>
                    <a:pt x="1215203" y="578758"/>
                  </a:lnTo>
                  <a:lnTo>
                    <a:pt x="372533" y="57875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9701160" y="4305160"/>
            <a:ext cx="1053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Verdana"/>
                <a:cs typeface="Verdana"/>
              </a:rPr>
              <a:t>Data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Streams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2763636" y="4690300"/>
            <a:ext cx="10455910" cy="2310765"/>
            <a:chOff x="2763636" y="4690300"/>
            <a:chExt cx="10455910" cy="2310765"/>
          </a:xfrm>
        </p:grpSpPr>
        <p:sp>
          <p:nvSpPr>
            <p:cNvPr id="108" name="object 108"/>
            <p:cNvSpPr/>
            <p:nvPr/>
          </p:nvSpPr>
          <p:spPr>
            <a:xfrm>
              <a:off x="8702323" y="5052072"/>
              <a:ext cx="2354580" cy="1825625"/>
            </a:xfrm>
            <a:custGeom>
              <a:avLst/>
              <a:gdLst/>
              <a:ahLst/>
              <a:cxnLst/>
              <a:rect l="l" t="t" r="r" b="b"/>
              <a:pathLst>
                <a:path w="2354579" h="1825625">
                  <a:moveTo>
                    <a:pt x="0" y="0"/>
                  </a:moveTo>
                  <a:lnTo>
                    <a:pt x="2344283" y="1817660"/>
                  </a:lnTo>
                  <a:lnTo>
                    <a:pt x="2354326" y="1825447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009259" y="6821563"/>
              <a:ext cx="133985" cy="123189"/>
            </a:xfrm>
            <a:custGeom>
              <a:avLst/>
              <a:gdLst/>
              <a:ahLst/>
              <a:cxnLst/>
              <a:rect l="l" t="t" r="r" b="b"/>
              <a:pathLst>
                <a:path w="133984" h="123190">
                  <a:moveTo>
                    <a:pt x="74706" y="0"/>
                  </a:moveTo>
                  <a:lnTo>
                    <a:pt x="0" y="96349"/>
                  </a:lnTo>
                  <a:lnTo>
                    <a:pt x="133704" y="122881"/>
                  </a:lnTo>
                  <a:lnTo>
                    <a:pt x="7470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081634" y="5068270"/>
              <a:ext cx="2127250" cy="1811020"/>
            </a:xfrm>
            <a:custGeom>
              <a:avLst/>
              <a:gdLst/>
              <a:ahLst/>
              <a:cxnLst/>
              <a:rect l="l" t="t" r="r" b="b"/>
              <a:pathLst>
                <a:path w="2127250" h="1811020">
                  <a:moveTo>
                    <a:pt x="2126853" y="1810959"/>
                  </a:moveTo>
                  <a:lnTo>
                    <a:pt x="2094991" y="1772623"/>
                  </a:lnTo>
                  <a:lnTo>
                    <a:pt x="2062860" y="1734472"/>
                  </a:lnTo>
                  <a:lnTo>
                    <a:pt x="2030462" y="1696509"/>
                  </a:lnTo>
                  <a:lnTo>
                    <a:pt x="1997797" y="1658734"/>
                  </a:lnTo>
                  <a:lnTo>
                    <a:pt x="1964866" y="1621149"/>
                  </a:lnTo>
                  <a:lnTo>
                    <a:pt x="1931671" y="1583754"/>
                  </a:lnTo>
                  <a:lnTo>
                    <a:pt x="1898212" y="1546551"/>
                  </a:lnTo>
                  <a:lnTo>
                    <a:pt x="1864491" y="1509540"/>
                  </a:lnTo>
                  <a:lnTo>
                    <a:pt x="1830508" y="1472723"/>
                  </a:lnTo>
                  <a:lnTo>
                    <a:pt x="1796266" y="1436101"/>
                  </a:lnTo>
                  <a:lnTo>
                    <a:pt x="1761764" y="1399675"/>
                  </a:lnTo>
                  <a:lnTo>
                    <a:pt x="1727004" y="1363445"/>
                  </a:lnTo>
                  <a:lnTo>
                    <a:pt x="1691988" y="1327413"/>
                  </a:lnTo>
                  <a:lnTo>
                    <a:pt x="1656715" y="1291581"/>
                  </a:lnTo>
                  <a:lnTo>
                    <a:pt x="1621188" y="1255948"/>
                  </a:lnTo>
                  <a:lnTo>
                    <a:pt x="1585408" y="1220516"/>
                  </a:lnTo>
                  <a:lnTo>
                    <a:pt x="1549375" y="1185287"/>
                  </a:lnTo>
                  <a:lnTo>
                    <a:pt x="1513090" y="1150261"/>
                  </a:lnTo>
                  <a:lnTo>
                    <a:pt x="1476555" y="1115439"/>
                  </a:lnTo>
                  <a:lnTo>
                    <a:pt x="1439772" y="1080822"/>
                  </a:lnTo>
                  <a:lnTo>
                    <a:pt x="1402739" y="1046412"/>
                  </a:lnTo>
                  <a:lnTo>
                    <a:pt x="1365460" y="1012209"/>
                  </a:lnTo>
                  <a:lnTo>
                    <a:pt x="1327935" y="978214"/>
                  </a:lnTo>
                  <a:lnTo>
                    <a:pt x="1290166" y="944429"/>
                  </a:lnTo>
                  <a:lnTo>
                    <a:pt x="1252152" y="910855"/>
                  </a:lnTo>
                  <a:lnTo>
                    <a:pt x="1213896" y="877492"/>
                  </a:lnTo>
                  <a:lnTo>
                    <a:pt x="1175398" y="844343"/>
                  </a:lnTo>
                  <a:lnTo>
                    <a:pt x="1136660" y="811406"/>
                  </a:lnTo>
                  <a:lnTo>
                    <a:pt x="1097682" y="778685"/>
                  </a:lnTo>
                  <a:lnTo>
                    <a:pt x="1058467" y="746180"/>
                  </a:lnTo>
                  <a:lnTo>
                    <a:pt x="1019014" y="713891"/>
                  </a:lnTo>
                  <a:lnTo>
                    <a:pt x="979325" y="681821"/>
                  </a:lnTo>
                  <a:lnTo>
                    <a:pt x="939401" y="649970"/>
                  </a:lnTo>
                  <a:lnTo>
                    <a:pt x="899243" y="618338"/>
                  </a:lnTo>
                  <a:lnTo>
                    <a:pt x="858853" y="586928"/>
                  </a:lnTo>
                  <a:lnTo>
                    <a:pt x="818331" y="555817"/>
                  </a:lnTo>
                  <a:lnTo>
                    <a:pt x="777594" y="524935"/>
                  </a:lnTo>
                  <a:lnTo>
                    <a:pt x="736645" y="494281"/>
                  </a:lnTo>
                  <a:lnTo>
                    <a:pt x="695487" y="463854"/>
                  </a:lnTo>
                  <a:lnTo>
                    <a:pt x="654122" y="433652"/>
                  </a:lnTo>
                  <a:lnTo>
                    <a:pt x="612554" y="403673"/>
                  </a:lnTo>
                  <a:lnTo>
                    <a:pt x="570785" y="373916"/>
                  </a:lnTo>
                  <a:lnTo>
                    <a:pt x="528819" y="344379"/>
                  </a:lnTo>
                  <a:lnTo>
                    <a:pt x="486659" y="315062"/>
                  </a:lnTo>
                  <a:lnTo>
                    <a:pt x="444307" y="285961"/>
                  </a:lnTo>
                  <a:lnTo>
                    <a:pt x="401766" y="257076"/>
                  </a:lnTo>
                  <a:lnTo>
                    <a:pt x="359040" y="228405"/>
                  </a:lnTo>
                  <a:lnTo>
                    <a:pt x="316132" y="199947"/>
                  </a:lnTo>
                  <a:lnTo>
                    <a:pt x="273043" y="171699"/>
                  </a:lnTo>
                  <a:lnTo>
                    <a:pt x="229778" y="143661"/>
                  </a:lnTo>
                  <a:lnTo>
                    <a:pt x="186340" y="115831"/>
                  </a:lnTo>
                  <a:lnTo>
                    <a:pt x="142730" y="88208"/>
                  </a:lnTo>
                  <a:lnTo>
                    <a:pt x="98953" y="60789"/>
                  </a:lnTo>
                  <a:lnTo>
                    <a:pt x="55012" y="33573"/>
                  </a:lnTo>
                  <a:lnTo>
                    <a:pt x="10908" y="655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88033" y="5011986"/>
              <a:ext cx="136525" cy="115570"/>
            </a:xfrm>
            <a:custGeom>
              <a:avLst/>
              <a:gdLst/>
              <a:ahLst/>
              <a:cxnLst/>
              <a:rect l="l" t="t" r="r" b="b"/>
              <a:pathLst>
                <a:path w="136525" h="115570">
                  <a:moveTo>
                    <a:pt x="0" y="0"/>
                  </a:moveTo>
                  <a:lnTo>
                    <a:pt x="73070" y="115070"/>
                  </a:lnTo>
                  <a:lnTo>
                    <a:pt x="135898" y="10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1526126" y="5011499"/>
              <a:ext cx="1640839" cy="1961514"/>
            </a:xfrm>
            <a:custGeom>
              <a:avLst/>
              <a:gdLst/>
              <a:ahLst/>
              <a:cxnLst/>
              <a:rect l="l" t="t" r="r" b="b"/>
              <a:pathLst>
                <a:path w="1640840" h="1961515">
                  <a:moveTo>
                    <a:pt x="0" y="1961376"/>
                  </a:moveTo>
                  <a:lnTo>
                    <a:pt x="40614" y="1930168"/>
                  </a:lnTo>
                  <a:lnTo>
                    <a:pt x="80960" y="1898624"/>
                  </a:lnTo>
                  <a:lnTo>
                    <a:pt x="121036" y="1866746"/>
                  </a:lnTo>
                  <a:lnTo>
                    <a:pt x="160839" y="1834536"/>
                  </a:lnTo>
                  <a:lnTo>
                    <a:pt x="200369" y="1801996"/>
                  </a:lnTo>
                  <a:lnTo>
                    <a:pt x="239622" y="1769127"/>
                  </a:lnTo>
                  <a:lnTo>
                    <a:pt x="278596" y="1735931"/>
                  </a:lnTo>
                  <a:lnTo>
                    <a:pt x="317290" y="1702410"/>
                  </a:lnTo>
                  <a:lnTo>
                    <a:pt x="355702" y="1668566"/>
                  </a:lnTo>
                  <a:lnTo>
                    <a:pt x="393830" y="1634401"/>
                  </a:lnTo>
                  <a:lnTo>
                    <a:pt x="431670" y="1599915"/>
                  </a:lnTo>
                  <a:lnTo>
                    <a:pt x="469223" y="1565112"/>
                  </a:lnTo>
                  <a:lnTo>
                    <a:pt x="506484" y="1529993"/>
                  </a:lnTo>
                  <a:lnTo>
                    <a:pt x="543454" y="1494559"/>
                  </a:lnTo>
                  <a:lnTo>
                    <a:pt x="580128" y="1458812"/>
                  </a:lnTo>
                  <a:lnTo>
                    <a:pt x="616506" y="1422755"/>
                  </a:lnTo>
                  <a:lnTo>
                    <a:pt x="652711" y="1386259"/>
                  </a:lnTo>
                  <a:lnTo>
                    <a:pt x="688601" y="1349461"/>
                  </a:lnTo>
                  <a:lnTo>
                    <a:pt x="724169" y="1312360"/>
                  </a:lnTo>
                  <a:lnTo>
                    <a:pt x="759410" y="1274955"/>
                  </a:lnTo>
                  <a:lnTo>
                    <a:pt x="794320" y="1237246"/>
                  </a:lnTo>
                  <a:lnTo>
                    <a:pt x="828892" y="1199233"/>
                  </a:lnTo>
                  <a:lnTo>
                    <a:pt x="863121" y="1160914"/>
                  </a:lnTo>
                  <a:lnTo>
                    <a:pt x="897001" y="1122290"/>
                  </a:lnTo>
                  <a:lnTo>
                    <a:pt x="930527" y="1083360"/>
                  </a:lnTo>
                  <a:lnTo>
                    <a:pt x="963694" y="1044124"/>
                  </a:lnTo>
                  <a:lnTo>
                    <a:pt x="996497" y="1004580"/>
                  </a:lnTo>
                  <a:lnTo>
                    <a:pt x="1028928" y="964729"/>
                  </a:lnTo>
                  <a:lnTo>
                    <a:pt x="1060984" y="924569"/>
                  </a:lnTo>
                  <a:lnTo>
                    <a:pt x="1092659" y="884102"/>
                  </a:lnTo>
                  <a:lnTo>
                    <a:pt x="1123947" y="843325"/>
                  </a:lnTo>
                  <a:lnTo>
                    <a:pt x="1154843" y="802238"/>
                  </a:lnTo>
                  <a:lnTo>
                    <a:pt x="1185846" y="760193"/>
                  </a:lnTo>
                  <a:lnTo>
                    <a:pt x="1214945" y="719908"/>
                  </a:lnTo>
                  <a:lnTo>
                    <a:pt x="1242400" y="681009"/>
                  </a:lnTo>
                  <a:lnTo>
                    <a:pt x="1268473" y="643127"/>
                  </a:lnTo>
                  <a:lnTo>
                    <a:pt x="1293425" y="605888"/>
                  </a:lnTo>
                  <a:lnTo>
                    <a:pt x="1317517" y="568921"/>
                  </a:lnTo>
                  <a:lnTo>
                    <a:pt x="1341011" y="531853"/>
                  </a:lnTo>
                  <a:lnTo>
                    <a:pt x="1364168" y="494315"/>
                  </a:lnTo>
                  <a:lnTo>
                    <a:pt x="1387248" y="455932"/>
                  </a:lnTo>
                  <a:lnTo>
                    <a:pt x="1410514" y="416334"/>
                  </a:lnTo>
                  <a:lnTo>
                    <a:pt x="1434226" y="375149"/>
                  </a:lnTo>
                  <a:lnTo>
                    <a:pt x="1458646" y="332005"/>
                  </a:lnTo>
                  <a:lnTo>
                    <a:pt x="1484035" y="286529"/>
                  </a:lnTo>
                  <a:lnTo>
                    <a:pt x="1510654" y="238351"/>
                  </a:lnTo>
                  <a:lnTo>
                    <a:pt x="1538764" y="187099"/>
                  </a:lnTo>
                  <a:lnTo>
                    <a:pt x="1568627" y="132400"/>
                  </a:lnTo>
                  <a:lnTo>
                    <a:pt x="1600504" y="73883"/>
                  </a:lnTo>
                  <a:lnTo>
                    <a:pt x="1634656" y="11175"/>
                  </a:lnTo>
                  <a:lnTo>
                    <a:pt x="1640756" y="0"/>
                  </a:lnTo>
                </a:path>
              </a:pathLst>
            </a:custGeom>
            <a:ln w="25399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3107289" y="4915629"/>
              <a:ext cx="112395" cy="136525"/>
            </a:xfrm>
            <a:custGeom>
              <a:avLst/>
              <a:gdLst/>
              <a:ahLst/>
              <a:cxnLst/>
              <a:rect l="l" t="t" r="r" b="b"/>
              <a:pathLst>
                <a:path w="112394" h="136525">
                  <a:moveTo>
                    <a:pt x="111925" y="0"/>
                  </a:moveTo>
                  <a:lnTo>
                    <a:pt x="0" y="77812"/>
                  </a:lnTo>
                  <a:lnTo>
                    <a:pt x="107022" y="136222"/>
                  </a:lnTo>
                  <a:lnTo>
                    <a:pt x="11192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1398019" y="5064475"/>
              <a:ext cx="403860" cy="1828800"/>
            </a:xfrm>
            <a:custGeom>
              <a:avLst/>
              <a:gdLst/>
              <a:ahLst/>
              <a:cxnLst/>
              <a:rect l="l" t="t" r="r" b="b"/>
              <a:pathLst>
                <a:path w="403859" h="1828800">
                  <a:moveTo>
                    <a:pt x="403374" y="0"/>
                  </a:moveTo>
                  <a:lnTo>
                    <a:pt x="383711" y="48296"/>
                  </a:lnTo>
                  <a:lnTo>
                    <a:pt x="364588" y="96799"/>
                  </a:lnTo>
                  <a:lnTo>
                    <a:pt x="346004" y="145504"/>
                  </a:lnTo>
                  <a:lnTo>
                    <a:pt x="327963" y="194406"/>
                  </a:lnTo>
                  <a:lnTo>
                    <a:pt x="310466" y="243502"/>
                  </a:lnTo>
                  <a:lnTo>
                    <a:pt x="293514" y="292786"/>
                  </a:lnTo>
                  <a:lnTo>
                    <a:pt x="277109" y="342253"/>
                  </a:lnTo>
                  <a:lnTo>
                    <a:pt x="261252" y="391900"/>
                  </a:lnTo>
                  <a:lnTo>
                    <a:pt x="245944" y="441722"/>
                  </a:lnTo>
                  <a:lnTo>
                    <a:pt x="231188" y="491714"/>
                  </a:lnTo>
                  <a:lnTo>
                    <a:pt x="216985" y="541871"/>
                  </a:lnTo>
                  <a:lnTo>
                    <a:pt x="203336" y="592190"/>
                  </a:lnTo>
                  <a:lnTo>
                    <a:pt x="190242" y="642665"/>
                  </a:lnTo>
                  <a:lnTo>
                    <a:pt x="178835" y="688643"/>
                  </a:lnTo>
                  <a:lnTo>
                    <a:pt x="167902" y="734733"/>
                  </a:lnTo>
                  <a:lnTo>
                    <a:pt x="157455" y="780933"/>
                  </a:lnTo>
                  <a:lnTo>
                    <a:pt x="147505" y="827242"/>
                  </a:lnTo>
                  <a:lnTo>
                    <a:pt x="138065" y="873657"/>
                  </a:lnTo>
                  <a:lnTo>
                    <a:pt x="129145" y="920177"/>
                  </a:lnTo>
                  <a:lnTo>
                    <a:pt x="120757" y="966799"/>
                  </a:lnTo>
                  <a:lnTo>
                    <a:pt x="112890" y="1013562"/>
                  </a:lnTo>
                  <a:lnTo>
                    <a:pt x="105490" y="1060398"/>
                  </a:lnTo>
                  <a:lnTo>
                    <a:pt x="98475" y="1107294"/>
                  </a:lnTo>
                  <a:lnTo>
                    <a:pt x="91765" y="1154237"/>
                  </a:lnTo>
                  <a:lnTo>
                    <a:pt x="85279" y="1201214"/>
                  </a:lnTo>
                  <a:lnTo>
                    <a:pt x="78936" y="1248211"/>
                  </a:lnTo>
                  <a:lnTo>
                    <a:pt x="72656" y="1295217"/>
                  </a:lnTo>
                  <a:lnTo>
                    <a:pt x="65693" y="1347274"/>
                  </a:lnTo>
                  <a:lnTo>
                    <a:pt x="58707" y="1399329"/>
                  </a:lnTo>
                  <a:lnTo>
                    <a:pt x="51698" y="1451380"/>
                  </a:lnTo>
                  <a:lnTo>
                    <a:pt x="44666" y="1503428"/>
                  </a:lnTo>
                  <a:lnTo>
                    <a:pt x="37610" y="1555473"/>
                  </a:lnTo>
                  <a:lnTo>
                    <a:pt x="30532" y="1607515"/>
                  </a:lnTo>
                  <a:lnTo>
                    <a:pt x="23430" y="1659553"/>
                  </a:lnTo>
                  <a:lnTo>
                    <a:pt x="16305" y="1711589"/>
                  </a:lnTo>
                  <a:lnTo>
                    <a:pt x="9157" y="1763621"/>
                  </a:lnTo>
                  <a:lnTo>
                    <a:pt x="1986" y="1815650"/>
                  </a:lnTo>
                  <a:lnTo>
                    <a:pt x="0" y="1828204"/>
                  </a:lnTo>
                </a:path>
              </a:pathLst>
            </a:custGeom>
            <a:ln w="25400">
              <a:solidFill>
                <a:srgbClr val="40404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1339332" y="6871862"/>
              <a:ext cx="121285" cy="129539"/>
            </a:xfrm>
            <a:custGeom>
              <a:avLst/>
              <a:gdLst/>
              <a:ahLst/>
              <a:cxnLst/>
              <a:rect l="l" t="t" r="r" b="b"/>
              <a:pathLst>
                <a:path w="121284" h="129540">
                  <a:moveTo>
                    <a:pt x="0" y="0"/>
                  </a:moveTo>
                  <a:lnTo>
                    <a:pt x="43935" y="129037"/>
                  </a:lnTo>
                  <a:lnTo>
                    <a:pt x="120803" y="164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769986" y="4696650"/>
              <a:ext cx="1327785" cy="711200"/>
            </a:xfrm>
            <a:custGeom>
              <a:avLst/>
              <a:gdLst/>
              <a:ahLst/>
              <a:cxnLst/>
              <a:rect l="l" t="t" r="r" b="b"/>
              <a:pathLst>
                <a:path w="1327785" h="711200">
                  <a:moveTo>
                    <a:pt x="1327518" y="0"/>
                  </a:moveTo>
                  <a:lnTo>
                    <a:pt x="466" y="1036"/>
                  </a:lnTo>
                  <a:lnTo>
                    <a:pt x="65" y="583715"/>
                  </a:lnTo>
                  <a:lnTo>
                    <a:pt x="0" y="678404"/>
                  </a:lnTo>
                  <a:lnTo>
                    <a:pt x="412850" y="711137"/>
                  </a:lnTo>
                  <a:lnTo>
                    <a:pt x="509106" y="694680"/>
                  </a:lnTo>
                  <a:lnTo>
                    <a:pt x="605089" y="676497"/>
                  </a:lnTo>
                  <a:lnTo>
                    <a:pt x="700668" y="656617"/>
                  </a:lnTo>
                  <a:lnTo>
                    <a:pt x="795810" y="635052"/>
                  </a:lnTo>
                  <a:lnTo>
                    <a:pt x="890604" y="611785"/>
                  </a:lnTo>
                  <a:lnTo>
                    <a:pt x="943938" y="602463"/>
                  </a:lnTo>
                  <a:lnTo>
                    <a:pt x="997511" y="594991"/>
                  </a:lnTo>
                  <a:lnTo>
                    <a:pt x="1051282" y="589372"/>
                  </a:lnTo>
                  <a:lnTo>
                    <a:pt x="1105207" y="585613"/>
                  </a:lnTo>
                  <a:lnTo>
                    <a:pt x="1159512" y="583715"/>
                  </a:lnTo>
                  <a:lnTo>
                    <a:pt x="1322394" y="583715"/>
                  </a:lnTo>
                  <a:lnTo>
                    <a:pt x="1327509" y="1036"/>
                  </a:lnTo>
                  <a:lnTo>
                    <a:pt x="1327518" y="0"/>
                  </a:lnTo>
                  <a:close/>
                </a:path>
                <a:path w="1327785" h="711200">
                  <a:moveTo>
                    <a:pt x="1322394" y="583715"/>
                  </a:moveTo>
                  <a:lnTo>
                    <a:pt x="1214143" y="583715"/>
                  </a:lnTo>
                  <a:lnTo>
                    <a:pt x="1269080" y="585613"/>
                  </a:lnTo>
                  <a:lnTo>
                    <a:pt x="1268600" y="585613"/>
                  </a:lnTo>
                  <a:lnTo>
                    <a:pt x="1322784" y="589372"/>
                  </a:lnTo>
                  <a:lnTo>
                    <a:pt x="1322345" y="589372"/>
                  </a:lnTo>
                  <a:lnTo>
                    <a:pt x="1322394" y="583715"/>
                  </a:lnTo>
                  <a:close/>
                </a:path>
              </a:pathLst>
            </a:custGeom>
            <a:solidFill>
              <a:srgbClr val="A62E5C">
                <a:alpha val="253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769986" y="4696650"/>
              <a:ext cx="1327785" cy="711200"/>
            </a:xfrm>
            <a:custGeom>
              <a:avLst/>
              <a:gdLst/>
              <a:ahLst/>
              <a:cxnLst/>
              <a:rect l="l" t="t" r="r" b="b"/>
              <a:pathLst>
                <a:path w="1327785" h="711200">
                  <a:moveTo>
                    <a:pt x="465" y="1036"/>
                  </a:moveTo>
                  <a:lnTo>
                    <a:pt x="1327518" y="0"/>
                  </a:lnTo>
                  <a:lnTo>
                    <a:pt x="1322345" y="589341"/>
                  </a:lnTo>
                  <a:lnTo>
                    <a:pt x="1268124" y="585580"/>
                  </a:lnTo>
                  <a:lnTo>
                    <a:pt x="1213832" y="583704"/>
                  </a:lnTo>
                  <a:lnTo>
                    <a:pt x="1159512" y="583715"/>
                  </a:lnTo>
                  <a:lnTo>
                    <a:pt x="1105207" y="585614"/>
                  </a:lnTo>
                  <a:lnTo>
                    <a:pt x="1051282" y="589372"/>
                  </a:lnTo>
                  <a:lnTo>
                    <a:pt x="997512" y="594990"/>
                  </a:lnTo>
                  <a:lnTo>
                    <a:pt x="943938" y="602463"/>
                  </a:lnTo>
                  <a:lnTo>
                    <a:pt x="890604" y="611786"/>
                  </a:lnTo>
                  <a:lnTo>
                    <a:pt x="843252" y="623631"/>
                  </a:lnTo>
                  <a:lnTo>
                    <a:pt x="795810" y="635052"/>
                  </a:lnTo>
                  <a:lnTo>
                    <a:pt x="748282" y="646047"/>
                  </a:lnTo>
                  <a:lnTo>
                    <a:pt x="700669" y="656617"/>
                  </a:lnTo>
                  <a:lnTo>
                    <a:pt x="652973" y="666760"/>
                  </a:lnTo>
                  <a:lnTo>
                    <a:pt x="605090" y="676497"/>
                  </a:lnTo>
                  <a:lnTo>
                    <a:pt x="557133" y="685804"/>
                  </a:lnTo>
                  <a:lnTo>
                    <a:pt x="509106" y="694680"/>
                  </a:lnTo>
                  <a:lnTo>
                    <a:pt x="461011" y="703125"/>
                  </a:lnTo>
                  <a:lnTo>
                    <a:pt x="412850" y="711137"/>
                  </a:lnTo>
                  <a:lnTo>
                    <a:pt x="0" y="678404"/>
                  </a:lnTo>
                  <a:lnTo>
                    <a:pt x="465" y="1036"/>
                  </a:lnTo>
                  <a:close/>
                </a:path>
              </a:pathLst>
            </a:custGeom>
            <a:ln w="12699">
              <a:solidFill>
                <a:srgbClr val="A62E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3050176" y="4808403"/>
            <a:ext cx="78041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61925" marR="5080" indent="-162560">
              <a:lnSpc>
                <a:spcPct val="101200"/>
              </a:lnSpc>
              <a:spcBef>
                <a:spcPts val="80"/>
              </a:spcBef>
            </a:pPr>
            <a:r>
              <a:rPr sz="1400" spc="-10" dirty="0">
                <a:latin typeface="Verdana"/>
                <a:cs typeface="Verdana"/>
              </a:rPr>
              <a:t>Program </a:t>
            </a:r>
            <a:r>
              <a:rPr sz="1400" spc="-20" dirty="0">
                <a:latin typeface="Verdana"/>
                <a:cs typeface="Verdana"/>
              </a:rPr>
              <a:t>code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7672" y="3668605"/>
            <a:ext cx="7989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solidFill>
                  <a:srgbClr val="202020"/>
                </a:solidFill>
              </a:rPr>
              <a:t>Stream</a:t>
            </a:r>
            <a:r>
              <a:rPr spc="-295" dirty="0">
                <a:solidFill>
                  <a:srgbClr val="202020"/>
                </a:solidFill>
              </a:rPr>
              <a:t> </a:t>
            </a:r>
            <a:r>
              <a:rPr dirty="0">
                <a:solidFill>
                  <a:srgbClr val="202020"/>
                </a:solidFill>
              </a:rPr>
              <a:t>Processing</a:t>
            </a:r>
            <a:r>
              <a:rPr spc="-290" dirty="0">
                <a:solidFill>
                  <a:srgbClr val="202020"/>
                </a:solidFill>
              </a:rPr>
              <a:t> </a:t>
            </a:r>
            <a:r>
              <a:rPr spc="-10" dirty="0">
                <a:solidFill>
                  <a:srgbClr val="202020"/>
                </a:solidFill>
              </a:rPr>
              <a:t>in</a:t>
            </a:r>
            <a:r>
              <a:rPr spc="-295" dirty="0">
                <a:solidFill>
                  <a:srgbClr val="202020"/>
                </a:solidFill>
              </a:rPr>
              <a:t> </a:t>
            </a:r>
            <a:r>
              <a:rPr spc="-10" dirty="0">
                <a:solidFill>
                  <a:srgbClr val="202020"/>
                </a:solidFill>
              </a:rPr>
              <a:t>Flink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7544" y="3668605"/>
            <a:ext cx="11299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>
                <a:solidFill>
                  <a:srgbClr val="202020"/>
                </a:solidFill>
              </a:rPr>
              <a:t>T</a:t>
            </a:r>
            <a:r>
              <a:rPr spc="-80" dirty="0">
                <a:solidFill>
                  <a:srgbClr val="202020"/>
                </a:solidFill>
              </a:rPr>
              <a:t>ask</a:t>
            </a:r>
            <a:r>
              <a:rPr spc="-120" dirty="0">
                <a:solidFill>
                  <a:srgbClr val="202020"/>
                </a:solidFill>
              </a:rPr>
              <a:t> </a:t>
            </a:r>
            <a:r>
              <a:rPr dirty="0">
                <a:solidFill>
                  <a:srgbClr val="202020"/>
                </a:solidFill>
              </a:rPr>
              <a:t>Lifecycle</a:t>
            </a:r>
            <a:r>
              <a:rPr spc="-114" dirty="0">
                <a:solidFill>
                  <a:srgbClr val="202020"/>
                </a:solidFill>
              </a:rPr>
              <a:t> </a:t>
            </a:r>
            <a:r>
              <a:rPr dirty="0">
                <a:solidFill>
                  <a:srgbClr val="202020"/>
                </a:solidFill>
              </a:rPr>
              <a:t>and</a:t>
            </a:r>
            <a:r>
              <a:rPr spc="-114" dirty="0">
                <a:solidFill>
                  <a:srgbClr val="202020"/>
                </a:solidFill>
              </a:rPr>
              <a:t> </a:t>
            </a:r>
            <a:r>
              <a:rPr dirty="0">
                <a:solidFill>
                  <a:srgbClr val="202020"/>
                </a:solidFill>
              </a:rPr>
              <a:t>Operator</a:t>
            </a:r>
            <a:r>
              <a:rPr spc="-114" dirty="0">
                <a:solidFill>
                  <a:srgbClr val="202020"/>
                </a:solidFill>
              </a:rPr>
              <a:t> </a:t>
            </a:r>
            <a:r>
              <a:rPr spc="-10" dirty="0">
                <a:solidFill>
                  <a:srgbClr val="202020"/>
                </a:solidFill>
              </a:rPr>
              <a:t>Lifecycle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0058" y="3851718"/>
            <a:ext cx="1853564" cy="1752600"/>
          </a:xfrm>
          <a:custGeom>
            <a:avLst/>
            <a:gdLst/>
            <a:ahLst/>
            <a:cxnLst/>
            <a:rect l="l" t="t" r="r" b="b"/>
            <a:pathLst>
              <a:path w="1853564" h="1752600">
                <a:moveTo>
                  <a:pt x="949665" y="0"/>
                </a:moveTo>
                <a:lnTo>
                  <a:pt x="903752" y="0"/>
                </a:lnTo>
                <a:lnTo>
                  <a:pt x="857884" y="2136"/>
                </a:lnTo>
                <a:lnTo>
                  <a:pt x="812152" y="6410"/>
                </a:lnTo>
                <a:lnTo>
                  <a:pt x="766647" y="12821"/>
                </a:lnTo>
                <a:lnTo>
                  <a:pt x="721458" y="21369"/>
                </a:lnTo>
                <a:lnTo>
                  <a:pt x="676677" y="32053"/>
                </a:lnTo>
                <a:lnTo>
                  <a:pt x="632395" y="44875"/>
                </a:lnTo>
                <a:lnTo>
                  <a:pt x="588701" y="59833"/>
                </a:lnTo>
                <a:lnTo>
                  <a:pt x="545687" y="76929"/>
                </a:lnTo>
                <a:lnTo>
                  <a:pt x="503444" y="96161"/>
                </a:lnTo>
                <a:lnTo>
                  <a:pt x="462060" y="117530"/>
                </a:lnTo>
                <a:lnTo>
                  <a:pt x="421629" y="141036"/>
                </a:lnTo>
                <a:lnTo>
                  <a:pt x="382239" y="166679"/>
                </a:lnTo>
                <a:lnTo>
                  <a:pt x="343981" y="194459"/>
                </a:lnTo>
                <a:lnTo>
                  <a:pt x="306947" y="224376"/>
                </a:lnTo>
                <a:lnTo>
                  <a:pt x="271226" y="256430"/>
                </a:lnTo>
                <a:lnTo>
                  <a:pt x="237323" y="290202"/>
                </a:lnTo>
                <a:lnTo>
                  <a:pt x="205680" y="325216"/>
                </a:lnTo>
                <a:lnTo>
                  <a:pt x="176297" y="361386"/>
                </a:lnTo>
                <a:lnTo>
                  <a:pt x="149174" y="398627"/>
                </a:lnTo>
                <a:lnTo>
                  <a:pt x="124312" y="436853"/>
                </a:lnTo>
                <a:lnTo>
                  <a:pt x="101709" y="475978"/>
                </a:lnTo>
                <a:lnTo>
                  <a:pt x="81367" y="515918"/>
                </a:lnTo>
                <a:lnTo>
                  <a:pt x="63286" y="556585"/>
                </a:lnTo>
                <a:lnTo>
                  <a:pt x="47464" y="597895"/>
                </a:lnTo>
                <a:lnTo>
                  <a:pt x="33903" y="639761"/>
                </a:lnTo>
                <a:lnTo>
                  <a:pt x="22602" y="682099"/>
                </a:lnTo>
                <a:lnTo>
                  <a:pt x="13561" y="724822"/>
                </a:lnTo>
                <a:lnTo>
                  <a:pt x="6780" y="767845"/>
                </a:lnTo>
                <a:lnTo>
                  <a:pt x="2260" y="811082"/>
                </a:lnTo>
                <a:lnTo>
                  <a:pt x="0" y="854447"/>
                </a:lnTo>
                <a:lnTo>
                  <a:pt x="0" y="897856"/>
                </a:lnTo>
                <a:lnTo>
                  <a:pt x="2260" y="941221"/>
                </a:lnTo>
                <a:lnTo>
                  <a:pt x="6780" y="984458"/>
                </a:lnTo>
                <a:lnTo>
                  <a:pt x="13561" y="1027481"/>
                </a:lnTo>
                <a:lnTo>
                  <a:pt x="22602" y="1070204"/>
                </a:lnTo>
                <a:lnTo>
                  <a:pt x="33903" y="1112542"/>
                </a:lnTo>
                <a:lnTo>
                  <a:pt x="47464" y="1154408"/>
                </a:lnTo>
                <a:lnTo>
                  <a:pt x="63286" y="1195718"/>
                </a:lnTo>
                <a:lnTo>
                  <a:pt x="81367" y="1236385"/>
                </a:lnTo>
                <a:lnTo>
                  <a:pt x="101709" y="1276325"/>
                </a:lnTo>
                <a:lnTo>
                  <a:pt x="124312" y="1315450"/>
                </a:lnTo>
                <a:lnTo>
                  <a:pt x="149174" y="1353676"/>
                </a:lnTo>
                <a:lnTo>
                  <a:pt x="176297" y="1390917"/>
                </a:lnTo>
                <a:lnTo>
                  <a:pt x="205680" y="1427087"/>
                </a:lnTo>
                <a:lnTo>
                  <a:pt x="237323" y="1462101"/>
                </a:lnTo>
                <a:lnTo>
                  <a:pt x="271226" y="1495873"/>
                </a:lnTo>
                <a:lnTo>
                  <a:pt x="306947" y="1527926"/>
                </a:lnTo>
                <a:lnTo>
                  <a:pt x="343981" y="1557843"/>
                </a:lnTo>
                <a:lnTo>
                  <a:pt x="382239" y="1585623"/>
                </a:lnTo>
                <a:lnTo>
                  <a:pt x="421629" y="1611266"/>
                </a:lnTo>
                <a:lnTo>
                  <a:pt x="462060" y="1634772"/>
                </a:lnTo>
                <a:lnTo>
                  <a:pt x="503444" y="1656141"/>
                </a:lnTo>
                <a:lnTo>
                  <a:pt x="545687" y="1675374"/>
                </a:lnTo>
                <a:lnTo>
                  <a:pt x="588701" y="1692469"/>
                </a:lnTo>
                <a:lnTo>
                  <a:pt x="632395" y="1707427"/>
                </a:lnTo>
                <a:lnTo>
                  <a:pt x="676677" y="1720249"/>
                </a:lnTo>
                <a:lnTo>
                  <a:pt x="721458" y="1730933"/>
                </a:lnTo>
                <a:lnTo>
                  <a:pt x="766647" y="1739481"/>
                </a:lnTo>
                <a:lnTo>
                  <a:pt x="812152" y="1745892"/>
                </a:lnTo>
                <a:lnTo>
                  <a:pt x="857884" y="1750166"/>
                </a:lnTo>
                <a:lnTo>
                  <a:pt x="903752" y="1752302"/>
                </a:lnTo>
                <a:lnTo>
                  <a:pt x="949665" y="1752302"/>
                </a:lnTo>
                <a:lnTo>
                  <a:pt x="995533" y="1750166"/>
                </a:lnTo>
                <a:lnTo>
                  <a:pt x="1041265" y="1745892"/>
                </a:lnTo>
                <a:lnTo>
                  <a:pt x="1086771" y="1739481"/>
                </a:lnTo>
                <a:lnTo>
                  <a:pt x="1131959" y="1730933"/>
                </a:lnTo>
                <a:lnTo>
                  <a:pt x="1176740" y="1720249"/>
                </a:lnTo>
                <a:lnTo>
                  <a:pt x="1221022" y="1707427"/>
                </a:lnTo>
                <a:lnTo>
                  <a:pt x="1264716" y="1692469"/>
                </a:lnTo>
                <a:lnTo>
                  <a:pt x="1307730" y="1675374"/>
                </a:lnTo>
                <a:lnTo>
                  <a:pt x="1349974" y="1656141"/>
                </a:lnTo>
                <a:lnTo>
                  <a:pt x="1391357" y="1634772"/>
                </a:lnTo>
                <a:lnTo>
                  <a:pt x="1431789" y="1611266"/>
                </a:lnTo>
                <a:lnTo>
                  <a:pt x="1471179" y="1585623"/>
                </a:lnTo>
                <a:lnTo>
                  <a:pt x="1509436" y="1557843"/>
                </a:lnTo>
                <a:lnTo>
                  <a:pt x="1546471" y="1527926"/>
                </a:lnTo>
                <a:lnTo>
                  <a:pt x="1582191" y="1495873"/>
                </a:lnTo>
                <a:lnTo>
                  <a:pt x="1616095" y="1462101"/>
                </a:lnTo>
                <a:lnTo>
                  <a:pt x="1647738" y="1427087"/>
                </a:lnTo>
                <a:lnTo>
                  <a:pt x="1677121" y="1390917"/>
                </a:lnTo>
                <a:lnTo>
                  <a:pt x="1704244" y="1353676"/>
                </a:lnTo>
                <a:lnTo>
                  <a:pt x="1729106" y="1315450"/>
                </a:lnTo>
                <a:lnTo>
                  <a:pt x="1751709" y="1276325"/>
                </a:lnTo>
                <a:lnTo>
                  <a:pt x="1772051" y="1236385"/>
                </a:lnTo>
                <a:lnTo>
                  <a:pt x="1790132" y="1195718"/>
                </a:lnTo>
                <a:lnTo>
                  <a:pt x="1805954" y="1154408"/>
                </a:lnTo>
                <a:lnTo>
                  <a:pt x="1819515" y="1112542"/>
                </a:lnTo>
                <a:lnTo>
                  <a:pt x="1830817" y="1070204"/>
                </a:lnTo>
                <a:lnTo>
                  <a:pt x="1839857" y="1027481"/>
                </a:lnTo>
                <a:lnTo>
                  <a:pt x="1846638" y="984458"/>
                </a:lnTo>
                <a:lnTo>
                  <a:pt x="1851159" y="941221"/>
                </a:lnTo>
                <a:lnTo>
                  <a:pt x="1853419" y="897856"/>
                </a:lnTo>
                <a:lnTo>
                  <a:pt x="1853419" y="854447"/>
                </a:lnTo>
                <a:lnTo>
                  <a:pt x="1851159" y="811082"/>
                </a:lnTo>
                <a:lnTo>
                  <a:pt x="1846638" y="767845"/>
                </a:lnTo>
                <a:lnTo>
                  <a:pt x="1839857" y="724822"/>
                </a:lnTo>
                <a:lnTo>
                  <a:pt x="1830817" y="682099"/>
                </a:lnTo>
                <a:lnTo>
                  <a:pt x="1819515" y="639761"/>
                </a:lnTo>
                <a:lnTo>
                  <a:pt x="1805954" y="597895"/>
                </a:lnTo>
                <a:lnTo>
                  <a:pt x="1790132" y="556585"/>
                </a:lnTo>
                <a:lnTo>
                  <a:pt x="1772051" y="515918"/>
                </a:lnTo>
                <a:lnTo>
                  <a:pt x="1751709" y="475978"/>
                </a:lnTo>
                <a:lnTo>
                  <a:pt x="1729106" y="436853"/>
                </a:lnTo>
                <a:lnTo>
                  <a:pt x="1704244" y="398627"/>
                </a:lnTo>
                <a:lnTo>
                  <a:pt x="1677121" y="361386"/>
                </a:lnTo>
                <a:lnTo>
                  <a:pt x="1647738" y="325216"/>
                </a:lnTo>
                <a:lnTo>
                  <a:pt x="1616095" y="290202"/>
                </a:lnTo>
                <a:lnTo>
                  <a:pt x="1582191" y="256430"/>
                </a:lnTo>
                <a:lnTo>
                  <a:pt x="1546471" y="224376"/>
                </a:lnTo>
                <a:lnTo>
                  <a:pt x="1509436" y="194459"/>
                </a:lnTo>
                <a:lnTo>
                  <a:pt x="1471179" y="166679"/>
                </a:lnTo>
                <a:lnTo>
                  <a:pt x="1431789" y="141036"/>
                </a:lnTo>
                <a:lnTo>
                  <a:pt x="1391357" y="117530"/>
                </a:lnTo>
                <a:lnTo>
                  <a:pt x="1349974" y="96161"/>
                </a:lnTo>
                <a:lnTo>
                  <a:pt x="1307730" y="76929"/>
                </a:lnTo>
                <a:lnTo>
                  <a:pt x="1264716" y="59833"/>
                </a:lnTo>
                <a:lnTo>
                  <a:pt x="1221022" y="44875"/>
                </a:lnTo>
                <a:lnTo>
                  <a:pt x="1176740" y="32053"/>
                </a:lnTo>
                <a:lnTo>
                  <a:pt x="1131959" y="21369"/>
                </a:lnTo>
                <a:lnTo>
                  <a:pt x="1086771" y="12821"/>
                </a:lnTo>
                <a:lnTo>
                  <a:pt x="1041265" y="6410"/>
                </a:lnTo>
                <a:lnTo>
                  <a:pt x="995533" y="2136"/>
                </a:lnTo>
                <a:lnTo>
                  <a:pt x="949665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824845" y="4469306"/>
            <a:ext cx="1083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Source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2905" y="3851718"/>
            <a:ext cx="1853564" cy="1752600"/>
          </a:xfrm>
          <a:custGeom>
            <a:avLst/>
            <a:gdLst/>
            <a:ahLst/>
            <a:cxnLst/>
            <a:rect l="l" t="t" r="r" b="b"/>
            <a:pathLst>
              <a:path w="1853565" h="1752600">
                <a:moveTo>
                  <a:pt x="949666" y="0"/>
                </a:moveTo>
                <a:lnTo>
                  <a:pt x="903753" y="0"/>
                </a:lnTo>
                <a:lnTo>
                  <a:pt x="857885" y="2136"/>
                </a:lnTo>
                <a:lnTo>
                  <a:pt x="812153" y="6410"/>
                </a:lnTo>
                <a:lnTo>
                  <a:pt x="766647" y="12821"/>
                </a:lnTo>
                <a:lnTo>
                  <a:pt x="721459" y="21369"/>
                </a:lnTo>
                <a:lnTo>
                  <a:pt x="676678" y="32053"/>
                </a:lnTo>
                <a:lnTo>
                  <a:pt x="632395" y="44875"/>
                </a:lnTo>
                <a:lnTo>
                  <a:pt x="588702" y="59833"/>
                </a:lnTo>
                <a:lnTo>
                  <a:pt x="545688" y="76929"/>
                </a:lnTo>
                <a:lnTo>
                  <a:pt x="503444" y="96161"/>
                </a:lnTo>
                <a:lnTo>
                  <a:pt x="462061" y="117530"/>
                </a:lnTo>
                <a:lnTo>
                  <a:pt x="421629" y="141036"/>
                </a:lnTo>
                <a:lnTo>
                  <a:pt x="382239" y="166679"/>
                </a:lnTo>
                <a:lnTo>
                  <a:pt x="343982" y="194459"/>
                </a:lnTo>
                <a:lnTo>
                  <a:pt x="306948" y="224376"/>
                </a:lnTo>
                <a:lnTo>
                  <a:pt x="271227" y="256430"/>
                </a:lnTo>
                <a:lnTo>
                  <a:pt x="237324" y="290202"/>
                </a:lnTo>
                <a:lnTo>
                  <a:pt x="205680" y="325216"/>
                </a:lnTo>
                <a:lnTo>
                  <a:pt x="176297" y="361386"/>
                </a:lnTo>
                <a:lnTo>
                  <a:pt x="149175" y="398627"/>
                </a:lnTo>
                <a:lnTo>
                  <a:pt x="124312" y="436853"/>
                </a:lnTo>
                <a:lnTo>
                  <a:pt x="101710" y="475978"/>
                </a:lnTo>
                <a:lnTo>
                  <a:pt x="81368" y="515918"/>
                </a:lnTo>
                <a:lnTo>
                  <a:pt x="63286" y="556585"/>
                </a:lnTo>
                <a:lnTo>
                  <a:pt x="47464" y="597895"/>
                </a:lnTo>
                <a:lnTo>
                  <a:pt x="33903" y="639761"/>
                </a:lnTo>
                <a:lnTo>
                  <a:pt x="22602" y="682099"/>
                </a:lnTo>
                <a:lnTo>
                  <a:pt x="13561" y="724822"/>
                </a:lnTo>
                <a:lnTo>
                  <a:pt x="6780" y="767845"/>
                </a:lnTo>
                <a:lnTo>
                  <a:pt x="2260" y="811082"/>
                </a:lnTo>
                <a:lnTo>
                  <a:pt x="0" y="854447"/>
                </a:lnTo>
                <a:lnTo>
                  <a:pt x="0" y="897856"/>
                </a:lnTo>
                <a:lnTo>
                  <a:pt x="2260" y="941221"/>
                </a:lnTo>
                <a:lnTo>
                  <a:pt x="6780" y="984458"/>
                </a:lnTo>
                <a:lnTo>
                  <a:pt x="13561" y="1027481"/>
                </a:lnTo>
                <a:lnTo>
                  <a:pt x="22602" y="1070204"/>
                </a:lnTo>
                <a:lnTo>
                  <a:pt x="33903" y="1112542"/>
                </a:lnTo>
                <a:lnTo>
                  <a:pt x="47464" y="1154408"/>
                </a:lnTo>
                <a:lnTo>
                  <a:pt x="63286" y="1195718"/>
                </a:lnTo>
                <a:lnTo>
                  <a:pt x="81368" y="1236385"/>
                </a:lnTo>
                <a:lnTo>
                  <a:pt x="101710" y="1276325"/>
                </a:lnTo>
                <a:lnTo>
                  <a:pt x="124312" y="1315450"/>
                </a:lnTo>
                <a:lnTo>
                  <a:pt x="149175" y="1353676"/>
                </a:lnTo>
                <a:lnTo>
                  <a:pt x="176297" y="1390917"/>
                </a:lnTo>
                <a:lnTo>
                  <a:pt x="205680" y="1427087"/>
                </a:lnTo>
                <a:lnTo>
                  <a:pt x="237324" y="1462101"/>
                </a:lnTo>
                <a:lnTo>
                  <a:pt x="271227" y="1495873"/>
                </a:lnTo>
                <a:lnTo>
                  <a:pt x="306948" y="1527926"/>
                </a:lnTo>
                <a:lnTo>
                  <a:pt x="343982" y="1557843"/>
                </a:lnTo>
                <a:lnTo>
                  <a:pt x="382239" y="1585623"/>
                </a:lnTo>
                <a:lnTo>
                  <a:pt x="421629" y="1611266"/>
                </a:lnTo>
                <a:lnTo>
                  <a:pt x="462061" y="1634772"/>
                </a:lnTo>
                <a:lnTo>
                  <a:pt x="503444" y="1656141"/>
                </a:lnTo>
                <a:lnTo>
                  <a:pt x="545688" y="1675374"/>
                </a:lnTo>
                <a:lnTo>
                  <a:pt x="588702" y="1692469"/>
                </a:lnTo>
                <a:lnTo>
                  <a:pt x="632395" y="1707427"/>
                </a:lnTo>
                <a:lnTo>
                  <a:pt x="676678" y="1720249"/>
                </a:lnTo>
                <a:lnTo>
                  <a:pt x="721459" y="1730933"/>
                </a:lnTo>
                <a:lnTo>
                  <a:pt x="766647" y="1739481"/>
                </a:lnTo>
                <a:lnTo>
                  <a:pt x="812153" y="1745892"/>
                </a:lnTo>
                <a:lnTo>
                  <a:pt x="857885" y="1750166"/>
                </a:lnTo>
                <a:lnTo>
                  <a:pt x="903753" y="1752302"/>
                </a:lnTo>
                <a:lnTo>
                  <a:pt x="949666" y="1752302"/>
                </a:lnTo>
                <a:lnTo>
                  <a:pt x="995534" y="1750166"/>
                </a:lnTo>
                <a:lnTo>
                  <a:pt x="1041266" y="1745892"/>
                </a:lnTo>
                <a:lnTo>
                  <a:pt x="1086771" y="1739481"/>
                </a:lnTo>
                <a:lnTo>
                  <a:pt x="1131960" y="1730933"/>
                </a:lnTo>
                <a:lnTo>
                  <a:pt x="1176741" y="1720249"/>
                </a:lnTo>
                <a:lnTo>
                  <a:pt x="1221023" y="1707427"/>
                </a:lnTo>
                <a:lnTo>
                  <a:pt x="1264717" y="1692469"/>
                </a:lnTo>
                <a:lnTo>
                  <a:pt x="1307731" y="1675374"/>
                </a:lnTo>
                <a:lnTo>
                  <a:pt x="1349975" y="1656141"/>
                </a:lnTo>
                <a:lnTo>
                  <a:pt x="1391358" y="1634772"/>
                </a:lnTo>
                <a:lnTo>
                  <a:pt x="1431790" y="1611266"/>
                </a:lnTo>
                <a:lnTo>
                  <a:pt x="1471180" y="1585623"/>
                </a:lnTo>
                <a:lnTo>
                  <a:pt x="1509437" y="1557843"/>
                </a:lnTo>
                <a:lnTo>
                  <a:pt x="1546472" y="1527926"/>
                </a:lnTo>
                <a:lnTo>
                  <a:pt x="1582192" y="1495873"/>
                </a:lnTo>
                <a:lnTo>
                  <a:pt x="1616096" y="1462101"/>
                </a:lnTo>
                <a:lnTo>
                  <a:pt x="1647739" y="1427087"/>
                </a:lnTo>
                <a:lnTo>
                  <a:pt x="1677122" y="1390917"/>
                </a:lnTo>
                <a:lnTo>
                  <a:pt x="1704244" y="1353676"/>
                </a:lnTo>
                <a:lnTo>
                  <a:pt x="1729107" y="1315450"/>
                </a:lnTo>
                <a:lnTo>
                  <a:pt x="1751709" y="1276325"/>
                </a:lnTo>
                <a:lnTo>
                  <a:pt x="1772051" y="1236385"/>
                </a:lnTo>
                <a:lnTo>
                  <a:pt x="1790133" y="1195718"/>
                </a:lnTo>
                <a:lnTo>
                  <a:pt x="1805954" y="1154408"/>
                </a:lnTo>
                <a:lnTo>
                  <a:pt x="1819516" y="1112542"/>
                </a:lnTo>
                <a:lnTo>
                  <a:pt x="1830817" y="1070204"/>
                </a:lnTo>
                <a:lnTo>
                  <a:pt x="1839858" y="1027481"/>
                </a:lnTo>
                <a:lnTo>
                  <a:pt x="1846638" y="984458"/>
                </a:lnTo>
                <a:lnTo>
                  <a:pt x="1851159" y="941221"/>
                </a:lnTo>
                <a:lnTo>
                  <a:pt x="1853419" y="897856"/>
                </a:lnTo>
                <a:lnTo>
                  <a:pt x="1853419" y="854447"/>
                </a:lnTo>
                <a:lnTo>
                  <a:pt x="1851159" y="811082"/>
                </a:lnTo>
                <a:lnTo>
                  <a:pt x="1846638" y="767845"/>
                </a:lnTo>
                <a:lnTo>
                  <a:pt x="1839858" y="724822"/>
                </a:lnTo>
                <a:lnTo>
                  <a:pt x="1830817" y="682099"/>
                </a:lnTo>
                <a:lnTo>
                  <a:pt x="1819516" y="639761"/>
                </a:lnTo>
                <a:lnTo>
                  <a:pt x="1805954" y="597895"/>
                </a:lnTo>
                <a:lnTo>
                  <a:pt x="1790133" y="556585"/>
                </a:lnTo>
                <a:lnTo>
                  <a:pt x="1772051" y="515918"/>
                </a:lnTo>
                <a:lnTo>
                  <a:pt x="1751709" y="475978"/>
                </a:lnTo>
                <a:lnTo>
                  <a:pt x="1729107" y="436853"/>
                </a:lnTo>
                <a:lnTo>
                  <a:pt x="1704244" y="398627"/>
                </a:lnTo>
                <a:lnTo>
                  <a:pt x="1677122" y="361386"/>
                </a:lnTo>
                <a:lnTo>
                  <a:pt x="1647739" y="325216"/>
                </a:lnTo>
                <a:lnTo>
                  <a:pt x="1616096" y="290202"/>
                </a:lnTo>
                <a:lnTo>
                  <a:pt x="1582192" y="256430"/>
                </a:lnTo>
                <a:lnTo>
                  <a:pt x="1546472" y="224376"/>
                </a:lnTo>
                <a:lnTo>
                  <a:pt x="1509437" y="194459"/>
                </a:lnTo>
                <a:lnTo>
                  <a:pt x="1471180" y="166679"/>
                </a:lnTo>
                <a:lnTo>
                  <a:pt x="1431790" y="141036"/>
                </a:lnTo>
                <a:lnTo>
                  <a:pt x="1391358" y="117530"/>
                </a:lnTo>
                <a:lnTo>
                  <a:pt x="1349975" y="96161"/>
                </a:lnTo>
                <a:lnTo>
                  <a:pt x="1307731" y="76929"/>
                </a:lnTo>
                <a:lnTo>
                  <a:pt x="1264717" y="59833"/>
                </a:lnTo>
                <a:lnTo>
                  <a:pt x="1221023" y="44875"/>
                </a:lnTo>
                <a:lnTo>
                  <a:pt x="1176741" y="32053"/>
                </a:lnTo>
                <a:lnTo>
                  <a:pt x="1131960" y="21369"/>
                </a:lnTo>
                <a:lnTo>
                  <a:pt x="1086771" y="12821"/>
                </a:lnTo>
                <a:lnTo>
                  <a:pt x="1041266" y="6410"/>
                </a:lnTo>
                <a:lnTo>
                  <a:pt x="995534" y="2136"/>
                </a:lnTo>
                <a:lnTo>
                  <a:pt x="949666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6365" y="4466725"/>
            <a:ext cx="9664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map()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25752" y="3851718"/>
            <a:ext cx="1853564" cy="1752600"/>
          </a:xfrm>
          <a:custGeom>
            <a:avLst/>
            <a:gdLst/>
            <a:ahLst/>
            <a:cxnLst/>
            <a:rect l="l" t="t" r="r" b="b"/>
            <a:pathLst>
              <a:path w="1853565" h="1752600">
                <a:moveTo>
                  <a:pt x="949666" y="0"/>
                </a:moveTo>
                <a:lnTo>
                  <a:pt x="903752" y="0"/>
                </a:lnTo>
                <a:lnTo>
                  <a:pt x="857884" y="2136"/>
                </a:lnTo>
                <a:lnTo>
                  <a:pt x="812152" y="6410"/>
                </a:lnTo>
                <a:lnTo>
                  <a:pt x="766647" y="12821"/>
                </a:lnTo>
                <a:lnTo>
                  <a:pt x="721458" y="21369"/>
                </a:lnTo>
                <a:lnTo>
                  <a:pt x="676678" y="32053"/>
                </a:lnTo>
                <a:lnTo>
                  <a:pt x="632395" y="44875"/>
                </a:lnTo>
                <a:lnTo>
                  <a:pt x="588702" y="59833"/>
                </a:lnTo>
                <a:lnTo>
                  <a:pt x="545688" y="76929"/>
                </a:lnTo>
                <a:lnTo>
                  <a:pt x="503444" y="96161"/>
                </a:lnTo>
                <a:lnTo>
                  <a:pt x="462061" y="117530"/>
                </a:lnTo>
                <a:lnTo>
                  <a:pt x="421629" y="141036"/>
                </a:lnTo>
                <a:lnTo>
                  <a:pt x="382239" y="166679"/>
                </a:lnTo>
                <a:lnTo>
                  <a:pt x="343982" y="194459"/>
                </a:lnTo>
                <a:lnTo>
                  <a:pt x="306948" y="224376"/>
                </a:lnTo>
                <a:lnTo>
                  <a:pt x="271227" y="256430"/>
                </a:lnTo>
                <a:lnTo>
                  <a:pt x="237324" y="290202"/>
                </a:lnTo>
                <a:lnTo>
                  <a:pt x="205680" y="325216"/>
                </a:lnTo>
                <a:lnTo>
                  <a:pt x="176297" y="361386"/>
                </a:lnTo>
                <a:lnTo>
                  <a:pt x="149175" y="398627"/>
                </a:lnTo>
                <a:lnTo>
                  <a:pt x="124312" y="436853"/>
                </a:lnTo>
                <a:lnTo>
                  <a:pt x="101710" y="475978"/>
                </a:lnTo>
                <a:lnTo>
                  <a:pt x="81368" y="515918"/>
                </a:lnTo>
                <a:lnTo>
                  <a:pt x="63286" y="556585"/>
                </a:lnTo>
                <a:lnTo>
                  <a:pt x="47464" y="597895"/>
                </a:lnTo>
                <a:lnTo>
                  <a:pt x="33903" y="639761"/>
                </a:lnTo>
                <a:lnTo>
                  <a:pt x="22602" y="682099"/>
                </a:lnTo>
                <a:lnTo>
                  <a:pt x="13561" y="724822"/>
                </a:lnTo>
                <a:lnTo>
                  <a:pt x="6780" y="767845"/>
                </a:lnTo>
                <a:lnTo>
                  <a:pt x="2260" y="811082"/>
                </a:lnTo>
                <a:lnTo>
                  <a:pt x="0" y="854447"/>
                </a:lnTo>
                <a:lnTo>
                  <a:pt x="0" y="897856"/>
                </a:lnTo>
                <a:lnTo>
                  <a:pt x="2260" y="941221"/>
                </a:lnTo>
                <a:lnTo>
                  <a:pt x="6780" y="984458"/>
                </a:lnTo>
                <a:lnTo>
                  <a:pt x="13561" y="1027481"/>
                </a:lnTo>
                <a:lnTo>
                  <a:pt x="22602" y="1070204"/>
                </a:lnTo>
                <a:lnTo>
                  <a:pt x="33903" y="1112542"/>
                </a:lnTo>
                <a:lnTo>
                  <a:pt x="47464" y="1154408"/>
                </a:lnTo>
                <a:lnTo>
                  <a:pt x="63286" y="1195718"/>
                </a:lnTo>
                <a:lnTo>
                  <a:pt x="81368" y="1236385"/>
                </a:lnTo>
                <a:lnTo>
                  <a:pt x="101710" y="1276325"/>
                </a:lnTo>
                <a:lnTo>
                  <a:pt x="124312" y="1315450"/>
                </a:lnTo>
                <a:lnTo>
                  <a:pt x="149175" y="1353676"/>
                </a:lnTo>
                <a:lnTo>
                  <a:pt x="176297" y="1390917"/>
                </a:lnTo>
                <a:lnTo>
                  <a:pt x="205680" y="1427087"/>
                </a:lnTo>
                <a:lnTo>
                  <a:pt x="237324" y="1462101"/>
                </a:lnTo>
                <a:lnTo>
                  <a:pt x="271227" y="1495873"/>
                </a:lnTo>
                <a:lnTo>
                  <a:pt x="306948" y="1527926"/>
                </a:lnTo>
                <a:lnTo>
                  <a:pt x="343982" y="1557843"/>
                </a:lnTo>
                <a:lnTo>
                  <a:pt x="382239" y="1585623"/>
                </a:lnTo>
                <a:lnTo>
                  <a:pt x="421629" y="1611266"/>
                </a:lnTo>
                <a:lnTo>
                  <a:pt x="462061" y="1634772"/>
                </a:lnTo>
                <a:lnTo>
                  <a:pt x="503444" y="1656141"/>
                </a:lnTo>
                <a:lnTo>
                  <a:pt x="545688" y="1675374"/>
                </a:lnTo>
                <a:lnTo>
                  <a:pt x="588702" y="1692469"/>
                </a:lnTo>
                <a:lnTo>
                  <a:pt x="632395" y="1707427"/>
                </a:lnTo>
                <a:lnTo>
                  <a:pt x="676678" y="1720249"/>
                </a:lnTo>
                <a:lnTo>
                  <a:pt x="721458" y="1730933"/>
                </a:lnTo>
                <a:lnTo>
                  <a:pt x="766647" y="1739481"/>
                </a:lnTo>
                <a:lnTo>
                  <a:pt x="812152" y="1745892"/>
                </a:lnTo>
                <a:lnTo>
                  <a:pt x="857884" y="1750166"/>
                </a:lnTo>
                <a:lnTo>
                  <a:pt x="903752" y="1752302"/>
                </a:lnTo>
                <a:lnTo>
                  <a:pt x="949666" y="1752302"/>
                </a:lnTo>
                <a:lnTo>
                  <a:pt x="995534" y="1750166"/>
                </a:lnTo>
                <a:lnTo>
                  <a:pt x="1041266" y="1745892"/>
                </a:lnTo>
                <a:lnTo>
                  <a:pt x="1086771" y="1739481"/>
                </a:lnTo>
                <a:lnTo>
                  <a:pt x="1131960" y="1730933"/>
                </a:lnTo>
                <a:lnTo>
                  <a:pt x="1176740" y="1720249"/>
                </a:lnTo>
                <a:lnTo>
                  <a:pt x="1221023" y="1707427"/>
                </a:lnTo>
                <a:lnTo>
                  <a:pt x="1264716" y="1692469"/>
                </a:lnTo>
                <a:lnTo>
                  <a:pt x="1307730" y="1675374"/>
                </a:lnTo>
                <a:lnTo>
                  <a:pt x="1349974" y="1656141"/>
                </a:lnTo>
                <a:lnTo>
                  <a:pt x="1391357" y="1634772"/>
                </a:lnTo>
                <a:lnTo>
                  <a:pt x="1431789" y="1611266"/>
                </a:lnTo>
                <a:lnTo>
                  <a:pt x="1471179" y="1585623"/>
                </a:lnTo>
                <a:lnTo>
                  <a:pt x="1509436" y="1557843"/>
                </a:lnTo>
                <a:lnTo>
                  <a:pt x="1546470" y="1527926"/>
                </a:lnTo>
                <a:lnTo>
                  <a:pt x="1582191" y="1495873"/>
                </a:lnTo>
                <a:lnTo>
                  <a:pt x="1616094" y="1462101"/>
                </a:lnTo>
                <a:lnTo>
                  <a:pt x="1647738" y="1427087"/>
                </a:lnTo>
                <a:lnTo>
                  <a:pt x="1677121" y="1390917"/>
                </a:lnTo>
                <a:lnTo>
                  <a:pt x="1704243" y="1353676"/>
                </a:lnTo>
                <a:lnTo>
                  <a:pt x="1729106" y="1315450"/>
                </a:lnTo>
                <a:lnTo>
                  <a:pt x="1751708" y="1276325"/>
                </a:lnTo>
                <a:lnTo>
                  <a:pt x="1772050" y="1236385"/>
                </a:lnTo>
                <a:lnTo>
                  <a:pt x="1790132" y="1195718"/>
                </a:lnTo>
                <a:lnTo>
                  <a:pt x="1805954" y="1154408"/>
                </a:lnTo>
                <a:lnTo>
                  <a:pt x="1819515" y="1112542"/>
                </a:lnTo>
                <a:lnTo>
                  <a:pt x="1830816" y="1070204"/>
                </a:lnTo>
                <a:lnTo>
                  <a:pt x="1839857" y="1027481"/>
                </a:lnTo>
                <a:lnTo>
                  <a:pt x="1846638" y="984458"/>
                </a:lnTo>
                <a:lnTo>
                  <a:pt x="1851158" y="941221"/>
                </a:lnTo>
                <a:lnTo>
                  <a:pt x="1853419" y="897856"/>
                </a:lnTo>
                <a:lnTo>
                  <a:pt x="1853419" y="854447"/>
                </a:lnTo>
                <a:lnTo>
                  <a:pt x="1851158" y="811082"/>
                </a:lnTo>
                <a:lnTo>
                  <a:pt x="1846638" y="767845"/>
                </a:lnTo>
                <a:lnTo>
                  <a:pt x="1839857" y="724822"/>
                </a:lnTo>
                <a:lnTo>
                  <a:pt x="1830816" y="682099"/>
                </a:lnTo>
                <a:lnTo>
                  <a:pt x="1819515" y="639761"/>
                </a:lnTo>
                <a:lnTo>
                  <a:pt x="1805954" y="597895"/>
                </a:lnTo>
                <a:lnTo>
                  <a:pt x="1790132" y="556585"/>
                </a:lnTo>
                <a:lnTo>
                  <a:pt x="1772050" y="515918"/>
                </a:lnTo>
                <a:lnTo>
                  <a:pt x="1751708" y="475978"/>
                </a:lnTo>
                <a:lnTo>
                  <a:pt x="1729106" y="436853"/>
                </a:lnTo>
                <a:lnTo>
                  <a:pt x="1704243" y="398627"/>
                </a:lnTo>
                <a:lnTo>
                  <a:pt x="1677121" y="361386"/>
                </a:lnTo>
                <a:lnTo>
                  <a:pt x="1647738" y="325216"/>
                </a:lnTo>
                <a:lnTo>
                  <a:pt x="1616094" y="290202"/>
                </a:lnTo>
                <a:lnTo>
                  <a:pt x="1582191" y="256430"/>
                </a:lnTo>
                <a:lnTo>
                  <a:pt x="1546470" y="224376"/>
                </a:lnTo>
                <a:lnTo>
                  <a:pt x="1509436" y="194459"/>
                </a:lnTo>
                <a:lnTo>
                  <a:pt x="1471179" y="166679"/>
                </a:lnTo>
                <a:lnTo>
                  <a:pt x="1431789" y="141036"/>
                </a:lnTo>
                <a:lnTo>
                  <a:pt x="1391357" y="117530"/>
                </a:lnTo>
                <a:lnTo>
                  <a:pt x="1349974" y="96161"/>
                </a:lnTo>
                <a:lnTo>
                  <a:pt x="1307730" y="76929"/>
                </a:lnTo>
                <a:lnTo>
                  <a:pt x="1264716" y="59833"/>
                </a:lnTo>
                <a:lnTo>
                  <a:pt x="1221023" y="44875"/>
                </a:lnTo>
                <a:lnTo>
                  <a:pt x="1176740" y="32053"/>
                </a:lnTo>
                <a:lnTo>
                  <a:pt x="1131960" y="21369"/>
                </a:lnTo>
                <a:lnTo>
                  <a:pt x="1086771" y="12821"/>
                </a:lnTo>
                <a:lnTo>
                  <a:pt x="1041266" y="6410"/>
                </a:lnTo>
                <a:lnTo>
                  <a:pt x="995534" y="2136"/>
                </a:lnTo>
                <a:lnTo>
                  <a:pt x="949666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27226" y="4148631"/>
            <a:ext cx="1650364" cy="1127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0699"/>
              </a:lnSpc>
              <a:spcBef>
                <a:spcPts val="80"/>
              </a:spcBef>
            </a:pPr>
            <a:r>
              <a:rPr sz="2400" spc="-10" dirty="0">
                <a:latin typeface="Verdana"/>
                <a:cs typeface="Verdana"/>
              </a:rPr>
              <a:t>keyBy()/ window()/ apply()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962528" y="3851718"/>
            <a:ext cx="1853564" cy="1752600"/>
          </a:xfrm>
          <a:custGeom>
            <a:avLst/>
            <a:gdLst/>
            <a:ahLst/>
            <a:cxnLst/>
            <a:rect l="l" t="t" r="r" b="b"/>
            <a:pathLst>
              <a:path w="1853565" h="1752600">
                <a:moveTo>
                  <a:pt x="949658" y="0"/>
                </a:moveTo>
                <a:lnTo>
                  <a:pt x="903745" y="0"/>
                </a:lnTo>
                <a:lnTo>
                  <a:pt x="857877" y="2136"/>
                </a:lnTo>
                <a:lnTo>
                  <a:pt x="812145" y="6410"/>
                </a:lnTo>
                <a:lnTo>
                  <a:pt x="766639" y="12821"/>
                </a:lnTo>
                <a:lnTo>
                  <a:pt x="721451" y="21369"/>
                </a:lnTo>
                <a:lnTo>
                  <a:pt x="676671" y="32053"/>
                </a:lnTo>
                <a:lnTo>
                  <a:pt x="632389" y="44875"/>
                </a:lnTo>
                <a:lnTo>
                  <a:pt x="588696" y="59833"/>
                </a:lnTo>
                <a:lnTo>
                  <a:pt x="545682" y="76929"/>
                </a:lnTo>
                <a:lnTo>
                  <a:pt x="503439" y="96161"/>
                </a:lnTo>
                <a:lnTo>
                  <a:pt x="462056" y="117530"/>
                </a:lnTo>
                <a:lnTo>
                  <a:pt x="421625" y="141036"/>
                </a:lnTo>
                <a:lnTo>
                  <a:pt x="382236" y="166679"/>
                </a:lnTo>
                <a:lnTo>
                  <a:pt x="343980" y="194459"/>
                </a:lnTo>
                <a:lnTo>
                  <a:pt x="306947" y="224376"/>
                </a:lnTo>
                <a:lnTo>
                  <a:pt x="271227" y="256430"/>
                </a:lnTo>
                <a:lnTo>
                  <a:pt x="237324" y="290202"/>
                </a:lnTo>
                <a:lnTo>
                  <a:pt x="205680" y="325216"/>
                </a:lnTo>
                <a:lnTo>
                  <a:pt x="176297" y="361386"/>
                </a:lnTo>
                <a:lnTo>
                  <a:pt x="149175" y="398627"/>
                </a:lnTo>
                <a:lnTo>
                  <a:pt x="124312" y="436853"/>
                </a:lnTo>
                <a:lnTo>
                  <a:pt x="101710" y="475978"/>
                </a:lnTo>
                <a:lnTo>
                  <a:pt x="81368" y="515918"/>
                </a:lnTo>
                <a:lnTo>
                  <a:pt x="63286" y="556585"/>
                </a:lnTo>
                <a:lnTo>
                  <a:pt x="47464" y="597895"/>
                </a:lnTo>
                <a:lnTo>
                  <a:pt x="33903" y="639761"/>
                </a:lnTo>
                <a:lnTo>
                  <a:pt x="22602" y="682099"/>
                </a:lnTo>
                <a:lnTo>
                  <a:pt x="13561" y="724822"/>
                </a:lnTo>
                <a:lnTo>
                  <a:pt x="6780" y="767845"/>
                </a:lnTo>
                <a:lnTo>
                  <a:pt x="2260" y="811082"/>
                </a:lnTo>
                <a:lnTo>
                  <a:pt x="0" y="854447"/>
                </a:lnTo>
                <a:lnTo>
                  <a:pt x="0" y="897856"/>
                </a:lnTo>
                <a:lnTo>
                  <a:pt x="2260" y="941221"/>
                </a:lnTo>
                <a:lnTo>
                  <a:pt x="6780" y="984458"/>
                </a:lnTo>
                <a:lnTo>
                  <a:pt x="13561" y="1027481"/>
                </a:lnTo>
                <a:lnTo>
                  <a:pt x="22602" y="1070204"/>
                </a:lnTo>
                <a:lnTo>
                  <a:pt x="33903" y="1112542"/>
                </a:lnTo>
                <a:lnTo>
                  <a:pt x="47464" y="1154408"/>
                </a:lnTo>
                <a:lnTo>
                  <a:pt x="63286" y="1195718"/>
                </a:lnTo>
                <a:lnTo>
                  <a:pt x="81368" y="1236385"/>
                </a:lnTo>
                <a:lnTo>
                  <a:pt x="101710" y="1276325"/>
                </a:lnTo>
                <a:lnTo>
                  <a:pt x="124312" y="1315450"/>
                </a:lnTo>
                <a:lnTo>
                  <a:pt x="149175" y="1353676"/>
                </a:lnTo>
                <a:lnTo>
                  <a:pt x="176297" y="1390917"/>
                </a:lnTo>
                <a:lnTo>
                  <a:pt x="205680" y="1427087"/>
                </a:lnTo>
                <a:lnTo>
                  <a:pt x="237324" y="1462101"/>
                </a:lnTo>
                <a:lnTo>
                  <a:pt x="271227" y="1495873"/>
                </a:lnTo>
                <a:lnTo>
                  <a:pt x="306947" y="1527926"/>
                </a:lnTo>
                <a:lnTo>
                  <a:pt x="343980" y="1557843"/>
                </a:lnTo>
                <a:lnTo>
                  <a:pt x="382236" y="1585623"/>
                </a:lnTo>
                <a:lnTo>
                  <a:pt x="421625" y="1611266"/>
                </a:lnTo>
                <a:lnTo>
                  <a:pt x="462056" y="1634772"/>
                </a:lnTo>
                <a:lnTo>
                  <a:pt x="503439" y="1656141"/>
                </a:lnTo>
                <a:lnTo>
                  <a:pt x="545682" y="1675374"/>
                </a:lnTo>
                <a:lnTo>
                  <a:pt x="588696" y="1692469"/>
                </a:lnTo>
                <a:lnTo>
                  <a:pt x="632389" y="1707427"/>
                </a:lnTo>
                <a:lnTo>
                  <a:pt x="676671" y="1720249"/>
                </a:lnTo>
                <a:lnTo>
                  <a:pt x="721451" y="1730933"/>
                </a:lnTo>
                <a:lnTo>
                  <a:pt x="766639" y="1739481"/>
                </a:lnTo>
                <a:lnTo>
                  <a:pt x="812145" y="1745892"/>
                </a:lnTo>
                <a:lnTo>
                  <a:pt x="857877" y="1750166"/>
                </a:lnTo>
                <a:lnTo>
                  <a:pt x="903745" y="1752302"/>
                </a:lnTo>
                <a:lnTo>
                  <a:pt x="949658" y="1752302"/>
                </a:lnTo>
                <a:lnTo>
                  <a:pt x="995526" y="1750166"/>
                </a:lnTo>
                <a:lnTo>
                  <a:pt x="1041258" y="1745892"/>
                </a:lnTo>
                <a:lnTo>
                  <a:pt x="1086763" y="1739481"/>
                </a:lnTo>
                <a:lnTo>
                  <a:pt x="1131952" y="1730933"/>
                </a:lnTo>
                <a:lnTo>
                  <a:pt x="1176733" y="1720249"/>
                </a:lnTo>
                <a:lnTo>
                  <a:pt x="1221015" y="1707427"/>
                </a:lnTo>
                <a:lnTo>
                  <a:pt x="1264709" y="1692469"/>
                </a:lnTo>
                <a:lnTo>
                  <a:pt x="1307723" y="1675374"/>
                </a:lnTo>
                <a:lnTo>
                  <a:pt x="1349967" y="1656141"/>
                </a:lnTo>
                <a:lnTo>
                  <a:pt x="1391350" y="1634772"/>
                </a:lnTo>
                <a:lnTo>
                  <a:pt x="1431782" y="1611266"/>
                </a:lnTo>
                <a:lnTo>
                  <a:pt x="1471172" y="1585623"/>
                </a:lnTo>
                <a:lnTo>
                  <a:pt x="1509430" y="1557843"/>
                </a:lnTo>
                <a:lnTo>
                  <a:pt x="1546464" y="1527926"/>
                </a:lnTo>
                <a:lnTo>
                  <a:pt x="1582185" y="1495873"/>
                </a:lnTo>
                <a:lnTo>
                  <a:pt x="1616088" y="1462101"/>
                </a:lnTo>
                <a:lnTo>
                  <a:pt x="1647731" y="1427087"/>
                </a:lnTo>
                <a:lnTo>
                  <a:pt x="1677114" y="1390917"/>
                </a:lnTo>
                <a:lnTo>
                  <a:pt x="1704237" y="1353676"/>
                </a:lnTo>
                <a:lnTo>
                  <a:pt x="1729100" y="1315450"/>
                </a:lnTo>
                <a:lnTo>
                  <a:pt x="1751702" y="1276325"/>
                </a:lnTo>
                <a:lnTo>
                  <a:pt x="1772044" y="1236385"/>
                </a:lnTo>
                <a:lnTo>
                  <a:pt x="1790126" y="1195718"/>
                </a:lnTo>
                <a:lnTo>
                  <a:pt x="1805947" y="1154408"/>
                </a:lnTo>
                <a:lnTo>
                  <a:pt x="1819509" y="1112542"/>
                </a:lnTo>
                <a:lnTo>
                  <a:pt x="1830810" y="1070204"/>
                </a:lnTo>
                <a:lnTo>
                  <a:pt x="1839851" y="1027481"/>
                </a:lnTo>
                <a:lnTo>
                  <a:pt x="1846632" y="984458"/>
                </a:lnTo>
                <a:lnTo>
                  <a:pt x="1851152" y="941221"/>
                </a:lnTo>
                <a:lnTo>
                  <a:pt x="1853412" y="897856"/>
                </a:lnTo>
                <a:lnTo>
                  <a:pt x="1853412" y="854447"/>
                </a:lnTo>
                <a:lnTo>
                  <a:pt x="1851152" y="811082"/>
                </a:lnTo>
                <a:lnTo>
                  <a:pt x="1846632" y="767845"/>
                </a:lnTo>
                <a:lnTo>
                  <a:pt x="1839851" y="724822"/>
                </a:lnTo>
                <a:lnTo>
                  <a:pt x="1830810" y="682099"/>
                </a:lnTo>
                <a:lnTo>
                  <a:pt x="1819509" y="639761"/>
                </a:lnTo>
                <a:lnTo>
                  <a:pt x="1805947" y="597895"/>
                </a:lnTo>
                <a:lnTo>
                  <a:pt x="1790126" y="556585"/>
                </a:lnTo>
                <a:lnTo>
                  <a:pt x="1772044" y="515918"/>
                </a:lnTo>
                <a:lnTo>
                  <a:pt x="1751702" y="475978"/>
                </a:lnTo>
                <a:lnTo>
                  <a:pt x="1729100" y="436853"/>
                </a:lnTo>
                <a:lnTo>
                  <a:pt x="1704237" y="398627"/>
                </a:lnTo>
                <a:lnTo>
                  <a:pt x="1677114" y="361386"/>
                </a:lnTo>
                <a:lnTo>
                  <a:pt x="1647731" y="325216"/>
                </a:lnTo>
                <a:lnTo>
                  <a:pt x="1616088" y="290202"/>
                </a:lnTo>
                <a:lnTo>
                  <a:pt x="1582185" y="256430"/>
                </a:lnTo>
                <a:lnTo>
                  <a:pt x="1546464" y="224376"/>
                </a:lnTo>
                <a:lnTo>
                  <a:pt x="1509430" y="194459"/>
                </a:lnTo>
                <a:lnTo>
                  <a:pt x="1471172" y="166679"/>
                </a:lnTo>
                <a:lnTo>
                  <a:pt x="1431782" y="141036"/>
                </a:lnTo>
                <a:lnTo>
                  <a:pt x="1391350" y="117530"/>
                </a:lnTo>
                <a:lnTo>
                  <a:pt x="1349967" y="96161"/>
                </a:lnTo>
                <a:lnTo>
                  <a:pt x="1307723" y="76929"/>
                </a:lnTo>
                <a:lnTo>
                  <a:pt x="1264709" y="59833"/>
                </a:lnTo>
                <a:lnTo>
                  <a:pt x="1221015" y="44875"/>
                </a:lnTo>
                <a:lnTo>
                  <a:pt x="1176733" y="32053"/>
                </a:lnTo>
                <a:lnTo>
                  <a:pt x="1131952" y="21369"/>
                </a:lnTo>
                <a:lnTo>
                  <a:pt x="1086763" y="12821"/>
                </a:lnTo>
                <a:lnTo>
                  <a:pt x="1041258" y="6410"/>
                </a:lnTo>
                <a:lnTo>
                  <a:pt x="995526" y="2136"/>
                </a:lnTo>
                <a:lnTo>
                  <a:pt x="949658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552132" y="4477541"/>
            <a:ext cx="674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Verdana"/>
                <a:cs typeface="Verdana"/>
              </a:rPr>
              <a:t>Sink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63936" y="2985892"/>
            <a:ext cx="3781425" cy="4543425"/>
            <a:chOff x="3363936" y="2985892"/>
            <a:chExt cx="3781425" cy="4543425"/>
          </a:xfrm>
        </p:grpSpPr>
        <p:sp>
          <p:nvSpPr>
            <p:cNvPr id="11" name="object 11"/>
            <p:cNvSpPr/>
            <p:nvPr/>
          </p:nvSpPr>
          <p:spPr>
            <a:xfrm>
              <a:off x="4593021" y="5221187"/>
              <a:ext cx="2526665" cy="2282190"/>
            </a:xfrm>
            <a:custGeom>
              <a:avLst/>
              <a:gdLst/>
              <a:ahLst/>
              <a:cxnLst/>
              <a:rect l="l" t="t" r="r" b="b"/>
              <a:pathLst>
                <a:path w="2526665" h="2282190">
                  <a:moveTo>
                    <a:pt x="2526396" y="2282109"/>
                  </a:moveTo>
                  <a:lnTo>
                    <a:pt x="18848" y="17026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53541" y="5095194"/>
              <a:ext cx="229870" cy="222250"/>
            </a:xfrm>
            <a:custGeom>
              <a:avLst/>
              <a:gdLst/>
              <a:ahLst/>
              <a:cxnLst/>
              <a:rect l="l" t="t" r="r" b="b"/>
              <a:pathLst>
                <a:path w="229870" h="222250">
                  <a:moveTo>
                    <a:pt x="0" y="0"/>
                  </a:moveTo>
                  <a:lnTo>
                    <a:pt x="86818" y="222183"/>
                  </a:lnTo>
                  <a:lnTo>
                    <a:pt x="229838" y="638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12813" y="2998592"/>
              <a:ext cx="657225" cy="728345"/>
            </a:xfrm>
            <a:custGeom>
              <a:avLst/>
              <a:gdLst/>
              <a:ahLst/>
              <a:cxnLst/>
              <a:rect l="l" t="t" r="r" b="b"/>
              <a:pathLst>
                <a:path w="657225" h="728345">
                  <a:moveTo>
                    <a:pt x="0" y="728158"/>
                  </a:moveTo>
                  <a:lnTo>
                    <a:pt x="8507" y="718728"/>
                  </a:lnTo>
                  <a:lnTo>
                    <a:pt x="65690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39652" y="3676488"/>
              <a:ext cx="127000" cy="131445"/>
            </a:xfrm>
            <a:custGeom>
              <a:avLst/>
              <a:gdLst/>
              <a:ahLst/>
              <a:cxnLst/>
              <a:rect l="l" t="t" r="r" b="b"/>
              <a:pathLst>
                <a:path w="127000" h="131445">
                  <a:moveTo>
                    <a:pt x="36404" y="0"/>
                  </a:moveTo>
                  <a:lnTo>
                    <a:pt x="0" y="131358"/>
                  </a:lnTo>
                  <a:lnTo>
                    <a:pt x="126931" y="81667"/>
                  </a:lnTo>
                  <a:lnTo>
                    <a:pt x="364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63936" y="4727870"/>
              <a:ext cx="1266825" cy="0"/>
            </a:xfrm>
            <a:custGeom>
              <a:avLst/>
              <a:gdLst/>
              <a:ahLst/>
              <a:cxnLst/>
              <a:rect l="l" t="t" r="r" b="b"/>
              <a:pathLst>
                <a:path w="1266825">
                  <a:moveTo>
                    <a:pt x="0" y="0"/>
                  </a:moveTo>
                  <a:lnTo>
                    <a:pt x="1177648" y="0"/>
                  </a:lnTo>
                  <a:lnTo>
                    <a:pt x="1266548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41584" y="4392590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661168" y="5172580"/>
            <a:ext cx="213360" cy="2272665"/>
            <a:chOff x="7661168" y="5172580"/>
            <a:chExt cx="213360" cy="2272665"/>
          </a:xfrm>
        </p:grpSpPr>
        <p:sp>
          <p:nvSpPr>
            <p:cNvPr id="18" name="object 18"/>
            <p:cNvSpPr/>
            <p:nvPr/>
          </p:nvSpPr>
          <p:spPr>
            <a:xfrm>
              <a:off x="7767847" y="5360540"/>
              <a:ext cx="0" cy="2084705"/>
            </a:xfrm>
            <a:custGeom>
              <a:avLst/>
              <a:gdLst/>
              <a:ahLst/>
              <a:cxnLst/>
              <a:rect l="l" t="t" r="r" b="b"/>
              <a:pathLst>
                <a:path h="2084704">
                  <a:moveTo>
                    <a:pt x="0" y="2084219"/>
                  </a:moveTo>
                  <a:lnTo>
                    <a:pt x="0" y="2540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61168" y="5172580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106680" y="0"/>
                  </a:moveTo>
                  <a:lnTo>
                    <a:pt x="0" y="213360"/>
                  </a:lnTo>
                  <a:lnTo>
                    <a:pt x="213360" y="213360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207086" y="4392590"/>
            <a:ext cx="5691505" cy="3131820"/>
            <a:chOff x="7207086" y="4392590"/>
            <a:chExt cx="5691505" cy="3131820"/>
          </a:xfrm>
        </p:grpSpPr>
        <p:sp>
          <p:nvSpPr>
            <p:cNvPr id="21" name="object 21"/>
            <p:cNvSpPr/>
            <p:nvPr/>
          </p:nvSpPr>
          <p:spPr>
            <a:xfrm>
              <a:off x="8312509" y="5209720"/>
              <a:ext cx="3124200" cy="2289175"/>
            </a:xfrm>
            <a:custGeom>
              <a:avLst/>
              <a:gdLst/>
              <a:ahLst/>
              <a:cxnLst/>
              <a:rect l="l" t="t" r="r" b="b"/>
              <a:pathLst>
                <a:path w="3124200" h="2289175">
                  <a:moveTo>
                    <a:pt x="0" y="2288823"/>
                  </a:moveTo>
                  <a:lnTo>
                    <a:pt x="3103173" y="15012"/>
                  </a:lnTo>
                  <a:lnTo>
                    <a:pt x="3123662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52630" y="5098626"/>
              <a:ext cx="235585" cy="212725"/>
            </a:xfrm>
            <a:custGeom>
              <a:avLst/>
              <a:gdLst/>
              <a:ahLst/>
              <a:cxnLst/>
              <a:rect l="l" t="t" r="r" b="b"/>
              <a:pathLst>
                <a:path w="235584" h="212725">
                  <a:moveTo>
                    <a:pt x="235157" y="0"/>
                  </a:moveTo>
                  <a:lnTo>
                    <a:pt x="0" y="40054"/>
                  </a:lnTo>
                  <a:lnTo>
                    <a:pt x="126105" y="212158"/>
                  </a:lnTo>
                  <a:lnTo>
                    <a:pt x="2351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07086" y="4727870"/>
              <a:ext cx="1266825" cy="0"/>
            </a:xfrm>
            <a:custGeom>
              <a:avLst/>
              <a:gdLst/>
              <a:ahLst/>
              <a:cxnLst/>
              <a:rect l="l" t="t" r="r" b="b"/>
              <a:pathLst>
                <a:path w="1266825">
                  <a:moveTo>
                    <a:pt x="0" y="0"/>
                  </a:moveTo>
                  <a:lnTo>
                    <a:pt x="1177648" y="0"/>
                  </a:lnTo>
                  <a:lnTo>
                    <a:pt x="1266548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84734" y="4392590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049933" y="4727870"/>
              <a:ext cx="1266825" cy="0"/>
            </a:xfrm>
            <a:custGeom>
              <a:avLst/>
              <a:gdLst/>
              <a:ahLst/>
              <a:cxnLst/>
              <a:rect l="l" t="t" r="r" b="b"/>
              <a:pathLst>
                <a:path w="1266825">
                  <a:moveTo>
                    <a:pt x="0" y="0"/>
                  </a:moveTo>
                  <a:lnTo>
                    <a:pt x="1177648" y="0"/>
                  </a:lnTo>
                  <a:lnTo>
                    <a:pt x="1266548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227581" y="4392590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3" y="3352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4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09402" y="7552621"/>
            <a:ext cx="1116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Verdana"/>
                <a:cs typeface="Verdana"/>
              </a:rPr>
              <a:t>Stream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04826" y="7822473"/>
            <a:ext cx="12553315" cy="608965"/>
          </a:xfrm>
          <a:custGeom>
            <a:avLst/>
            <a:gdLst/>
            <a:ahLst/>
            <a:cxnLst/>
            <a:rect l="l" t="t" r="r" b="b"/>
            <a:pathLst>
              <a:path w="12553315" h="608965">
                <a:moveTo>
                  <a:pt x="0" y="55917"/>
                </a:moveTo>
                <a:lnTo>
                  <a:pt x="12543" y="104881"/>
                </a:lnTo>
                <a:lnTo>
                  <a:pt x="35271" y="151802"/>
                </a:lnTo>
                <a:lnTo>
                  <a:pt x="67694" y="195762"/>
                </a:lnTo>
                <a:lnTo>
                  <a:pt x="109321" y="235842"/>
                </a:lnTo>
                <a:lnTo>
                  <a:pt x="147424" y="263502"/>
                </a:lnTo>
                <a:lnTo>
                  <a:pt x="189477" y="287207"/>
                </a:lnTo>
                <a:lnTo>
                  <a:pt x="235029" y="306683"/>
                </a:lnTo>
                <a:lnTo>
                  <a:pt x="283628" y="321659"/>
                </a:lnTo>
                <a:lnTo>
                  <a:pt x="334822" y="331863"/>
                </a:lnTo>
                <a:lnTo>
                  <a:pt x="5986825" y="273533"/>
                </a:lnTo>
                <a:lnTo>
                  <a:pt x="6173542" y="451306"/>
                </a:lnTo>
                <a:lnTo>
                  <a:pt x="6305252" y="608410"/>
                </a:lnTo>
                <a:lnTo>
                  <a:pt x="6332238" y="563606"/>
                </a:lnTo>
                <a:lnTo>
                  <a:pt x="6361729" y="519330"/>
                </a:lnTo>
                <a:lnTo>
                  <a:pt x="6393658" y="475541"/>
                </a:lnTo>
                <a:lnTo>
                  <a:pt x="6427956" y="432201"/>
                </a:lnTo>
                <a:lnTo>
                  <a:pt x="6459407" y="395129"/>
                </a:lnTo>
                <a:lnTo>
                  <a:pt x="6492454" y="358428"/>
                </a:lnTo>
                <a:lnTo>
                  <a:pt x="6527040" y="322090"/>
                </a:lnTo>
                <a:lnTo>
                  <a:pt x="6563108" y="286109"/>
                </a:lnTo>
                <a:lnTo>
                  <a:pt x="12331348" y="296478"/>
                </a:lnTo>
                <a:lnTo>
                  <a:pt x="12384618" y="270128"/>
                </a:lnTo>
                <a:lnTo>
                  <a:pt x="12431824" y="239010"/>
                </a:lnTo>
                <a:lnTo>
                  <a:pt x="12472315" y="203620"/>
                </a:lnTo>
                <a:lnTo>
                  <a:pt x="12505439" y="164451"/>
                </a:lnTo>
                <a:lnTo>
                  <a:pt x="12528963" y="125243"/>
                </a:lnTo>
                <a:lnTo>
                  <a:pt x="12544813" y="84405"/>
                </a:lnTo>
                <a:lnTo>
                  <a:pt x="12552833" y="42477"/>
                </a:lnTo>
                <a:lnTo>
                  <a:pt x="12552869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368944" y="3012724"/>
            <a:ext cx="433070" cy="655320"/>
            <a:chOff x="2368944" y="3012724"/>
            <a:chExt cx="433070" cy="655320"/>
          </a:xfrm>
        </p:grpSpPr>
        <p:sp>
          <p:nvSpPr>
            <p:cNvPr id="30" name="object 30"/>
            <p:cNvSpPr/>
            <p:nvPr/>
          </p:nvSpPr>
          <p:spPr>
            <a:xfrm>
              <a:off x="2428761" y="3025424"/>
              <a:ext cx="360680" cy="551180"/>
            </a:xfrm>
            <a:custGeom>
              <a:avLst/>
              <a:gdLst/>
              <a:ahLst/>
              <a:cxnLst/>
              <a:rect l="l" t="t" r="r" b="b"/>
              <a:pathLst>
                <a:path w="360680" h="551179">
                  <a:moveTo>
                    <a:pt x="0" y="550812"/>
                  </a:moveTo>
                  <a:lnTo>
                    <a:pt x="6955" y="540186"/>
                  </a:lnTo>
                  <a:lnTo>
                    <a:pt x="36054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68944" y="3532224"/>
              <a:ext cx="118110" cy="135890"/>
            </a:xfrm>
            <a:custGeom>
              <a:avLst/>
              <a:gdLst/>
              <a:ahLst/>
              <a:cxnLst/>
              <a:rect l="l" t="t" r="r" b="b"/>
              <a:pathLst>
                <a:path w="118110" h="135889">
                  <a:moveTo>
                    <a:pt x="15767" y="0"/>
                  </a:moveTo>
                  <a:lnTo>
                    <a:pt x="0" y="135395"/>
                  </a:lnTo>
                  <a:lnTo>
                    <a:pt x="117775" y="66772"/>
                  </a:lnTo>
                  <a:lnTo>
                    <a:pt x="15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8655018" y="2987841"/>
            <a:ext cx="818515" cy="819150"/>
            <a:chOff x="8655018" y="2987841"/>
            <a:chExt cx="818515" cy="819150"/>
          </a:xfrm>
        </p:grpSpPr>
        <p:sp>
          <p:nvSpPr>
            <p:cNvPr id="33" name="object 33"/>
            <p:cNvSpPr/>
            <p:nvPr/>
          </p:nvSpPr>
          <p:spPr>
            <a:xfrm>
              <a:off x="8667718" y="3000541"/>
              <a:ext cx="728980" cy="728980"/>
            </a:xfrm>
            <a:custGeom>
              <a:avLst/>
              <a:gdLst/>
              <a:ahLst/>
              <a:cxnLst/>
              <a:rect l="l" t="t" r="r" b="b"/>
              <a:pathLst>
                <a:path w="728979" h="728979">
                  <a:moveTo>
                    <a:pt x="728411" y="728738"/>
                  </a:moveTo>
                  <a:lnTo>
                    <a:pt x="719433" y="71975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44036" y="3677201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40" h="129539">
                  <a:moveTo>
                    <a:pt x="86230" y="0"/>
                  </a:moveTo>
                  <a:lnTo>
                    <a:pt x="0" y="86191"/>
                  </a:lnTo>
                  <a:lnTo>
                    <a:pt x="129306" y="129325"/>
                  </a:lnTo>
                  <a:lnTo>
                    <a:pt x="86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3240080" y="3012649"/>
            <a:ext cx="426084" cy="655320"/>
            <a:chOff x="13240080" y="3012649"/>
            <a:chExt cx="426084" cy="655320"/>
          </a:xfrm>
        </p:grpSpPr>
        <p:sp>
          <p:nvSpPr>
            <p:cNvPr id="36" name="object 36"/>
            <p:cNvSpPr/>
            <p:nvPr/>
          </p:nvSpPr>
          <p:spPr>
            <a:xfrm>
              <a:off x="13252780" y="3025349"/>
              <a:ext cx="354330" cy="550545"/>
            </a:xfrm>
            <a:custGeom>
              <a:avLst/>
              <a:gdLst/>
              <a:ahLst/>
              <a:cxnLst/>
              <a:rect l="l" t="t" r="r" b="b"/>
              <a:pathLst>
                <a:path w="354330" h="550545">
                  <a:moveTo>
                    <a:pt x="354248" y="550396"/>
                  </a:moveTo>
                  <a:lnTo>
                    <a:pt x="347375" y="539717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548893" y="3532073"/>
              <a:ext cx="117475" cy="135890"/>
            </a:xfrm>
            <a:custGeom>
              <a:avLst/>
              <a:gdLst/>
              <a:ahLst/>
              <a:cxnLst/>
              <a:rect l="l" t="t" r="r" b="b"/>
              <a:pathLst>
                <a:path w="117475" h="135889">
                  <a:moveTo>
                    <a:pt x="102527" y="0"/>
                  </a:moveTo>
                  <a:lnTo>
                    <a:pt x="0" y="65985"/>
                  </a:lnTo>
                  <a:lnTo>
                    <a:pt x="117246" y="135514"/>
                  </a:lnTo>
                  <a:lnTo>
                    <a:pt x="1025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16686" y="2105896"/>
            <a:ext cx="141541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165100">
              <a:lnSpc>
                <a:spcPct val="100699"/>
              </a:lnSpc>
              <a:spcBef>
                <a:spcPts val="80"/>
              </a:spcBef>
            </a:pPr>
            <a:r>
              <a:rPr sz="2400" spc="-10" dirty="0">
                <a:latin typeface="Verdana"/>
                <a:cs typeface="Verdana"/>
              </a:rPr>
              <a:t>Source Operator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95078" y="2110474"/>
            <a:ext cx="234569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01320" marR="5080" indent="-389255">
              <a:lnSpc>
                <a:spcPct val="100699"/>
              </a:lnSpc>
              <a:spcBef>
                <a:spcPts val="80"/>
              </a:spcBef>
            </a:pPr>
            <a:r>
              <a:rPr sz="2400" spc="-20" dirty="0">
                <a:latin typeface="Verdana"/>
                <a:cs typeface="Verdana"/>
              </a:rPr>
              <a:t>Transformation </a:t>
            </a:r>
            <a:r>
              <a:rPr sz="2400" spc="-10" dirty="0">
                <a:latin typeface="Verdana"/>
                <a:cs typeface="Verdana"/>
              </a:rPr>
              <a:t>Operators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2287757" y="2104621"/>
            <a:ext cx="1415415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370205">
              <a:lnSpc>
                <a:spcPct val="100699"/>
              </a:lnSpc>
              <a:spcBef>
                <a:spcPts val="80"/>
              </a:spcBef>
            </a:pPr>
            <a:r>
              <a:rPr sz="2400" spc="-20" dirty="0">
                <a:latin typeface="Verdana"/>
                <a:cs typeface="Verdana"/>
              </a:rPr>
              <a:t>Sink </a:t>
            </a:r>
            <a:r>
              <a:rPr sz="2400" spc="-10" dirty="0">
                <a:latin typeface="Verdana"/>
                <a:cs typeface="Verdana"/>
              </a:rPr>
              <a:t>Operator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6603492" y="649392"/>
            <a:ext cx="3049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Operators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3110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4"/>
                </a:lnTo>
                <a:lnTo>
                  <a:pt x="140905" y="276914"/>
                </a:lnTo>
                <a:lnTo>
                  <a:pt x="114133" y="315070"/>
                </a:lnTo>
                <a:lnTo>
                  <a:pt x="90179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9" y="1046487"/>
                </a:lnTo>
                <a:lnTo>
                  <a:pt x="114133" y="1085970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4"/>
                </a:lnTo>
                <a:lnTo>
                  <a:pt x="273844" y="1258556"/>
                </a:lnTo>
                <a:lnTo>
                  <a:pt x="311577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70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19"/>
                </a:lnTo>
                <a:lnTo>
                  <a:pt x="953437" y="1349746"/>
                </a:lnTo>
                <a:lnTo>
                  <a:pt x="994671" y="1331223"/>
                </a:lnTo>
                <a:lnTo>
                  <a:pt x="1034884" y="1309850"/>
                </a:lnTo>
                <a:lnTo>
                  <a:pt x="1073930" y="1285628"/>
                </a:lnTo>
                <a:lnTo>
                  <a:pt x="1111662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8" y="745315"/>
                </a:lnTo>
                <a:lnTo>
                  <a:pt x="1385507" y="700520"/>
                </a:lnTo>
                <a:lnTo>
                  <a:pt x="1384098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2" y="522815"/>
                </a:lnTo>
                <a:lnTo>
                  <a:pt x="1350281" y="479495"/>
                </a:lnTo>
                <a:lnTo>
                  <a:pt x="1334781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0399" y="2535678"/>
            <a:ext cx="7315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Source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1201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97607" y="2434881"/>
            <a:ext cx="6527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64953" y="1917477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4"/>
                </a:lnTo>
                <a:lnTo>
                  <a:pt x="140904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3" y="395217"/>
                </a:lnTo>
                <a:lnTo>
                  <a:pt x="50725" y="436913"/>
                </a:lnTo>
                <a:lnTo>
                  <a:pt x="35226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4" y="1124126"/>
                </a:lnTo>
                <a:lnTo>
                  <a:pt x="170494" y="1160806"/>
                </a:lnTo>
                <a:lnTo>
                  <a:pt x="202902" y="1195863"/>
                </a:lnTo>
                <a:lnTo>
                  <a:pt x="237570" y="1228634"/>
                </a:lnTo>
                <a:lnTo>
                  <a:pt x="273844" y="1258556"/>
                </a:lnTo>
                <a:lnTo>
                  <a:pt x="311576" y="1285628"/>
                </a:lnTo>
                <a:lnTo>
                  <a:pt x="350622" y="1309850"/>
                </a:lnTo>
                <a:lnTo>
                  <a:pt x="390835" y="1331223"/>
                </a:lnTo>
                <a:lnTo>
                  <a:pt x="432069" y="1349746"/>
                </a:lnTo>
                <a:lnTo>
                  <a:pt x="474179" y="1365419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1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7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0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4" y="1005823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5"/>
                </a:lnTo>
                <a:lnTo>
                  <a:pt x="1372826" y="834315"/>
                </a:lnTo>
                <a:lnTo>
                  <a:pt x="1379871" y="789963"/>
                </a:lnTo>
                <a:lnTo>
                  <a:pt x="1384099" y="745315"/>
                </a:lnTo>
                <a:lnTo>
                  <a:pt x="1385508" y="700520"/>
                </a:lnTo>
                <a:lnTo>
                  <a:pt x="1384099" y="655725"/>
                </a:lnTo>
                <a:lnTo>
                  <a:pt x="1379871" y="611077"/>
                </a:lnTo>
                <a:lnTo>
                  <a:pt x="1372826" y="566725"/>
                </a:lnTo>
                <a:lnTo>
                  <a:pt x="1362963" y="522815"/>
                </a:lnTo>
                <a:lnTo>
                  <a:pt x="1350281" y="479495"/>
                </a:lnTo>
                <a:lnTo>
                  <a:pt x="1334782" y="436913"/>
                </a:lnTo>
                <a:lnTo>
                  <a:pt x="1316464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303370" y="2197849"/>
            <a:ext cx="1108710" cy="7518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64789" y="2011228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69" h="1401445">
                <a:moveTo>
                  <a:pt x="692753" y="0"/>
                </a:moveTo>
                <a:lnTo>
                  <a:pt x="648454" y="1424"/>
                </a:lnTo>
                <a:lnTo>
                  <a:pt x="604301" y="5699"/>
                </a:lnTo>
                <a:lnTo>
                  <a:pt x="560440" y="12823"/>
                </a:lnTo>
                <a:lnTo>
                  <a:pt x="517017" y="22797"/>
                </a:lnTo>
                <a:lnTo>
                  <a:pt x="474178" y="35621"/>
                </a:lnTo>
                <a:lnTo>
                  <a:pt x="432068" y="51294"/>
                </a:lnTo>
                <a:lnTo>
                  <a:pt x="390833" y="69817"/>
                </a:lnTo>
                <a:lnTo>
                  <a:pt x="350620" y="91190"/>
                </a:lnTo>
                <a:lnTo>
                  <a:pt x="311575" y="115412"/>
                </a:lnTo>
                <a:lnTo>
                  <a:pt x="273842" y="142484"/>
                </a:lnTo>
                <a:lnTo>
                  <a:pt x="237569" y="172406"/>
                </a:lnTo>
                <a:lnTo>
                  <a:pt x="202901" y="205178"/>
                </a:lnTo>
                <a:lnTo>
                  <a:pt x="170493" y="240234"/>
                </a:lnTo>
                <a:lnTo>
                  <a:pt x="140903" y="276914"/>
                </a:lnTo>
                <a:lnTo>
                  <a:pt x="114132" y="315070"/>
                </a:lnTo>
                <a:lnTo>
                  <a:pt x="90178" y="354553"/>
                </a:lnTo>
                <a:lnTo>
                  <a:pt x="69042" y="395217"/>
                </a:lnTo>
                <a:lnTo>
                  <a:pt x="50725" y="436913"/>
                </a:lnTo>
                <a:lnTo>
                  <a:pt x="35225" y="479495"/>
                </a:lnTo>
                <a:lnTo>
                  <a:pt x="22544" y="522815"/>
                </a:lnTo>
                <a:lnTo>
                  <a:pt x="12681" y="566725"/>
                </a:lnTo>
                <a:lnTo>
                  <a:pt x="5636" y="611077"/>
                </a:lnTo>
                <a:lnTo>
                  <a:pt x="1409" y="655725"/>
                </a:lnTo>
                <a:lnTo>
                  <a:pt x="0" y="700520"/>
                </a:lnTo>
                <a:lnTo>
                  <a:pt x="1409" y="745315"/>
                </a:lnTo>
                <a:lnTo>
                  <a:pt x="5636" y="789963"/>
                </a:lnTo>
                <a:lnTo>
                  <a:pt x="12681" y="834315"/>
                </a:lnTo>
                <a:lnTo>
                  <a:pt x="22544" y="878225"/>
                </a:lnTo>
                <a:lnTo>
                  <a:pt x="35225" y="921545"/>
                </a:lnTo>
                <a:lnTo>
                  <a:pt x="50725" y="964127"/>
                </a:lnTo>
                <a:lnTo>
                  <a:pt x="69042" y="1005823"/>
                </a:lnTo>
                <a:lnTo>
                  <a:pt x="90178" y="1046487"/>
                </a:lnTo>
                <a:lnTo>
                  <a:pt x="114132" y="1085970"/>
                </a:lnTo>
                <a:lnTo>
                  <a:pt x="140903" y="1124126"/>
                </a:lnTo>
                <a:lnTo>
                  <a:pt x="170493" y="1160806"/>
                </a:lnTo>
                <a:lnTo>
                  <a:pt x="202901" y="1195863"/>
                </a:lnTo>
                <a:lnTo>
                  <a:pt x="237569" y="1228634"/>
                </a:lnTo>
                <a:lnTo>
                  <a:pt x="273842" y="1258556"/>
                </a:lnTo>
                <a:lnTo>
                  <a:pt x="311575" y="1285628"/>
                </a:lnTo>
                <a:lnTo>
                  <a:pt x="350620" y="1309850"/>
                </a:lnTo>
                <a:lnTo>
                  <a:pt x="390833" y="1331223"/>
                </a:lnTo>
                <a:lnTo>
                  <a:pt x="432068" y="1349746"/>
                </a:lnTo>
                <a:lnTo>
                  <a:pt x="474178" y="1365419"/>
                </a:lnTo>
                <a:lnTo>
                  <a:pt x="517017" y="1378243"/>
                </a:lnTo>
                <a:lnTo>
                  <a:pt x="560440" y="1388217"/>
                </a:lnTo>
                <a:lnTo>
                  <a:pt x="604301" y="1395341"/>
                </a:lnTo>
                <a:lnTo>
                  <a:pt x="648454" y="1399616"/>
                </a:lnTo>
                <a:lnTo>
                  <a:pt x="692753" y="1401041"/>
                </a:lnTo>
                <a:lnTo>
                  <a:pt x="737051" y="1399616"/>
                </a:lnTo>
                <a:lnTo>
                  <a:pt x="781204" y="1395341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8" y="1365419"/>
                </a:lnTo>
                <a:lnTo>
                  <a:pt x="953438" y="1349746"/>
                </a:lnTo>
                <a:lnTo>
                  <a:pt x="994672" y="1331223"/>
                </a:lnTo>
                <a:lnTo>
                  <a:pt x="1034885" y="1309850"/>
                </a:lnTo>
                <a:lnTo>
                  <a:pt x="1073931" y="1285628"/>
                </a:lnTo>
                <a:lnTo>
                  <a:pt x="1111663" y="1258556"/>
                </a:lnTo>
                <a:lnTo>
                  <a:pt x="1147936" y="1228634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0"/>
                </a:lnTo>
                <a:lnTo>
                  <a:pt x="1295328" y="1046487"/>
                </a:lnTo>
                <a:lnTo>
                  <a:pt x="1316463" y="1005823"/>
                </a:lnTo>
                <a:lnTo>
                  <a:pt x="1334781" y="964127"/>
                </a:lnTo>
                <a:lnTo>
                  <a:pt x="1350280" y="921545"/>
                </a:lnTo>
                <a:lnTo>
                  <a:pt x="1362961" y="878225"/>
                </a:lnTo>
                <a:lnTo>
                  <a:pt x="1372825" y="834315"/>
                </a:lnTo>
                <a:lnTo>
                  <a:pt x="1379870" y="789963"/>
                </a:lnTo>
                <a:lnTo>
                  <a:pt x="1384097" y="745315"/>
                </a:lnTo>
                <a:lnTo>
                  <a:pt x="1385506" y="700520"/>
                </a:lnTo>
                <a:lnTo>
                  <a:pt x="1384097" y="655725"/>
                </a:lnTo>
                <a:lnTo>
                  <a:pt x="1379870" y="611077"/>
                </a:lnTo>
                <a:lnTo>
                  <a:pt x="1372825" y="566725"/>
                </a:lnTo>
                <a:lnTo>
                  <a:pt x="1362961" y="522815"/>
                </a:lnTo>
                <a:lnTo>
                  <a:pt x="1350280" y="479495"/>
                </a:lnTo>
                <a:lnTo>
                  <a:pt x="1334781" y="436913"/>
                </a:lnTo>
                <a:lnTo>
                  <a:pt x="1316463" y="395217"/>
                </a:lnTo>
                <a:lnTo>
                  <a:pt x="1295328" y="354553"/>
                </a:lnTo>
                <a:lnTo>
                  <a:pt x="1271374" y="315070"/>
                </a:lnTo>
                <a:lnTo>
                  <a:pt x="1244602" y="276914"/>
                </a:lnTo>
                <a:lnTo>
                  <a:pt x="1215012" y="240234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1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8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1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28624" y="2533397"/>
            <a:ext cx="4578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Verdana"/>
                <a:cs typeface="Verdana"/>
              </a:rPr>
              <a:t>Sink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86636" y="4533873"/>
            <a:ext cx="1623695" cy="3972560"/>
            <a:chOff x="2186636" y="4533873"/>
            <a:chExt cx="1623695" cy="3972560"/>
          </a:xfrm>
        </p:grpSpPr>
        <p:sp>
          <p:nvSpPr>
            <p:cNvPr id="11" name="object 11"/>
            <p:cNvSpPr/>
            <p:nvPr/>
          </p:nvSpPr>
          <p:spPr>
            <a:xfrm>
              <a:off x="2212036" y="4559273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5702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3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70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7" y="115412"/>
                  </a:lnTo>
                  <a:lnTo>
                    <a:pt x="273844" y="142484"/>
                  </a:lnTo>
                  <a:lnTo>
                    <a:pt x="237571" y="172406"/>
                  </a:lnTo>
                  <a:lnTo>
                    <a:pt x="202903" y="205178"/>
                  </a:lnTo>
                  <a:lnTo>
                    <a:pt x="170495" y="240234"/>
                  </a:lnTo>
                  <a:lnTo>
                    <a:pt x="140905" y="276914"/>
                  </a:lnTo>
                  <a:lnTo>
                    <a:pt x="114133" y="315070"/>
                  </a:lnTo>
                  <a:lnTo>
                    <a:pt x="90179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9" y="1046487"/>
                  </a:lnTo>
                  <a:lnTo>
                    <a:pt x="114133" y="1085970"/>
                  </a:lnTo>
                  <a:lnTo>
                    <a:pt x="140905" y="1124126"/>
                  </a:lnTo>
                  <a:lnTo>
                    <a:pt x="170495" y="1160806"/>
                  </a:lnTo>
                  <a:lnTo>
                    <a:pt x="202903" y="1195863"/>
                  </a:lnTo>
                  <a:lnTo>
                    <a:pt x="237571" y="1228634"/>
                  </a:lnTo>
                  <a:lnTo>
                    <a:pt x="273844" y="1258556"/>
                  </a:lnTo>
                  <a:lnTo>
                    <a:pt x="311577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70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3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8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1" y="1285628"/>
                  </a:lnTo>
                  <a:lnTo>
                    <a:pt x="1111663" y="1258556"/>
                  </a:lnTo>
                  <a:lnTo>
                    <a:pt x="1147937" y="1228634"/>
                  </a:lnTo>
                  <a:lnTo>
                    <a:pt x="1182605" y="1195863"/>
                  </a:lnTo>
                  <a:lnTo>
                    <a:pt x="1215013" y="1160806"/>
                  </a:lnTo>
                  <a:lnTo>
                    <a:pt x="1244603" y="1124126"/>
                  </a:lnTo>
                  <a:lnTo>
                    <a:pt x="1271375" y="1085970"/>
                  </a:lnTo>
                  <a:lnTo>
                    <a:pt x="1295329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9" y="354553"/>
                  </a:lnTo>
                  <a:lnTo>
                    <a:pt x="1271375" y="315070"/>
                  </a:lnTo>
                  <a:lnTo>
                    <a:pt x="1244603" y="276914"/>
                  </a:lnTo>
                  <a:lnTo>
                    <a:pt x="1215013" y="240234"/>
                  </a:lnTo>
                  <a:lnTo>
                    <a:pt x="1182605" y="205178"/>
                  </a:lnTo>
                  <a:lnTo>
                    <a:pt x="1147937" y="172406"/>
                  </a:lnTo>
                  <a:lnTo>
                    <a:pt x="1111663" y="142484"/>
                  </a:lnTo>
                  <a:lnTo>
                    <a:pt x="1073931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8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32991" y="5052070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2410" marR="5080" indent="-22034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93110" y="6948223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70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7" y="115412"/>
                </a:lnTo>
                <a:lnTo>
                  <a:pt x="273844" y="142484"/>
                </a:lnTo>
                <a:lnTo>
                  <a:pt x="237571" y="172406"/>
                </a:lnTo>
                <a:lnTo>
                  <a:pt x="202903" y="205178"/>
                </a:lnTo>
                <a:lnTo>
                  <a:pt x="170495" y="240235"/>
                </a:lnTo>
                <a:lnTo>
                  <a:pt x="140905" y="276915"/>
                </a:lnTo>
                <a:lnTo>
                  <a:pt x="114133" y="315070"/>
                </a:lnTo>
                <a:lnTo>
                  <a:pt x="90179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9" y="1046487"/>
                </a:lnTo>
                <a:lnTo>
                  <a:pt x="114133" y="1085971"/>
                </a:lnTo>
                <a:lnTo>
                  <a:pt x="140905" y="1124126"/>
                </a:lnTo>
                <a:lnTo>
                  <a:pt x="170495" y="1160806"/>
                </a:lnTo>
                <a:lnTo>
                  <a:pt x="202903" y="1195863"/>
                </a:lnTo>
                <a:lnTo>
                  <a:pt x="237571" y="1228635"/>
                </a:lnTo>
                <a:lnTo>
                  <a:pt x="273844" y="1258556"/>
                </a:lnTo>
                <a:lnTo>
                  <a:pt x="311577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70" y="1349747"/>
                </a:lnTo>
                <a:lnTo>
                  <a:pt x="474179" y="1365420"/>
                </a:lnTo>
                <a:lnTo>
                  <a:pt x="517019" y="1378243"/>
                </a:lnTo>
                <a:lnTo>
                  <a:pt x="560442" y="1388217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7"/>
                </a:lnTo>
                <a:lnTo>
                  <a:pt x="868488" y="1378243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1" y="1331224"/>
                </a:lnTo>
                <a:lnTo>
                  <a:pt x="1034884" y="1309851"/>
                </a:lnTo>
                <a:lnTo>
                  <a:pt x="1073930" y="1285629"/>
                </a:lnTo>
                <a:lnTo>
                  <a:pt x="1111662" y="1258556"/>
                </a:lnTo>
                <a:lnTo>
                  <a:pt x="1147936" y="1228635"/>
                </a:lnTo>
                <a:lnTo>
                  <a:pt x="1182604" y="1195863"/>
                </a:lnTo>
                <a:lnTo>
                  <a:pt x="1215012" y="1160806"/>
                </a:lnTo>
                <a:lnTo>
                  <a:pt x="1244602" y="1124126"/>
                </a:lnTo>
                <a:lnTo>
                  <a:pt x="1271374" y="1085971"/>
                </a:lnTo>
                <a:lnTo>
                  <a:pt x="1295328" y="1046487"/>
                </a:lnTo>
                <a:lnTo>
                  <a:pt x="1316464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2" y="142484"/>
                </a:lnTo>
                <a:lnTo>
                  <a:pt x="1073930" y="115412"/>
                </a:lnTo>
                <a:lnTo>
                  <a:pt x="1034884" y="91190"/>
                </a:lnTo>
                <a:lnTo>
                  <a:pt x="994671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20399" y="7352718"/>
            <a:ext cx="73152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10820" marR="5080" indent="-19875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Source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99386" y="4521114"/>
            <a:ext cx="1623695" cy="3972560"/>
            <a:chOff x="3899386" y="4521114"/>
            <a:chExt cx="1623695" cy="3972560"/>
          </a:xfrm>
        </p:grpSpPr>
        <p:sp>
          <p:nvSpPr>
            <p:cNvPr id="17" name="object 17"/>
            <p:cNvSpPr/>
            <p:nvPr/>
          </p:nvSpPr>
          <p:spPr>
            <a:xfrm>
              <a:off x="3924786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41851" y="5047153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98327" y="4803313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80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18852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75330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495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20704" y="5244271"/>
              <a:ext cx="0" cy="820419"/>
            </a:xfrm>
            <a:custGeom>
              <a:avLst/>
              <a:gdLst/>
              <a:ahLst/>
              <a:cxnLst/>
              <a:rect l="l" t="t" r="r" b="b"/>
              <a:pathLst>
                <a:path h="820420">
                  <a:moveTo>
                    <a:pt x="0" y="0"/>
                  </a:moveTo>
                  <a:lnTo>
                    <a:pt x="0" y="12699"/>
                  </a:lnTo>
                  <a:lnTo>
                    <a:pt x="0" y="81998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59744" y="513505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12134" y="6757229"/>
              <a:ext cx="0" cy="824230"/>
            </a:xfrm>
            <a:custGeom>
              <a:avLst/>
              <a:gdLst/>
              <a:ahLst/>
              <a:cxnLst/>
              <a:rect l="l" t="t" r="r" b="b"/>
              <a:pathLst>
                <a:path h="824229">
                  <a:moveTo>
                    <a:pt x="0" y="823992"/>
                  </a:moveTo>
                  <a:lnTo>
                    <a:pt x="0" y="811292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51174" y="756852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19" y="0"/>
                  </a:moveTo>
                  <a:lnTo>
                    <a:pt x="0" y="0"/>
                  </a:lnTo>
                  <a:lnTo>
                    <a:pt x="60959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5612136" y="4521114"/>
            <a:ext cx="1623695" cy="3972560"/>
            <a:chOff x="5612136" y="4521114"/>
            <a:chExt cx="1623695" cy="3972560"/>
          </a:xfrm>
        </p:grpSpPr>
        <p:sp>
          <p:nvSpPr>
            <p:cNvPr id="27" name="object 27"/>
            <p:cNvSpPr/>
            <p:nvPr/>
          </p:nvSpPr>
          <p:spPr>
            <a:xfrm>
              <a:off x="5637536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731201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031830" y="4521114"/>
            <a:ext cx="1623695" cy="3972560"/>
            <a:chOff x="9031830" y="4521114"/>
            <a:chExt cx="1623695" cy="3972560"/>
          </a:xfrm>
        </p:grpSpPr>
        <p:sp>
          <p:nvSpPr>
            <p:cNvPr id="30" name="object 30"/>
            <p:cNvSpPr/>
            <p:nvPr/>
          </p:nvSpPr>
          <p:spPr>
            <a:xfrm>
              <a:off x="9057230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164953" y="4647575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70" h="1401445">
                  <a:moveTo>
                    <a:pt x="692754" y="0"/>
                  </a:moveTo>
                  <a:lnTo>
                    <a:pt x="648455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19" y="22797"/>
                  </a:lnTo>
                  <a:lnTo>
                    <a:pt x="474179" y="35621"/>
                  </a:lnTo>
                  <a:lnTo>
                    <a:pt x="432069" y="51294"/>
                  </a:lnTo>
                  <a:lnTo>
                    <a:pt x="390835" y="69817"/>
                  </a:lnTo>
                  <a:lnTo>
                    <a:pt x="350622" y="91190"/>
                  </a:lnTo>
                  <a:lnTo>
                    <a:pt x="311576" y="115412"/>
                  </a:lnTo>
                  <a:lnTo>
                    <a:pt x="273844" y="142484"/>
                  </a:lnTo>
                  <a:lnTo>
                    <a:pt x="237570" y="172406"/>
                  </a:lnTo>
                  <a:lnTo>
                    <a:pt x="202902" y="205178"/>
                  </a:lnTo>
                  <a:lnTo>
                    <a:pt x="170494" y="240234"/>
                  </a:lnTo>
                  <a:lnTo>
                    <a:pt x="140904" y="276914"/>
                  </a:lnTo>
                  <a:lnTo>
                    <a:pt x="114132" y="315070"/>
                  </a:lnTo>
                  <a:lnTo>
                    <a:pt x="90178" y="354553"/>
                  </a:lnTo>
                  <a:lnTo>
                    <a:pt x="69043" y="395217"/>
                  </a:lnTo>
                  <a:lnTo>
                    <a:pt x="50725" y="436913"/>
                  </a:lnTo>
                  <a:lnTo>
                    <a:pt x="35226" y="479495"/>
                  </a:lnTo>
                  <a:lnTo>
                    <a:pt x="22544" y="522815"/>
                  </a:lnTo>
                  <a:lnTo>
                    <a:pt x="12681" y="566725"/>
                  </a:lnTo>
                  <a:lnTo>
                    <a:pt x="5636" y="611077"/>
                  </a:lnTo>
                  <a:lnTo>
                    <a:pt x="1409" y="655725"/>
                  </a:lnTo>
                  <a:lnTo>
                    <a:pt x="0" y="700520"/>
                  </a:lnTo>
                  <a:lnTo>
                    <a:pt x="1409" y="745315"/>
                  </a:lnTo>
                  <a:lnTo>
                    <a:pt x="5636" y="789963"/>
                  </a:lnTo>
                  <a:lnTo>
                    <a:pt x="12681" y="834315"/>
                  </a:lnTo>
                  <a:lnTo>
                    <a:pt x="22544" y="878225"/>
                  </a:lnTo>
                  <a:lnTo>
                    <a:pt x="35226" y="921545"/>
                  </a:lnTo>
                  <a:lnTo>
                    <a:pt x="50725" y="964127"/>
                  </a:lnTo>
                  <a:lnTo>
                    <a:pt x="69043" y="1005823"/>
                  </a:lnTo>
                  <a:lnTo>
                    <a:pt x="90178" y="1046487"/>
                  </a:lnTo>
                  <a:lnTo>
                    <a:pt x="114132" y="1085970"/>
                  </a:lnTo>
                  <a:lnTo>
                    <a:pt x="140904" y="1124126"/>
                  </a:lnTo>
                  <a:lnTo>
                    <a:pt x="170494" y="1160806"/>
                  </a:lnTo>
                  <a:lnTo>
                    <a:pt x="202902" y="1195863"/>
                  </a:lnTo>
                  <a:lnTo>
                    <a:pt x="237570" y="1228634"/>
                  </a:lnTo>
                  <a:lnTo>
                    <a:pt x="273844" y="1258556"/>
                  </a:lnTo>
                  <a:lnTo>
                    <a:pt x="311576" y="1285628"/>
                  </a:lnTo>
                  <a:lnTo>
                    <a:pt x="350622" y="1309850"/>
                  </a:lnTo>
                  <a:lnTo>
                    <a:pt x="390835" y="1331223"/>
                  </a:lnTo>
                  <a:lnTo>
                    <a:pt x="432069" y="1349746"/>
                  </a:lnTo>
                  <a:lnTo>
                    <a:pt x="474179" y="1365419"/>
                  </a:lnTo>
                  <a:lnTo>
                    <a:pt x="517019" y="1378243"/>
                  </a:lnTo>
                  <a:lnTo>
                    <a:pt x="560442" y="1388217"/>
                  </a:lnTo>
                  <a:lnTo>
                    <a:pt x="604302" y="1395341"/>
                  </a:lnTo>
                  <a:lnTo>
                    <a:pt x="648455" y="1399616"/>
                  </a:lnTo>
                  <a:lnTo>
                    <a:pt x="692754" y="1401041"/>
                  </a:lnTo>
                  <a:lnTo>
                    <a:pt x="737052" y="1399616"/>
                  </a:lnTo>
                  <a:lnTo>
                    <a:pt x="781205" y="1395341"/>
                  </a:lnTo>
                  <a:lnTo>
                    <a:pt x="825065" y="1388217"/>
                  </a:lnTo>
                  <a:lnTo>
                    <a:pt x="868488" y="1378243"/>
                  </a:lnTo>
                  <a:lnTo>
                    <a:pt x="911328" y="1365419"/>
                  </a:lnTo>
                  <a:lnTo>
                    <a:pt x="953437" y="1349746"/>
                  </a:lnTo>
                  <a:lnTo>
                    <a:pt x="994672" y="1331223"/>
                  </a:lnTo>
                  <a:lnTo>
                    <a:pt x="1034885" y="1309850"/>
                  </a:lnTo>
                  <a:lnTo>
                    <a:pt x="1073930" y="1285628"/>
                  </a:lnTo>
                  <a:lnTo>
                    <a:pt x="1111663" y="1258556"/>
                  </a:lnTo>
                  <a:lnTo>
                    <a:pt x="1147936" y="1228634"/>
                  </a:lnTo>
                  <a:lnTo>
                    <a:pt x="1182604" y="1195863"/>
                  </a:lnTo>
                  <a:lnTo>
                    <a:pt x="1215012" y="1160806"/>
                  </a:lnTo>
                  <a:lnTo>
                    <a:pt x="1244602" y="1124126"/>
                  </a:lnTo>
                  <a:lnTo>
                    <a:pt x="1271374" y="1085970"/>
                  </a:lnTo>
                  <a:lnTo>
                    <a:pt x="1295328" y="1046487"/>
                  </a:lnTo>
                  <a:lnTo>
                    <a:pt x="1316464" y="1005823"/>
                  </a:lnTo>
                  <a:lnTo>
                    <a:pt x="1334782" y="964127"/>
                  </a:lnTo>
                  <a:lnTo>
                    <a:pt x="1350281" y="921545"/>
                  </a:lnTo>
                  <a:lnTo>
                    <a:pt x="1362963" y="878225"/>
                  </a:lnTo>
                  <a:lnTo>
                    <a:pt x="1372826" y="834315"/>
                  </a:lnTo>
                  <a:lnTo>
                    <a:pt x="1379871" y="789963"/>
                  </a:lnTo>
                  <a:lnTo>
                    <a:pt x="1384099" y="745315"/>
                  </a:lnTo>
                  <a:lnTo>
                    <a:pt x="1385508" y="700520"/>
                  </a:lnTo>
                  <a:lnTo>
                    <a:pt x="1384099" y="655725"/>
                  </a:lnTo>
                  <a:lnTo>
                    <a:pt x="1379871" y="611077"/>
                  </a:lnTo>
                  <a:lnTo>
                    <a:pt x="1372826" y="566725"/>
                  </a:lnTo>
                  <a:lnTo>
                    <a:pt x="1362963" y="522815"/>
                  </a:lnTo>
                  <a:lnTo>
                    <a:pt x="1350281" y="479495"/>
                  </a:lnTo>
                  <a:lnTo>
                    <a:pt x="1334782" y="436913"/>
                  </a:lnTo>
                  <a:lnTo>
                    <a:pt x="1316464" y="395217"/>
                  </a:lnTo>
                  <a:lnTo>
                    <a:pt x="1295328" y="354553"/>
                  </a:lnTo>
                  <a:lnTo>
                    <a:pt x="1271374" y="315070"/>
                  </a:lnTo>
                  <a:lnTo>
                    <a:pt x="1244602" y="276914"/>
                  </a:lnTo>
                  <a:lnTo>
                    <a:pt x="1215012" y="240234"/>
                  </a:lnTo>
                  <a:lnTo>
                    <a:pt x="1182604" y="205178"/>
                  </a:lnTo>
                  <a:lnTo>
                    <a:pt x="1147936" y="172406"/>
                  </a:lnTo>
                  <a:lnTo>
                    <a:pt x="1111663" y="142484"/>
                  </a:lnTo>
                  <a:lnTo>
                    <a:pt x="1073930" y="115412"/>
                  </a:lnTo>
                  <a:lnTo>
                    <a:pt x="1034885" y="91190"/>
                  </a:lnTo>
                  <a:lnTo>
                    <a:pt x="994672" y="69817"/>
                  </a:lnTo>
                  <a:lnTo>
                    <a:pt x="953437" y="51294"/>
                  </a:lnTo>
                  <a:lnTo>
                    <a:pt x="911328" y="35621"/>
                  </a:lnTo>
                  <a:lnTo>
                    <a:pt x="868488" y="22797"/>
                  </a:lnTo>
                  <a:lnTo>
                    <a:pt x="825065" y="12823"/>
                  </a:lnTo>
                  <a:lnTo>
                    <a:pt x="781205" y="5699"/>
                  </a:lnTo>
                  <a:lnTo>
                    <a:pt x="737052" y="1424"/>
                  </a:lnTo>
                  <a:lnTo>
                    <a:pt x="692754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317764" y="4521114"/>
            <a:ext cx="1624965" cy="3972560"/>
            <a:chOff x="7317764" y="4521114"/>
            <a:chExt cx="1624965" cy="3972560"/>
          </a:xfrm>
        </p:grpSpPr>
        <p:sp>
          <p:nvSpPr>
            <p:cNvPr id="33" name="object 33"/>
            <p:cNvSpPr/>
            <p:nvPr/>
          </p:nvSpPr>
          <p:spPr>
            <a:xfrm>
              <a:off x="7344482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62758" y="5080143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19236" y="4836303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81674" y="5926056"/>
              <a:ext cx="1190625" cy="1149985"/>
            </a:xfrm>
            <a:custGeom>
              <a:avLst/>
              <a:gdLst/>
              <a:ahLst/>
              <a:cxnLst/>
              <a:rect l="l" t="t" r="r" b="b"/>
              <a:pathLst>
                <a:path w="1190625" h="1149984">
                  <a:moveTo>
                    <a:pt x="0" y="0"/>
                  </a:moveTo>
                  <a:lnTo>
                    <a:pt x="1144710" y="1105647"/>
                  </a:lnTo>
                  <a:lnTo>
                    <a:pt x="1190384" y="1149762"/>
                  </a:lnTo>
                </a:path>
              </a:pathLst>
            </a:custGeom>
            <a:ln w="1269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56982" y="6856315"/>
              <a:ext cx="520700" cy="514350"/>
            </a:xfrm>
            <a:custGeom>
              <a:avLst/>
              <a:gdLst/>
              <a:ahLst/>
              <a:cxnLst/>
              <a:rect l="l" t="t" r="r" b="b"/>
              <a:pathLst>
                <a:path w="520700" h="514350">
                  <a:moveTo>
                    <a:pt x="338805" y="0"/>
                  </a:moveTo>
                  <a:lnTo>
                    <a:pt x="0" y="350774"/>
                  </a:lnTo>
                  <a:lnTo>
                    <a:pt x="520178" y="514191"/>
                  </a:lnTo>
                  <a:lnTo>
                    <a:pt x="338805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81264" y="6154778"/>
              <a:ext cx="1196340" cy="1196340"/>
            </a:xfrm>
            <a:custGeom>
              <a:avLst/>
              <a:gdLst/>
              <a:ahLst/>
              <a:cxnLst/>
              <a:rect l="l" t="t" r="r" b="b"/>
              <a:pathLst>
                <a:path w="1196340" h="1196340">
                  <a:moveTo>
                    <a:pt x="0" y="1195955"/>
                  </a:moveTo>
                  <a:lnTo>
                    <a:pt x="1151054" y="44901"/>
                  </a:lnTo>
                  <a:lnTo>
                    <a:pt x="1195955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359896" y="5854838"/>
              <a:ext cx="517525" cy="517525"/>
            </a:xfrm>
            <a:custGeom>
              <a:avLst/>
              <a:gdLst/>
              <a:ahLst/>
              <a:cxnLst/>
              <a:rect l="l" t="t" r="r" b="b"/>
              <a:pathLst>
                <a:path w="517525" h="517525">
                  <a:moveTo>
                    <a:pt x="517263" y="0"/>
                  </a:moveTo>
                  <a:lnTo>
                    <a:pt x="0" y="172420"/>
                  </a:lnTo>
                  <a:lnTo>
                    <a:pt x="344841" y="517262"/>
                  </a:lnTo>
                  <a:lnTo>
                    <a:pt x="517263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14260" y="7802977"/>
              <a:ext cx="1020444" cy="0"/>
            </a:xfrm>
            <a:custGeom>
              <a:avLst/>
              <a:gdLst/>
              <a:ahLst/>
              <a:cxnLst/>
              <a:rect l="l" t="t" r="r" b="b"/>
              <a:pathLst>
                <a:path w="1020445">
                  <a:moveTo>
                    <a:pt x="0" y="0"/>
                  </a:moveTo>
                  <a:lnTo>
                    <a:pt x="956477" y="0"/>
                  </a:lnTo>
                  <a:lnTo>
                    <a:pt x="1019977" y="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70736" y="7559137"/>
              <a:ext cx="487680" cy="487680"/>
            </a:xfrm>
            <a:custGeom>
              <a:avLst/>
              <a:gdLst/>
              <a:ahLst/>
              <a:cxnLst/>
              <a:rect l="l" t="t" r="r" b="b"/>
              <a:pathLst>
                <a:path w="487679" h="487679">
                  <a:moveTo>
                    <a:pt x="0" y="0"/>
                  </a:moveTo>
                  <a:lnTo>
                    <a:pt x="0" y="487679"/>
                  </a:lnTo>
                  <a:lnTo>
                    <a:pt x="487679" y="2438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0738778" y="4521114"/>
            <a:ext cx="1623695" cy="3972560"/>
            <a:chOff x="10738778" y="4521114"/>
            <a:chExt cx="1623695" cy="3972560"/>
          </a:xfrm>
        </p:grpSpPr>
        <p:sp>
          <p:nvSpPr>
            <p:cNvPr id="43" name="object 43"/>
            <p:cNvSpPr/>
            <p:nvPr/>
          </p:nvSpPr>
          <p:spPr>
            <a:xfrm>
              <a:off x="10764178" y="4546514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5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958577" y="5190220"/>
              <a:ext cx="986790" cy="572770"/>
            </a:xfrm>
            <a:custGeom>
              <a:avLst/>
              <a:gdLst/>
              <a:ahLst/>
              <a:cxnLst/>
              <a:rect l="l" t="t" r="r" b="b"/>
              <a:pathLst>
                <a:path w="986790" h="572770">
                  <a:moveTo>
                    <a:pt x="0" y="0"/>
                  </a:moveTo>
                  <a:lnTo>
                    <a:pt x="931686" y="540736"/>
                  </a:lnTo>
                  <a:lnTo>
                    <a:pt x="986607" y="572610"/>
                  </a:lnTo>
                </a:path>
              </a:pathLst>
            </a:custGeom>
            <a:ln w="1270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767866" y="5520062"/>
              <a:ext cx="544195" cy="455930"/>
            </a:xfrm>
            <a:custGeom>
              <a:avLst/>
              <a:gdLst/>
              <a:ahLst/>
              <a:cxnLst/>
              <a:rect l="l" t="t" r="r" b="b"/>
              <a:pathLst>
                <a:path w="544195" h="455929">
                  <a:moveTo>
                    <a:pt x="244798" y="0"/>
                  </a:moveTo>
                  <a:lnTo>
                    <a:pt x="0" y="421788"/>
                  </a:lnTo>
                  <a:lnTo>
                    <a:pt x="544187" y="455693"/>
                  </a:lnTo>
                  <a:lnTo>
                    <a:pt x="244798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26337" y="7072275"/>
              <a:ext cx="1000760" cy="541655"/>
            </a:xfrm>
            <a:custGeom>
              <a:avLst/>
              <a:gdLst/>
              <a:ahLst/>
              <a:cxnLst/>
              <a:rect l="l" t="t" r="r" b="b"/>
              <a:pathLst>
                <a:path w="1000759" h="541654">
                  <a:moveTo>
                    <a:pt x="0" y="541467"/>
                  </a:moveTo>
                  <a:lnTo>
                    <a:pt x="944387" y="30229"/>
                  </a:lnTo>
                  <a:lnTo>
                    <a:pt x="1000229" y="0"/>
                  </a:lnTo>
                </a:path>
              </a:pathLst>
            </a:custGeom>
            <a:ln w="12699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754641" y="6870339"/>
              <a:ext cx="545465" cy="447040"/>
            </a:xfrm>
            <a:custGeom>
              <a:avLst/>
              <a:gdLst/>
              <a:ahLst/>
              <a:cxnLst/>
              <a:rect l="l" t="t" r="r" b="b"/>
              <a:pathLst>
                <a:path w="545465" h="447040">
                  <a:moveTo>
                    <a:pt x="544954" y="0"/>
                  </a:moveTo>
                  <a:lnTo>
                    <a:pt x="0" y="17730"/>
                  </a:lnTo>
                  <a:lnTo>
                    <a:pt x="232166" y="446601"/>
                  </a:lnTo>
                  <a:lnTo>
                    <a:pt x="544954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2445724" y="4503279"/>
            <a:ext cx="1623695" cy="3972560"/>
            <a:chOff x="12445724" y="4503279"/>
            <a:chExt cx="1623695" cy="3972560"/>
          </a:xfrm>
        </p:grpSpPr>
        <p:sp>
          <p:nvSpPr>
            <p:cNvPr id="49" name="object 49"/>
            <p:cNvSpPr/>
            <p:nvPr/>
          </p:nvSpPr>
          <p:spPr>
            <a:xfrm>
              <a:off x="12471124" y="4528679"/>
              <a:ext cx="1572895" cy="3921760"/>
            </a:xfrm>
            <a:custGeom>
              <a:avLst/>
              <a:gdLst/>
              <a:ahLst/>
              <a:cxnLst/>
              <a:rect l="l" t="t" r="r" b="b"/>
              <a:pathLst>
                <a:path w="1572894" h="3921759">
                  <a:moveTo>
                    <a:pt x="220984" y="0"/>
                  </a:moveTo>
                  <a:lnTo>
                    <a:pt x="1351854" y="0"/>
                  </a:lnTo>
                  <a:lnTo>
                    <a:pt x="1395828" y="169"/>
                  </a:lnTo>
                  <a:lnTo>
                    <a:pt x="1459461" y="4568"/>
                  </a:lnTo>
                  <a:lnTo>
                    <a:pt x="1507983" y="23884"/>
                  </a:lnTo>
                  <a:lnTo>
                    <a:pt x="1548954" y="64855"/>
                  </a:lnTo>
                  <a:lnTo>
                    <a:pt x="1568270" y="113377"/>
                  </a:lnTo>
                  <a:lnTo>
                    <a:pt x="1572669" y="177009"/>
                  </a:lnTo>
                  <a:lnTo>
                    <a:pt x="1572839" y="220984"/>
                  </a:lnTo>
                  <a:lnTo>
                    <a:pt x="1572839" y="3700349"/>
                  </a:lnTo>
                  <a:lnTo>
                    <a:pt x="1572669" y="3744324"/>
                  </a:lnTo>
                  <a:lnTo>
                    <a:pt x="1568270" y="3807955"/>
                  </a:lnTo>
                  <a:lnTo>
                    <a:pt x="1548954" y="3856477"/>
                  </a:lnTo>
                  <a:lnTo>
                    <a:pt x="1507983" y="3897449"/>
                  </a:lnTo>
                  <a:lnTo>
                    <a:pt x="1459461" y="3916764"/>
                  </a:lnTo>
                  <a:lnTo>
                    <a:pt x="1395828" y="3921164"/>
                  </a:lnTo>
                  <a:lnTo>
                    <a:pt x="1351854" y="3921333"/>
                  </a:lnTo>
                  <a:lnTo>
                    <a:pt x="220984" y="3921333"/>
                  </a:lnTo>
                  <a:lnTo>
                    <a:pt x="177009" y="3921164"/>
                  </a:lnTo>
                  <a:lnTo>
                    <a:pt x="113377" y="3916764"/>
                  </a:lnTo>
                  <a:lnTo>
                    <a:pt x="64855" y="3897449"/>
                  </a:lnTo>
                  <a:lnTo>
                    <a:pt x="23884" y="3856477"/>
                  </a:lnTo>
                  <a:lnTo>
                    <a:pt x="4568" y="3807955"/>
                  </a:lnTo>
                  <a:lnTo>
                    <a:pt x="169" y="3744324"/>
                  </a:lnTo>
                  <a:lnTo>
                    <a:pt x="0" y="3700349"/>
                  </a:lnTo>
                  <a:lnTo>
                    <a:pt x="0" y="220984"/>
                  </a:lnTo>
                  <a:lnTo>
                    <a:pt x="169" y="177009"/>
                  </a:lnTo>
                  <a:lnTo>
                    <a:pt x="4568" y="113377"/>
                  </a:lnTo>
                  <a:lnTo>
                    <a:pt x="23884" y="64855"/>
                  </a:lnTo>
                  <a:lnTo>
                    <a:pt x="64855" y="23884"/>
                  </a:lnTo>
                  <a:lnTo>
                    <a:pt x="113377" y="4568"/>
                  </a:lnTo>
                  <a:lnTo>
                    <a:pt x="177009" y="169"/>
                  </a:lnTo>
                  <a:lnTo>
                    <a:pt x="220984" y="0"/>
                  </a:lnTo>
                  <a:close/>
                </a:path>
              </a:pathLst>
            </a:custGeom>
            <a:ln w="5080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573165" y="5819418"/>
              <a:ext cx="1385570" cy="1401445"/>
            </a:xfrm>
            <a:custGeom>
              <a:avLst/>
              <a:gdLst/>
              <a:ahLst/>
              <a:cxnLst/>
              <a:rect l="l" t="t" r="r" b="b"/>
              <a:pathLst>
                <a:path w="1385569" h="1401445">
                  <a:moveTo>
                    <a:pt x="692752" y="0"/>
                  </a:moveTo>
                  <a:lnTo>
                    <a:pt x="648454" y="1424"/>
                  </a:lnTo>
                  <a:lnTo>
                    <a:pt x="604302" y="5699"/>
                  </a:lnTo>
                  <a:lnTo>
                    <a:pt x="560442" y="12823"/>
                  </a:lnTo>
                  <a:lnTo>
                    <a:pt x="517020" y="22797"/>
                  </a:lnTo>
                  <a:lnTo>
                    <a:pt x="474181" y="35621"/>
                  </a:lnTo>
                  <a:lnTo>
                    <a:pt x="432072" y="51294"/>
                  </a:lnTo>
                  <a:lnTo>
                    <a:pt x="390838" y="69817"/>
                  </a:lnTo>
                  <a:lnTo>
                    <a:pt x="350625" y="91190"/>
                  </a:lnTo>
                  <a:lnTo>
                    <a:pt x="311580" y="115412"/>
                  </a:lnTo>
                  <a:lnTo>
                    <a:pt x="273848" y="142484"/>
                  </a:lnTo>
                  <a:lnTo>
                    <a:pt x="237575" y="172406"/>
                  </a:lnTo>
                  <a:lnTo>
                    <a:pt x="202907" y="205178"/>
                  </a:lnTo>
                  <a:lnTo>
                    <a:pt x="170498" y="240235"/>
                  </a:lnTo>
                  <a:lnTo>
                    <a:pt x="140907" y="276915"/>
                  </a:lnTo>
                  <a:lnTo>
                    <a:pt x="114135" y="315070"/>
                  </a:lnTo>
                  <a:lnTo>
                    <a:pt x="90181" y="354554"/>
                  </a:lnTo>
                  <a:lnTo>
                    <a:pt x="69044" y="395217"/>
                  </a:lnTo>
                  <a:lnTo>
                    <a:pt x="50726" y="436914"/>
                  </a:lnTo>
                  <a:lnTo>
                    <a:pt x="35226" y="479496"/>
                  </a:lnTo>
                  <a:lnTo>
                    <a:pt x="22545" y="522816"/>
                  </a:lnTo>
                  <a:lnTo>
                    <a:pt x="12681" y="566725"/>
                  </a:lnTo>
                  <a:lnTo>
                    <a:pt x="5636" y="611078"/>
                  </a:lnTo>
                  <a:lnTo>
                    <a:pt x="1409" y="655726"/>
                  </a:lnTo>
                  <a:lnTo>
                    <a:pt x="0" y="700521"/>
                  </a:lnTo>
                  <a:lnTo>
                    <a:pt x="1409" y="745316"/>
                  </a:lnTo>
                  <a:lnTo>
                    <a:pt x="5636" y="789963"/>
                  </a:lnTo>
                  <a:lnTo>
                    <a:pt x="12681" y="834316"/>
                  </a:lnTo>
                  <a:lnTo>
                    <a:pt x="22545" y="878226"/>
                  </a:lnTo>
                  <a:lnTo>
                    <a:pt x="35226" y="921545"/>
                  </a:lnTo>
                  <a:lnTo>
                    <a:pt x="50726" y="964127"/>
                  </a:lnTo>
                  <a:lnTo>
                    <a:pt x="69044" y="1005824"/>
                  </a:lnTo>
                  <a:lnTo>
                    <a:pt x="90181" y="1046488"/>
                  </a:lnTo>
                  <a:lnTo>
                    <a:pt x="114135" y="1085971"/>
                  </a:lnTo>
                  <a:lnTo>
                    <a:pt x="140907" y="1124127"/>
                  </a:lnTo>
                  <a:lnTo>
                    <a:pt x="170498" y="1160807"/>
                  </a:lnTo>
                  <a:lnTo>
                    <a:pt x="202907" y="1195864"/>
                  </a:lnTo>
                  <a:lnTo>
                    <a:pt x="237575" y="1228635"/>
                  </a:lnTo>
                  <a:lnTo>
                    <a:pt x="273848" y="1258557"/>
                  </a:lnTo>
                  <a:lnTo>
                    <a:pt x="311580" y="1285629"/>
                  </a:lnTo>
                  <a:lnTo>
                    <a:pt x="350625" y="1309851"/>
                  </a:lnTo>
                  <a:lnTo>
                    <a:pt x="390838" y="1331224"/>
                  </a:lnTo>
                  <a:lnTo>
                    <a:pt x="432072" y="1349747"/>
                  </a:lnTo>
                  <a:lnTo>
                    <a:pt x="474181" y="1365420"/>
                  </a:lnTo>
                  <a:lnTo>
                    <a:pt x="517020" y="1378244"/>
                  </a:lnTo>
                  <a:lnTo>
                    <a:pt x="560442" y="1388217"/>
                  </a:lnTo>
                  <a:lnTo>
                    <a:pt x="604302" y="1395342"/>
                  </a:lnTo>
                  <a:lnTo>
                    <a:pt x="648454" y="1399616"/>
                  </a:lnTo>
                  <a:lnTo>
                    <a:pt x="692752" y="1401041"/>
                  </a:lnTo>
                  <a:lnTo>
                    <a:pt x="737050" y="1399616"/>
                  </a:lnTo>
                  <a:lnTo>
                    <a:pt x="781202" y="1395342"/>
                  </a:lnTo>
                  <a:lnTo>
                    <a:pt x="825062" y="1388217"/>
                  </a:lnTo>
                  <a:lnTo>
                    <a:pt x="868485" y="1378244"/>
                  </a:lnTo>
                  <a:lnTo>
                    <a:pt x="911323" y="1365420"/>
                  </a:lnTo>
                  <a:lnTo>
                    <a:pt x="953433" y="1349747"/>
                  </a:lnTo>
                  <a:lnTo>
                    <a:pt x="994667" y="1331224"/>
                  </a:lnTo>
                  <a:lnTo>
                    <a:pt x="1034879" y="1309851"/>
                  </a:lnTo>
                  <a:lnTo>
                    <a:pt x="1073924" y="1285629"/>
                  </a:lnTo>
                  <a:lnTo>
                    <a:pt x="1111656" y="1258557"/>
                  </a:lnTo>
                  <a:lnTo>
                    <a:pt x="1147929" y="1228635"/>
                  </a:lnTo>
                  <a:lnTo>
                    <a:pt x="1182597" y="1195864"/>
                  </a:lnTo>
                  <a:lnTo>
                    <a:pt x="1215007" y="1160807"/>
                  </a:lnTo>
                  <a:lnTo>
                    <a:pt x="1244598" y="1124127"/>
                  </a:lnTo>
                  <a:lnTo>
                    <a:pt x="1271371" y="1085971"/>
                  </a:lnTo>
                  <a:lnTo>
                    <a:pt x="1295326" y="1046488"/>
                  </a:lnTo>
                  <a:lnTo>
                    <a:pt x="1316462" y="1005824"/>
                  </a:lnTo>
                  <a:lnTo>
                    <a:pt x="1334781" y="964127"/>
                  </a:lnTo>
                  <a:lnTo>
                    <a:pt x="1350281" y="921545"/>
                  </a:lnTo>
                  <a:lnTo>
                    <a:pt x="1362963" y="878226"/>
                  </a:lnTo>
                  <a:lnTo>
                    <a:pt x="1372827" y="834316"/>
                  </a:lnTo>
                  <a:lnTo>
                    <a:pt x="1379872" y="789963"/>
                  </a:lnTo>
                  <a:lnTo>
                    <a:pt x="1384099" y="745316"/>
                  </a:lnTo>
                  <a:lnTo>
                    <a:pt x="1385509" y="700521"/>
                  </a:lnTo>
                  <a:lnTo>
                    <a:pt x="1384099" y="655726"/>
                  </a:lnTo>
                  <a:lnTo>
                    <a:pt x="1379872" y="611078"/>
                  </a:lnTo>
                  <a:lnTo>
                    <a:pt x="1372827" y="566725"/>
                  </a:lnTo>
                  <a:lnTo>
                    <a:pt x="1362963" y="522816"/>
                  </a:lnTo>
                  <a:lnTo>
                    <a:pt x="1350281" y="479496"/>
                  </a:lnTo>
                  <a:lnTo>
                    <a:pt x="1334781" y="436914"/>
                  </a:lnTo>
                  <a:lnTo>
                    <a:pt x="1316462" y="395217"/>
                  </a:lnTo>
                  <a:lnTo>
                    <a:pt x="1295326" y="354554"/>
                  </a:lnTo>
                  <a:lnTo>
                    <a:pt x="1271371" y="315070"/>
                  </a:lnTo>
                  <a:lnTo>
                    <a:pt x="1244598" y="276915"/>
                  </a:lnTo>
                  <a:lnTo>
                    <a:pt x="1215007" y="240235"/>
                  </a:lnTo>
                  <a:lnTo>
                    <a:pt x="1182597" y="205178"/>
                  </a:lnTo>
                  <a:lnTo>
                    <a:pt x="1147929" y="172406"/>
                  </a:lnTo>
                  <a:lnTo>
                    <a:pt x="1111656" y="142484"/>
                  </a:lnTo>
                  <a:lnTo>
                    <a:pt x="1073924" y="115412"/>
                  </a:lnTo>
                  <a:lnTo>
                    <a:pt x="1034879" y="91190"/>
                  </a:lnTo>
                  <a:lnTo>
                    <a:pt x="994667" y="69817"/>
                  </a:lnTo>
                  <a:lnTo>
                    <a:pt x="953433" y="51294"/>
                  </a:lnTo>
                  <a:lnTo>
                    <a:pt x="911323" y="35621"/>
                  </a:lnTo>
                  <a:lnTo>
                    <a:pt x="868485" y="22797"/>
                  </a:lnTo>
                  <a:lnTo>
                    <a:pt x="825062" y="12823"/>
                  </a:lnTo>
                  <a:lnTo>
                    <a:pt x="781202" y="5699"/>
                  </a:lnTo>
                  <a:lnTo>
                    <a:pt x="737050" y="1424"/>
                  </a:lnTo>
                  <a:lnTo>
                    <a:pt x="692752" y="0"/>
                  </a:lnTo>
                  <a:close/>
                </a:path>
              </a:pathLst>
            </a:custGeom>
            <a:solidFill>
              <a:srgbClr val="9BC850">
                <a:alpha val="75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097607" y="5051871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731201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4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2" y="12823"/>
                </a:lnTo>
                <a:lnTo>
                  <a:pt x="517019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9" y="1378244"/>
                </a:lnTo>
                <a:lnTo>
                  <a:pt x="560442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4" y="1401041"/>
                </a:lnTo>
                <a:lnTo>
                  <a:pt x="737052" y="1399616"/>
                </a:lnTo>
                <a:lnTo>
                  <a:pt x="781205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8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4" y="1005824"/>
                </a:lnTo>
                <a:lnTo>
                  <a:pt x="1334782" y="964127"/>
                </a:lnTo>
                <a:lnTo>
                  <a:pt x="1350281" y="921545"/>
                </a:lnTo>
                <a:lnTo>
                  <a:pt x="1362963" y="878226"/>
                </a:lnTo>
                <a:lnTo>
                  <a:pt x="1372826" y="834316"/>
                </a:lnTo>
                <a:lnTo>
                  <a:pt x="1379871" y="789963"/>
                </a:lnTo>
                <a:lnTo>
                  <a:pt x="1384099" y="745316"/>
                </a:lnTo>
                <a:lnTo>
                  <a:pt x="1385508" y="700521"/>
                </a:lnTo>
                <a:lnTo>
                  <a:pt x="1384099" y="655726"/>
                </a:lnTo>
                <a:lnTo>
                  <a:pt x="1379871" y="611078"/>
                </a:lnTo>
                <a:lnTo>
                  <a:pt x="1372826" y="566725"/>
                </a:lnTo>
                <a:lnTo>
                  <a:pt x="1362963" y="522816"/>
                </a:lnTo>
                <a:lnTo>
                  <a:pt x="1350281" y="479496"/>
                </a:lnTo>
                <a:lnTo>
                  <a:pt x="1334782" y="436914"/>
                </a:lnTo>
                <a:lnTo>
                  <a:pt x="1316464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8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5" y="5699"/>
                </a:lnTo>
                <a:lnTo>
                  <a:pt x="737052" y="1424"/>
                </a:lnTo>
                <a:lnTo>
                  <a:pt x="692754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097607" y="7339762"/>
            <a:ext cx="652780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10"/>
              </a:lnSpc>
              <a:spcBef>
                <a:spcPts val="100"/>
              </a:spcBef>
            </a:pPr>
            <a:r>
              <a:rPr sz="1600" spc="-10" dirty="0">
                <a:latin typeface="Verdana"/>
                <a:cs typeface="Verdana"/>
              </a:rPr>
              <a:t>map()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910"/>
              </a:lnSpc>
            </a:pP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03370" y="4832995"/>
            <a:ext cx="1108710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ts val="1839"/>
              </a:lnSpc>
            </a:pP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150898" y="6935465"/>
            <a:ext cx="1385570" cy="1401445"/>
          </a:xfrm>
          <a:custGeom>
            <a:avLst/>
            <a:gdLst/>
            <a:ahLst/>
            <a:cxnLst/>
            <a:rect l="l" t="t" r="r" b="b"/>
            <a:pathLst>
              <a:path w="1385570" h="1401445">
                <a:moveTo>
                  <a:pt x="692753" y="0"/>
                </a:moveTo>
                <a:lnTo>
                  <a:pt x="648455" y="1424"/>
                </a:lnTo>
                <a:lnTo>
                  <a:pt x="604302" y="5699"/>
                </a:lnTo>
                <a:lnTo>
                  <a:pt x="560441" y="12823"/>
                </a:lnTo>
                <a:lnTo>
                  <a:pt x="517018" y="22797"/>
                </a:lnTo>
                <a:lnTo>
                  <a:pt x="474179" y="35621"/>
                </a:lnTo>
                <a:lnTo>
                  <a:pt x="432069" y="51294"/>
                </a:lnTo>
                <a:lnTo>
                  <a:pt x="390835" y="69817"/>
                </a:lnTo>
                <a:lnTo>
                  <a:pt x="350622" y="91190"/>
                </a:lnTo>
                <a:lnTo>
                  <a:pt x="311576" y="115412"/>
                </a:lnTo>
                <a:lnTo>
                  <a:pt x="273844" y="142484"/>
                </a:lnTo>
                <a:lnTo>
                  <a:pt x="237570" y="172406"/>
                </a:lnTo>
                <a:lnTo>
                  <a:pt x="202902" y="205178"/>
                </a:lnTo>
                <a:lnTo>
                  <a:pt x="170494" y="240235"/>
                </a:lnTo>
                <a:lnTo>
                  <a:pt x="140904" y="276915"/>
                </a:lnTo>
                <a:lnTo>
                  <a:pt x="114132" y="315070"/>
                </a:lnTo>
                <a:lnTo>
                  <a:pt x="90178" y="354554"/>
                </a:lnTo>
                <a:lnTo>
                  <a:pt x="69043" y="395217"/>
                </a:lnTo>
                <a:lnTo>
                  <a:pt x="50725" y="436914"/>
                </a:lnTo>
                <a:lnTo>
                  <a:pt x="35226" y="479496"/>
                </a:lnTo>
                <a:lnTo>
                  <a:pt x="22544" y="522816"/>
                </a:lnTo>
                <a:lnTo>
                  <a:pt x="12681" y="566725"/>
                </a:lnTo>
                <a:lnTo>
                  <a:pt x="5636" y="611078"/>
                </a:lnTo>
                <a:lnTo>
                  <a:pt x="1409" y="655726"/>
                </a:lnTo>
                <a:lnTo>
                  <a:pt x="0" y="700521"/>
                </a:lnTo>
                <a:lnTo>
                  <a:pt x="1409" y="745316"/>
                </a:lnTo>
                <a:lnTo>
                  <a:pt x="5636" y="789963"/>
                </a:lnTo>
                <a:lnTo>
                  <a:pt x="12681" y="834316"/>
                </a:lnTo>
                <a:lnTo>
                  <a:pt x="22544" y="878226"/>
                </a:lnTo>
                <a:lnTo>
                  <a:pt x="35226" y="921545"/>
                </a:lnTo>
                <a:lnTo>
                  <a:pt x="50725" y="964127"/>
                </a:lnTo>
                <a:lnTo>
                  <a:pt x="69043" y="1005824"/>
                </a:lnTo>
                <a:lnTo>
                  <a:pt x="90178" y="1046488"/>
                </a:lnTo>
                <a:lnTo>
                  <a:pt x="114132" y="1085971"/>
                </a:lnTo>
                <a:lnTo>
                  <a:pt x="140904" y="1124127"/>
                </a:lnTo>
                <a:lnTo>
                  <a:pt x="170494" y="1160807"/>
                </a:lnTo>
                <a:lnTo>
                  <a:pt x="202902" y="1195864"/>
                </a:lnTo>
                <a:lnTo>
                  <a:pt x="237570" y="1228635"/>
                </a:lnTo>
                <a:lnTo>
                  <a:pt x="273844" y="1258557"/>
                </a:lnTo>
                <a:lnTo>
                  <a:pt x="311576" y="1285629"/>
                </a:lnTo>
                <a:lnTo>
                  <a:pt x="350622" y="1309851"/>
                </a:lnTo>
                <a:lnTo>
                  <a:pt x="390835" y="1331224"/>
                </a:lnTo>
                <a:lnTo>
                  <a:pt x="432069" y="1349747"/>
                </a:lnTo>
                <a:lnTo>
                  <a:pt x="474179" y="1365420"/>
                </a:lnTo>
                <a:lnTo>
                  <a:pt x="517018" y="1378244"/>
                </a:lnTo>
                <a:lnTo>
                  <a:pt x="560441" y="1388218"/>
                </a:lnTo>
                <a:lnTo>
                  <a:pt x="604302" y="1395342"/>
                </a:lnTo>
                <a:lnTo>
                  <a:pt x="648455" y="1399616"/>
                </a:lnTo>
                <a:lnTo>
                  <a:pt x="692753" y="1401041"/>
                </a:lnTo>
                <a:lnTo>
                  <a:pt x="737052" y="1399616"/>
                </a:lnTo>
                <a:lnTo>
                  <a:pt x="781204" y="1395342"/>
                </a:lnTo>
                <a:lnTo>
                  <a:pt x="825065" y="1388218"/>
                </a:lnTo>
                <a:lnTo>
                  <a:pt x="868488" y="1378244"/>
                </a:lnTo>
                <a:lnTo>
                  <a:pt x="911327" y="1365420"/>
                </a:lnTo>
                <a:lnTo>
                  <a:pt x="953437" y="1349747"/>
                </a:lnTo>
                <a:lnTo>
                  <a:pt x="994672" y="1331224"/>
                </a:lnTo>
                <a:lnTo>
                  <a:pt x="1034885" y="1309851"/>
                </a:lnTo>
                <a:lnTo>
                  <a:pt x="1073930" y="1285629"/>
                </a:lnTo>
                <a:lnTo>
                  <a:pt x="1111663" y="1258557"/>
                </a:lnTo>
                <a:lnTo>
                  <a:pt x="1147936" y="1228635"/>
                </a:lnTo>
                <a:lnTo>
                  <a:pt x="1182604" y="1195864"/>
                </a:lnTo>
                <a:lnTo>
                  <a:pt x="1215012" y="1160807"/>
                </a:lnTo>
                <a:lnTo>
                  <a:pt x="1244602" y="1124127"/>
                </a:lnTo>
                <a:lnTo>
                  <a:pt x="1271374" y="1085971"/>
                </a:lnTo>
                <a:lnTo>
                  <a:pt x="1295328" y="1046488"/>
                </a:lnTo>
                <a:lnTo>
                  <a:pt x="1316463" y="1005824"/>
                </a:lnTo>
                <a:lnTo>
                  <a:pt x="1334781" y="964127"/>
                </a:lnTo>
                <a:lnTo>
                  <a:pt x="1350281" y="921545"/>
                </a:lnTo>
                <a:lnTo>
                  <a:pt x="1362962" y="878226"/>
                </a:lnTo>
                <a:lnTo>
                  <a:pt x="1372825" y="834316"/>
                </a:lnTo>
                <a:lnTo>
                  <a:pt x="1379870" y="789963"/>
                </a:lnTo>
                <a:lnTo>
                  <a:pt x="1384098" y="745316"/>
                </a:lnTo>
                <a:lnTo>
                  <a:pt x="1385507" y="700521"/>
                </a:lnTo>
                <a:lnTo>
                  <a:pt x="1384098" y="655726"/>
                </a:lnTo>
                <a:lnTo>
                  <a:pt x="1379870" y="611078"/>
                </a:lnTo>
                <a:lnTo>
                  <a:pt x="1372825" y="566725"/>
                </a:lnTo>
                <a:lnTo>
                  <a:pt x="1362962" y="522816"/>
                </a:lnTo>
                <a:lnTo>
                  <a:pt x="1350281" y="479496"/>
                </a:lnTo>
                <a:lnTo>
                  <a:pt x="1334781" y="436914"/>
                </a:lnTo>
                <a:lnTo>
                  <a:pt x="1316463" y="395217"/>
                </a:lnTo>
                <a:lnTo>
                  <a:pt x="1295328" y="354554"/>
                </a:lnTo>
                <a:lnTo>
                  <a:pt x="1271374" y="315070"/>
                </a:lnTo>
                <a:lnTo>
                  <a:pt x="1244602" y="276915"/>
                </a:lnTo>
                <a:lnTo>
                  <a:pt x="1215012" y="240235"/>
                </a:lnTo>
                <a:lnTo>
                  <a:pt x="1182604" y="205178"/>
                </a:lnTo>
                <a:lnTo>
                  <a:pt x="1147936" y="172406"/>
                </a:lnTo>
                <a:lnTo>
                  <a:pt x="1111663" y="142484"/>
                </a:lnTo>
                <a:lnTo>
                  <a:pt x="1073930" y="115412"/>
                </a:lnTo>
                <a:lnTo>
                  <a:pt x="1034885" y="91190"/>
                </a:lnTo>
                <a:lnTo>
                  <a:pt x="994672" y="69817"/>
                </a:lnTo>
                <a:lnTo>
                  <a:pt x="953437" y="51294"/>
                </a:lnTo>
                <a:lnTo>
                  <a:pt x="911327" y="35621"/>
                </a:lnTo>
                <a:lnTo>
                  <a:pt x="868488" y="22797"/>
                </a:lnTo>
                <a:lnTo>
                  <a:pt x="825065" y="12823"/>
                </a:lnTo>
                <a:lnTo>
                  <a:pt x="781204" y="5699"/>
                </a:lnTo>
                <a:lnTo>
                  <a:pt x="737052" y="1424"/>
                </a:lnTo>
                <a:lnTo>
                  <a:pt x="692753" y="0"/>
                </a:lnTo>
                <a:close/>
              </a:path>
            </a:pathLst>
          </a:custGeom>
          <a:solidFill>
            <a:srgbClr val="9BC850">
              <a:alpha val="75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9289313" y="7120886"/>
            <a:ext cx="1108710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keyBy()/ window()/ apply()</a:t>
            </a:r>
            <a:r>
              <a:rPr sz="1600" spc="500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[2]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3037007" y="6215181"/>
            <a:ext cx="457834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5885" marR="5080" indent="-83820">
              <a:lnSpc>
                <a:spcPts val="1900"/>
              </a:lnSpc>
              <a:spcBef>
                <a:spcPts val="180"/>
              </a:spcBef>
            </a:pPr>
            <a:r>
              <a:rPr sz="1600" spc="-40" dirty="0">
                <a:latin typeface="Verdana"/>
                <a:cs typeface="Verdana"/>
              </a:rPr>
              <a:t>Sink </a:t>
            </a:r>
            <a:r>
              <a:rPr sz="1600" spc="-25" dirty="0">
                <a:latin typeface="Verdana"/>
                <a:cs typeface="Verdana"/>
              </a:rPr>
              <a:t>[1]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877471" y="2376469"/>
            <a:ext cx="1801495" cy="670560"/>
            <a:chOff x="3877471" y="2376469"/>
            <a:chExt cx="1801495" cy="670560"/>
          </a:xfrm>
        </p:grpSpPr>
        <p:sp>
          <p:nvSpPr>
            <p:cNvPr id="59" name="object 59"/>
            <p:cNvSpPr/>
            <p:nvPr/>
          </p:nvSpPr>
          <p:spPr>
            <a:xfrm>
              <a:off x="3877471" y="2711749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5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08227" y="2376469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60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7206601" y="2282717"/>
            <a:ext cx="1801495" cy="670560"/>
            <a:chOff x="7206601" y="2282717"/>
            <a:chExt cx="1801495" cy="670560"/>
          </a:xfrm>
        </p:grpSpPr>
        <p:sp>
          <p:nvSpPr>
            <p:cNvPr id="62" name="object 62"/>
            <p:cNvSpPr/>
            <p:nvPr/>
          </p:nvSpPr>
          <p:spPr>
            <a:xfrm>
              <a:off x="7206601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337355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60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0697123" y="2282717"/>
            <a:ext cx="1801495" cy="670560"/>
            <a:chOff x="10697123" y="2282717"/>
            <a:chExt cx="1801495" cy="670560"/>
          </a:xfrm>
        </p:grpSpPr>
        <p:sp>
          <p:nvSpPr>
            <p:cNvPr id="65" name="object 65"/>
            <p:cNvSpPr/>
            <p:nvPr/>
          </p:nvSpPr>
          <p:spPr>
            <a:xfrm>
              <a:off x="10697123" y="2617997"/>
              <a:ext cx="1219835" cy="0"/>
            </a:xfrm>
            <a:custGeom>
              <a:avLst/>
              <a:gdLst/>
              <a:ahLst/>
              <a:cxnLst/>
              <a:rect l="l" t="t" r="r" b="b"/>
              <a:pathLst>
                <a:path w="1219834">
                  <a:moveTo>
                    <a:pt x="0" y="0"/>
                  </a:moveTo>
                  <a:lnTo>
                    <a:pt x="1130755" y="0"/>
                  </a:lnTo>
                  <a:lnTo>
                    <a:pt x="1219655" y="0"/>
                  </a:lnTo>
                </a:path>
              </a:pathLst>
            </a:custGeom>
            <a:ln w="17780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827879" y="2282717"/>
              <a:ext cx="670560" cy="670560"/>
            </a:xfrm>
            <a:custGeom>
              <a:avLst/>
              <a:gdLst/>
              <a:ahLst/>
              <a:cxnLst/>
              <a:rect l="l" t="t" r="r" b="b"/>
              <a:pathLst>
                <a:path w="670559" h="670560">
                  <a:moveTo>
                    <a:pt x="0" y="0"/>
                  </a:moveTo>
                  <a:lnTo>
                    <a:pt x="0" y="670560"/>
                  </a:lnTo>
                  <a:lnTo>
                    <a:pt x="670559" y="335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2924904" y="6665299"/>
            <a:ext cx="121920" cy="279400"/>
            <a:chOff x="2924904" y="6665299"/>
            <a:chExt cx="121920" cy="279400"/>
          </a:xfrm>
        </p:grpSpPr>
        <p:sp>
          <p:nvSpPr>
            <p:cNvPr id="68" name="object 68"/>
            <p:cNvSpPr/>
            <p:nvPr/>
          </p:nvSpPr>
          <p:spPr>
            <a:xfrm>
              <a:off x="2985864" y="6677999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157264"/>
                  </a:moveTo>
                  <a:lnTo>
                    <a:pt x="0" y="144564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24904" y="682256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0"/>
                  </a:lnTo>
                  <a:lnTo>
                    <a:pt x="60960" y="1219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/>
          <p:nvPr/>
        </p:nvSpPr>
        <p:spPr>
          <a:xfrm>
            <a:off x="7149331" y="3419504"/>
            <a:ext cx="1687830" cy="1022985"/>
          </a:xfrm>
          <a:custGeom>
            <a:avLst/>
            <a:gdLst/>
            <a:ahLst/>
            <a:cxnLst/>
            <a:rect l="l" t="t" r="r" b="b"/>
            <a:pathLst>
              <a:path w="1687829" h="1022985">
                <a:moveTo>
                  <a:pt x="573724" y="402407"/>
                </a:moveTo>
                <a:lnTo>
                  <a:pt x="0" y="402407"/>
                </a:lnTo>
                <a:lnTo>
                  <a:pt x="843712" y="1022576"/>
                </a:lnTo>
                <a:lnTo>
                  <a:pt x="1687426" y="402407"/>
                </a:lnTo>
                <a:lnTo>
                  <a:pt x="1113701" y="402407"/>
                </a:lnTo>
                <a:lnTo>
                  <a:pt x="1113701" y="0"/>
                </a:lnTo>
                <a:lnTo>
                  <a:pt x="573724" y="0"/>
                </a:lnTo>
                <a:lnTo>
                  <a:pt x="573724" y="40240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22561" y="6211314"/>
            <a:ext cx="9518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68580" marR="5080" indent="-55880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Operator Subtask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937496" y="6038282"/>
            <a:ext cx="121920" cy="266700"/>
            <a:chOff x="2937496" y="6038282"/>
            <a:chExt cx="121920" cy="266700"/>
          </a:xfrm>
        </p:grpSpPr>
        <p:sp>
          <p:nvSpPr>
            <p:cNvPr id="73" name="object 73"/>
            <p:cNvSpPr/>
            <p:nvPr/>
          </p:nvSpPr>
          <p:spPr>
            <a:xfrm>
              <a:off x="2998456" y="6147502"/>
              <a:ext cx="0" cy="157480"/>
            </a:xfrm>
            <a:custGeom>
              <a:avLst/>
              <a:gdLst/>
              <a:ahLst/>
              <a:cxnLst/>
              <a:rect l="l" t="t" r="r" b="b"/>
              <a:pathLst>
                <a:path h="157479">
                  <a:moveTo>
                    <a:pt x="0" y="0"/>
                  </a:moveTo>
                  <a:lnTo>
                    <a:pt x="0" y="12700"/>
                  </a:lnTo>
                  <a:lnTo>
                    <a:pt x="0" y="15726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37496" y="603828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59" y="0"/>
                  </a:moveTo>
                  <a:lnTo>
                    <a:pt x="0" y="121920"/>
                  </a:lnTo>
                  <a:lnTo>
                    <a:pt x="121919" y="121920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168381" y="6208199"/>
            <a:ext cx="90487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75565">
              <a:lnSpc>
                <a:spcPts val="1900"/>
              </a:lnSpc>
              <a:spcBef>
                <a:spcPts val="180"/>
              </a:spcBef>
            </a:pPr>
            <a:r>
              <a:rPr sz="1600" spc="-10" dirty="0">
                <a:latin typeface="Verdana"/>
                <a:cs typeface="Verdana"/>
              </a:rPr>
              <a:t>Stream Partition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7310323" y="649392"/>
            <a:ext cx="1635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0" dirty="0"/>
              <a:t>T</a:t>
            </a:r>
            <a:r>
              <a:rPr spc="-75" dirty="0"/>
              <a:t>asks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346" y="3613618"/>
            <a:ext cx="13352780" cy="27533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60"/>
              </a:spcBef>
            </a:pPr>
            <a:r>
              <a:rPr sz="6400" spc="-55" dirty="0">
                <a:solidFill>
                  <a:srgbClr val="9BC84D"/>
                </a:solidFill>
              </a:rPr>
              <a:t>Apache</a:t>
            </a:r>
            <a:r>
              <a:rPr sz="6400" spc="-660" dirty="0">
                <a:solidFill>
                  <a:srgbClr val="9BC84D"/>
                </a:solidFill>
              </a:rPr>
              <a:t> </a:t>
            </a:r>
            <a:r>
              <a:rPr sz="6400" spc="-10" dirty="0">
                <a:solidFill>
                  <a:srgbClr val="9BC84D"/>
                </a:solidFill>
              </a:rPr>
              <a:t>Flink</a:t>
            </a:r>
            <a:endParaRPr sz="6400"/>
          </a:p>
          <a:p>
            <a:pPr marL="86360" marR="5080" algn="just">
              <a:lnSpc>
                <a:spcPts val="4300"/>
              </a:lnSpc>
              <a:spcBef>
                <a:spcPts val="439"/>
              </a:spcBef>
            </a:pPr>
            <a:r>
              <a:rPr sz="3600" spc="85" dirty="0">
                <a:solidFill>
                  <a:srgbClr val="000000"/>
                </a:solidFill>
              </a:rPr>
              <a:t>Apache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Flink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-20" dirty="0">
                <a:solidFill>
                  <a:srgbClr val="000000"/>
                </a:solidFill>
              </a:rPr>
              <a:t>is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-55" dirty="0">
                <a:solidFill>
                  <a:srgbClr val="000000"/>
                </a:solidFill>
              </a:rPr>
              <a:t>an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-30" dirty="0">
                <a:solidFill>
                  <a:srgbClr val="000000"/>
                </a:solidFill>
              </a:rPr>
              <a:t>open-</a:t>
            </a:r>
            <a:r>
              <a:rPr sz="3600" spc="-75" dirty="0">
                <a:solidFill>
                  <a:srgbClr val="000000"/>
                </a:solidFill>
              </a:rPr>
              <a:t>source,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unified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-85" dirty="0">
                <a:solidFill>
                  <a:srgbClr val="000000"/>
                </a:solidFill>
              </a:rPr>
              <a:t>stream-</a:t>
            </a:r>
            <a:r>
              <a:rPr sz="3600" spc="-10" dirty="0">
                <a:solidFill>
                  <a:srgbClr val="000000"/>
                </a:solidFill>
              </a:rPr>
              <a:t>processing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batch-</a:t>
            </a:r>
            <a:r>
              <a:rPr sz="3600" dirty="0">
                <a:solidFill>
                  <a:srgbClr val="000000"/>
                </a:solidFill>
              </a:rPr>
              <a:t>processing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-85" dirty="0">
                <a:solidFill>
                  <a:srgbClr val="000000"/>
                </a:solidFill>
              </a:rPr>
              <a:t>framework.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Flink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executes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programs in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spc="-25" dirty="0">
                <a:solidFill>
                  <a:srgbClr val="000000"/>
                </a:solidFill>
              </a:rPr>
              <a:t>data-</a:t>
            </a:r>
            <a:r>
              <a:rPr sz="3600" spc="-55" dirty="0">
                <a:solidFill>
                  <a:srgbClr val="000000"/>
                </a:solidFill>
              </a:rPr>
              <a:t>parallel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and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pipelined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manner.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523" y="3378352"/>
            <a:ext cx="14681200" cy="1207770"/>
          </a:xfrm>
          <a:custGeom>
            <a:avLst/>
            <a:gdLst/>
            <a:ahLst/>
            <a:cxnLst/>
            <a:rect l="l" t="t" r="r" b="b"/>
            <a:pathLst>
              <a:path w="14681200" h="1207770">
                <a:moveTo>
                  <a:pt x="14681130" y="1199216"/>
                </a:moveTo>
                <a:lnTo>
                  <a:pt x="7148200" y="1199216"/>
                </a:lnTo>
                <a:lnTo>
                  <a:pt x="14681192" y="1207711"/>
                </a:lnTo>
                <a:lnTo>
                  <a:pt x="14681130" y="1199216"/>
                </a:lnTo>
                <a:close/>
              </a:path>
              <a:path w="14681200" h="1207770">
                <a:moveTo>
                  <a:pt x="7148157" y="0"/>
                </a:moveTo>
                <a:lnTo>
                  <a:pt x="1563" y="30601"/>
                </a:lnTo>
                <a:lnTo>
                  <a:pt x="38228" y="47957"/>
                </a:lnTo>
                <a:lnTo>
                  <a:pt x="71818" y="70093"/>
                </a:lnTo>
                <a:lnTo>
                  <a:pt x="101902" y="96605"/>
                </a:lnTo>
                <a:lnTo>
                  <a:pt x="128047" y="127091"/>
                </a:lnTo>
                <a:lnTo>
                  <a:pt x="150199" y="161472"/>
                </a:lnTo>
                <a:lnTo>
                  <a:pt x="168237" y="198131"/>
                </a:lnTo>
                <a:lnTo>
                  <a:pt x="183122" y="236366"/>
                </a:lnTo>
                <a:lnTo>
                  <a:pt x="195813" y="275475"/>
                </a:lnTo>
                <a:lnTo>
                  <a:pt x="209577" y="324063"/>
                </a:lnTo>
                <a:lnTo>
                  <a:pt x="221522" y="373200"/>
                </a:lnTo>
                <a:lnTo>
                  <a:pt x="231537" y="422835"/>
                </a:lnTo>
                <a:lnTo>
                  <a:pt x="239515" y="472921"/>
                </a:lnTo>
                <a:lnTo>
                  <a:pt x="245344" y="523406"/>
                </a:lnTo>
                <a:lnTo>
                  <a:pt x="248916" y="574241"/>
                </a:lnTo>
                <a:lnTo>
                  <a:pt x="250122" y="625378"/>
                </a:lnTo>
                <a:lnTo>
                  <a:pt x="249037" y="673562"/>
                </a:lnTo>
                <a:lnTo>
                  <a:pt x="245916" y="721502"/>
                </a:lnTo>
                <a:lnTo>
                  <a:pt x="240926" y="769186"/>
                </a:lnTo>
                <a:lnTo>
                  <a:pt x="234232" y="816601"/>
                </a:lnTo>
                <a:lnTo>
                  <a:pt x="226000" y="863732"/>
                </a:lnTo>
                <a:lnTo>
                  <a:pt x="216396" y="910568"/>
                </a:lnTo>
                <a:lnTo>
                  <a:pt x="205585" y="957094"/>
                </a:lnTo>
                <a:lnTo>
                  <a:pt x="193733" y="1003297"/>
                </a:lnTo>
                <a:lnTo>
                  <a:pt x="171405" y="1073638"/>
                </a:lnTo>
                <a:lnTo>
                  <a:pt x="135221" y="1136954"/>
                </a:lnTo>
                <a:lnTo>
                  <a:pt x="107520" y="1164507"/>
                </a:lnTo>
                <a:lnTo>
                  <a:pt x="75041" y="1185694"/>
                </a:lnTo>
                <a:lnTo>
                  <a:pt x="38846" y="1199888"/>
                </a:lnTo>
                <a:lnTo>
                  <a:pt x="0" y="1206461"/>
                </a:lnTo>
                <a:lnTo>
                  <a:pt x="14681130" y="1199216"/>
                </a:lnTo>
                <a:lnTo>
                  <a:pt x="14672738" y="47957"/>
                </a:lnTo>
                <a:lnTo>
                  <a:pt x="14672611" y="30601"/>
                </a:lnTo>
                <a:lnTo>
                  <a:pt x="14672506" y="16079"/>
                </a:lnTo>
                <a:lnTo>
                  <a:pt x="7148157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65944" y="3376764"/>
            <a:ext cx="14924405" cy="1216025"/>
            <a:chOff x="665944" y="3376764"/>
            <a:chExt cx="14924405" cy="1216025"/>
          </a:xfrm>
        </p:grpSpPr>
        <p:sp>
          <p:nvSpPr>
            <p:cNvPr id="4" name="object 4"/>
            <p:cNvSpPr/>
            <p:nvPr/>
          </p:nvSpPr>
          <p:spPr>
            <a:xfrm>
              <a:off x="907523" y="3378352"/>
              <a:ext cx="14681200" cy="1207770"/>
            </a:xfrm>
            <a:custGeom>
              <a:avLst/>
              <a:gdLst/>
              <a:ahLst/>
              <a:cxnLst/>
              <a:rect l="l" t="t" r="r" b="b"/>
              <a:pathLst>
                <a:path w="14681200" h="1207770">
                  <a:moveTo>
                    <a:pt x="1563" y="30601"/>
                  </a:moveTo>
                  <a:lnTo>
                    <a:pt x="7148156" y="0"/>
                  </a:lnTo>
                  <a:lnTo>
                    <a:pt x="14672500" y="16079"/>
                  </a:lnTo>
                  <a:lnTo>
                    <a:pt x="14681187" y="1207711"/>
                  </a:lnTo>
                  <a:lnTo>
                    <a:pt x="7148201" y="1199215"/>
                  </a:lnTo>
                  <a:lnTo>
                    <a:pt x="0" y="1206462"/>
                  </a:lnTo>
                  <a:lnTo>
                    <a:pt x="38846" y="1199888"/>
                  </a:lnTo>
                  <a:lnTo>
                    <a:pt x="75041" y="1185694"/>
                  </a:lnTo>
                  <a:lnTo>
                    <a:pt x="107520" y="1164507"/>
                  </a:lnTo>
                  <a:lnTo>
                    <a:pt x="135221" y="1136954"/>
                  </a:lnTo>
                  <a:lnTo>
                    <a:pt x="171405" y="1073638"/>
                  </a:lnTo>
                  <a:lnTo>
                    <a:pt x="193733" y="1003297"/>
                  </a:lnTo>
                  <a:lnTo>
                    <a:pt x="205585" y="957093"/>
                  </a:lnTo>
                  <a:lnTo>
                    <a:pt x="216396" y="910567"/>
                  </a:lnTo>
                  <a:lnTo>
                    <a:pt x="226000" y="863732"/>
                  </a:lnTo>
                  <a:lnTo>
                    <a:pt x="234232" y="816601"/>
                  </a:lnTo>
                  <a:lnTo>
                    <a:pt x="240926" y="769186"/>
                  </a:lnTo>
                  <a:lnTo>
                    <a:pt x="245916" y="721502"/>
                  </a:lnTo>
                  <a:lnTo>
                    <a:pt x="249037" y="673561"/>
                  </a:lnTo>
                  <a:lnTo>
                    <a:pt x="250122" y="625377"/>
                  </a:lnTo>
                  <a:lnTo>
                    <a:pt x="248916" y="574241"/>
                  </a:lnTo>
                  <a:lnTo>
                    <a:pt x="245344" y="523405"/>
                  </a:lnTo>
                  <a:lnTo>
                    <a:pt x="239515" y="472920"/>
                  </a:lnTo>
                  <a:lnTo>
                    <a:pt x="231537" y="422835"/>
                  </a:lnTo>
                  <a:lnTo>
                    <a:pt x="221522" y="373200"/>
                  </a:lnTo>
                  <a:lnTo>
                    <a:pt x="209577" y="324063"/>
                  </a:lnTo>
                  <a:lnTo>
                    <a:pt x="195813" y="275475"/>
                  </a:lnTo>
                  <a:lnTo>
                    <a:pt x="183122" y="236366"/>
                  </a:lnTo>
                  <a:lnTo>
                    <a:pt x="168237" y="198131"/>
                  </a:lnTo>
                  <a:lnTo>
                    <a:pt x="150199" y="161472"/>
                  </a:lnTo>
                  <a:lnTo>
                    <a:pt x="128047" y="127091"/>
                  </a:lnTo>
                  <a:lnTo>
                    <a:pt x="101902" y="96605"/>
                  </a:lnTo>
                  <a:lnTo>
                    <a:pt x="71818" y="70092"/>
                  </a:lnTo>
                  <a:lnTo>
                    <a:pt x="38228" y="47957"/>
                  </a:lnTo>
                  <a:lnTo>
                    <a:pt x="1563" y="30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9079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9079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053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053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199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199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345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345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491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491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26215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6215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8751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751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5437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5437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1567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567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156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156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1162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1162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8005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8005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8145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8145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534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534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4464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464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2339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2339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0214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0214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8347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8347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7540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7540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39619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39619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3810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3810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61685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1685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7787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7787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2598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2598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68161" y="3385339"/>
              <a:ext cx="0" cy="1193800"/>
            </a:xfrm>
            <a:custGeom>
              <a:avLst/>
              <a:gdLst/>
              <a:ahLst/>
              <a:cxnLst/>
              <a:rect l="l" t="t" r="r" b="b"/>
              <a:pathLst>
                <a:path h="1193800">
                  <a:moveTo>
                    <a:pt x="0" y="11937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71413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71413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09239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09239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47651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47651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27906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27906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8628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8628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19324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19324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57807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57807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983260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983260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33458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33458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853845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853845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68784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68784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07435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07435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7532" y="3411788"/>
              <a:ext cx="490220" cy="1179195"/>
            </a:xfrm>
            <a:custGeom>
              <a:avLst/>
              <a:gdLst/>
              <a:ahLst/>
              <a:cxnLst/>
              <a:rect l="l" t="t" r="r" b="b"/>
              <a:pathLst>
                <a:path w="490219" h="1179195">
                  <a:moveTo>
                    <a:pt x="259516" y="0"/>
                  </a:moveTo>
                  <a:lnTo>
                    <a:pt x="230557" y="0"/>
                  </a:lnTo>
                  <a:lnTo>
                    <a:pt x="201760" y="8187"/>
                  </a:lnTo>
                  <a:lnTo>
                    <a:pt x="145955" y="49122"/>
                  </a:lnTo>
                  <a:lnTo>
                    <a:pt x="119597" y="81871"/>
                  </a:lnTo>
                  <a:lnTo>
                    <a:pt x="94701" y="122806"/>
                  </a:lnTo>
                  <a:lnTo>
                    <a:pt x="71593" y="171929"/>
                  </a:lnTo>
                  <a:lnTo>
                    <a:pt x="55684" y="214053"/>
                  </a:lnTo>
                  <a:lnTo>
                    <a:pt x="41763" y="258802"/>
                  </a:lnTo>
                  <a:lnTo>
                    <a:pt x="29830" y="305825"/>
                  </a:lnTo>
                  <a:lnTo>
                    <a:pt x="19887" y="354774"/>
                  </a:lnTo>
                  <a:lnTo>
                    <a:pt x="11932" y="405297"/>
                  </a:lnTo>
                  <a:lnTo>
                    <a:pt x="5966" y="457045"/>
                  </a:lnTo>
                  <a:lnTo>
                    <a:pt x="1988" y="509667"/>
                  </a:lnTo>
                  <a:lnTo>
                    <a:pt x="0" y="562815"/>
                  </a:lnTo>
                  <a:lnTo>
                    <a:pt x="0" y="616138"/>
                  </a:lnTo>
                  <a:lnTo>
                    <a:pt x="1988" y="669285"/>
                  </a:lnTo>
                  <a:lnTo>
                    <a:pt x="5966" y="721908"/>
                  </a:lnTo>
                  <a:lnTo>
                    <a:pt x="11932" y="773656"/>
                  </a:lnTo>
                  <a:lnTo>
                    <a:pt x="19887" y="824179"/>
                  </a:lnTo>
                  <a:lnTo>
                    <a:pt x="29830" y="873127"/>
                  </a:lnTo>
                  <a:lnTo>
                    <a:pt x="41763" y="920150"/>
                  </a:lnTo>
                  <a:lnTo>
                    <a:pt x="55684" y="964899"/>
                  </a:lnTo>
                  <a:lnTo>
                    <a:pt x="71593" y="1007023"/>
                  </a:lnTo>
                  <a:lnTo>
                    <a:pt x="94701" y="1056146"/>
                  </a:lnTo>
                  <a:lnTo>
                    <a:pt x="119597" y="1097082"/>
                  </a:lnTo>
                  <a:lnTo>
                    <a:pt x="145955" y="1129830"/>
                  </a:lnTo>
                  <a:lnTo>
                    <a:pt x="201760" y="1170766"/>
                  </a:lnTo>
                  <a:lnTo>
                    <a:pt x="230557" y="1178953"/>
                  </a:lnTo>
                  <a:lnTo>
                    <a:pt x="259516" y="1178953"/>
                  </a:lnTo>
                  <a:lnTo>
                    <a:pt x="316621" y="1154392"/>
                  </a:lnTo>
                  <a:lnTo>
                    <a:pt x="370476" y="1097082"/>
                  </a:lnTo>
                  <a:lnTo>
                    <a:pt x="395371" y="1056146"/>
                  </a:lnTo>
                  <a:lnTo>
                    <a:pt x="418479" y="1007023"/>
                  </a:lnTo>
                  <a:lnTo>
                    <a:pt x="434389" y="964899"/>
                  </a:lnTo>
                  <a:lnTo>
                    <a:pt x="448310" y="920150"/>
                  </a:lnTo>
                  <a:lnTo>
                    <a:pt x="460242" y="873127"/>
                  </a:lnTo>
                  <a:lnTo>
                    <a:pt x="470186" y="824179"/>
                  </a:lnTo>
                  <a:lnTo>
                    <a:pt x="478140" y="773656"/>
                  </a:lnTo>
                  <a:lnTo>
                    <a:pt x="484107" y="721908"/>
                  </a:lnTo>
                  <a:lnTo>
                    <a:pt x="488084" y="669285"/>
                  </a:lnTo>
                  <a:lnTo>
                    <a:pt x="490073" y="616138"/>
                  </a:lnTo>
                  <a:lnTo>
                    <a:pt x="490073" y="562815"/>
                  </a:lnTo>
                  <a:lnTo>
                    <a:pt x="488084" y="509667"/>
                  </a:lnTo>
                  <a:lnTo>
                    <a:pt x="484107" y="457045"/>
                  </a:lnTo>
                  <a:lnTo>
                    <a:pt x="478140" y="405297"/>
                  </a:lnTo>
                  <a:lnTo>
                    <a:pt x="470186" y="354774"/>
                  </a:lnTo>
                  <a:lnTo>
                    <a:pt x="460242" y="305825"/>
                  </a:lnTo>
                  <a:lnTo>
                    <a:pt x="448310" y="258802"/>
                  </a:lnTo>
                  <a:lnTo>
                    <a:pt x="434389" y="214053"/>
                  </a:lnTo>
                  <a:lnTo>
                    <a:pt x="418479" y="171929"/>
                  </a:lnTo>
                  <a:lnTo>
                    <a:pt x="395371" y="122806"/>
                  </a:lnTo>
                  <a:lnTo>
                    <a:pt x="370476" y="81871"/>
                  </a:lnTo>
                  <a:lnTo>
                    <a:pt x="344117" y="49122"/>
                  </a:lnTo>
                  <a:lnTo>
                    <a:pt x="288312" y="8187"/>
                  </a:lnTo>
                  <a:lnTo>
                    <a:pt x="259516" y="0"/>
                  </a:lnTo>
                  <a:close/>
                </a:path>
              </a:pathLst>
            </a:custGeom>
            <a:solidFill>
              <a:srgbClr val="9BC850">
                <a:alpha val="50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7532" y="3411787"/>
              <a:ext cx="490220" cy="1179195"/>
            </a:xfrm>
            <a:custGeom>
              <a:avLst/>
              <a:gdLst/>
              <a:ahLst/>
              <a:cxnLst/>
              <a:rect l="l" t="t" r="r" b="b"/>
              <a:pathLst>
                <a:path w="490219" h="1179195">
                  <a:moveTo>
                    <a:pt x="418479" y="171930"/>
                  </a:moveTo>
                  <a:lnTo>
                    <a:pt x="434389" y="214054"/>
                  </a:lnTo>
                  <a:lnTo>
                    <a:pt x="448310" y="258802"/>
                  </a:lnTo>
                  <a:lnTo>
                    <a:pt x="460242" y="305826"/>
                  </a:lnTo>
                  <a:lnTo>
                    <a:pt x="470186" y="354774"/>
                  </a:lnTo>
                  <a:lnTo>
                    <a:pt x="478140" y="405297"/>
                  </a:lnTo>
                  <a:lnTo>
                    <a:pt x="484107" y="457045"/>
                  </a:lnTo>
                  <a:lnTo>
                    <a:pt x="488084" y="509667"/>
                  </a:lnTo>
                  <a:lnTo>
                    <a:pt x="490073" y="562815"/>
                  </a:lnTo>
                  <a:lnTo>
                    <a:pt x="490073" y="616138"/>
                  </a:lnTo>
                  <a:lnTo>
                    <a:pt x="488084" y="669285"/>
                  </a:lnTo>
                  <a:lnTo>
                    <a:pt x="484107" y="721908"/>
                  </a:lnTo>
                  <a:lnTo>
                    <a:pt x="478140" y="773656"/>
                  </a:lnTo>
                  <a:lnTo>
                    <a:pt x="470186" y="824179"/>
                  </a:lnTo>
                  <a:lnTo>
                    <a:pt x="460242" y="873127"/>
                  </a:lnTo>
                  <a:lnTo>
                    <a:pt x="448310" y="920151"/>
                  </a:lnTo>
                  <a:lnTo>
                    <a:pt x="434389" y="964899"/>
                  </a:lnTo>
                  <a:lnTo>
                    <a:pt x="418479" y="1007023"/>
                  </a:lnTo>
                  <a:lnTo>
                    <a:pt x="395371" y="1056146"/>
                  </a:lnTo>
                  <a:lnTo>
                    <a:pt x="370476" y="1097082"/>
                  </a:lnTo>
                  <a:lnTo>
                    <a:pt x="344117" y="1129830"/>
                  </a:lnTo>
                  <a:lnTo>
                    <a:pt x="288312" y="1170766"/>
                  </a:lnTo>
                  <a:lnTo>
                    <a:pt x="259516" y="1178953"/>
                  </a:lnTo>
                  <a:lnTo>
                    <a:pt x="230557" y="1178953"/>
                  </a:lnTo>
                  <a:lnTo>
                    <a:pt x="173451" y="1154392"/>
                  </a:lnTo>
                  <a:lnTo>
                    <a:pt x="119597" y="1097082"/>
                  </a:lnTo>
                  <a:lnTo>
                    <a:pt x="94701" y="1056146"/>
                  </a:lnTo>
                  <a:lnTo>
                    <a:pt x="71593" y="1007023"/>
                  </a:lnTo>
                  <a:lnTo>
                    <a:pt x="55684" y="964899"/>
                  </a:lnTo>
                  <a:lnTo>
                    <a:pt x="41763" y="920151"/>
                  </a:lnTo>
                  <a:lnTo>
                    <a:pt x="29830" y="873127"/>
                  </a:lnTo>
                  <a:lnTo>
                    <a:pt x="19887" y="824179"/>
                  </a:lnTo>
                  <a:lnTo>
                    <a:pt x="11932" y="773656"/>
                  </a:lnTo>
                  <a:lnTo>
                    <a:pt x="5966" y="721908"/>
                  </a:lnTo>
                  <a:lnTo>
                    <a:pt x="1988" y="669285"/>
                  </a:lnTo>
                  <a:lnTo>
                    <a:pt x="0" y="616138"/>
                  </a:lnTo>
                  <a:lnTo>
                    <a:pt x="0" y="562815"/>
                  </a:lnTo>
                  <a:lnTo>
                    <a:pt x="1988" y="509667"/>
                  </a:lnTo>
                  <a:lnTo>
                    <a:pt x="5966" y="457045"/>
                  </a:lnTo>
                  <a:lnTo>
                    <a:pt x="11932" y="405297"/>
                  </a:lnTo>
                  <a:lnTo>
                    <a:pt x="19887" y="354774"/>
                  </a:lnTo>
                  <a:lnTo>
                    <a:pt x="29830" y="305826"/>
                  </a:lnTo>
                  <a:lnTo>
                    <a:pt x="41763" y="258802"/>
                  </a:lnTo>
                  <a:lnTo>
                    <a:pt x="55684" y="214054"/>
                  </a:lnTo>
                  <a:lnTo>
                    <a:pt x="71593" y="171930"/>
                  </a:lnTo>
                  <a:lnTo>
                    <a:pt x="94701" y="122807"/>
                  </a:lnTo>
                  <a:lnTo>
                    <a:pt x="119597" y="81871"/>
                  </a:lnTo>
                  <a:lnTo>
                    <a:pt x="145955" y="49122"/>
                  </a:lnTo>
                  <a:lnTo>
                    <a:pt x="201760" y="8187"/>
                  </a:lnTo>
                  <a:lnTo>
                    <a:pt x="230557" y="0"/>
                  </a:lnTo>
                  <a:lnTo>
                    <a:pt x="259516" y="0"/>
                  </a:lnTo>
                  <a:lnTo>
                    <a:pt x="316621" y="24561"/>
                  </a:lnTo>
                  <a:lnTo>
                    <a:pt x="370476" y="81871"/>
                  </a:lnTo>
                  <a:lnTo>
                    <a:pt x="395371" y="122807"/>
                  </a:lnTo>
                  <a:lnTo>
                    <a:pt x="418479" y="1719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5778703" y="649392"/>
            <a:ext cx="4699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Streaming</a:t>
            </a:r>
            <a:r>
              <a:rPr spc="-280" dirty="0"/>
              <a:t> </a:t>
            </a:r>
            <a:r>
              <a:rPr spc="-20" dirty="0"/>
              <a:t>Data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3967378" y="6793490"/>
            <a:ext cx="83216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Verdana"/>
                <a:cs typeface="Verdana"/>
              </a:rPr>
              <a:t>Streaming</a:t>
            </a:r>
            <a:r>
              <a:rPr sz="3200" spc="-12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data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is</a:t>
            </a:r>
            <a:r>
              <a:rPr sz="3200" spc="-12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an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unbounded</a:t>
            </a:r>
            <a:r>
              <a:rPr sz="3200" spc="-114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dataset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523" y="3378352"/>
            <a:ext cx="14681200" cy="1207770"/>
          </a:xfrm>
          <a:custGeom>
            <a:avLst/>
            <a:gdLst/>
            <a:ahLst/>
            <a:cxnLst/>
            <a:rect l="l" t="t" r="r" b="b"/>
            <a:pathLst>
              <a:path w="14681200" h="1207770">
                <a:moveTo>
                  <a:pt x="14681130" y="1199216"/>
                </a:moveTo>
                <a:lnTo>
                  <a:pt x="7148200" y="1199216"/>
                </a:lnTo>
                <a:lnTo>
                  <a:pt x="14681192" y="1207711"/>
                </a:lnTo>
                <a:lnTo>
                  <a:pt x="14681130" y="1199216"/>
                </a:lnTo>
                <a:close/>
              </a:path>
              <a:path w="14681200" h="1207770">
                <a:moveTo>
                  <a:pt x="7148157" y="0"/>
                </a:moveTo>
                <a:lnTo>
                  <a:pt x="1563" y="30601"/>
                </a:lnTo>
                <a:lnTo>
                  <a:pt x="38228" y="47957"/>
                </a:lnTo>
                <a:lnTo>
                  <a:pt x="71818" y="70093"/>
                </a:lnTo>
                <a:lnTo>
                  <a:pt x="101902" y="96605"/>
                </a:lnTo>
                <a:lnTo>
                  <a:pt x="128047" y="127091"/>
                </a:lnTo>
                <a:lnTo>
                  <a:pt x="150199" y="161472"/>
                </a:lnTo>
                <a:lnTo>
                  <a:pt x="168237" y="198131"/>
                </a:lnTo>
                <a:lnTo>
                  <a:pt x="183122" y="236366"/>
                </a:lnTo>
                <a:lnTo>
                  <a:pt x="195813" y="275475"/>
                </a:lnTo>
                <a:lnTo>
                  <a:pt x="209577" y="324063"/>
                </a:lnTo>
                <a:lnTo>
                  <a:pt x="221522" y="373200"/>
                </a:lnTo>
                <a:lnTo>
                  <a:pt x="231537" y="422835"/>
                </a:lnTo>
                <a:lnTo>
                  <a:pt x="239515" y="472921"/>
                </a:lnTo>
                <a:lnTo>
                  <a:pt x="245344" y="523406"/>
                </a:lnTo>
                <a:lnTo>
                  <a:pt x="248916" y="574241"/>
                </a:lnTo>
                <a:lnTo>
                  <a:pt x="250122" y="625378"/>
                </a:lnTo>
                <a:lnTo>
                  <a:pt x="249037" y="673562"/>
                </a:lnTo>
                <a:lnTo>
                  <a:pt x="245916" y="721502"/>
                </a:lnTo>
                <a:lnTo>
                  <a:pt x="240926" y="769186"/>
                </a:lnTo>
                <a:lnTo>
                  <a:pt x="234232" y="816601"/>
                </a:lnTo>
                <a:lnTo>
                  <a:pt x="226000" y="863732"/>
                </a:lnTo>
                <a:lnTo>
                  <a:pt x="216396" y="910568"/>
                </a:lnTo>
                <a:lnTo>
                  <a:pt x="205585" y="957094"/>
                </a:lnTo>
                <a:lnTo>
                  <a:pt x="193733" y="1003297"/>
                </a:lnTo>
                <a:lnTo>
                  <a:pt x="171405" y="1073638"/>
                </a:lnTo>
                <a:lnTo>
                  <a:pt x="135221" y="1136954"/>
                </a:lnTo>
                <a:lnTo>
                  <a:pt x="107520" y="1164507"/>
                </a:lnTo>
                <a:lnTo>
                  <a:pt x="75041" y="1185694"/>
                </a:lnTo>
                <a:lnTo>
                  <a:pt x="38846" y="1199888"/>
                </a:lnTo>
                <a:lnTo>
                  <a:pt x="0" y="1206461"/>
                </a:lnTo>
                <a:lnTo>
                  <a:pt x="14681130" y="1199216"/>
                </a:lnTo>
                <a:lnTo>
                  <a:pt x="14672738" y="47957"/>
                </a:lnTo>
                <a:lnTo>
                  <a:pt x="14672611" y="30601"/>
                </a:lnTo>
                <a:lnTo>
                  <a:pt x="14672506" y="16079"/>
                </a:lnTo>
                <a:lnTo>
                  <a:pt x="7148157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65944" y="2372017"/>
            <a:ext cx="14924405" cy="4400550"/>
            <a:chOff x="665944" y="2372017"/>
            <a:chExt cx="14924405" cy="4400550"/>
          </a:xfrm>
        </p:grpSpPr>
        <p:sp>
          <p:nvSpPr>
            <p:cNvPr id="4" name="object 4"/>
            <p:cNvSpPr/>
            <p:nvPr/>
          </p:nvSpPr>
          <p:spPr>
            <a:xfrm>
              <a:off x="907523" y="3378352"/>
              <a:ext cx="14681200" cy="1207770"/>
            </a:xfrm>
            <a:custGeom>
              <a:avLst/>
              <a:gdLst/>
              <a:ahLst/>
              <a:cxnLst/>
              <a:rect l="l" t="t" r="r" b="b"/>
              <a:pathLst>
                <a:path w="14681200" h="1207770">
                  <a:moveTo>
                    <a:pt x="1563" y="30601"/>
                  </a:moveTo>
                  <a:lnTo>
                    <a:pt x="7148156" y="0"/>
                  </a:lnTo>
                  <a:lnTo>
                    <a:pt x="14672500" y="16079"/>
                  </a:lnTo>
                  <a:lnTo>
                    <a:pt x="14681187" y="1207711"/>
                  </a:lnTo>
                  <a:lnTo>
                    <a:pt x="7148201" y="1199215"/>
                  </a:lnTo>
                  <a:lnTo>
                    <a:pt x="0" y="1206462"/>
                  </a:lnTo>
                  <a:lnTo>
                    <a:pt x="38846" y="1199888"/>
                  </a:lnTo>
                  <a:lnTo>
                    <a:pt x="75041" y="1185694"/>
                  </a:lnTo>
                  <a:lnTo>
                    <a:pt x="107520" y="1164507"/>
                  </a:lnTo>
                  <a:lnTo>
                    <a:pt x="135221" y="1136954"/>
                  </a:lnTo>
                  <a:lnTo>
                    <a:pt x="171405" y="1073638"/>
                  </a:lnTo>
                  <a:lnTo>
                    <a:pt x="193733" y="1003297"/>
                  </a:lnTo>
                  <a:lnTo>
                    <a:pt x="205585" y="957093"/>
                  </a:lnTo>
                  <a:lnTo>
                    <a:pt x="216396" y="910567"/>
                  </a:lnTo>
                  <a:lnTo>
                    <a:pt x="226000" y="863732"/>
                  </a:lnTo>
                  <a:lnTo>
                    <a:pt x="234232" y="816601"/>
                  </a:lnTo>
                  <a:lnTo>
                    <a:pt x="240926" y="769186"/>
                  </a:lnTo>
                  <a:lnTo>
                    <a:pt x="245916" y="721502"/>
                  </a:lnTo>
                  <a:lnTo>
                    <a:pt x="249037" y="673561"/>
                  </a:lnTo>
                  <a:lnTo>
                    <a:pt x="250122" y="625377"/>
                  </a:lnTo>
                  <a:lnTo>
                    <a:pt x="248916" y="574241"/>
                  </a:lnTo>
                  <a:lnTo>
                    <a:pt x="245344" y="523405"/>
                  </a:lnTo>
                  <a:lnTo>
                    <a:pt x="239515" y="472920"/>
                  </a:lnTo>
                  <a:lnTo>
                    <a:pt x="231537" y="422835"/>
                  </a:lnTo>
                  <a:lnTo>
                    <a:pt x="221522" y="373200"/>
                  </a:lnTo>
                  <a:lnTo>
                    <a:pt x="209577" y="324063"/>
                  </a:lnTo>
                  <a:lnTo>
                    <a:pt x="195813" y="275475"/>
                  </a:lnTo>
                  <a:lnTo>
                    <a:pt x="183122" y="236366"/>
                  </a:lnTo>
                  <a:lnTo>
                    <a:pt x="168237" y="198131"/>
                  </a:lnTo>
                  <a:lnTo>
                    <a:pt x="150199" y="161472"/>
                  </a:lnTo>
                  <a:lnTo>
                    <a:pt x="128047" y="127091"/>
                  </a:lnTo>
                  <a:lnTo>
                    <a:pt x="101902" y="96605"/>
                  </a:lnTo>
                  <a:lnTo>
                    <a:pt x="71818" y="70092"/>
                  </a:lnTo>
                  <a:lnTo>
                    <a:pt x="38228" y="47957"/>
                  </a:lnTo>
                  <a:lnTo>
                    <a:pt x="1563" y="30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9079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9079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053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053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199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199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345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345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491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491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26215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6215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8751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751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5437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5437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1567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567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156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156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1162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1162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8005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8005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8145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8145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534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534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4464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464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2339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2339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0214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0214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8347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8347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7540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7540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39619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39619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3810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3810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61685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1685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7787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7787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2598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2598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68161" y="3385339"/>
              <a:ext cx="0" cy="1193800"/>
            </a:xfrm>
            <a:custGeom>
              <a:avLst/>
              <a:gdLst/>
              <a:ahLst/>
              <a:cxnLst/>
              <a:rect l="l" t="t" r="r" b="b"/>
              <a:pathLst>
                <a:path h="1193800">
                  <a:moveTo>
                    <a:pt x="0" y="11937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71413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71413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09239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09239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47651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47651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27906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27906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8628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8628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19324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19324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57807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57807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983260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983260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33458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33458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853845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853845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68784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68784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07435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07435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7532" y="3411788"/>
              <a:ext cx="490220" cy="1179195"/>
            </a:xfrm>
            <a:custGeom>
              <a:avLst/>
              <a:gdLst/>
              <a:ahLst/>
              <a:cxnLst/>
              <a:rect l="l" t="t" r="r" b="b"/>
              <a:pathLst>
                <a:path w="490219" h="1179195">
                  <a:moveTo>
                    <a:pt x="259516" y="0"/>
                  </a:moveTo>
                  <a:lnTo>
                    <a:pt x="230557" y="0"/>
                  </a:lnTo>
                  <a:lnTo>
                    <a:pt x="201760" y="8187"/>
                  </a:lnTo>
                  <a:lnTo>
                    <a:pt x="145955" y="49122"/>
                  </a:lnTo>
                  <a:lnTo>
                    <a:pt x="119597" y="81871"/>
                  </a:lnTo>
                  <a:lnTo>
                    <a:pt x="94701" y="122806"/>
                  </a:lnTo>
                  <a:lnTo>
                    <a:pt x="71593" y="171929"/>
                  </a:lnTo>
                  <a:lnTo>
                    <a:pt x="55684" y="214053"/>
                  </a:lnTo>
                  <a:lnTo>
                    <a:pt x="41763" y="258802"/>
                  </a:lnTo>
                  <a:lnTo>
                    <a:pt x="29830" y="305825"/>
                  </a:lnTo>
                  <a:lnTo>
                    <a:pt x="19887" y="354774"/>
                  </a:lnTo>
                  <a:lnTo>
                    <a:pt x="11932" y="405297"/>
                  </a:lnTo>
                  <a:lnTo>
                    <a:pt x="5966" y="457045"/>
                  </a:lnTo>
                  <a:lnTo>
                    <a:pt x="1988" y="509667"/>
                  </a:lnTo>
                  <a:lnTo>
                    <a:pt x="0" y="562815"/>
                  </a:lnTo>
                  <a:lnTo>
                    <a:pt x="0" y="616138"/>
                  </a:lnTo>
                  <a:lnTo>
                    <a:pt x="1988" y="669285"/>
                  </a:lnTo>
                  <a:lnTo>
                    <a:pt x="5966" y="721908"/>
                  </a:lnTo>
                  <a:lnTo>
                    <a:pt x="11932" y="773656"/>
                  </a:lnTo>
                  <a:lnTo>
                    <a:pt x="19887" y="824179"/>
                  </a:lnTo>
                  <a:lnTo>
                    <a:pt x="29830" y="873127"/>
                  </a:lnTo>
                  <a:lnTo>
                    <a:pt x="41763" y="920150"/>
                  </a:lnTo>
                  <a:lnTo>
                    <a:pt x="55684" y="964899"/>
                  </a:lnTo>
                  <a:lnTo>
                    <a:pt x="71593" y="1007023"/>
                  </a:lnTo>
                  <a:lnTo>
                    <a:pt x="94701" y="1056146"/>
                  </a:lnTo>
                  <a:lnTo>
                    <a:pt x="119597" y="1097082"/>
                  </a:lnTo>
                  <a:lnTo>
                    <a:pt x="145955" y="1129830"/>
                  </a:lnTo>
                  <a:lnTo>
                    <a:pt x="201760" y="1170766"/>
                  </a:lnTo>
                  <a:lnTo>
                    <a:pt x="230557" y="1178953"/>
                  </a:lnTo>
                  <a:lnTo>
                    <a:pt x="259516" y="1178953"/>
                  </a:lnTo>
                  <a:lnTo>
                    <a:pt x="316621" y="1154392"/>
                  </a:lnTo>
                  <a:lnTo>
                    <a:pt x="370476" y="1097082"/>
                  </a:lnTo>
                  <a:lnTo>
                    <a:pt x="395371" y="1056146"/>
                  </a:lnTo>
                  <a:lnTo>
                    <a:pt x="418479" y="1007023"/>
                  </a:lnTo>
                  <a:lnTo>
                    <a:pt x="434389" y="964899"/>
                  </a:lnTo>
                  <a:lnTo>
                    <a:pt x="448310" y="920150"/>
                  </a:lnTo>
                  <a:lnTo>
                    <a:pt x="460242" y="873127"/>
                  </a:lnTo>
                  <a:lnTo>
                    <a:pt x="470186" y="824179"/>
                  </a:lnTo>
                  <a:lnTo>
                    <a:pt x="478140" y="773656"/>
                  </a:lnTo>
                  <a:lnTo>
                    <a:pt x="484107" y="721908"/>
                  </a:lnTo>
                  <a:lnTo>
                    <a:pt x="488084" y="669285"/>
                  </a:lnTo>
                  <a:lnTo>
                    <a:pt x="490073" y="616138"/>
                  </a:lnTo>
                  <a:lnTo>
                    <a:pt x="490073" y="562815"/>
                  </a:lnTo>
                  <a:lnTo>
                    <a:pt x="488084" y="509667"/>
                  </a:lnTo>
                  <a:lnTo>
                    <a:pt x="484107" y="457045"/>
                  </a:lnTo>
                  <a:lnTo>
                    <a:pt x="478140" y="405297"/>
                  </a:lnTo>
                  <a:lnTo>
                    <a:pt x="470186" y="354774"/>
                  </a:lnTo>
                  <a:lnTo>
                    <a:pt x="460242" y="305825"/>
                  </a:lnTo>
                  <a:lnTo>
                    <a:pt x="448310" y="258802"/>
                  </a:lnTo>
                  <a:lnTo>
                    <a:pt x="434389" y="214053"/>
                  </a:lnTo>
                  <a:lnTo>
                    <a:pt x="418479" y="171929"/>
                  </a:lnTo>
                  <a:lnTo>
                    <a:pt x="395371" y="122806"/>
                  </a:lnTo>
                  <a:lnTo>
                    <a:pt x="370476" y="81871"/>
                  </a:lnTo>
                  <a:lnTo>
                    <a:pt x="344117" y="49122"/>
                  </a:lnTo>
                  <a:lnTo>
                    <a:pt x="288312" y="8187"/>
                  </a:lnTo>
                  <a:lnTo>
                    <a:pt x="259516" y="0"/>
                  </a:lnTo>
                  <a:close/>
                </a:path>
              </a:pathLst>
            </a:custGeom>
            <a:solidFill>
              <a:srgbClr val="9BC850">
                <a:alpha val="50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7532" y="3411787"/>
              <a:ext cx="490220" cy="1179195"/>
            </a:xfrm>
            <a:custGeom>
              <a:avLst/>
              <a:gdLst/>
              <a:ahLst/>
              <a:cxnLst/>
              <a:rect l="l" t="t" r="r" b="b"/>
              <a:pathLst>
                <a:path w="490219" h="1179195">
                  <a:moveTo>
                    <a:pt x="418479" y="171930"/>
                  </a:moveTo>
                  <a:lnTo>
                    <a:pt x="434389" y="214054"/>
                  </a:lnTo>
                  <a:lnTo>
                    <a:pt x="448310" y="258802"/>
                  </a:lnTo>
                  <a:lnTo>
                    <a:pt x="460242" y="305826"/>
                  </a:lnTo>
                  <a:lnTo>
                    <a:pt x="470186" y="354774"/>
                  </a:lnTo>
                  <a:lnTo>
                    <a:pt x="478140" y="405297"/>
                  </a:lnTo>
                  <a:lnTo>
                    <a:pt x="484107" y="457045"/>
                  </a:lnTo>
                  <a:lnTo>
                    <a:pt x="488084" y="509667"/>
                  </a:lnTo>
                  <a:lnTo>
                    <a:pt x="490073" y="562815"/>
                  </a:lnTo>
                  <a:lnTo>
                    <a:pt x="490073" y="616138"/>
                  </a:lnTo>
                  <a:lnTo>
                    <a:pt x="488084" y="669285"/>
                  </a:lnTo>
                  <a:lnTo>
                    <a:pt x="484107" y="721908"/>
                  </a:lnTo>
                  <a:lnTo>
                    <a:pt x="478140" y="773656"/>
                  </a:lnTo>
                  <a:lnTo>
                    <a:pt x="470186" y="824179"/>
                  </a:lnTo>
                  <a:lnTo>
                    <a:pt x="460242" y="873127"/>
                  </a:lnTo>
                  <a:lnTo>
                    <a:pt x="448310" y="920151"/>
                  </a:lnTo>
                  <a:lnTo>
                    <a:pt x="434389" y="964899"/>
                  </a:lnTo>
                  <a:lnTo>
                    <a:pt x="418479" y="1007023"/>
                  </a:lnTo>
                  <a:lnTo>
                    <a:pt x="395371" y="1056146"/>
                  </a:lnTo>
                  <a:lnTo>
                    <a:pt x="370476" y="1097082"/>
                  </a:lnTo>
                  <a:lnTo>
                    <a:pt x="344117" y="1129830"/>
                  </a:lnTo>
                  <a:lnTo>
                    <a:pt x="288312" y="1170766"/>
                  </a:lnTo>
                  <a:lnTo>
                    <a:pt x="259516" y="1178953"/>
                  </a:lnTo>
                  <a:lnTo>
                    <a:pt x="230557" y="1178953"/>
                  </a:lnTo>
                  <a:lnTo>
                    <a:pt x="173451" y="1154392"/>
                  </a:lnTo>
                  <a:lnTo>
                    <a:pt x="119597" y="1097082"/>
                  </a:lnTo>
                  <a:lnTo>
                    <a:pt x="94701" y="1056146"/>
                  </a:lnTo>
                  <a:lnTo>
                    <a:pt x="71593" y="1007023"/>
                  </a:lnTo>
                  <a:lnTo>
                    <a:pt x="55684" y="964899"/>
                  </a:lnTo>
                  <a:lnTo>
                    <a:pt x="41763" y="920151"/>
                  </a:lnTo>
                  <a:lnTo>
                    <a:pt x="29830" y="873127"/>
                  </a:lnTo>
                  <a:lnTo>
                    <a:pt x="19887" y="824179"/>
                  </a:lnTo>
                  <a:lnTo>
                    <a:pt x="11932" y="773656"/>
                  </a:lnTo>
                  <a:lnTo>
                    <a:pt x="5966" y="721908"/>
                  </a:lnTo>
                  <a:lnTo>
                    <a:pt x="1988" y="669285"/>
                  </a:lnTo>
                  <a:lnTo>
                    <a:pt x="0" y="616138"/>
                  </a:lnTo>
                  <a:lnTo>
                    <a:pt x="0" y="562815"/>
                  </a:lnTo>
                  <a:lnTo>
                    <a:pt x="1988" y="509667"/>
                  </a:lnTo>
                  <a:lnTo>
                    <a:pt x="5966" y="457045"/>
                  </a:lnTo>
                  <a:lnTo>
                    <a:pt x="11932" y="405297"/>
                  </a:lnTo>
                  <a:lnTo>
                    <a:pt x="19887" y="354774"/>
                  </a:lnTo>
                  <a:lnTo>
                    <a:pt x="29830" y="305826"/>
                  </a:lnTo>
                  <a:lnTo>
                    <a:pt x="41763" y="258802"/>
                  </a:lnTo>
                  <a:lnTo>
                    <a:pt x="55684" y="214054"/>
                  </a:lnTo>
                  <a:lnTo>
                    <a:pt x="71593" y="171930"/>
                  </a:lnTo>
                  <a:lnTo>
                    <a:pt x="94701" y="122807"/>
                  </a:lnTo>
                  <a:lnTo>
                    <a:pt x="119597" y="81871"/>
                  </a:lnTo>
                  <a:lnTo>
                    <a:pt x="145955" y="49122"/>
                  </a:lnTo>
                  <a:lnTo>
                    <a:pt x="201760" y="8187"/>
                  </a:lnTo>
                  <a:lnTo>
                    <a:pt x="230557" y="0"/>
                  </a:lnTo>
                  <a:lnTo>
                    <a:pt x="259516" y="0"/>
                  </a:lnTo>
                  <a:lnTo>
                    <a:pt x="316621" y="24561"/>
                  </a:lnTo>
                  <a:lnTo>
                    <a:pt x="370476" y="81871"/>
                  </a:lnTo>
                  <a:lnTo>
                    <a:pt x="395371" y="122807"/>
                  </a:lnTo>
                  <a:lnTo>
                    <a:pt x="418479" y="1719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195703" y="2413374"/>
              <a:ext cx="0" cy="2165985"/>
            </a:xfrm>
            <a:custGeom>
              <a:avLst/>
              <a:gdLst/>
              <a:ahLst/>
              <a:cxnLst/>
              <a:rect l="l" t="t" r="r" b="b"/>
              <a:pathLst>
                <a:path h="2165985">
                  <a:moveTo>
                    <a:pt x="0" y="216571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15B2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0329391" y="2413374"/>
              <a:ext cx="0" cy="2165985"/>
            </a:xfrm>
            <a:custGeom>
              <a:avLst/>
              <a:gdLst/>
              <a:ahLst/>
              <a:cxnLst/>
              <a:rect l="l" t="t" r="r" b="b"/>
              <a:pathLst>
                <a:path h="2165985">
                  <a:moveTo>
                    <a:pt x="0" y="216571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15B2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207940" y="2372017"/>
              <a:ext cx="0" cy="4400550"/>
            </a:xfrm>
            <a:custGeom>
              <a:avLst/>
              <a:gdLst/>
              <a:ahLst/>
              <a:cxnLst/>
              <a:rect l="l" t="t" r="r" b="b"/>
              <a:pathLst>
                <a:path h="4400550">
                  <a:moveTo>
                    <a:pt x="0" y="439996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15B2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83221" y="3049494"/>
              <a:ext cx="621030" cy="0"/>
            </a:xfrm>
            <a:custGeom>
              <a:avLst/>
              <a:gdLst/>
              <a:ahLst/>
              <a:cxnLst/>
              <a:rect l="l" t="t" r="r" b="b"/>
              <a:pathLst>
                <a:path w="621029">
                  <a:moveTo>
                    <a:pt x="621012" y="0"/>
                  </a:moveTo>
                  <a:lnTo>
                    <a:pt x="608312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91534" y="2988534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20"/>
                  </a:lnTo>
                  <a:lnTo>
                    <a:pt x="121920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476753" y="3043589"/>
              <a:ext cx="473709" cy="0"/>
            </a:xfrm>
            <a:custGeom>
              <a:avLst/>
              <a:gdLst/>
              <a:ahLst/>
              <a:cxnLst/>
              <a:rect l="l" t="t" r="r" b="b"/>
              <a:pathLst>
                <a:path w="473710">
                  <a:moveTo>
                    <a:pt x="0" y="0"/>
                  </a:moveTo>
                  <a:lnTo>
                    <a:pt x="12700" y="0"/>
                  </a:lnTo>
                  <a:lnTo>
                    <a:pt x="47318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67533" y="29826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19">
                  <a:moveTo>
                    <a:pt x="121919" y="0"/>
                  </a:moveTo>
                  <a:lnTo>
                    <a:pt x="0" y="60959"/>
                  </a:lnTo>
                  <a:lnTo>
                    <a:pt x="121919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218601" y="3043589"/>
              <a:ext cx="937260" cy="0"/>
            </a:xfrm>
            <a:custGeom>
              <a:avLst/>
              <a:gdLst/>
              <a:ahLst/>
              <a:cxnLst/>
              <a:rect l="l" t="t" r="r" b="b"/>
              <a:pathLst>
                <a:path w="937259">
                  <a:moveTo>
                    <a:pt x="936725" y="0"/>
                  </a:moveTo>
                  <a:lnTo>
                    <a:pt x="924025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0142627" y="29826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531214" y="3043589"/>
              <a:ext cx="806450" cy="0"/>
            </a:xfrm>
            <a:custGeom>
              <a:avLst/>
              <a:gdLst/>
              <a:ahLst/>
              <a:cxnLst/>
              <a:rect l="l" t="t" r="r" b="b"/>
              <a:pathLst>
                <a:path w="806450">
                  <a:moveTo>
                    <a:pt x="0" y="0"/>
                  </a:moveTo>
                  <a:lnTo>
                    <a:pt x="12699" y="0"/>
                  </a:lnTo>
                  <a:lnTo>
                    <a:pt x="806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421994" y="298262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19">
                  <a:moveTo>
                    <a:pt x="121920" y="0"/>
                  </a:moveTo>
                  <a:lnTo>
                    <a:pt x="0" y="60959"/>
                  </a:lnTo>
                  <a:lnTo>
                    <a:pt x="12192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1940">
              <a:lnSpc>
                <a:spcPct val="100000"/>
              </a:lnSpc>
              <a:spcBef>
                <a:spcPts val="100"/>
              </a:spcBef>
            </a:pPr>
            <a:r>
              <a:rPr dirty="0"/>
              <a:t>Micro-batch</a:t>
            </a:r>
            <a:r>
              <a:rPr spc="-345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4222394" y="6895090"/>
            <a:ext cx="781177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6040" marR="5080" indent="-53975">
              <a:lnSpc>
                <a:spcPts val="3800"/>
              </a:lnSpc>
              <a:spcBef>
                <a:spcPts val="240"/>
              </a:spcBef>
            </a:pPr>
            <a:r>
              <a:rPr sz="3200" spc="-50" dirty="0">
                <a:latin typeface="Verdana"/>
                <a:cs typeface="Verdana"/>
              </a:rPr>
              <a:t>Streams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can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spc="75" dirty="0">
                <a:latin typeface="Verdana"/>
                <a:cs typeface="Verdana"/>
              </a:rPr>
              <a:t>be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processed</a:t>
            </a:r>
            <a:r>
              <a:rPr sz="3200" spc="-9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by</a:t>
            </a:r>
            <a:r>
              <a:rPr sz="3200" spc="-10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creating </a:t>
            </a:r>
            <a:r>
              <a:rPr sz="3200" spc="55" dirty="0">
                <a:solidFill>
                  <a:srgbClr val="F05A28"/>
                </a:solidFill>
                <a:latin typeface="Verdana"/>
                <a:cs typeface="Verdana"/>
              </a:rPr>
              <a:t>bounded</a:t>
            </a:r>
            <a:r>
              <a:rPr sz="3200" spc="-14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05A28"/>
                </a:solidFill>
                <a:latin typeface="Verdana"/>
                <a:cs typeface="Verdana"/>
              </a:rPr>
              <a:t>datasets</a:t>
            </a:r>
            <a:r>
              <a:rPr sz="3200" spc="-14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from</a:t>
            </a:r>
            <a:r>
              <a:rPr sz="3200" spc="-14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input</a:t>
            </a:r>
            <a:r>
              <a:rPr sz="3200" spc="-14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streams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120295" y="2853089"/>
            <a:ext cx="2120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bounded</a:t>
            </a:r>
            <a:r>
              <a:rPr sz="2000" spc="24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666791" y="2858994"/>
            <a:ext cx="21202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bounded</a:t>
            </a:r>
            <a:r>
              <a:rPr sz="2000" spc="24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523" y="3378352"/>
            <a:ext cx="14681200" cy="1207770"/>
          </a:xfrm>
          <a:custGeom>
            <a:avLst/>
            <a:gdLst/>
            <a:ahLst/>
            <a:cxnLst/>
            <a:rect l="l" t="t" r="r" b="b"/>
            <a:pathLst>
              <a:path w="14681200" h="1207770">
                <a:moveTo>
                  <a:pt x="14681130" y="1199216"/>
                </a:moveTo>
                <a:lnTo>
                  <a:pt x="7148200" y="1199216"/>
                </a:lnTo>
                <a:lnTo>
                  <a:pt x="14681192" y="1207711"/>
                </a:lnTo>
                <a:lnTo>
                  <a:pt x="14681130" y="1199216"/>
                </a:lnTo>
                <a:close/>
              </a:path>
              <a:path w="14681200" h="1207770">
                <a:moveTo>
                  <a:pt x="7148157" y="0"/>
                </a:moveTo>
                <a:lnTo>
                  <a:pt x="1563" y="30601"/>
                </a:lnTo>
                <a:lnTo>
                  <a:pt x="38228" y="47957"/>
                </a:lnTo>
                <a:lnTo>
                  <a:pt x="71818" y="70093"/>
                </a:lnTo>
                <a:lnTo>
                  <a:pt x="101902" y="96605"/>
                </a:lnTo>
                <a:lnTo>
                  <a:pt x="128047" y="127091"/>
                </a:lnTo>
                <a:lnTo>
                  <a:pt x="150199" y="161472"/>
                </a:lnTo>
                <a:lnTo>
                  <a:pt x="168237" y="198131"/>
                </a:lnTo>
                <a:lnTo>
                  <a:pt x="183122" y="236366"/>
                </a:lnTo>
                <a:lnTo>
                  <a:pt x="195813" y="275475"/>
                </a:lnTo>
                <a:lnTo>
                  <a:pt x="209577" y="324063"/>
                </a:lnTo>
                <a:lnTo>
                  <a:pt x="221522" y="373200"/>
                </a:lnTo>
                <a:lnTo>
                  <a:pt x="231537" y="422835"/>
                </a:lnTo>
                <a:lnTo>
                  <a:pt x="239515" y="472921"/>
                </a:lnTo>
                <a:lnTo>
                  <a:pt x="245344" y="523406"/>
                </a:lnTo>
                <a:lnTo>
                  <a:pt x="248916" y="574241"/>
                </a:lnTo>
                <a:lnTo>
                  <a:pt x="250122" y="625378"/>
                </a:lnTo>
                <a:lnTo>
                  <a:pt x="249037" y="673562"/>
                </a:lnTo>
                <a:lnTo>
                  <a:pt x="245916" y="721502"/>
                </a:lnTo>
                <a:lnTo>
                  <a:pt x="240926" y="769186"/>
                </a:lnTo>
                <a:lnTo>
                  <a:pt x="234232" y="816601"/>
                </a:lnTo>
                <a:lnTo>
                  <a:pt x="226000" y="863732"/>
                </a:lnTo>
                <a:lnTo>
                  <a:pt x="216396" y="910568"/>
                </a:lnTo>
                <a:lnTo>
                  <a:pt x="205585" y="957094"/>
                </a:lnTo>
                <a:lnTo>
                  <a:pt x="193733" y="1003297"/>
                </a:lnTo>
                <a:lnTo>
                  <a:pt x="171405" y="1073638"/>
                </a:lnTo>
                <a:lnTo>
                  <a:pt x="135221" y="1136954"/>
                </a:lnTo>
                <a:lnTo>
                  <a:pt x="107520" y="1164507"/>
                </a:lnTo>
                <a:lnTo>
                  <a:pt x="75041" y="1185694"/>
                </a:lnTo>
                <a:lnTo>
                  <a:pt x="38846" y="1199888"/>
                </a:lnTo>
                <a:lnTo>
                  <a:pt x="0" y="1206461"/>
                </a:lnTo>
                <a:lnTo>
                  <a:pt x="14681130" y="1199216"/>
                </a:lnTo>
                <a:lnTo>
                  <a:pt x="14672738" y="47957"/>
                </a:lnTo>
                <a:lnTo>
                  <a:pt x="14672611" y="30601"/>
                </a:lnTo>
                <a:lnTo>
                  <a:pt x="14672506" y="16079"/>
                </a:lnTo>
                <a:lnTo>
                  <a:pt x="7148157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65944" y="2359317"/>
            <a:ext cx="14924405" cy="4425950"/>
            <a:chOff x="665944" y="2359317"/>
            <a:chExt cx="14924405" cy="4425950"/>
          </a:xfrm>
        </p:grpSpPr>
        <p:sp>
          <p:nvSpPr>
            <p:cNvPr id="4" name="object 4"/>
            <p:cNvSpPr/>
            <p:nvPr/>
          </p:nvSpPr>
          <p:spPr>
            <a:xfrm>
              <a:off x="907523" y="3378352"/>
              <a:ext cx="14681200" cy="1207770"/>
            </a:xfrm>
            <a:custGeom>
              <a:avLst/>
              <a:gdLst/>
              <a:ahLst/>
              <a:cxnLst/>
              <a:rect l="l" t="t" r="r" b="b"/>
              <a:pathLst>
                <a:path w="14681200" h="1207770">
                  <a:moveTo>
                    <a:pt x="1563" y="30601"/>
                  </a:moveTo>
                  <a:lnTo>
                    <a:pt x="7148156" y="0"/>
                  </a:lnTo>
                  <a:lnTo>
                    <a:pt x="14672500" y="16079"/>
                  </a:lnTo>
                  <a:lnTo>
                    <a:pt x="14681187" y="1207711"/>
                  </a:lnTo>
                  <a:lnTo>
                    <a:pt x="7148201" y="1199215"/>
                  </a:lnTo>
                  <a:lnTo>
                    <a:pt x="0" y="1206462"/>
                  </a:lnTo>
                  <a:lnTo>
                    <a:pt x="38846" y="1199888"/>
                  </a:lnTo>
                  <a:lnTo>
                    <a:pt x="75041" y="1185694"/>
                  </a:lnTo>
                  <a:lnTo>
                    <a:pt x="107520" y="1164507"/>
                  </a:lnTo>
                  <a:lnTo>
                    <a:pt x="135221" y="1136954"/>
                  </a:lnTo>
                  <a:lnTo>
                    <a:pt x="171405" y="1073638"/>
                  </a:lnTo>
                  <a:lnTo>
                    <a:pt x="193733" y="1003297"/>
                  </a:lnTo>
                  <a:lnTo>
                    <a:pt x="205585" y="957093"/>
                  </a:lnTo>
                  <a:lnTo>
                    <a:pt x="216396" y="910567"/>
                  </a:lnTo>
                  <a:lnTo>
                    <a:pt x="226000" y="863732"/>
                  </a:lnTo>
                  <a:lnTo>
                    <a:pt x="234232" y="816601"/>
                  </a:lnTo>
                  <a:lnTo>
                    <a:pt x="240926" y="769186"/>
                  </a:lnTo>
                  <a:lnTo>
                    <a:pt x="245916" y="721502"/>
                  </a:lnTo>
                  <a:lnTo>
                    <a:pt x="249037" y="673561"/>
                  </a:lnTo>
                  <a:lnTo>
                    <a:pt x="250122" y="625377"/>
                  </a:lnTo>
                  <a:lnTo>
                    <a:pt x="248916" y="574241"/>
                  </a:lnTo>
                  <a:lnTo>
                    <a:pt x="245344" y="523405"/>
                  </a:lnTo>
                  <a:lnTo>
                    <a:pt x="239515" y="472920"/>
                  </a:lnTo>
                  <a:lnTo>
                    <a:pt x="231537" y="422835"/>
                  </a:lnTo>
                  <a:lnTo>
                    <a:pt x="221522" y="373200"/>
                  </a:lnTo>
                  <a:lnTo>
                    <a:pt x="209577" y="324063"/>
                  </a:lnTo>
                  <a:lnTo>
                    <a:pt x="195813" y="275475"/>
                  </a:lnTo>
                  <a:lnTo>
                    <a:pt x="183122" y="236366"/>
                  </a:lnTo>
                  <a:lnTo>
                    <a:pt x="168237" y="198131"/>
                  </a:lnTo>
                  <a:lnTo>
                    <a:pt x="150199" y="161472"/>
                  </a:lnTo>
                  <a:lnTo>
                    <a:pt x="128047" y="127091"/>
                  </a:lnTo>
                  <a:lnTo>
                    <a:pt x="101902" y="96605"/>
                  </a:lnTo>
                  <a:lnTo>
                    <a:pt x="71818" y="70092"/>
                  </a:lnTo>
                  <a:lnTo>
                    <a:pt x="38228" y="47957"/>
                  </a:lnTo>
                  <a:lnTo>
                    <a:pt x="1563" y="30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9079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9079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053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053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199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199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345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345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491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491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26215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6215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8751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751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5437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5437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1567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567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156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156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1162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1162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8005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8005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8145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8145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534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534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4464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464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2339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2339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0214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0214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8347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8347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7540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7540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39619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39619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3810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3810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61685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1685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7787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7787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2598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2598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68161" y="3385339"/>
              <a:ext cx="0" cy="1193800"/>
            </a:xfrm>
            <a:custGeom>
              <a:avLst/>
              <a:gdLst/>
              <a:ahLst/>
              <a:cxnLst/>
              <a:rect l="l" t="t" r="r" b="b"/>
              <a:pathLst>
                <a:path h="1193800">
                  <a:moveTo>
                    <a:pt x="0" y="11937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71413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71413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09239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09239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47651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47651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27906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27906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8628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8628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19324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19324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57807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57807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983260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983260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33458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33458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853845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853845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68784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68784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07435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07435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67532" y="3411788"/>
              <a:ext cx="490220" cy="1179195"/>
            </a:xfrm>
            <a:custGeom>
              <a:avLst/>
              <a:gdLst/>
              <a:ahLst/>
              <a:cxnLst/>
              <a:rect l="l" t="t" r="r" b="b"/>
              <a:pathLst>
                <a:path w="490219" h="1179195">
                  <a:moveTo>
                    <a:pt x="259516" y="0"/>
                  </a:moveTo>
                  <a:lnTo>
                    <a:pt x="230557" y="0"/>
                  </a:lnTo>
                  <a:lnTo>
                    <a:pt x="201760" y="8187"/>
                  </a:lnTo>
                  <a:lnTo>
                    <a:pt x="145955" y="49122"/>
                  </a:lnTo>
                  <a:lnTo>
                    <a:pt x="119597" y="81871"/>
                  </a:lnTo>
                  <a:lnTo>
                    <a:pt x="94701" y="122806"/>
                  </a:lnTo>
                  <a:lnTo>
                    <a:pt x="71593" y="171929"/>
                  </a:lnTo>
                  <a:lnTo>
                    <a:pt x="55684" y="214053"/>
                  </a:lnTo>
                  <a:lnTo>
                    <a:pt x="41763" y="258802"/>
                  </a:lnTo>
                  <a:lnTo>
                    <a:pt x="29830" y="305825"/>
                  </a:lnTo>
                  <a:lnTo>
                    <a:pt x="19887" y="354774"/>
                  </a:lnTo>
                  <a:lnTo>
                    <a:pt x="11932" y="405297"/>
                  </a:lnTo>
                  <a:lnTo>
                    <a:pt x="5966" y="457045"/>
                  </a:lnTo>
                  <a:lnTo>
                    <a:pt x="1988" y="509667"/>
                  </a:lnTo>
                  <a:lnTo>
                    <a:pt x="0" y="562815"/>
                  </a:lnTo>
                  <a:lnTo>
                    <a:pt x="0" y="616138"/>
                  </a:lnTo>
                  <a:lnTo>
                    <a:pt x="1988" y="669285"/>
                  </a:lnTo>
                  <a:lnTo>
                    <a:pt x="5966" y="721908"/>
                  </a:lnTo>
                  <a:lnTo>
                    <a:pt x="11932" y="773656"/>
                  </a:lnTo>
                  <a:lnTo>
                    <a:pt x="19887" y="824179"/>
                  </a:lnTo>
                  <a:lnTo>
                    <a:pt x="29830" y="873127"/>
                  </a:lnTo>
                  <a:lnTo>
                    <a:pt x="41763" y="920150"/>
                  </a:lnTo>
                  <a:lnTo>
                    <a:pt x="55684" y="964899"/>
                  </a:lnTo>
                  <a:lnTo>
                    <a:pt x="71593" y="1007023"/>
                  </a:lnTo>
                  <a:lnTo>
                    <a:pt x="94701" y="1056146"/>
                  </a:lnTo>
                  <a:lnTo>
                    <a:pt x="119597" y="1097082"/>
                  </a:lnTo>
                  <a:lnTo>
                    <a:pt x="145955" y="1129830"/>
                  </a:lnTo>
                  <a:lnTo>
                    <a:pt x="201760" y="1170766"/>
                  </a:lnTo>
                  <a:lnTo>
                    <a:pt x="230557" y="1178953"/>
                  </a:lnTo>
                  <a:lnTo>
                    <a:pt x="259516" y="1178953"/>
                  </a:lnTo>
                  <a:lnTo>
                    <a:pt x="316621" y="1154392"/>
                  </a:lnTo>
                  <a:lnTo>
                    <a:pt x="370476" y="1097082"/>
                  </a:lnTo>
                  <a:lnTo>
                    <a:pt x="395371" y="1056146"/>
                  </a:lnTo>
                  <a:lnTo>
                    <a:pt x="418479" y="1007023"/>
                  </a:lnTo>
                  <a:lnTo>
                    <a:pt x="434389" y="964899"/>
                  </a:lnTo>
                  <a:lnTo>
                    <a:pt x="448310" y="920150"/>
                  </a:lnTo>
                  <a:lnTo>
                    <a:pt x="460242" y="873127"/>
                  </a:lnTo>
                  <a:lnTo>
                    <a:pt x="470186" y="824179"/>
                  </a:lnTo>
                  <a:lnTo>
                    <a:pt x="478140" y="773656"/>
                  </a:lnTo>
                  <a:lnTo>
                    <a:pt x="484107" y="721908"/>
                  </a:lnTo>
                  <a:lnTo>
                    <a:pt x="488084" y="669285"/>
                  </a:lnTo>
                  <a:lnTo>
                    <a:pt x="490073" y="616138"/>
                  </a:lnTo>
                  <a:lnTo>
                    <a:pt x="490073" y="562815"/>
                  </a:lnTo>
                  <a:lnTo>
                    <a:pt x="488084" y="509667"/>
                  </a:lnTo>
                  <a:lnTo>
                    <a:pt x="484107" y="457045"/>
                  </a:lnTo>
                  <a:lnTo>
                    <a:pt x="478140" y="405297"/>
                  </a:lnTo>
                  <a:lnTo>
                    <a:pt x="470186" y="354774"/>
                  </a:lnTo>
                  <a:lnTo>
                    <a:pt x="460242" y="305825"/>
                  </a:lnTo>
                  <a:lnTo>
                    <a:pt x="448310" y="258802"/>
                  </a:lnTo>
                  <a:lnTo>
                    <a:pt x="434389" y="214053"/>
                  </a:lnTo>
                  <a:lnTo>
                    <a:pt x="418479" y="171929"/>
                  </a:lnTo>
                  <a:lnTo>
                    <a:pt x="395371" y="122806"/>
                  </a:lnTo>
                  <a:lnTo>
                    <a:pt x="370476" y="81871"/>
                  </a:lnTo>
                  <a:lnTo>
                    <a:pt x="344117" y="49122"/>
                  </a:lnTo>
                  <a:lnTo>
                    <a:pt x="288312" y="8187"/>
                  </a:lnTo>
                  <a:lnTo>
                    <a:pt x="259516" y="0"/>
                  </a:lnTo>
                  <a:close/>
                </a:path>
              </a:pathLst>
            </a:custGeom>
            <a:solidFill>
              <a:srgbClr val="9BC850">
                <a:alpha val="50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7532" y="3411787"/>
              <a:ext cx="490220" cy="1179195"/>
            </a:xfrm>
            <a:custGeom>
              <a:avLst/>
              <a:gdLst/>
              <a:ahLst/>
              <a:cxnLst/>
              <a:rect l="l" t="t" r="r" b="b"/>
              <a:pathLst>
                <a:path w="490219" h="1179195">
                  <a:moveTo>
                    <a:pt x="418479" y="171930"/>
                  </a:moveTo>
                  <a:lnTo>
                    <a:pt x="434389" y="214054"/>
                  </a:lnTo>
                  <a:lnTo>
                    <a:pt x="448310" y="258802"/>
                  </a:lnTo>
                  <a:lnTo>
                    <a:pt x="460242" y="305826"/>
                  </a:lnTo>
                  <a:lnTo>
                    <a:pt x="470186" y="354774"/>
                  </a:lnTo>
                  <a:lnTo>
                    <a:pt x="478140" y="405297"/>
                  </a:lnTo>
                  <a:lnTo>
                    <a:pt x="484107" y="457045"/>
                  </a:lnTo>
                  <a:lnTo>
                    <a:pt x="488084" y="509667"/>
                  </a:lnTo>
                  <a:lnTo>
                    <a:pt x="490073" y="562815"/>
                  </a:lnTo>
                  <a:lnTo>
                    <a:pt x="490073" y="616138"/>
                  </a:lnTo>
                  <a:lnTo>
                    <a:pt x="488084" y="669285"/>
                  </a:lnTo>
                  <a:lnTo>
                    <a:pt x="484107" y="721908"/>
                  </a:lnTo>
                  <a:lnTo>
                    <a:pt x="478140" y="773656"/>
                  </a:lnTo>
                  <a:lnTo>
                    <a:pt x="470186" y="824179"/>
                  </a:lnTo>
                  <a:lnTo>
                    <a:pt x="460242" y="873127"/>
                  </a:lnTo>
                  <a:lnTo>
                    <a:pt x="448310" y="920151"/>
                  </a:lnTo>
                  <a:lnTo>
                    <a:pt x="434389" y="964899"/>
                  </a:lnTo>
                  <a:lnTo>
                    <a:pt x="418479" y="1007023"/>
                  </a:lnTo>
                  <a:lnTo>
                    <a:pt x="395371" y="1056146"/>
                  </a:lnTo>
                  <a:lnTo>
                    <a:pt x="370476" y="1097082"/>
                  </a:lnTo>
                  <a:lnTo>
                    <a:pt x="344117" y="1129830"/>
                  </a:lnTo>
                  <a:lnTo>
                    <a:pt x="288312" y="1170766"/>
                  </a:lnTo>
                  <a:lnTo>
                    <a:pt x="259516" y="1178953"/>
                  </a:lnTo>
                  <a:lnTo>
                    <a:pt x="230557" y="1178953"/>
                  </a:lnTo>
                  <a:lnTo>
                    <a:pt x="173451" y="1154392"/>
                  </a:lnTo>
                  <a:lnTo>
                    <a:pt x="119597" y="1097082"/>
                  </a:lnTo>
                  <a:lnTo>
                    <a:pt x="94701" y="1056146"/>
                  </a:lnTo>
                  <a:lnTo>
                    <a:pt x="71593" y="1007023"/>
                  </a:lnTo>
                  <a:lnTo>
                    <a:pt x="55684" y="964899"/>
                  </a:lnTo>
                  <a:lnTo>
                    <a:pt x="41763" y="920151"/>
                  </a:lnTo>
                  <a:lnTo>
                    <a:pt x="29830" y="873127"/>
                  </a:lnTo>
                  <a:lnTo>
                    <a:pt x="19887" y="824179"/>
                  </a:lnTo>
                  <a:lnTo>
                    <a:pt x="11932" y="773656"/>
                  </a:lnTo>
                  <a:lnTo>
                    <a:pt x="5966" y="721908"/>
                  </a:lnTo>
                  <a:lnTo>
                    <a:pt x="1988" y="669285"/>
                  </a:lnTo>
                  <a:lnTo>
                    <a:pt x="0" y="616138"/>
                  </a:lnTo>
                  <a:lnTo>
                    <a:pt x="0" y="562815"/>
                  </a:lnTo>
                  <a:lnTo>
                    <a:pt x="1988" y="509667"/>
                  </a:lnTo>
                  <a:lnTo>
                    <a:pt x="5966" y="457045"/>
                  </a:lnTo>
                  <a:lnTo>
                    <a:pt x="11932" y="405297"/>
                  </a:lnTo>
                  <a:lnTo>
                    <a:pt x="19887" y="354774"/>
                  </a:lnTo>
                  <a:lnTo>
                    <a:pt x="29830" y="305826"/>
                  </a:lnTo>
                  <a:lnTo>
                    <a:pt x="41763" y="258802"/>
                  </a:lnTo>
                  <a:lnTo>
                    <a:pt x="55684" y="214054"/>
                  </a:lnTo>
                  <a:lnTo>
                    <a:pt x="71593" y="171930"/>
                  </a:lnTo>
                  <a:lnTo>
                    <a:pt x="94701" y="122807"/>
                  </a:lnTo>
                  <a:lnTo>
                    <a:pt x="119597" y="81871"/>
                  </a:lnTo>
                  <a:lnTo>
                    <a:pt x="145955" y="49122"/>
                  </a:lnTo>
                  <a:lnTo>
                    <a:pt x="201760" y="8187"/>
                  </a:lnTo>
                  <a:lnTo>
                    <a:pt x="230557" y="0"/>
                  </a:lnTo>
                  <a:lnTo>
                    <a:pt x="259516" y="0"/>
                  </a:lnTo>
                  <a:lnTo>
                    <a:pt x="316621" y="24561"/>
                  </a:lnTo>
                  <a:lnTo>
                    <a:pt x="370476" y="81871"/>
                  </a:lnTo>
                  <a:lnTo>
                    <a:pt x="395371" y="122807"/>
                  </a:lnTo>
                  <a:lnTo>
                    <a:pt x="418479" y="1719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207940" y="2372017"/>
              <a:ext cx="0" cy="4400550"/>
            </a:xfrm>
            <a:custGeom>
              <a:avLst/>
              <a:gdLst/>
              <a:ahLst/>
              <a:cxnLst/>
              <a:rect l="l" t="t" r="r" b="b"/>
              <a:pathLst>
                <a:path h="4400550">
                  <a:moveTo>
                    <a:pt x="0" y="439996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15B2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169172" y="6600286"/>
              <a:ext cx="10186035" cy="0"/>
            </a:xfrm>
            <a:custGeom>
              <a:avLst/>
              <a:gdLst/>
              <a:ahLst/>
              <a:cxnLst/>
              <a:rect l="l" t="t" r="r" b="b"/>
              <a:pathLst>
                <a:path w="10186035">
                  <a:moveTo>
                    <a:pt x="10185825" y="0"/>
                  </a:moveTo>
                  <a:lnTo>
                    <a:pt x="10173125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5342298" y="653932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968161" y="4599490"/>
              <a:ext cx="0" cy="1903730"/>
            </a:xfrm>
            <a:custGeom>
              <a:avLst/>
              <a:gdLst/>
              <a:ahLst/>
              <a:cxnLst/>
              <a:rect l="l" t="t" r="r" b="b"/>
              <a:pathLst>
                <a:path h="1903729">
                  <a:moveTo>
                    <a:pt x="0" y="902258"/>
                  </a:moveTo>
                  <a:lnTo>
                    <a:pt x="0" y="1903562"/>
                  </a:lnTo>
                </a:path>
                <a:path h="1903729">
                  <a:moveTo>
                    <a:pt x="0" y="0"/>
                  </a:moveTo>
                  <a:lnTo>
                    <a:pt x="0" y="580525"/>
                  </a:lnTo>
                </a:path>
              </a:pathLst>
            </a:custGeom>
            <a:ln w="25400">
              <a:solidFill>
                <a:srgbClr val="F15B2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170020" y="6040960"/>
              <a:ext cx="723900" cy="0"/>
            </a:xfrm>
            <a:custGeom>
              <a:avLst/>
              <a:gdLst/>
              <a:ahLst/>
              <a:cxnLst/>
              <a:rect l="l" t="t" r="r" b="b"/>
              <a:pathLst>
                <a:path w="723900">
                  <a:moveTo>
                    <a:pt x="0" y="0"/>
                  </a:moveTo>
                  <a:lnTo>
                    <a:pt x="12699" y="0"/>
                  </a:lnTo>
                  <a:lnTo>
                    <a:pt x="72368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60800" y="59800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705497" y="6034929"/>
              <a:ext cx="3682365" cy="0"/>
            </a:xfrm>
            <a:custGeom>
              <a:avLst/>
              <a:gdLst/>
              <a:ahLst/>
              <a:cxnLst/>
              <a:rect l="l" t="t" r="r" b="b"/>
              <a:pathLst>
                <a:path w="3682365">
                  <a:moveTo>
                    <a:pt x="3682267" y="0"/>
                  </a:moveTo>
                  <a:lnTo>
                    <a:pt x="3669567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5375063" y="597396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382852" y="6600286"/>
              <a:ext cx="806450" cy="0"/>
            </a:xfrm>
            <a:custGeom>
              <a:avLst/>
              <a:gdLst/>
              <a:ahLst/>
              <a:cxnLst/>
              <a:rect l="l" t="t" r="r" b="b"/>
              <a:pathLst>
                <a:path w="806450">
                  <a:moveTo>
                    <a:pt x="0" y="0"/>
                  </a:moveTo>
                  <a:lnTo>
                    <a:pt x="12700" y="0"/>
                  </a:lnTo>
                  <a:lnTo>
                    <a:pt x="806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273632" y="653932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60960"/>
                  </a:lnTo>
                  <a:lnTo>
                    <a:pt x="121919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512452" y="5340882"/>
              <a:ext cx="3075940" cy="0"/>
            </a:xfrm>
            <a:custGeom>
              <a:avLst/>
              <a:gdLst/>
              <a:ahLst/>
              <a:cxnLst/>
              <a:rect l="l" t="t" r="r" b="b"/>
              <a:pathLst>
                <a:path w="3075940">
                  <a:moveTo>
                    <a:pt x="0" y="0"/>
                  </a:moveTo>
                  <a:lnTo>
                    <a:pt x="25399" y="0"/>
                  </a:lnTo>
                  <a:lnTo>
                    <a:pt x="3075622" y="0"/>
                  </a:lnTo>
                </a:path>
              </a:pathLst>
            </a:custGeom>
            <a:ln w="50800">
              <a:solidFill>
                <a:srgbClr val="F15B2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324492" y="523420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60" y="0"/>
                  </a:moveTo>
                  <a:lnTo>
                    <a:pt x="0" y="106679"/>
                  </a:lnTo>
                  <a:lnTo>
                    <a:pt x="213360" y="213359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0285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Stream</a:t>
            </a:r>
            <a:r>
              <a:rPr spc="-270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93" name="object 93"/>
          <p:cNvSpPr txBox="1"/>
          <p:nvPr/>
        </p:nvSpPr>
        <p:spPr>
          <a:xfrm>
            <a:off x="3764381" y="7060551"/>
            <a:ext cx="872744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61645" marR="5080" indent="-449580">
              <a:lnSpc>
                <a:spcPts val="3800"/>
              </a:lnSpc>
              <a:spcBef>
                <a:spcPts val="240"/>
              </a:spcBef>
            </a:pPr>
            <a:r>
              <a:rPr sz="3200" spc="60" dirty="0">
                <a:latin typeface="Verdana"/>
                <a:cs typeface="Verdana"/>
              </a:rPr>
              <a:t>Unbounded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40" dirty="0">
                <a:latin typeface="Verdana"/>
                <a:cs typeface="Verdana"/>
              </a:rPr>
              <a:t>streams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50" dirty="0">
                <a:latin typeface="Verdana"/>
                <a:cs typeface="Verdana"/>
              </a:rPr>
              <a:t>may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35" dirty="0">
                <a:latin typeface="Verdana"/>
                <a:cs typeface="Verdana"/>
              </a:rPr>
              <a:t>never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end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so</a:t>
            </a:r>
            <a:r>
              <a:rPr sz="3200" spc="-16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you </a:t>
            </a:r>
            <a:r>
              <a:rPr sz="3200" dirty="0">
                <a:solidFill>
                  <a:srgbClr val="F05A28"/>
                </a:solidFill>
                <a:latin typeface="Verdana"/>
                <a:cs typeface="Verdana"/>
              </a:rPr>
              <a:t>continuously</a:t>
            </a:r>
            <a:r>
              <a:rPr sz="3200" spc="-7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process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data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spc="-30" dirty="0">
                <a:latin typeface="Verdana"/>
                <a:cs typeface="Verdana"/>
              </a:rPr>
              <a:t>as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it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arrives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9112337" y="5844428"/>
            <a:ext cx="2435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unbounded</a:t>
            </a:r>
            <a:r>
              <a:rPr sz="2000" spc="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468420" y="6409786"/>
            <a:ext cx="2435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unbounded</a:t>
            </a:r>
            <a:r>
              <a:rPr sz="2000" spc="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525736" y="4997982"/>
            <a:ext cx="14420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724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5B2A"/>
                </a:solidFill>
                <a:latin typeface="Verdana"/>
                <a:cs typeface="Verdana"/>
              </a:rPr>
              <a:t>start</a:t>
            </a:r>
            <a:r>
              <a:rPr sz="2000" spc="-13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15B2A"/>
                </a:solidFill>
                <a:latin typeface="Verdana"/>
                <a:cs typeface="Verdana"/>
              </a:rPr>
              <a:t>of</a:t>
            </a:r>
            <a:r>
              <a:rPr sz="2000" spc="-13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15B2A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F15B2A"/>
                </a:solidFill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778754" y="5150382"/>
            <a:ext cx="1508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8850" algn="l"/>
              </a:tabLst>
            </a:pPr>
            <a:r>
              <a:rPr sz="2000" spc="-20" dirty="0">
                <a:solidFill>
                  <a:srgbClr val="F15B2A"/>
                </a:solidFill>
                <a:latin typeface="Verdana"/>
                <a:cs typeface="Verdana"/>
              </a:rPr>
              <a:t>past</a:t>
            </a:r>
            <a:r>
              <a:rPr sz="2000" dirty="0">
                <a:solidFill>
                  <a:srgbClr val="F15B2A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F15B2A"/>
                </a:solidFill>
                <a:latin typeface="Verdana"/>
                <a:cs typeface="Verdana"/>
              </a:rPr>
              <a:t>now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965948" y="5150382"/>
            <a:ext cx="793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15B2A"/>
                </a:solidFill>
                <a:latin typeface="Verdana"/>
                <a:cs typeface="Verdana"/>
              </a:rPr>
              <a:t>future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9963015" y="5234202"/>
            <a:ext cx="5490210" cy="213360"/>
            <a:chOff x="9963015" y="5234202"/>
            <a:chExt cx="5490210" cy="213360"/>
          </a:xfrm>
        </p:grpSpPr>
        <p:sp>
          <p:nvSpPr>
            <p:cNvPr id="100" name="object 100"/>
            <p:cNvSpPr/>
            <p:nvPr/>
          </p:nvSpPr>
          <p:spPr>
            <a:xfrm>
              <a:off x="9963015" y="5340882"/>
              <a:ext cx="5302250" cy="0"/>
            </a:xfrm>
            <a:custGeom>
              <a:avLst/>
              <a:gdLst/>
              <a:ahLst/>
              <a:cxnLst/>
              <a:rect l="l" t="t" r="r" b="b"/>
              <a:pathLst>
                <a:path w="5302250">
                  <a:moveTo>
                    <a:pt x="5301800" y="0"/>
                  </a:moveTo>
                  <a:lnTo>
                    <a:pt x="5276400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F15B2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5239415" y="523420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59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5936" y="3376764"/>
            <a:ext cx="14684375" cy="1210945"/>
            <a:chOff x="905936" y="3376764"/>
            <a:chExt cx="14684375" cy="1210945"/>
          </a:xfrm>
        </p:grpSpPr>
        <p:sp>
          <p:nvSpPr>
            <p:cNvPr id="3" name="object 3"/>
            <p:cNvSpPr/>
            <p:nvPr/>
          </p:nvSpPr>
          <p:spPr>
            <a:xfrm>
              <a:off x="907523" y="3378352"/>
              <a:ext cx="14681200" cy="1207770"/>
            </a:xfrm>
            <a:custGeom>
              <a:avLst/>
              <a:gdLst/>
              <a:ahLst/>
              <a:cxnLst/>
              <a:rect l="l" t="t" r="r" b="b"/>
              <a:pathLst>
                <a:path w="14681200" h="1207770">
                  <a:moveTo>
                    <a:pt x="14681130" y="1199216"/>
                  </a:moveTo>
                  <a:lnTo>
                    <a:pt x="7148200" y="1199216"/>
                  </a:lnTo>
                  <a:lnTo>
                    <a:pt x="14681192" y="1207711"/>
                  </a:lnTo>
                  <a:lnTo>
                    <a:pt x="14681130" y="1199216"/>
                  </a:lnTo>
                  <a:close/>
                </a:path>
                <a:path w="14681200" h="1207770">
                  <a:moveTo>
                    <a:pt x="7148157" y="0"/>
                  </a:moveTo>
                  <a:lnTo>
                    <a:pt x="1563" y="30601"/>
                  </a:lnTo>
                  <a:lnTo>
                    <a:pt x="38228" y="47957"/>
                  </a:lnTo>
                  <a:lnTo>
                    <a:pt x="71818" y="70093"/>
                  </a:lnTo>
                  <a:lnTo>
                    <a:pt x="101902" y="96605"/>
                  </a:lnTo>
                  <a:lnTo>
                    <a:pt x="128047" y="127091"/>
                  </a:lnTo>
                  <a:lnTo>
                    <a:pt x="150199" y="161472"/>
                  </a:lnTo>
                  <a:lnTo>
                    <a:pt x="168237" y="198131"/>
                  </a:lnTo>
                  <a:lnTo>
                    <a:pt x="183122" y="236366"/>
                  </a:lnTo>
                  <a:lnTo>
                    <a:pt x="195813" y="275475"/>
                  </a:lnTo>
                  <a:lnTo>
                    <a:pt x="209577" y="324063"/>
                  </a:lnTo>
                  <a:lnTo>
                    <a:pt x="221522" y="373200"/>
                  </a:lnTo>
                  <a:lnTo>
                    <a:pt x="231537" y="422835"/>
                  </a:lnTo>
                  <a:lnTo>
                    <a:pt x="239515" y="472921"/>
                  </a:lnTo>
                  <a:lnTo>
                    <a:pt x="245344" y="523406"/>
                  </a:lnTo>
                  <a:lnTo>
                    <a:pt x="248916" y="574241"/>
                  </a:lnTo>
                  <a:lnTo>
                    <a:pt x="250122" y="625378"/>
                  </a:lnTo>
                  <a:lnTo>
                    <a:pt x="249037" y="673562"/>
                  </a:lnTo>
                  <a:lnTo>
                    <a:pt x="245916" y="721502"/>
                  </a:lnTo>
                  <a:lnTo>
                    <a:pt x="240926" y="769186"/>
                  </a:lnTo>
                  <a:lnTo>
                    <a:pt x="234232" y="816601"/>
                  </a:lnTo>
                  <a:lnTo>
                    <a:pt x="226000" y="863732"/>
                  </a:lnTo>
                  <a:lnTo>
                    <a:pt x="216396" y="910568"/>
                  </a:lnTo>
                  <a:lnTo>
                    <a:pt x="205585" y="957094"/>
                  </a:lnTo>
                  <a:lnTo>
                    <a:pt x="193733" y="1003297"/>
                  </a:lnTo>
                  <a:lnTo>
                    <a:pt x="171405" y="1073638"/>
                  </a:lnTo>
                  <a:lnTo>
                    <a:pt x="135221" y="1136954"/>
                  </a:lnTo>
                  <a:lnTo>
                    <a:pt x="107520" y="1164507"/>
                  </a:lnTo>
                  <a:lnTo>
                    <a:pt x="75041" y="1185694"/>
                  </a:lnTo>
                  <a:lnTo>
                    <a:pt x="38846" y="1199888"/>
                  </a:lnTo>
                  <a:lnTo>
                    <a:pt x="0" y="1206461"/>
                  </a:lnTo>
                  <a:lnTo>
                    <a:pt x="14681130" y="1199216"/>
                  </a:lnTo>
                  <a:lnTo>
                    <a:pt x="14672738" y="47957"/>
                  </a:lnTo>
                  <a:lnTo>
                    <a:pt x="14672611" y="30601"/>
                  </a:lnTo>
                  <a:lnTo>
                    <a:pt x="14672506" y="16079"/>
                  </a:lnTo>
                  <a:lnTo>
                    <a:pt x="7148157" y="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7523" y="3378352"/>
              <a:ext cx="14681200" cy="1207770"/>
            </a:xfrm>
            <a:custGeom>
              <a:avLst/>
              <a:gdLst/>
              <a:ahLst/>
              <a:cxnLst/>
              <a:rect l="l" t="t" r="r" b="b"/>
              <a:pathLst>
                <a:path w="14681200" h="1207770">
                  <a:moveTo>
                    <a:pt x="1563" y="30601"/>
                  </a:moveTo>
                  <a:lnTo>
                    <a:pt x="7148156" y="0"/>
                  </a:lnTo>
                  <a:lnTo>
                    <a:pt x="14672500" y="16079"/>
                  </a:lnTo>
                  <a:lnTo>
                    <a:pt x="14681187" y="1207711"/>
                  </a:lnTo>
                  <a:lnTo>
                    <a:pt x="7148201" y="1199215"/>
                  </a:lnTo>
                  <a:lnTo>
                    <a:pt x="0" y="1206462"/>
                  </a:lnTo>
                  <a:lnTo>
                    <a:pt x="38846" y="1199888"/>
                  </a:lnTo>
                  <a:lnTo>
                    <a:pt x="75041" y="1185694"/>
                  </a:lnTo>
                  <a:lnTo>
                    <a:pt x="107520" y="1164507"/>
                  </a:lnTo>
                  <a:lnTo>
                    <a:pt x="135221" y="1136954"/>
                  </a:lnTo>
                  <a:lnTo>
                    <a:pt x="171405" y="1073638"/>
                  </a:lnTo>
                  <a:lnTo>
                    <a:pt x="193733" y="1003297"/>
                  </a:lnTo>
                  <a:lnTo>
                    <a:pt x="205585" y="957093"/>
                  </a:lnTo>
                  <a:lnTo>
                    <a:pt x="216396" y="910567"/>
                  </a:lnTo>
                  <a:lnTo>
                    <a:pt x="226000" y="863732"/>
                  </a:lnTo>
                  <a:lnTo>
                    <a:pt x="234232" y="816601"/>
                  </a:lnTo>
                  <a:lnTo>
                    <a:pt x="240926" y="769186"/>
                  </a:lnTo>
                  <a:lnTo>
                    <a:pt x="245916" y="721502"/>
                  </a:lnTo>
                  <a:lnTo>
                    <a:pt x="249037" y="673561"/>
                  </a:lnTo>
                  <a:lnTo>
                    <a:pt x="250122" y="625377"/>
                  </a:lnTo>
                  <a:lnTo>
                    <a:pt x="248916" y="574241"/>
                  </a:lnTo>
                  <a:lnTo>
                    <a:pt x="245344" y="523405"/>
                  </a:lnTo>
                  <a:lnTo>
                    <a:pt x="239515" y="472920"/>
                  </a:lnTo>
                  <a:lnTo>
                    <a:pt x="231537" y="422835"/>
                  </a:lnTo>
                  <a:lnTo>
                    <a:pt x="221522" y="373200"/>
                  </a:lnTo>
                  <a:lnTo>
                    <a:pt x="209577" y="324063"/>
                  </a:lnTo>
                  <a:lnTo>
                    <a:pt x="195813" y="275475"/>
                  </a:lnTo>
                  <a:lnTo>
                    <a:pt x="183122" y="236366"/>
                  </a:lnTo>
                  <a:lnTo>
                    <a:pt x="168237" y="198131"/>
                  </a:lnTo>
                  <a:lnTo>
                    <a:pt x="150199" y="161472"/>
                  </a:lnTo>
                  <a:lnTo>
                    <a:pt x="128047" y="127091"/>
                  </a:lnTo>
                  <a:lnTo>
                    <a:pt x="101902" y="96605"/>
                  </a:lnTo>
                  <a:lnTo>
                    <a:pt x="71818" y="70092"/>
                  </a:lnTo>
                  <a:lnTo>
                    <a:pt x="38228" y="47957"/>
                  </a:lnTo>
                  <a:lnTo>
                    <a:pt x="1563" y="306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9079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79079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0053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0053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2199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199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345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4345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491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491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2621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2621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8751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751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5437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5437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1567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567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3156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3156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1162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1162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8005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8005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8145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8145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7534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7534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4464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464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2339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2339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0214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0214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83470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83470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7540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7540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839619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39619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3810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3810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61685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61685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97787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7787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42598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42598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968161" y="3385339"/>
              <a:ext cx="0" cy="1193800"/>
            </a:xfrm>
            <a:custGeom>
              <a:avLst/>
              <a:gdLst/>
              <a:ahLst/>
              <a:cxnLst/>
              <a:rect l="l" t="t" r="r" b="b"/>
              <a:pathLst>
                <a:path h="1193800">
                  <a:moveTo>
                    <a:pt x="0" y="11937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71413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71413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09239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09239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476516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3476516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279067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4279067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86288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86288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1193241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1193241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157807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57807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1983260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1983260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2334584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334584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4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853845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853845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4687842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4687842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5074353" y="3555200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249434" y="0"/>
                  </a:moveTo>
                  <a:lnTo>
                    <a:pt x="0" y="0"/>
                  </a:lnTo>
                  <a:lnTo>
                    <a:pt x="0" y="854028"/>
                  </a:lnTo>
                  <a:lnTo>
                    <a:pt x="249434" y="854028"/>
                  </a:lnTo>
                  <a:lnTo>
                    <a:pt x="249434" y="0"/>
                  </a:lnTo>
                  <a:close/>
                </a:path>
              </a:pathLst>
            </a:custGeom>
            <a:solidFill>
              <a:srgbClr val="A62E5C">
                <a:alpha val="553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5074353" y="3555201"/>
              <a:ext cx="249554" cy="854075"/>
            </a:xfrm>
            <a:custGeom>
              <a:avLst/>
              <a:gdLst/>
              <a:ahLst/>
              <a:cxnLst/>
              <a:rect l="l" t="t" r="r" b="b"/>
              <a:pathLst>
                <a:path w="249555" h="854075">
                  <a:moveTo>
                    <a:pt x="0" y="0"/>
                  </a:moveTo>
                  <a:lnTo>
                    <a:pt x="249434" y="0"/>
                  </a:lnTo>
                  <a:lnTo>
                    <a:pt x="249434" y="854028"/>
                  </a:lnTo>
                  <a:lnTo>
                    <a:pt x="0" y="85402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5169173" y="5501749"/>
            <a:ext cx="10295255" cy="1159510"/>
            <a:chOff x="5169173" y="5501749"/>
            <a:chExt cx="10295255" cy="1159510"/>
          </a:xfrm>
        </p:grpSpPr>
        <p:sp>
          <p:nvSpPr>
            <p:cNvPr id="79" name="object 79"/>
            <p:cNvSpPr/>
            <p:nvPr/>
          </p:nvSpPr>
          <p:spPr>
            <a:xfrm>
              <a:off x="5169173" y="6600286"/>
              <a:ext cx="10186035" cy="0"/>
            </a:xfrm>
            <a:custGeom>
              <a:avLst/>
              <a:gdLst/>
              <a:ahLst/>
              <a:cxnLst/>
              <a:rect l="l" t="t" r="r" b="b"/>
              <a:pathLst>
                <a:path w="10186035">
                  <a:moveTo>
                    <a:pt x="10185825" y="0"/>
                  </a:moveTo>
                  <a:lnTo>
                    <a:pt x="10173125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342298" y="653932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68161" y="5501749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03"/>
                  </a:lnTo>
                </a:path>
              </a:pathLst>
            </a:custGeom>
            <a:ln w="25400">
              <a:solidFill>
                <a:srgbClr val="F15B2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/>
          <p:nvPr/>
        </p:nvSpPr>
        <p:spPr>
          <a:xfrm>
            <a:off x="7968161" y="4599490"/>
            <a:ext cx="0" cy="581025"/>
          </a:xfrm>
          <a:custGeom>
            <a:avLst/>
            <a:gdLst/>
            <a:ahLst/>
            <a:cxnLst/>
            <a:rect l="l" t="t" r="r" b="b"/>
            <a:pathLst>
              <a:path h="581025">
                <a:moveTo>
                  <a:pt x="0" y="0"/>
                </a:moveTo>
                <a:lnTo>
                  <a:pt x="0" y="580525"/>
                </a:lnTo>
              </a:path>
            </a:pathLst>
          </a:custGeom>
          <a:ln w="25400">
            <a:solidFill>
              <a:srgbClr val="F15B2A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3" name="object 83"/>
          <p:cNvGrpSpPr/>
          <p:nvPr/>
        </p:nvGrpSpPr>
        <p:grpSpPr>
          <a:xfrm>
            <a:off x="8060800" y="5980000"/>
            <a:ext cx="833119" cy="121920"/>
            <a:chOff x="8060800" y="5980000"/>
            <a:chExt cx="833119" cy="121920"/>
          </a:xfrm>
        </p:grpSpPr>
        <p:sp>
          <p:nvSpPr>
            <p:cNvPr id="84" name="object 84"/>
            <p:cNvSpPr/>
            <p:nvPr/>
          </p:nvSpPr>
          <p:spPr>
            <a:xfrm>
              <a:off x="8170020" y="6040960"/>
              <a:ext cx="723900" cy="0"/>
            </a:xfrm>
            <a:custGeom>
              <a:avLst/>
              <a:gdLst/>
              <a:ahLst/>
              <a:cxnLst/>
              <a:rect l="l" t="t" r="r" b="b"/>
              <a:pathLst>
                <a:path w="723900">
                  <a:moveTo>
                    <a:pt x="0" y="0"/>
                  </a:moveTo>
                  <a:lnTo>
                    <a:pt x="12699" y="0"/>
                  </a:lnTo>
                  <a:lnTo>
                    <a:pt x="72368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60800" y="5980000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11705497" y="5973969"/>
            <a:ext cx="3791585" cy="121920"/>
            <a:chOff x="11705497" y="5973969"/>
            <a:chExt cx="3791585" cy="121920"/>
          </a:xfrm>
        </p:grpSpPr>
        <p:sp>
          <p:nvSpPr>
            <p:cNvPr id="87" name="object 87"/>
            <p:cNvSpPr/>
            <p:nvPr/>
          </p:nvSpPr>
          <p:spPr>
            <a:xfrm>
              <a:off x="11705497" y="6034929"/>
              <a:ext cx="3682365" cy="0"/>
            </a:xfrm>
            <a:custGeom>
              <a:avLst/>
              <a:gdLst/>
              <a:ahLst/>
              <a:cxnLst/>
              <a:rect l="l" t="t" r="r" b="b"/>
              <a:pathLst>
                <a:path w="3682365">
                  <a:moveTo>
                    <a:pt x="3682267" y="0"/>
                  </a:moveTo>
                  <a:lnTo>
                    <a:pt x="3669567" y="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5375064" y="5973969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1273632" y="6539326"/>
            <a:ext cx="915669" cy="121920"/>
            <a:chOff x="1273632" y="6539326"/>
            <a:chExt cx="915669" cy="121920"/>
          </a:xfrm>
        </p:grpSpPr>
        <p:sp>
          <p:nvSpPr>
            <p:cNvPr id="90" name="object 90"/>
            <p:cNvSpPr/>
            <p:nvPr/>
          </p:nvSpPr>
          <p:spPr>
            <a:xfrm>
              <a:off x="1382852" y="6600286"/>
              <a:ext cx="806450" cy="0"/>
            </a:xfrm>
            <a:custGeom>
              <a:avLst/>
              <a:gdLst/>
              <a:ahLst/>
              <a:cxnLst/>
              <a:rect l="l" t="t" r="r" b="b"/>
              <a:pathLst>
                <a:path w="806450">
                  <a:moveTo>
                    <a:pt x="0" y="0"/>
                  </a:moveTo>
                  <a:lnTo>
                    <a:pt x="12700" y="0"/>
                  </a:lnTo>
                  <a:lnTo>
                    <a:pt x="80622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273632" y="6539326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121919" y="0"/>
                  </a:moveTo>
                  <a:lnTo>
                    <a:pt x="0" y="60960"/>
                  </a:lnTo>
                  <a:lnTo>
                    <a:pt x="121919" y="121919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9112337" y="5844428"/>
            <a:ext cx="2435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unbounded</a:t>
            </a:r>
            <a:r>
              <a:rPr sz="2000" spc="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468420" y="6409786"/>
            <a:ext cx="24352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unbounded</a:t>
            </a:r>
            <a:r>
              <a:rPr sz="2000" spc="11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3324492" y="5234202"/>
            <a:ext cx="3263900" cy="213360"/>
            <a:chOff x="3324492" y="5234202"/>
            <a:chExt cx="3263900" cy="213360"/>
          </a:xfrm>
        </p:grpSpPr>
        <p:sp>
          <p:nvSpPr>
            <p:cNvPr id="95" name="object 95"/>
            <p:cNvSpPr/>
            <p:nvPr/>
          </p:nvSpPr>
          <p:spPr>
            <a:xfrm>
              <a:off x="3512452" y="5340882"/>
              <a:ext cx="3075940" cy="0"/>
            </a:xfrm>
            <a:custGeom>
              <a:avLst/>
              <a:gdLst/>
              <a:ahLst/>
              <a:cxnLst/>
              <a:rect l="l" t="t" r="r" b="b"/>
              <a:pathLst>
                <a:path w="3075940">
                  <a:moveTo>
                    <a:pt x="0" y="0"/>
                  </a:moveTo>
                  <a:lnTo>
                    <a:pt x="25399" y="0"/>
                  </a:lnTo>
                  <a:lnTo>
                    <a:pt x="3075622" y="0"/>
                  </a:lnTo>
                </a:path>
              </a:pathLst>
            </a:custGeom>
            <a:ln w="50800">
              <a:solidFill>
                <a:srgbClr val="F15B2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324492" y="523420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>
                  <a:moveTo>
                    <a:pt x="213360" y="0"/>
                  </a:moveTo>
                  <a:lnTo>
                    <a:pt x="0" y="106679"/>
                  </a:lnTo>
                  <a:lnTo>
                    <a:pt x="213360" y="213359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525736" y="4997982"/>
            <a:ext cx="14420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marR="5080" indent="-27241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15B2A"/>
                </a:solidFill>
                <a:latin typeface="Verdana"/>
                <a:cs typeface="Verdana"/>
              </a:rPr>
              <a:t>start</a:t>
            </a:r>
            <a:r>
              <a:rPr sz="2000" spc="-13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000" spc="75" dirty="0">
                <a:solidFill>
                  <a:srgbClr val="F15B2A"/>
                </a:solidFill>
                <a:latin typeface="Verdana"/>
                <a:cs typeface="Verdana"/>
              </a:rPr>
              <a:t>of</a:t>
            </a:r>
            <a:r>
              <a:rPr sz="2000" spc="-135" dirty="0">
                <a:solidFill>
                  <a:srgbClr val="F15B2A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15B2A"/>
                </a:solidFill>
                <a:latin typeface="Verdana"/>
                <a:cs typeface="Verdana"/>
              </a:rPr>
              <a:t>the </a:t>
            </a:r>
            <a:r>
              <a:rPr sz="2000" spc="-10" dirty="0">
                <a:solidFill>
                  <a:srgbClr val="F15B2A"/>
                </a:solidFill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778754" y="5150382"/>
            <a:ext cx="1508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58850" algn="l"/>
              </a:tabLst>
            </a:pPr>
            <a:r>
              <a:rPr sz="2000" spc="-20" dirty="0">
                <a:solidFill>
                  <a:srgbClr val="F15B2A"/>
                </a:solidFill>
                <a:latin typeface="Verdana"/>
                <a:cs typeface="Verdana"/>
              </a:rPr>
              <a:t>past</a:t>
            </a:r>
            <a:r>
              <a:rPr sz="2000" dirty="0">
                <a:solidFill>
                  <a:srgbClr val="F15B2A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F15B2A"/>
                </a:solidFill>
                <a:latin typeface="Verdana"/>
                <a:cs typeface="Verdana"/>
              </a:rPr>
              <a:t>now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965948" y="5150382"/>
            <a:ext cx="793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15B2A"/>
                </a:solidFill>
                <a:latin typeface="Verdana"/>
                <a:cs typeface="Verdana"/>
              </a:rPr>
              <a:t>future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9963015" y="5234202"/>
            <a:ext cx="5490210" cy="213360"/>
            <a:chOff x="9963015" y="5234202"/>
            <a:chExt cx="5490210" cy="213360"/>
          </a:xfrm>
        </p:grpSpPr>
        <p:sp>
          <p:nvSpPr>
            <p:cNvPr id="101" name="object 101"/>
            <p:cNvSpPr/>
            <p:nvPr/>
          </p:nvSpPr>
          <p:spPr>
            <a:xfrm>
              <a:off x="9963015" y="5340882"/>
              <a:ext cx="5302250" cy="0"/>
            </a:xfrm>
            <a:custGeom>
              <a:avLst/>
              <a:gdLst/>
              <a:ahLst/>
              <a:cxnLst/>
              <a:rect l="l" t="t" r="r" b="b"/>
              <a:pathLst>
                <a:path w="5302250">
                  <a:moveTo>
                    <a:pt x="5301800" y="0"/>
                  </a:moveTo>
                  <a:lnTo>
                    <a:pt x="5276400" y="0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F15B2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5239415" y="523420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>
                  <a:moveTo>
                    <a:pt x="0" y="0"/>
                  </a:moveTo>
                  <a:lnTo>
                    <a:pt x="0" y="213359"/>
                  </a:lnTo>
                  <a:lnTo>
                    <a:pt x="213359" y="1066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5B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3" name="object 103"/>
          <p:cNvGrpSpPr/>
          <p:nvPr/>
        </p:nvGrpSpPr>
        <p:grpSpPr>
          <a:xfrm>
            <a:off x="665944" y="3410199"/>
            <a:ext cx="493395" cy="1182370"/>
            <a:chOff x="665944" y="3410199"/>
            <a:chExt cx="493395" cy="1182370"/>
          </a:xfrm>
        </p:grpSpPr>
        <p:sp>
          <p:nvSpPr>
            <p:cNvPr id="104" name="object 104"/>
            <p:cNvSpPr/>
            <p:nvPr/>
          </p:nvSpPr>
          <p:spPr>
            <a:xfrm>
              <a:off x="667532" y="3411788"/>
              <a:ext cx="490220" cy="1179195"/>
            </a:xfrm>
            <a:custGeom>
              <a:avLst/>
              <a:gdLst/>
              <a:ahLst/>
              <a:cxnLst/>
              <a:rect l="l" t="t" r="r" b="b"/>
              <a:pathLst>
                <a:path w="490219" h="1179195">
                  <a:moveTo>
                    <a:pt x="259516" y="0"/>
                  </a:moveTo>
                  <a:lnTo>
                    <a:pt x="230557" y="0"/>
                  </a:lnTo>
                  <a:lnTo>
                    <a:pt x="201760" y="8187"/>
                  </a:lnTo>
                  <a:lnTo>
                    <a:pt x="145955" y="49122"/>
                  </a:lnTo>
                  <a:lnTo>
                    <a:pt x="119597" y="81871"/>
                  </a:lnTo>
                  <a:lnTo>
                    <a:pt x="94701" y="122806"/>
                  </a:lnTo>
                  <a:lnTo>
                    <a:pt x="71593" y="171929"/>
                  </a:lnTo>
                  <a:lnTo>
                    <a:pt x="55684" y="214053"/>
                  </a:lnTo>
                  <a:lnTo>
                    <a:pt x="41763" y="258802"/>
                  </a:lnTo>
                  <a:lnTo>
                    <a:pt x="29830" y="305825"/>
                  </a:lnTo>
                  <a:lnTo>
                    <a:pt x="19887" y="354774"/>
                  </a:lnTo>
                  <a:lnTo>
                    <a:pt x="11932" y="405297"/>
                  </a:lnTo>
                  <a:lnTo>
                    <a:pt x="5966" y="457045"/>
                  </a:lnTo>
                  <a:lnTo>
                    <a:pt x="1988" y="509667"/>
                  </a:lnTo>
                  <a:lnTo>
                    <a:pt x="0" y="562815"/>
                  </a:lnTo>
                  <a:lnTo>
                    <a:pt x="0" y="616138"/>
                  </a:lnTo>
                  <a:lnTo>
                    <a:pt x="1988" y="669285"/>
                  </a:lnTo>
                  <a:lnTo>
                    <a:pt x="5966" y="721908"/>
                  </a:lnTo>
                  <a:lnTo>
                    <a:pt x="11932" y="773656"/>
                  </a:lnTo>
                  <a:lnTo>
                    <a:pt x="19887" y="824179"/>
                  </a:lnTo>
                  <a:lnTo>
                    <a:pt x="29830" y="873127"/>
                  </a:lnTo>
                  <a:lnTo>
                    <a:pt x="41763" y="920150"/>
                  </a:lnTo>
                  <a:lnTo>
                    <a:pt x="55684" y="964899"/>
                  </a:lnTo>
                  <a:lnTo>
                    <a:pt x="71593" y="1007023"/>
                  </a:lnTo>
                  <a:lnTo>
                    <a:pt x="94701" y="1056146"/>
                  </a:lnTo>
                  <a:lnTo>
                    <a:pt x="119597" y="1097082"/>
                  </a:lnTo>
                  <a:lnTo>
                    <a:pt x="145955" y="1129830"/>
                  </a:lnTo>
                  <a:lnTo>
                    <a:pt x="201760" y="1170766"/>
                  </a:lnTo>
                  <a:lnTo>
                    <a:pt x="230557" y="1178953"/>
                  </a:lnTo>
                  <a:lnTo>
                    <a:pt x="259516" y="1178953"/>
                  </a:lnTo>
                  <a:lnTo>
                    <a:pt x="316621" y="1154392"/>
                  </a:lnTo>
                  <a:lnTo>
                    <a:pt x="370476" y="1097082"/>
                  </a:lnTo>
                  <a:lnTo>
                    <a:pt x="395371" y="1056146"/>
                  </a:lnTo>
                  <a:lnTo>
                    <a:pt x="418479" y="1007023"/>
                  </a:lnTo>
                  <a:lnTo>
                    <a:pt x="434389" y="964899"/>
                  </a:lnTo>
                  <a:lnTo>
                    <a:pt x="448310" y="920150"/>
                  </a:lnTo>
                  <a:lnTo>
                    <a:pt x="460242" y="873127"/>
                  </a:lnTo>
                  <a:lnTo>
                    <a:pt x="470186" y="824179"/>
                  </a:lnTo>
                  <a:lnTo>
                    <a:pt x="478140" y="773656"/>
                  </a:lnTo>
                  <a:lnTo>
                    <a:pt x="484107" y="721908"/>
                  </a:lnTo>
                  <a:lnTo>
                    <a:pt x="488084" y="669285"/>
                  </a:lnTo>
                  <a:lnTo>
                    <a:pt x="490073" y="616138"/>
                  </a:lnTo>
                  <a:lnTo>
                    <a:pt x="490073" y="562815"/>
                  </a:lnTo>
                  <a:lnTo>
                    <a:pt x="488084" y="509667"/>
                  </a:lnTo>
                  <a:lnTo>
                    <a:pt x="484107" y="457045"/>
                  </a:lnTo>
                  <a:lnTo>
                    <a:pt x="478140" y="405297"/>
                  </a:lnTo>
                  <a:lnTo>
                    <a:pt x="470186" y="354774"/>
                  </a:lnTo>
                  <a:lnTo>
                    <a:pt x="460242" y="305825"/>
                  </a:lnTo>
                  <a:lnTo>
                    <a:pt x="448310" y="258802"/>
                  </a:lnTo>
                  <a:lnTo>
                    <a:pt x="434389" y="214053"/>
                  </a:lnTo>
                  <a:lnTo>
                    <a:pt x="418479" y="171929"/>
                  </a:lnTo>
                  <a:lnTo>
                    <a:pt x="395371" y="122806"/>
                  </a:lnTo>
                  <a:lnTo>
                    <a:pt x="370476" y="81871"/>
                  </a:lnTo>
                  <a:lnTo>
                    <a:pt x="344117" y="49122"/>
                  </a:lnTo>
                  <a:lnTo>
                    <a:pt x="288312" y="8187"/>
                  </a:lnTo>
                  <a:lnTo>
                    <a:pt x="259516" y="0"/>
                  </a:lnTo>
                  <a:close/>
                </a:path>
              </a:pathLst>
            </a:custGeom>
            <a:solidFill>
              <a:srgbClr val="9BC850">
                <a:alpha val="50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7532" y="3411787"/>
              <a:ext cx="490220" cy="1179195"/>
            </a:xfrm>
            <a:custGeom>
              <a:avLst/>
              <a:gdLst/>
              <a:ahLst/>
              <a:cxnLst/>
              <a:rect l="l" t="t" r="r" b="b"/>
              <a:pathLst>
                <a:path w="490219" h="1179195">
                  <a:moveTo>
                    <a:pt x="418479" y="171930"/>
                  </a:moveTo>
                  <a:lnTo>
                    <a:pt x="434389" y="214054"/>
                  </a:lnTo>
                  <a:lnTo>
                    <a:pt x="448310" y="258802"/>
                  </a:lnTo>
                  <a:lnTo>
                    <a:pt x="460242" y="305826"/>
                  </a:lnTo>
                  <a:lnTo>
                    <a:pt x="470186" y="354774"/>
                  </a:lnTo>
                  <a:lnTo>
                    <a:pt x="478140" y="405297"/>
                  </a:lnTo>
                  <a:lnTo>
                    <a:pt x="484107" y="457045"/>
                  </a:lnTo>
                  <a:lnTo>
                    <a:pt x="488084" y="509667"/>
                  </a:lnTo>
                  <a:lnTo>
                    <a:pt x="490073" y="562815"/>
                  </a:lnTo>
                  <a:lnTo>
                    <a:pt x="490073" y="616138"/>
                  </a:lnTo>
                  <a:lnTo>
                    <a:pt x="488084" y="669285"/>
                  </a:lnTo>
                  <a:lnTo>
                    <a:pt x="484107" y="721908"/>
                  </a:lnTo>
                  <a:lnTo>
                    <a:pt x="478140" y="773656"/>
                  </a:lnTo>
                  <a:lnTo>
                    <a:pt x="470186" y="824179"/>
                  </a:lnTo>
                  <a:lnTo>
                    <a:pt x="460242" y="873127"/>
                  </a:lnTo>
                  <a:lnTo>
                    <a:pt x="448310" y="920151"/>
                  </a:lnTo>
                  <a:lnTo>
                    <a:pt x="434389" y="964899"/>
                  </a:lnTo>
                  <a:lnTo>
                    <a:pt x="418479" y="1007023"/>
                  </a:lnTo>
                  <a:lnTo>
                    <a:pt x="395371" y="1056146"/>
                  </a:lnTo>
                  <a:lnTo>
                    <a:pt x="370476" y="1097082"/>
                  </a:lnTo>
                  <a:lnTo>
                    <a:pt x="344117" y="1129830"/>
                  </a:lnTo>
                  <a:lnTo>
                    <a:pt x="288312" y="1170766"/>
                  </a:lnTo>
                  <a:lnTo>
                    <a:pt x="259516" y="1178953"/>
                  </a:lnTo>
                  <a:lnTo>
                    <a:pt x="230557" y="1178953"/>
                  </a:lnTo>
                  <a:lnTo>
                    <a:pt x="173451" y="1154392"/>
                  </a:lnTo>
                  <a:lnTo>
                    <a:pt x="119597" y="1097082"/>
                  </a:lnTo>
                  <a:lnTo>
                    <a:pt x="94701" y="1056146"/>
                  </a:lnTo>
                  <a:lnTo>
                    <a:pt x="71593" y="1007023"/>
                  </a:lnTo>
                  <a:lnTo>
                    <a:pt x="55684" y="964899"/>
                  </a:lnTo>
                  <a:lnTo>
                    <a:pt x="41763" y="920151"/>
                  </a:lnTo>
                  <a:lnTo>
                    <a:pt x="29830" y="873127"/>
                  </a:lnTo>
                  <a:lnTo>
                    <a:pt x="19887" y="824179"/>
                  </a:lnTo>
                  <a:lnTo>
                    <a:pt x="11932" y="773656"/>
                  </a:lnTo>
                  <a:lnTo>
                    <a:pt x="5966" y="721908"/>
                  </a:lnTo>
                  <a:lnTo>
                    <a:pt x="1988" y="669285"/>
                  </a:lnTo>
                  <a:lnTo>
                    <a:pt x="0" y="616138"/>
                  </a:lnTo>
                  <a:lnTo>
                    <a:pt x="0" y="562815"/>
                  </a:lnTo>
                  <a:lnTo>
                    <a:pt x="1988" y="509667"/>
                  </a:lnTo>
                  <a:lnTo>
                    <a:pt x="5966" y="457045"/>
                  </a:lnTo>
                  <a:lnTo>
                    <a:pt x="11932" y="405297"/>
                  </a:lnTo>
                  <a:lnTo>
                    <a:pt x="19887" y="354774"/>
                  </a:lnTo>
                  <a:lnTo>
                    <a:pt x="29830" y="305826"/>
                  </a:lnTo>
                  <a:lnTo>
                    <a:pt x="41763" y="258802"/>
                  </a:lnTo>
                  <a:lnTo>
                    <a:pt x="55684" y="214054"/>
                  </a:lnTo>
                  <a:lnTo>
                    <a:pt x="71593" y="171930"/>
                  </a:lnTo>
                  <a:lnTo>
                    <a:pt x="94701" y="122807"/>
                  </a:lnTo>
                  <a:lnTo>
                    <a:pt x="119597" y="81871"/>
                  </a:lnTo>
                  <a:lnTo>
                    <a:pt x="145955" y="49122"/>
                  </a:lnTo>
                  <a:lnTo>
                    <a:pt x="201760" y="8187"/>
                  </a:lnTo>
                  <a:lnTo>
                    <a:pt x="230557" y="0"/>
                  </a:lnTo>
                  <a:lnTo>
                    <a:pt x="259516" y="0"/>
                  </a:lnTo>
                  <a:lnTo>
                    <a:pt x="316621" y="24561"/>
                  </a:lnTo>
                  <a:lnTo>
                    <a:pt x="370476" y="81871"/>
                  </a:lnTo>
                  <a:lnTo>
                    <a:pt x="395371" y="122807"/>
                  </a:lnTo>
                  <a:lnTo>
                    <a:pt x="418479" y="1719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Stream</a:t>
            </a:r>
            <a:r>
              <a:rPr spc="-280" dirty="0"/>
              <a:t> </a:t>
            </a:r>
            <a:r>
              <a:rPr dirty="0"/>
              <a:t>Processing</a:t>
            </a:r>
            <a:r>
              <a:rPr spc="-405" dirty="0"/>
              <a:t> </a:t>
            </a:r>
            <a:r>
              <a:rPr spc="-50" dirty="0"/>
              <a:t>in</a:t>
            </a:r>
            <a:r>
              <a:rPr spc="-340" dirty="0"/>
              <a:t> </a:t>
            </a:r>
            <a:r>
              <a:rPr spc="-10" dirty="0"/>
              <a:t>Flink</a:t>
            </a:r>
          </a:p>
        </p:txBody>
      </p:sp>
      <p:sp>
        <p:nvSpPr>
          <p:cNvPr id="107" name="object 107"/>
          <p:cNvSpPr txBox="1"/>
          <p:nvPr/>
        </p:nvSpPr>
        <p:spPr>
          <a:xfrm>
            <a:off x="4143349" y="7060551"/>
            <a:ext cx="7969884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686435">
              <a:lnSpc>
                <a:spcPts val="3800"/>
              </a:lnSpc>
              <a:spcBef>
                <a:spcPts val="240"/>
              </a:spcBef>
            </a:pPr>
            <a:r>
              <a:rPr sz="3200" spc="-20" dirty="0">
                <a:latin typeface="Verdana"/>
                <a:cs typeface="Verdana"/>
              </a:rPr>
              <a:t>Streaming</a:t>
            </a:r>
            <a:r>
              <a:rPr sz="3200" spc="-7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dataflows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in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Flink</a:t>
            </a:r>
            <a:r>
              <a:rPr sz="3200" spc="-65" dirty="0">
                <a:latin typeface="Verdana"/>
                <a:cs typeface="Verdana"/>
              </a:rPr>
              <a:t> </a:t>
            </a:r>
            <a:r>
              <a:rPr sz="3200" spc="-25" dirty="0">
                <a:latin typeface="Verdana"/>
                <a:cs typeface="Verdana"/>
              </a:rPr>
              <a:t>are </a:t>
            </a:r>
            <a:r>
              <a:rPr sz="3200" dirty="0">
                <a:latin typeface="Verdana"/>
                <a:cs typeface="Verdana"/>
              </a:rPr>
              <a:t>transformed</a:t>
            </a:r>
            <a:r>
              <a:rPr sz="3200" spc="-1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by</a:t>
            </a:r>
            <a:r>
              <a:rPr sz="3200" spc="-160" dirty="0">
                <a:latin typeface="Verdana"/>
                <a:cs typeface="Verdana"/>
              </a:rPr>
              <a:t> </a:t>
            </a:r>
            <a:r>
              <a:rPr sz="3200" dirty="0">
                <a:latin typeface="Verdana"/>
                <a:cs typeface="Verdana"/>
              </a:rPr>
              <a:t>user-defined</a:t>
            </a:r>
            <a:r>
              <a:rPr sz="3200" spc="-160" dirty="0">
                <a:latin typeface="Verdana"/>
                <a:cs typeface="Verdana"/>
              </a:rPr>
              <a:t> </a:t>
            </a:r>
            <a:r>
              <a:rPr sz="3200" spc="-10" dirty="0">
                <a:latin typeface="Verdana"/>
                <a:cs typeface="Verdana"/>
              </a:rPr>
              <a:t>operators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1284</Words>
  <Application>Microsoft Office PowerPoint</Application>
  <PresentationFormat>Custom</PresentationFormat>
  <Paragraphs>457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Times New Roman</vt:lpstr>
      <vt:lpstr>Verdana</vt:lpstr>
      <vt:lpstr>Office Theme</vt:lpstr>
      <vt:lpstr>Stream Processing Model</vt:lpstr>
      <vt:lpstr>Stream Processing Model</vt:lpstr>
      <vt:lpstr>Transformations</vt:lpstr>
      <vt:lpstr>Stream Processing in Flink</vt:lpstr>
      <vt:lpstr>Apache Flink Apache Flink is an open-source, unified stream-processing and batch-processing framework. Flink executes programs in a data-parallel and pipelined manner.</vt:lpstr>
      <vt:lpstr>Streaming Data</vt:lpstr>
      <vt:lpstr>Micro-batch Processing</vt:lpstr>
      <vt:lpstr>Stream Processing</vt:lpstr>
      <vt:lpstr>Stream Processing in Flink</vt:lpstr>
      <vt:lpstr>Stream Processing in Flink</vt:lpstr>
      <vt:lpstr>Flink Stream Processing Model</vt:lpstr>
      <vt:lpstr>Parallel Dataflows in Apache Flink</vt:lpstr>
      <vt:lpstr>Parallel Dataflows in Apache Flink</vt:lpstr>
      <vt:lpstr>Parallel Dataflows in Apache Flink</vt:lpstr>
      <vt:lpstr>Parallel Dataflows in Apache Flink</vt:lpstr>
      <vt:lpstr>Parallel Dataflows in Apache Flink</vt:lpstr>
      <vt:lpstr>Parallel Dataflows in Apache Flink</vt:lpstr>
      <vt:lpstr>Parallel Dataflows in Apache Flink</vt:lpstr>
      <vt:lpstr>Parallel Dataflows in Apache Flink</vt:lpstr>
      <vt:lpstr>Operator Subtasks</vt:lpstr>
      <vt:lpstr>Streams in Apache Flink</vt:lpstr>
      <vt:lpstr>Forwarding Pattern</vt:lpstr>
      <vt:lpstr>Redistributing Pattern</vt:lpstr>
      <vt:lpstr>Flink Architecture</vt:lpstr>
      <vt:lpstr>Flink Applications</vt:lpstr>
      <vt:lpstr>Anatomy of a Flink Cluster</vt:lpstr>
      <vt:lpstr>Anatomy of a Flink Cluster</vt:lpstr>
      <vt:lpstr>JobManager</vt:lpstr>
      <vt:lpstr>JobManager</vt:lpstr>
      <vt:lpstr>JobManager</vt:lpstr>
      <vt:lpstr>Anatomy of a Flink Cluster</vt:lpstr>
      <vt:lpstr>TaskManagers</vt:lpstr>
      <vt:lpstr>Task Slots</vt:lpstr>
      <vt:lpstr>Task Slots</vt:lpstr>
      <vt:lpstr>Task Slots</vt:lpstr>
      <vt:lpstr>Anatomy of a Flink Cluster</vt:lpstr>
      <vt:lpstr>Anatomy of a Flink Cluster</vt:lpstr>
      <vt:lpstr>Anatomy of a Flink Cluster</vt:lpstr>
      <vt:lpstr>Anatomy of a Flink Cluster</vt:lpstr>
      <vt:lpstr>Task Lifecycle and Operator Lifecycle</vt:lpstr>
      <vt:lpstr>Operators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Karthick Selvam</cp:lastModifiedBy>
  <cp:revision>1</cp:revision>
  <dcterms:created xsi:type="dcterms:W3CDTF">2025-04-04T03:11:39Z</dcterms:created>
  <dcterms:modified xsi:type="dcterms:W3CDTF">2025-04-04T03:20:25Z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2025-04-04T00:00:00Z</vt:filetime>
  </property>
  <property fmtid="{D5CDD505-2E9C-101B-9397-08002B2CF9AE}" pid="3" name="LastSaved">
    <vt:filetime>2025-04-04T00:00:00Z</vt:filetime>
  </property>
  <property fmtid="{D5CDD505-2E9C-101B-9397-08002B2CF9AE}" pid="4" name="Producer">
    <vt:lpwstr>iLovePDF</vt:lpwstr>
  </property>
</Properties>
</file>