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28T06:00:11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2487 0,'-17'-18'31,"-36"-17"-15,0 35-1,18-17 1,-89-36-1,106 53 1,1-18-16,-1 18 63,-141 176-32,107-87-16,52-1 1,0-53 0,0 0-16,0 36 31,35-1-15,18-34-16,-36 17 15,19-18-15,87 35 16,-70-52-1,0 0 1,70 35 0,-52-36-16,0 19 0,-1-19 15,1 1-15,52 17 32,-70-17-17,0 17-15,-18 0 16,36 36 15,-54-18-31,1 35 31,-18-17-31,18-1 0,-18 18 16,-36 0-16,-105 54 31,-670 105 0,723-212-15,-212-247 31,265 159-47,-1-17 16,19 34-16,-1-17 15,18 18-15,0 0 16,123-230 31,1 212-47,-1-17 0,19 35 15,34-1-15,-53 19 16,1 17-16,-36 0 16,0 0-16,18 17 15,-53 1 1,35 17-16,-17 18 15,-1-18-15,1 1 16,-1-1 0,-70-17-1</inkml:trace>
  <inkml:trace contextRef="#ctx0" brushRef="#br0" timeOffset="893.81">2575 3087 0,'0'0'0,"230"388"31,-177-318-15,-1 36-16,1 18 16,-35-54-16,35 36 15,-35-53-15,17 35 32,-141-176 30,-335-635-31,353 564-31,-71-123 32,124 194-17,35 52 1,88-17 62,300 89-47,-247 70-15,-88-53-16,0-18 15,0 35 1,-18-34 0,-35-19-16,18 1 15,-1 0 1,-17-1-16,-17-17 47,-160 88-32,142-70 1,18 0 0,-1-18-1</inkml:trace>
  <inkml:trace contextRef="#ctx0" brushRef="#br0" timeOffset="1298.73">3228 2558 0,'35'53'16,"124"264"15,-124-246-31,18 87 16,-35-105-1,35 53 1,123 88 0,-17-70 15,-36-107-16</inkml:trace>
  <inkml:trace contextRef="#ctx0" brushRef="#br0" timeOffset="1924.29">3951 2752 0,'124'300'63,"70"-18"-32,-177-229-31,36 0 16,-18-18-16,18 0 15,-17 0-15,17-17 32,-1-71-17,19-176-15,-53 141 16,-36-195-1,-17 195 1,17 71 0,0-1-1,1 18 32,-1 0-16</inkml:trace>
  <inkml:trace contextRef="#ctx0" brushRef="#br0" timeOffset="2492.53">4833 2752 0,'35'0'32,"-17"53"-32,70 88 31,-53-71-16,-35-52 17,-88-212 15,71 123-32,-1-17 16,18 70 16,53 18-31,-18 18 0,89 70 15,-89-35-16,0-17-15,-17-36 16,-18 17-16,17 1 16,19-89 31,-1-88-32</inkml:trace>
  <inkml:trace contextRef="#ctx0" brushRef="#br0" timeOffset="2800.61">5415 2240 0,'71'106'16,"-142"-212"-16,177 283 16,-71-107-16,18 36 15,-18-71 1,-17 0-16,-18 1 16,18-36-16,-1 17 15,19-34 16,140-495-15</inkml:trace>
  <inkml:trace contextRef="#ctx0" brushRef="#br0" timeOffset="3247.3">5909 2064 0,'18'158'47,"-18"-52"-32,0-88 1,0 35 0,0-35 30,70 17 33,-52-35-64,-1 17 1,1 1-16,0 0 0,-1-18 15,-17 35-15,36-17 16,17 17 0,52 18-1,-34-18-15,-18 0 16,-18 1-16,71 87 16</inkml:trace>
  <inkml:trace contextRef="#ctx0" brushRef="#br0" timeOffset="4215.62">3545 4128 0,'18'-195'109,"-18"72"-93,0 88-1,0-18-15,-18 35 0,1-17 16,-1 35-16,18-18 16,-18 18 46,-228 441-31,246-194-15,0-141-16,35 176 31,53-35-15,-53-159-1,1-17-15,16 35 16,1 0-16,-17-36 0,-1 1 16,0-18-1,1-18-15,-19 0 16,1-35-16,-124-35 94</inkml:trace>
  <inkml:trace contextRef="#ctx0" brushRef="#br0" timeOffset="4488.1">3104 4974 0,'18'0'0,"370"-53"62,-317 36-46,17-36-16,71-18 31</inkml:trace>
  <inkml:trace contextRef="#ctx0" brushRef="#br0" timeOffset="5133.18">3898 4674 0,'-17'212'63,"34"35"-32,18-212-31,18 53 15,71 1 1,-71-89-16,0 17 16,-36 1-16,72-18 15,34-141 17,-88 70-32,-17-35 0,-18 18 15,0 18-15,0-1 16,-124-105-1,54 105 1,-265-70 0,247 106-1,52 35-15,19 0 0,-1 0 16,0 0 15,54 158 63,87-16-63,-88-107-31</inkml:trace>
  <inkml:trace contextRef="#ctx0" brushRef="#br0" timeOffset="5526.84">4516 4762 0,'52'71'0,"-104"-142"0,157 195 16,1-1 0,-71-87-1,-17-1-15,-53-229 78,17 106-78,1-18 16,-1 18-16,18-18 31,-18 106-31</inkml:trace>
  <inkml:trace contextRef="#ctx0" brushRef="#br0" timeOffset="6237.63">4921 4533 0,'0'0'0,"53"71"16,35 17-16,-35-35 16,106 88 15,-141-123 0,17-265 16,-35 176-31,53 124 46,0 35-31,-18-35-31,0-35 16,18-54 31,-17-105-32,-19 71 1,-17-18 0,0 17-1,-17 53 17</inkml:trace>
  <inkml:trace contextRef="#ctx0" brushRef="#br0" timeOffset="6894.64">5980 4216 0,'-53'88'62,"35"106"-31,18-141-15,18-18-16,-18-17 47,17-71-16,19-35-15,-19 52-16,-17 1 15,35 35 17,-17 0-1,0 18-16,-1-1 1,19 19-16,17 34 31,-53-52-15,0-106 31</inkml:trace>
  <inkml:trace contextRef="#ctx0" brushRef="#br0" timeOffset="7172.69">6174 4357 0,'17'17'31,"-17"19"-31,36 17 31,-36-142 32,0 1-48,0-53 1,0 53-1</inkml:trace>
  <inkml:trace contextRef="#ctx0" brushRef="#br0" timeOffset="8810.45">6791 3739 0,'0'0'0,"-35"18"110,17 35-95,-35 141 17,53-159-17,0 106 17,0-88-32,0-17 15,18 34-15,-1-35 0,-17 1 16,36-1-1,-19-17-15,1-1 16,17-17 15,-17 0-31,52-247 47,19-211-16,-89 281-31,0-334 47,-36 405-47,19 35 16,-19 1 0,36 52 15,106 212 16,-106-141-32,18 18 1,17 35-16,0-1 16,18 36-1,18-17-15,-53-53 16,52 34-1,-35-34-15,1-1 0,-19-34 16,1-1 0,0-35-1,17 0 63</inkml:trace>
  <inkml:trace contextRef="#ctx0" brushRef="#br0" timeOffset="9394.95">7655 3722 0,'0'0'15,"18"0"1,0 0 15,-1 0 0,18-106-15,-35 88 0,0-35-16,0 0 15,-17 18 1,-124-71 15,-18 53-15,106 36-16,35 17 15,1 0 1,-19 17-16,36 19 16,-17 122 15,34-69-31,19-19 16,264 212 15,-18-140 0,-159-125-15,-105-17-1,17-35 1,106-177 15</inkml:trace>
  <inkml:trace contextRef="#ctx0" brushRef="#br0" timeOffset="9733.84">8184 3510 0,'36'0'16,"122"106"0,1 0-1,-71-36 1,-88-52 0,-17-230 62,-1 54-63,-35-54-15,53 0 0,0 18 16,0-35 0</inkml:trace>
  <inkml:trace contextRef="#ctx0" brushRef="#br0" timeOffset="11273.37">2011 4868 0,'-177'-17'31,"-17"17"-16,106 0 1,-18 17 0,18 1-16,18 35 31,17-18-31,-53 53 16,53-52-16,18-1 15,-1 35-15,1 19 16,0-1-16,-230 547 47,195-423-47,-1-18 0,-52 405 31,87-70-15,36-440-1,36 105 1,-1-88-1,18-36-15,-18-35 16,0 1-16,1 17 0,122-1 31,1-16-15,-53-19 0,-18-17-16,-17 0 15,-36 0-15,18 0 16,-18 0-16,36-17 15,17-1 1,71 0 0,-36-17-16,36 0 0,-18-18 0,141-18 31,-105 1-15,-107 52-1,-52 1 1,-36-19 109</inkml:trace>
  <inkml:trace contextRef="#ctx0" brushRef="#br0" timeOffset="11773.08">2469 7267 0,'265'35'0,"-530"-70"0,989 141 16,-636-71-1,71 36 1,-142-53 0,-17 70-1,0-18 1,-35 71-16,0-70 16,-1-36-16,1 18 15,-18-18-15,0 18 16,36-17-1,-19-19-15,19 1 0,-1 0 32,0-1-32,1-17 15,17 18-15</inkml:trace>
  <inkml:trace contextRef="#ctx0" brushRef="#br0" timeOffset="13030.69">4904 7250 0,'0'35'16,"35"35"-1,35 36 1,-17 0-16,0 18 15,71 140 1,-71-176-16,0-17 16,-53-18-16,35 0 0,-17-18 31</inkml:trace>
  <inkml:trace contextRef="#ctx0" brushRef="#br0" timeOffset="14720.29">8731 7320 0,'0'0'15,"71"-35"1,-54 17 0,19 18-16,-1 0 15,18 0-15,70 0 32,-105 0-17,0 0 16,158 177 1,-17-1-17,-36-35-15,89 230 47,-194-195-31,-18-158-16,-53 52 31,-618-52 0,530-71 1,53-18-17,53 36-15,0-18 16,17 35-1,18 1-15,35-1 47,142 18-31,17 0-16,-18 0 16,-35 0-16,0 0 15,-35 18-15,-71-18 16,36 0-16,-36 0 15</inkml:trace>
  <inkml:trace contextRef="#ctx0" brushRef="#br0" timeOffset="16348.02">11977 7549 0,'17'-17'110,"230"-107"-110,-123 107 15,246-54 17,-299 53-32,-18 18 0,-36 0 15,-17 53 63,0 0-78,-88 124 32,-35-71-17,105-89 1,159 1 93,-35-1-93,353 54-1,-318-53 17,-124-1-32,1 1 0,0 88 47,-18-36-32,0-34 1,-36-1-16,19 0 15,-107 53 1,-17-52 0,53-1-16,-141 0 15,70-35 48</inkml:trace>
  <inkml:trace contextRef="#ctx0" brushRef="#br0" timeOffset="17160.43">16810 7779 0,'-35'70'47,"-159"442"-16,35-195-15,124-228-16,-18 69 31,88-158 63,124-70-78,-54-1-16,142-35 31,-211 89-15,-19 17 15,-17-18-16,-17-17-15</inkml:trace>
  <inkml:trace contextRef="#ctx0" brushRef="#br0" timeOffset="17560.3">16651 8061 0,'53'53'31,"71"141"-15,-72-88 0,-16-36-16,-1 18 15,18 1-15,-35-36 16,52 123 15,-52-141-15,-1-35 31</inkml:trace>
  <inkml:trace contextRef="#ctx0" brushRef="#br0" timeOffset="18398.37">20443 7144 0,'0'0'0,"-70"106"32,35 35-17,35-71 1,-18 36-1,18-18-15,0-35 16,35 18 0,18 35-16,0-36 0,35 18 15,-35-52 1,53 69 0,-88-87-16,-1-18 15,-17 53 32,0 0-31,0 0-1,-53-18 1,-141-35 0,-53-35-1,53-106 1,141 53-1</inkml:trace>
  <inkml:trace contextRef="#ctx0" brushRef="#br0" timeOffset="18742.3">20391 7108 0,'88'0'31,"-176"0"-31,652-88 31,-458 71-31,53-36 31,-89 35 1,-70 0-1,-53-17-31</inkml:trace>
  <inkml:trace contextRef="#ctx0" brushRef="#br0" timeOffset="19936.74">8061 3016 0,'71'0'16,"87"71"-1,1 17 1,35 0-16,18 18 0,-1 17 16,54 19-1,-212-54-15,35-18 32,-53-17-32,-17 0 0,176 494 46,-176-265-30,-18-141 0,0 0-16,0 18 0,-36 88 31,1-141-31,0-35 16,-36 34-1,36-52 1,35-35-1,-35 52 1,-18 19 15,53-54-15,-18-35 15</inkml:trace>
  <inkml:trace contextRef="#ctx0" brushRef="#br0" timeOffset="21492.56">8202 2787 0,'282'-18'63,"812"-52"-16,-865 52-47,-17 18 0,299 18 31,-228 88-15,-125-36-1,-52 1-15,0-18 16,-35-18-16,264 300 31,-212-229-31,18 53 16,230 335 15,-283-371-31,106 300 31,-106-193-15,18 246 15,-71-141-15,1 106 15,-36-106-15,0-158-16,0-1 15,0 53 1,0 0-16,-53 371 31,17-423-15,36-160-16,-17 36 31,-19-123 63,19 52-79,-142-194 17</inkml:trace>
  <inkml:trace contextRef="#ctx0" brushRef="#br0" timeOffset="22899.62">7867 2805 0,'0'0'0,"18"-18"32,158-35-17,106-35 1,177-18 15,-106 35-15,-283 54-1,71 17 1,36 0-16,52 0 0,71 0 16,476 0 15,-335 17-31,-18-17 0,124 18 31,-335-18-31,-54 18 0,-69 35 0,546 317 47,-441-246-31,0 34-16,-18-17 15,18 53-15,0-17 16,-17-71-16,-19 35 16,19 35-1,-19 18 16,89 212 1,-158-247-32,175 317 31,-87-88-15,-125-265-1,-52-52-15,53 52 16,-35-52-1,0 17-15,-1 0 16,19 195 0,52 210 15,-71-422-15,-17-53 15,0-107 94</inkml:trace>
  <inkml:trace contextRef="#ctx0" brushRef="#br0" timeOffset="24762.29">8026 2910 0,'0'0'0,"70"-17"15,389-107 16,-247 71-31,-1 36 16,213-54-16,-283 54 16,35 17-1,-53 0-15,54 0 0,-18 0 16,17 0 0,-35 0-16,18 0 15,105 0-15,-122 17 16,16 1-1,1-1-15,282 19 16,88-19 0,-247-17-1,54 36-15,387-19 16,-406 19 0,1-19-1,864 124 16,-971-88-31,195 53 16,-194-18 0,-1 0-16,36 1 0,-17 16 15,16-16-15,531 246 47,-601-212-31,-88-70-16,36 53 15,-54-53-15,36 35 32,35 36-32,-35-1 0,176 124 15,-88-18 17,-53-88-32,-123-105 15,17 17-15,-17-18 16,17 36 15,-17-36-31,-1 0 16,36 177-1,0-54 17,-35-87-32,-18 0 15,18-1-15,-1 18 0,1 1 16,-1 16-1,72 372 32,-89-424-47,17-36 32</inkml:trace>
  <inkml:trace contextRef="#ctx0" brushRef="#br0" timeOffset="29545.25">794 12012 0,'35'0'47,"0"-35"-31,1 35 0,-19-106 15,-17 53-31,18-106 15,-18 71-15,0 18 16,-88-177 0,35 194-1,0-18 1,0 36-16,18 35 16,17-18-1,-35 18 16,0 71-31,0 52 16,-53 89 0,54-53-16,34-18 15,-17 18-15,-18 317 32,176 582-1,-17-776-31,17-35 15,89 177 1,-124-266-16,-17-34 16,-36-18-16,0-36 15,1-17-15,-19-18 16,-17 1 15,0-19-15,-53-17-1,-35 0-15,-71-53 16</inkml:trace>
  <inkml:trace contextRef="#ctx0" brushRef="#br0" timeOffset="29903.84">476 13829 0,'177'-88'31,"-354"176"-31,459-212 31,-264 124-31</inkml:trace>
  <inkml:trace contextRef="#ctx0" brushRef="#br0" timeOffset="30477.86">1111 13423 0,'-88'141'31,"88"-70"-15,0 52-1,35-52-15,1-36 16,69 142 15,72-177 1,-36-89-1,-123-52 0,-71-35 0,35 123-31,-35 18 16,-17-1 0,52 36-1,-17 0 1,-1 0-16,19 0 15,-1 0 1,0 18-16,1 0 16,17-1-1,0 19 1</inkml:trace>
  <inkml:trace contextRef="#ctx0" brushRef="#br0" timeOffset="30870.73">1693 13353 0,'71'105'47,"70"72"-31,-123-142-1,17 0-15,-35-17 16,0 0-16,0-54 47,-35-105-32,17 71 1,-17-71 0</inkml:trace>
  <inkml:trace contextRef="#ctx0" brushRef="#br0" timeOffset="31486.37">2240 13229 0,'0'35'16,"18"71"0,17-70-1,53 69 1,0-52 15,-17-194 0,-71 88-15,0-35 0,0 35-1,0 36-15,0-1 16,0 36 31,35 34-32,-17 1-15,17-17 16,0-1-16,1 0 16,-1 0-16,36-211 62,-71 35-46,0-71 15</inkml:trace>
  <inkml:trace contextRef="#ctx0" brushRef="#br0" timeOffset="32390.49">3069 12700 0,'-35'35'31,"17"18"-15,18 18 0,36 70 15,-36-123-15,17-124 46,1 17-46,17 142 77,-17-17-77,-1-1 0,1-35-1,0-141 32,-18 106-31,17 35 46,19 17-46,-36 36 0,52 35-1,-16-52 1,-36-19-16,0-87 62,0-54-30,0 71-32,17 36 15,1 17 1</inkml:trace>
  <inkml:trace contextRef="#ctx0" brushRef="#br0" timeOffset="33712.81">3651 12365 0,'-17'70'62,"17"-34"-46,0 34-16,0-34 15,0 34 1,53 1 0,-18-36-16,-18 0 15,19 0 32,-1-35-16,194-246 1,-158 104-32,-36 54 15,-17-35-15,-1-36 0,-34 0 16,-18 89 0,-1-18-1,36 70-15,-17 0 16,17 89 62,70 193-47,1-52 0,-1 0-15,-52-159 0,-18 141 15</inkml:trace>
  <inkml:trace contextRef="#ctx0" brushRef="#br0" timeOffset="35781.07">2452 14993 0,'0'124'31,"17"122"1,19-122-32,-19 35 15,36 17-15,-17-17 0,281 987 47,-246-881-47,140 388 31,1-160-15,-124-299 0,124 106-1,-106-300 1,17 0-16,-35 0 16,18 0-16,18 0 15,-54 0-15,71 0 16,124 0-16,-71 0 15,18 0 1,-89 0 0,1 0-16,70 0 15,1093 0 17,-916 0-17,1216 0 16,-1093 0-31,529 0 32,1729-317-1,-2294 264-15,336-106-1,-265 71 1,-70 0-16,-36-36 15,300-70 1,-405 88-16,35-17 16,-71 35-16,-35-18 15,1446-476 17,-1217 406-17,-17-19-15,53-34 16,-72 35-16,1 0 15,230-212 1,-424 265-16,-36 0 16,565-494 15,-335-53 0,-229 212-15,-159 317-1,18 1-15,352-601 47,0 248-31,-282 352 0,177-300 15,-300 371-31,17-18 0,88-229 47,-52 212-32,-18-19 1,-36 90 0,-17-1-1,0 17-15,18-17 16,17-317 31,-35 317-32,18-18-15,-18-175 47,0 175-47,-35-194 31,17 195-15,0-1-16,-17 1 16,17-1-1,-17 18-15,0 18 16,0-18-16,-18 0 16,0 0-1,-18 0-15,-88-53 16,71 36-1,35 35-15,-123-54 32,141 72-17,-71-36 17,-35 0-17,-212-70 16,177 70-15,87 17-16,19 19 16,-124-36-1,123 53 1,54 0 0</inkml:trace>
  <inkml:trace contextRef="#ctx0" brushRef="#br0" timeOffset="36612.51">24324 7320 0,'-71'0'62,"-299"194"-31,247-106-15,-124 106-16,176-123 16,-88 141 15,142-177-15,-1 0-16,0-35 15,18 18-15,-17-1 31,228 36 94,-34-17-109,916 52 15,-634-88-15,-300-18-16,-89 1 16,-34-1-1,-36-35 63,0 0-62</inkml:trace>
  <inkml:trace contextRef="#ctx0" brushRef="#br0" timeOffset="37869.93">23195 2963 0,'-35'-17'16,"70"34"-16,-141-52 15,89 17 1,-1 18 0,-35 0 31,0 142-32,18-72-15,17 36 16,1-18-16,17 71 31,0-36-31,0-87 16,0-1-1,70 53 1,-52-53 0,-18-17-16,35 0 15,-17-1-15,17 19 16,53-19-16,-17-17 15,-18 0-15,0 0 16,-18 0 0,-17 0-16,34-35 15,213-106 17,-177 106-32</inkml:trace>
  <inkml:trace contextRef="#ctx0" brushRef="#br0" timeOffset="38504.89">23724 3510 0,'18'-35'32,"0"35"-17,123-124 48,-124 54-48,-17 35 17,-17 17-17,-72 0-15,1 18 16,-212 36 0,54 34 15,157 36 0,89-88-31,0-1 16,0 18-16,0-17 15,0 0 1,0-1-16,141 89 31,-52-88-31,69 17 16,1-35-16,35 0 15,18-53 17,-53-70-17,-124 87-15,0 1 16,-17 18 0</inkml:trace>
  <inkml:trace contextRef="#ctx0" brushRef="#br0" timeOffset="39024.35">24236 3246 0,'0'35'31,"141"318"16,-123-353-47,-18 17 16,-36-123 46,1-17-46,17 70-16,18-18 31,71 71 32,70 71-32,-106-36-15,1 1-16,17-19 0,-36 1 31,1-1-15,-18-140-1</inkml:trace>
  <inkml:trace contextRef="#ctx0" brushRef="#br0" timeOffset="39307.14">24659 2928 0,'35'53'31,"1"0"-15,-19 0-1,19 17-15,52 36 16,-53-35-16,53 70 31,-70-71 0,-18-52-31,-88-18 16</inkml:trace>
  <inkml:trace contextRef="#ctx0" brushRef="#br0" timeOffset="39530.11">24642 3193 0,'17'0'16,"-34"0"-16,87 0 16,54 0 15,-1 0-16</inkml:trace>
  <inkml:trace contextRef="#ctx0" brushRef="#br0" timeOffset="39867.56">24941 3087 0,'53'17'32,"53"19"-17,-71 17-15,36 0 16,-36-36 0,-35 1-1,18-18 1,-18-35 46,0-18-46,0 35-16,18-35 16,-1 18-16</inkml:trace>
  <inkml:trace contextRef="#ctx0" brushRef="#br0" timeOffset="40563.92">25541 2858 0,'-35'17'0,"70"-34"0,-123 69 16,70-16-16,1-1 15,-1 53 1,18 18 0,18-53-1,-1-18 1,-17-17-1,18-18 1,0 0 0,87-141 15,-105 123-15,18-17-16,-18 17 31,71 106 47,-1 18-47,-70-176 32</inkml:trace>
  <inkml:trace contextRef="#ctx0" brushRef="#br0" timeOffset="41361.94">25594 2346 0,'71'106'47,"-36"-36"-32,88 142 17,18 0-1,-123-159-31,0-53 94</inkml:trace>
  <inkml:trace contextRef="#ctx0" brushRef="#br0" timeOffset="41670.33">26388 2646 0,'88'88'47,"-35"0"-31,-53-70-1,0 0 1,0-1 0,-35-123 30,-1 36-46,-17-18 16</inkml:trace>
  <inkml:trace contextRef="#ctx0" brushRef="#br0" timeOffset="41868.44">26317 2364 0</inkml:trace>
  <inkml:trace contextRef="#ctx0" brushRef="#br0" timeOffset="42526.97">26776 2381 0,'17'-70'46,"19"34"-30,-19 19 15,1 17-15,17 53 31,1 317-16,-160-158 0,106-159-15,477-247 93,-335 123-93,-72 36-16,-52 17 16,0 1-1</inkml:trace>
  <inkml:trace contextRef="#ctx0" brushRef="#br0" timeOffset="43065.87">27464 2505 0,'106'-88'63,"-71"52"-32,-18-17-15,1 18-1,-18 17 1,0 1-1,-18 17 32,-17-18-31,18 18 0,-1 53 15,18-18-31,0-17 0,0 0 15,18 17 1,-1 0 15,1-35-31,-1 18 16,-17-1-16,53-17 16,-17 0-1,-1-35-15,0 0 16,18 0-16,-18-1 0,-35-17 15,18 0 1</inkml:trace>
  <inkml:trace contextRef="#ctx0" brushRef="#br0" timeOffset="43610.81">27781 2117 0,'-70'70'31,"140"-140"-31,-140 264 16,70-159-1,0 0-15,17-17 16,1 35 15,35-36-15,211-246 15,-228 123-31,-19-17 16,-17-1-16,0-87 15,0 175 1,0 19-16,-17-1 16,17 53 15,35 159 0,18-52-15,0 16 15,-35-122-15,-1 16-16,-17-34 15,0 0-15,0-1 16,0 54-1,18-53 1,17 176 0,-35-124-1</inkml:trace>
  <inkml:trace contextRef="#ctx0" brushRef="#br0" timeOffset="44463.3">25171 4110 0,'-36'0'63,"-17"0"-47,-52 70-1,52-17 1,35-17-1,0-1-15,18-17 0,0-1 16,0 36 0,18-35-16,0 17 15,17 0 1,18 1-16,0-1 0,17 18 31,36 35-15,-88-53-1,17 0-15,-35-17 16,18 17 0,-18 36-1,0-53 1,0-1 0,-35 1-16,-1 0 15,-123-18 1,89 0-1,35 0-15,17-18 16,18-17 31</inkml:trace>
  <inkml:trace contextRef="#ctx0" brushRef="#br0" timeOffset="45122.02">26053 4445 0,'0'0'0,"17"0"16,36-35-1,35-18 1,-52 18 0,-19 35-16,1-36 15,0-17 1,-18 36 15,0-1-15,-247 0 31,229 36-47,0 0 15,1 17 1,-1 0-16,-35 89 31,53-89-15,0 0-16,0-17 15,35 52 1,-17-52 0,17 0-1,-35-1-15,141-17 31,-88-17-15,-17-19-16,-19 1 0,89-106 31,-88 71 1</inkml:trace>
  <inkml:trace contextRef="#ctx0" brushRef="#br0" timeOffset="45445.88">26388 4216 0,'194'158'47,"17"19"-16,-211-265 32,-52-106-48,52 158-15,0-69 32</inkml:trace>
  <inkml:trace contextRef="#ctx0" brushRef="#br0" timeOffset="46339.98">27040 4286 0,'36'0'32,"-36"-17"-32,17 17 46,72-177-14,-72 124-32,-17 0 15,0-35 17,0 71-17,0 34 173,0 1-173,18 52 1,52 107 0,-17-89-1,-53-53 1,18-17-16,0 0 15,-18-1 1,17-17 31,18-53 0,-17 0-32,35-105 17,0-72-17,-53 177-15,0 0 16,0 18-16,0-18 31,0 106 47,0 53-62</inkml:trace>
  <inkml:trace contextRef="#ctx0" brushRef="#br0" timeOffset="46872.5">27834 3916 0,'18'-18'16,"-1"1"-1,19-1 32,17-70-31,-36-18 15,-17 88-15,0 1-1,-141 122 48,124-34-48,17 52 17,52-70 14,-52-35-30,124-18 31,52-141-31,-87 35-16</inkml:trace>
  <inkml:trace contextRef="#ctx0" brushRef="#br0" timeOffset="47213.42">28469 3404 0,'0'0'0,"53"88"47,-18 36-31,1-1-1,-1-87 1,-17-19 15,-18-34 1,-71-230-1,36 176-31,35 18 15,-18 18-15,18 17 16,-18-35 0</inkml:trace>
  <inkml:trace contextRef="#ctx0" brushRef="#br0" timeOffset="50677.71">28998 4815 0,'-35'-70'31,"-53"-36"-15,17 35-1,-105 1 1,141 52-1,-142 18 17,124 0-17,18 0 1,-88 36-16,87-19 16,1 18-1,35-17 1,124 158 62,122 36-62,284 123-1,-336-211 1,158 105 15,-316-194-15,-19 1-16,1-1 0,0-17 15,-18 17 1,-89 35 15,-246 36-15,-106-18-1,141-70 1,177-18-16,35 0 16,17 0-16,54 0 15,-1 0 1,89-123 62,140-1-62,-87 71-16,34-35 15,195-35 17,-300 105-32,-18 0 31</inkml:trace>
  <inkml:trace contextRef="#ctx0" brushRef="#br0" timeOffset="51320.37">29845 5292 0,'53'-18'31,"-18"0"0,-17 18-15,35-53-1,105-70 17,-122-53-1,-36 158 0,-371 36 0,213 17-31,-36 88 16,35-52-16,88-18 16,-35 106-1,106-54 1,0-87-1,18 17-15,17 1 16,18 34 0,88-17-1,53-18 1,18-17 0,53-18-16,-71 0 15,388-194 1,-476 141-16,52-106 31,-122 53-15</inkml:trace>
  <inkml:trace contextRef="#ctx0" brushRef="#br0" timeOffset="51901.73">30903 4851 0,'-141'194'46,"282"-388"-46,-299 423 0,158-211 16,0 35-16,0-18 16,53 88 15,-1-70-15,37-35 15,-36-36-16,52-299 17,-105 229-1,0 70-31,18 18 62,53 70-30,-54-34-32,1 17 15,-1-36-15,-17 36 47,-17-70-31,17-36-1</inkml:trace>
  <inkml:trace contextRef="#ctx0" brushRef="#br0" timeOffset="52252.06">31186 5009 0,'17'0'31,"36"0"0,18 36-15,-54-1-16,54 18 31,-71-35-15,0-195 46,0-87-46,0 193-16,-35-35 31,35 89 1,0-1-32</inkml:trace>
  <inkml:trace contextRef="#ctx0" brushRef="#br0" timeOffset="52886.04">32173 4145 0,'-211'177'31,"87"-36"-16,107-71 1,-1-35-16,18 36 16,-18-36-16,18 18 15,18 18-15,0-36 16,17 36 15,-18-54-31,248-70 63,105-158-48,-158 70 1,-71-18 15,-123 106-31,-18-35 16</inkml:trace>
  <inkml:trace contextRef="#ctx0" brushRef="#br0" timeOffset="53472">32420 3140 0,'0'17'31,"177"283"-15,-89-159 0,-18-52-1,-17 52-15,18-71 0,-18 18 16,17 36 15,-70-106-31,0-36 47,106-141-31,-53 89-1,106-89 1,-106 124-1,0 35-15,70 17 32,-70 54-17,-35-18 1,-1-18-16,19 88 16,-36-52-1,0-36-15,0 36 16,0 17-16,0-35 15,-36 0-15,1 17 16,-18 1-16,-17-1 16,-71 72-1,52-54-15</inkml:trace>
  <inkml:trace contextRef="#ctx0" brushRef="#br0" timeOffset="54368.62">29492 6227 0,'53'264'31,"18"-140"-15,-1 34-16,18 1 16,1 35-16,-19-35 0,89 176 31,-53-123-16,-53-142-15,-36-52 0,-17 0 16,0-177 47,0-53-48,0 0 1,0 18-1,18 159-15,17-35 32,1 70-17,-1 0-15,0 52 16,0-34 0,-17 17-16,70 54 15,-17-1 16,-1 0-31,-52-35 16,35 35 0,-35-53-16,-18-17 15,0 0 1</inkml:trace>
  <inkml:trace contextRef="#ctx0" brushRef="#br0" timeOffset="54890.18">31133 7426 0,'35'-18'47,"-70"36"-31,105-36-1,-17-70 17,-53 18-17,0 52-15,0-17 16,-70-54 0,70 72-16,-18-1 15,0 18 1,18 141 62,18-88-47,105 53 0,1-88-15,-71-18 0,17 0-16,1-36 0,141-140 31,-89 53-15,-35-19 15</inkml:trace>
  <inkml:trace contextRef="#ctx0" brushRef="#br0" timeOffset="55990.75">31821 6668 0,'-18'123'16,"18"-70"-16,18-229 0,-36 370 15,18-159 1,0 0-16,0 36 31,0-36-15,0-17-16,18-18 31,140-212 47,-158 177-62,18 35 0,0 0 15,87 0 0,142 176 0,-194-141-31,-17-17 16,-19-18-16,-17 18 31,0-54-15,0-17-16,0 0 15,0-35 1,0 53-16,-35-18 16,17 53-1,18-18 1,0 1 0,-17 17 15,-1 17-16,0 1-15,1 35 16,17-18 0,0-17-16,0 35 15,35 0 1,-35-36 0,18-17-1,264-370 48,-247 229-63,-17 17 15,-18-87 1,0 158 0,-36 17-1,19 1-15,34 88 47,54 71-31,-36-54-1,124 177 1,-124-141 0,54 123-1,-72-176 1,-17 106 15,0-141-15,0-1-16,0 1 0,-35-18 15,-36 17 1,18-17-16</inkml:trace>
  <inkml:trace contextRef="#ctx0" brushRef="#br0" timeOffset="57008.27">27975 10089 0,'0'0'0,"-176"-176"31,105 141-15,18 17-16,-17 18 0,17 0 16,-53 53-1,71 0 1,0 88 15,35-123-31,0-1 16,70 36 15,-35-17-31,36-19 16,194 142-1,-160-88 1,1-1-16,53 71 47,-159-106-47,0-17 15,0 17-15,0 18 16,-141 53 15,70-88-15,18-18 15,177-88 63</inkml:trace>
  <inkml:trace contextRef="#ctx0" brushRef="#br0" timeOffset="57912.66">28487 10495 0,'17'0'15,"1"-17"-15,-53 34 0,88-34 16,-36 17 0,1 0-16,0 0 15,17-18 1,159-141 15,-159 53-15,-35 71 15,-106 0 0,-52 52-15,105 19-16,-106 140 31,124-123-31,-1 18 16,36 34 15,0-87-31,18 0 16,0-1-16,-18 1 15,35 0-15,18 17 16,-18-18 0,0 1-1,-17-18-15,17 18 0,-17-18 16,0 0-1,-1 0 1,1 0 0,0 0 15,-1 0 16,-17-18-32,18 18 48,17 0-63,0 0 16,18 0-16,35-35 31,-52 17-31,-1 1 31,0-36 0,-17 35-15,35-35 0,-53 35-1,0 1 1,0-1-16</inkml:trace>
  <inkml:trace contextRef="#ctx0" brushRef="#br0" timeOffset="58809.38">29192 10037 0,'-35'17'31,"0"107"-15,35-19 0,17-69-1,1-1-15,0 0 16,-1-17-16,36-18 78,18-124-62,-54-17 15,-17 124-15,36 17 46,52 88-46,-53-18-1,-17-52 1,-18 0 0,18 17-1,-18-17 1,0-142 15,0 71-15,0 36-16,0-1 31,35 18-15,35 18-1,19 87 16,-72-87-15,-17 0-16,18 35 0,-1 0 47,-52-212 0,18 35-32,-54-52 1,53 123 0</inkml:trace>
  <inkml:trace contextRef="#ctx0" brushRef="#br0" timeOffset="59510.58">29845 9525 0,'0'0'0,"18"-18"78,-18 71-78,0 18 0,-18 193 31,18-140 0,0-89-31,0 0 0,18 18 16,-1-17 0,54 52-1,88 0 16,-124-70-31,35-18 16,54 0 0,-89 0-16,36-89 15,-36-52 1,-17 71 0,-18 17-16,0-18 15,0 18-15</inkml:trace>
  <inkml:trace contextRef="#ctx0" brushRef="#br0" timeOffset="60050.5">29951 8767 0,'70'123'16,"89"106"-1,-88-123 1,105 141 0,71 159 15,-212-336-31,1-34 15,-19-1 1,1-35 0,-18-124 46,176-105-46,-140 176-1,87-17 1,-88 52 0,-17 18-1,17 18 17,-17 70-17,17-18 1,-17-52-16,-1 0 15,-17-1 1</inkml:trace>
  <inkml:trace contextRef="#ctx0" brushRef="#br0" timeOffset="60444.46">31538 9225 0,'36'18'31,"-1"17"-31,35 53 31,-34-35-31,-19-18 0,1 1 16,0 17-1,-18-36 17,-53-34 14,-35-72-30,-54-140 0</inkml:trace>
  <inkml:trace contextRef="#ctx0" brushRef="#br0" timeOffset="60644.45">31238 8643 0,'0'-18'16,"0"36"-16,18-36 47,35 54-31,176 158-1</inkml:trace>
  <inkml:trace contextRef="#ctx0" brushRef="#br0" timeOffset="62760.82">31785 8855 0,'0'0'0,"18"0"16,0 0-16,70 88 16,-53-18-1,0-17-15,18 53 16,-17-35 0,-1-1-16,53 71 15,0-70 16,-88-53-15,-35-71 15,0-141-15,17 88 0,18 53-16,0-18 0,0-70 46,35 124-30,-17 17-16,0 0 16,34 0-1,-34 0-15,17 17 16,1 19 0,-1-19-16,-17 18 15,-1-35 1,1 0 31,-1-35-16,-17 18-15,0-36-1,0 35-15,0-17 16,-17-18 15,-1 53-31,1 0 16,-1 0-16,-53 141 31,54-88-31,17 17 16,17 72-1,1-90 1,0-16-16,-1 17 15,1-36 1,0 19 15,17-72-15,18-228 15,-53 158-31,0-53 16,0 18-16,0-35 0,-53 34 15,18 54 1,-1-18 0,36 89-16,0-1 15,53 106 48,-35-35-63,17 18 0,124 246 31,-142-264 0,1 0-31,0-18 0,-18 1 16,17-19 0,-17 1-16,0 0 15,18-18-15,0 0 47,-18-36-16,0-17-31,0-17 16,0-71 15,0 123-31,-18 18 0,-17 124 63,35-54-48,0-17-15,17-18 16,19-17 0,17-18 46,0-35-46,-36-1-1,-17-122 17,0 140-17,0 0 32,35 36 0,-35 0-31,18-18-1,-18-36 63,0 19-62,53 17 62,-18 53-47,-17-53-31,-18-71 63,0 53-1,-159 107-30,142-54-32,-1 36 0,-17 52 31,17-35-16,36-70 32,-71-1 0,0-17-31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28T06:04:50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5151 0,'194'-18'203,"441"-70"-187,-423 35 0,-53 18-16,17 17 0,18-53 31,-141 54-16,-18 17-15,-17 0 16,0 0 31,70-36-16,-70 19-31,-1 17 16,18 0-16,89-18 15,-71 0 1,88-34 15,-141 34 16,18 141 219,-1-52-251,19 35-15,34 35 16,-17-35 0,18 53-16,17 35 15,-18-71-15,19 71 16,-19-18-16,1-17 16,87 300 15,-105-300 0,-35-89-15,0-70-16,-18 18 31,0-1-15,17 1-1,1 88 1,-1-36-1,1 71 1,35 18 0,-35-88-16,-18-1 15,53 71 1,-1-52 0,-16 105-1,-19-106 16,-52-88 79,-106 0-95,53 0 1,-89 0 0,89 0-16,0 0 15,-318 53 1,248-18 0,34-17-16,-617 52 31,565-52-16,0-18-15,-1 18 16,-17 17-16,53-18 16,18 1-16,52-18 15,0 18 1,1-18 0,52 0-1,18 17-15,0-316 297,0 69-281,0 107-16,-70-265 31,-1-89 0,36 266-15,35 176-1,-18-54-15,18 36 16,-17-17 0,17-54 15,0 107-15,-18-1 15,18-35-16,-18 18-15,-17-89 32,17 54-17,18 17-15,-17-35 16,-36-89 15,53 160-15,0-1-16,-18 18 0,18-18 62,-17-34-15,17 34-47,0-17 16,0-1-1,-18-87 17,0 123-32,18-18 15,0-70 17,-17 70-17,17 1 48,35 17 62,18 0-110,229-18 17,36-17-17,-248 17 1,-17 1-1,-35 17-15,-1 0 94</inkml:trace>
  <inkml:trace contextRef="#ctx0" brushRef="#br0" timeOffset="2847.73">7514 4604 0,'53'0'94,"1041"-124"-63,-706 36 0,-353 88-31,194 0 78,-105 0-62,-54-18-16,36 1 31,-88-1 0,-18 124 157,0-53-173,0 141 1,106 282 15,-53-352-31,-18 34 0,88 178 16,-52-160 0,-36-53-16,18 71 15,-18-88-15,1 18 16,17 17-1,-36-88 1,-17-36 109,0 36-78,-35-35-47,0 17 16,-142 53-1,124-70 1,-70 53-1,52-36-15,-52-17 16,-1-1-16,-722 54 47,581-18-31,159-36-16,53 1 15,-35-18 1,71 0-1,-19 0 48,-34 0-47,52 0-16,0 0 15,1 18-15,-36-195 188,35 18-173,1 18-15,-54-194 16,53 176-16,-123-564 31,71 335 16,52 318-31,0 34-16,18 1 0,0 17 15,-17 1 1,17-1-16,0 1 16,0-1-16,-18-17 31,18 17-31,-17 0 15,-1-70 1,0 0 0,1 70-1,-1-70 17,18 53-32,0 17 0,0-17 31,0 17 0,106 1 141,-36-1-156,89 0-16,-53 18 15,0-17-15,17-1 16,-52 0-16,-54 1 15,1 17-15</inkml:trace>
  <inkml:trace contextRef="#ctx0" brushRef="#br0" timeOffset="5359.21">13035 4198 0,'177'0'78,"563"-106"-62,-440 71-1,35-18-15,-52 18 16,352-71 15,-618 88-15,-17 159 249,0-70-249,53 405 0,0-35 15,0-194-31,0-18 16,17 159-16,-52-264 15,17 70 16,-35-159-31,0-17 32,0 17 46,0-17-31,0-1-32,0 19 1,0-19 0,-17-17-1,-124 36 16,17-19-15,-35 19-16,-17-19 16,-512 71-1,476-70 1,-564 106 0,512-72-1,70-34 1,53 17-16,17-17 15,89-18-15,0 0 32,17-35 171,18-89-188,0 71 1,-18-105 0,-17-72-1,17 107 1,1-1-16,17 18 16,-36-176-1,19 176-15,17 71 16,-18-229 15,1 140-15,17 71-1,0 36-15,0-19 16,0-17-16,0 36 16,0-19-16,0-69 46,0 69-30,0 19 0,0-1-1,0 0 32,0 1-16,17-19 1,36 19-32,0-18 0,18-1 15,123-70 1,-71 71 0,-52 18-16,-1-1 15,-17 0-15,-35 18 31</inkml:trace>
  <inkml:trace contextRef="#ctx0" brushRef="#br0" timeOffset="7612.48">18433 3881 0,'652'-124'62,"389"-70"-30,-141 53-1,-548 53-15,-299 70-1,-35 142 204,52 334-188,-34-281-31,17 140 16,-18-176-1,0 247 17,-35-352-32,18-1 15,-18 18-15,0-36 16,0 19-16,0-19 16,0 36 77,0-18-93,0 89 16,0-53 0,0-54-16,0 36 15,0-35-15,0 35 16,0-18-16,0-17 15,0-1-15,0 1 16,-35 70 15,17-88-31,-35 18 16,18-18-16,-212 0 31,106 0-31,-512 0 16,283 0 15,246 0-31,-52 0 0,-124 0 16,212 0-1,-89 35 17,142-35-32,-18 18 15,-17 17-15,-213 53 31,-52 18-31,265-89 16,52-34 93,0-36-93,18 18 0,-17-18-16,-1-106 15,-17 71 1,35 17-16,-53 1 16,0-71-1,-35-142 1,70 195-1,-52-88 1,52 105 0,0 54-16,1-36 0,-1-18 31,18 36-31,-18-18 31,18-35-15,0 52 15,0 19 16,142-89-16,-72 71-15,1-18-16,228-88 31,-157 88-15,-107 53-16,-18-18 15</inkml:trace>
  <inkml:trace contextRef="#ctx0" brushRef="#br0" timeOffset="12121.97">26511 4639 0,'71'-18'78,"370"-105"-47,-318 105-15,36 18-16,194-35 31,88-18-31,-230 35 16,54-34-16,335-54 15,-265 53 1,1111-282 15,-1340 317-15,-88 0-16,-18 1 78,35 281 47,-35-140-110,35 264 1,36 229 15,-54-352-31,19 35 0,17 123 16,52 141-16,-16 565 16,34 282-1,-17-105 16,-53-742-31,70 512 16,-105-900 0,0 19-16,-1-107 15,-17 0 1,0-53 0,0 0-16,-35 71 171,-106-35-155,106-71 0,-36 18-16,-35-1 15,-776 36 17,-1675 88-1,1675-53-16,670-52 1,36-1 15,211-70 16,-17 35 47,-1-36-47,-17-69-32,0 16-15,0-34 16,-70-389 0,17 283-1,-18-300 1,-105-1464 31,88 1640-32,-1-53-15,19 106 0,52 0 16,-35 36 0,-17 35-16,-1-212 31,36 282-15,35 88-16,0 54 15,0-72 1,-18-16-1,1 52-15,-19-194 32,36 194-17,-17 0-15,17 0 16,-36-212 15,19 160-31,-1-54 31,18 53 1,-35 0-17,35 53 1,-18 0-16,-35-141 47,36 89-16,17 87-31,-18-17 31,18-18 1,0 35-32,-18 0 15,18-123 16,0 106-15,0-18 0,0 35-1,0 1 1,0-1-16,0-17 62,0 17-46,18-17-16,0 17 31,-18 1-31,17-19 16,1 19 15,-18-1-31,18 18 16,17-35 15,0 17 16,71 1-31,70-19-1,-140 19 1,52-19-1,-53 36-15,0-17 16,71-19 0,0 19-1,-35-18 17,52 17 14,-88 0-46,1 18 0,52-35 16,-18 35 15,-52 0 16</inkml:trace>
  <inkml:trace contextRef="#ctx0" brushRef="#br0" timeOffset="13736.81">30427 547 0,'0'0'0,"-53"-18"16,-35-17-1,53 35 1,17 0-16,-35 0 31,18 0-15,-36 0-16,18 0 15,18 0-15,-35 0 16,-72 53 0,37 0-16,-195 105 31,123-34-16,89-36-15,35-53 16,-247 248 15,212-195-31,-18 18 16,71-53 0,17-36-16,-17 36 15,-18 71 1,-35 17-1,35-53 1,53-53 0,-17 53-1,-1-52 1,-17 281 15,-18 1 0,17-36 1,19-194-32,17-17 15,-36 70 1,36-106 0,0 0-1,0 1-15,0-1 16,0-18-1,0 1-15,0 0 16,0-1 0,0 72 15,0 34-15,18-35 15,-18 0-16,0-70-15,18 0 16,-18-1 31,0 1-16,17 0-15,1-18-1,-18 17 1</inkml:trace>
  <inkml:trace contextRef="#ctx0" brushRef="#br0" timeOffset="14337.93">27517 3722 0,'17'17'94,"142"142"-78,-88-106-16,-1 35 15,54 18-15,-36-53 16,-35 0 0,-18-18-16,18 1 15,-35-36 1,-18 17 0,17-17 77</inkml:trace>
  <inkml:trace contextRef="#ctx0" brushRef="#br0" timeOffset="14855.74">28698 3563 0,'-35'212'94,"-71"70"-78,36-123 15,35-106-15,17-36-1,18 1 1,0 0-16</inkml:trace>
  <inkml:trace contextRef="#ctx0" brushRef="#br0" timeOffset="15844.95">27481 6720 0,'0'-17'15,"-17"17"1,-19-18-1,-52-17-15,0 17 16,-35-17 0,87 17-1,1 18-15,-35 0 16,34 18 0,-70 88 15,89-71 0,17 0 0,141 54-15,-71-19 0,177 1-1,194 140 16,-405-193-31,-1 17 16,-35 0 0,18 107 15,-54-125-31,-158 89 16,88-71-1,-70 18-15,53-35 16,-36 17-16,-18 0 15,124-35 1,36 0 0,-18-17-1,17-18 1,0 35-16,18-18 0,0-17 16</inkml:trace>
  <inkml:trace contextRef="#ctx0" brushRef="#br0" timeOffset="16632.82">27587 6756 0,'18'35'15,"52"71"1,-17 0-16,18-1 0,17 54 15,0-35-15,106 246 32,-176-282-17,0-35 1,-160-194 62,37-18-62,69 54-1,-17 16-15,18-17 16,0-88 0,35 124-1,0 35-15,0-89 16,123 1 15,-17 105-15,18 0-16,123 1 31,-212 17-31,0 17 16,-17 1-1,17 141 16,-35-142-31,0 36 16,-35-17 15,17-36-15,-17 0-16,-124-36 31,89-17 0</inkml:trace>
  <inkml:trace contextRef="#ctx0" brushRef="#br0" timeOffset="17011.18">28504 6438 0,'18'18'31,"53"141"-15,-18-89 15,-18-17-31,0 18 16,-35-54-1,18 19-15,-1-19 16,1-17 0,-18 18 15</inkml:trace>
  <inkml:trace contextRef="#ctx0" brushRef="#br0" timeOffset="17378.21">28840 6579 0,'0'18'31,"17"35"-31,1-18 16,70 71 15,-35-53-15,-35-53 15,-18-124 0,-18-87 0,18 175-15,0 19 0,0-1-1</inkml:trace>
  <inkml:trace contextRef="#ctx0" brushRef="#br0" timeOffset="17978.49">29386 6438 0,'0'53'62,"0"-18"-46,18 1-1,-18-19-15,0 1 16,0 0-16,18-1 31,-71-123 32,17-52-16,107 158 0,88 17-16,-124 1-16,18 0 17,-35-18-1,-1 0-15,19-36-1</inkml:trace>
  <inkml:trace contextRef="#ctx0" brushRef="#br0" timeOffset="18307.95">29722 5980 0,'52'141'47,"-34"-88"-47,0-36 16,-1 36-1,1-18 1,0-70 46,35-88-46,-18 52-16,0 1 16</inkml:trace>
  <inkml:trace contextRef="#ctx0" brushRef="#br0" timeOffset="18768.16">30004 5927 0,'0'35'31,"17"18"-15,-17 70 0,0-87-16,0 17 15,0-18-15,-17 0 16,17-17-16,-18-1 16,0-17 46,18-17-62,106 17 78,-18 35-47,-52-17-15,-19-1-16,-17 1 47,0 0 15,0-1-62</inkml:trace>
  <inkml:trace contextRef="#ctx0" brushRef="#br0" timeOffset="33455.81">3651 5980 0,'-35'0'94,"-36"-18"-94,54 18 0,-19 0 16,1 0-1,-18 18 17,18-1-32,17 1 0,1 17 15,-19 53 1,-16 36-1,52-107 1,-18 19 0,18-1-16,0-17 15,0-1 1,0 1 0,35 0-1,0-1 1,71 18-1,0 1-15,-53-19 16,141 36 0,-123-17-1,17-1-15,-71-17 16,72 52 31,-72-70-32,-17 53 1,0-35 0,0 17-16,0-17 0,0 17 15,-17 0-15,-54 53 32,-35-35-17,36-18 1,17-35-1,0 0-15,-35 0 32,-142-52-1,213 34-31,-36 0 31,88-70 79</inkml:trace>
  <inkml:trace contextRef="#ctx0" brushRef="#br0" timeOffset="34660.08">4463 6068 0,'0'0'0,"-36"-18"63,19 0-48,-1 18-15,0 0 16,-17 0 15,0 36-15,-18-1-16,-18 71 15,36-71 1,-18 53 0,18 36 15,35-36-15,0-70-1,0 17-15,0-17 0,0-1 16,0 1-16,0 0 15,0 34 17,35-52-32,-17 18 15,17 17-15,71 1 16,-53-36 0,-18 17-1,36 1-15,-36-18 16,124 18-16,282-18 47,-388-18-32,-18 0 1,-17 18 0,-54-17 140,19-19-141,17-17 1</inkml:trace>
  <inkml:trace contextRef="#ctx0" brushRef="#br0" timeOffset="35780.87">4974 6279 0,'18'18'63,"158"300"-32,-158-283-15,17 18-1,-35-36-15,0 1 16</inkml:trace>
  <inkml:trace contextRef="#ctx0" brushRef="#br0" timeOffset="36901.07">7955 5592 0,'0'88'234,"0"0"-203,18-70-31,-1-1 16,-17 36 15,36-35-15,-19-1-1,19 1-15,-36 0 16,17-18-16,1 17 16,0 1-1,-18 70 16,0-17-15,-18-54 0,-229 54-1,194-53 1,18-18 0,17 0-16,0 0 15,1 0-15,-1 0 16,-17-18-1,35 0 1</inkml:trace>
  <inkml:trace contextRef="#ctx0" brushRef="#br0" timeOffset="37510.97">8467 5662 0,'-18'0'31,"36"0"-31,-36 18 16,0 35 0,18-36-16,0 19 0,-17 16 31,17 1-15,0 0-1,35-17 16,159-36 48,-176-18-64,35-17-15,0-18 0</inkml:trace>
  <inkml:trace contextRef="#ctx0" brushRef="#br0" timeOffset="38145.25">8908 5609 0,'17'18'125,"-17"17"-94,0-17-15,0 17-16,-35 71 31,70-89 78,1-17-78,-19 0-31,1 0 16,-1-17 15,1 17-15,0-18-16,35 1 47</inkml:trace>
  <inkml:trace contextRef="#ctx0" brushRef="#br0" timeOffset="39250.56">13229 5221 0,'0'-18'94,"-53"1"-63,18 17-31,-71 17 16,89 1-16,-72 53 31,89-1 16,106 71 0,-71-123-47,18 0 15,-35-18 1,-18 17-16,18-17 0,-1 0 15,-17 18 1,18 0-16,17 52 31,-35 18-15,0-17 0,0-54-1,-17-17 16,-72 0 1,72 0-17,-19-17-15,-16 17 0,-1-18 16,0-17 0</inkml:trace>
  <inkml:trace contextRef="#ctx0" brushRef="#br0" timeOffset="40054.3">13600 5221 0,'-18'0'15,"-53"35"1,1 18 15,52 0-15,1-17 15,17-1-15,0-18-1,0 1 1,0 17-1,0 1 1,35-19 0,-18-17-1,-17 18 1,18-18-16,-18 18 0,71-18 16,-36 0-1,88-18 16,-105 18-15,17-18 31,-35 1-31,18-1-16,17-17 31,-35 17-16</inkml:trace>
  <inkml:trace contextRef="#ctx0" brushRef="#br0" timeOffset="41469.44">13935 5009 0,'0'-17'31,"88"-89"0,-70 88-15,-1 18-16,36 0 47,18 89-16,-54-37-15,19 37-1,-54 87 17,0-141-32,1 1 15,-19-19 1,1 1 15,141-18 63,-71 0-78,1 0-16,-1 0 15,-18 0-15,36 0 31,-35 35-15,0 0 0,-1 71 15,-17-88-31,0 0 16,0 17-1,-70 0 1,-177-17 15,211-18 0</inkml:trace>
  <inkml:trace contextRef="#ctx0" brushRef="#br0" timeOffset="43192.11">19138 4639 0,'-229'-35'31,"458"70"-31,-599-88 31,282 106-15,52 0-16,-52 141 31,70-106-15,18-17-1,18-36 1,0-35 0,17 53-1,18-35 1,-35-18-16,52 17 0,-35-17 15,18 0 1,-35 0 0,53 71 46,-54-1-46,-17-52-16,0 35 31,0-35-15,0-1-1,-35-17-15,-18 18 16,-53-18-16,0 0 31,53 0-15</inkml:trace>
  <inkml:trace contextRef="#ctx0" brushRef="#br0" timeOffset="44014.02">19385 4692 0,'-35'35'15,"70"-70"-15,-88 70 16,36 18 31,-1-35-31,18-1-16,-18 54 31,18-36-16,0-17-15,0 35 0,0-36 16,53 36 0,71 53 31,-1-71-32,-52-17-15,105-18 16,-88 0-1,-17 0-15,17-70 16,-53 52 0,-17 0-1,0 1-15,-18-1 16,17 0-16</inkml:trace>
  <inkml:trace contextRef="#ctx0" brushRef="#br0" timeOffset="44585.9">20602 4621 0,'-35'71'15,"70"-142"-15,-105 195 16,34-36 0,19-35-1,-1-35-15,18 17 16,0-17-1,141-54 110,0-70-93,-141 89 15</inkml:trace>
  <inkml:trace contextRef="#ctx0" brushRef="#br0" timeOffset="44909.51">20585 4657 0,'17'53'31,"19"17"-16,52 71 17,70 106-1,-122-176-31,-19-36 16,19 0-16,34 54 15,-52-72 1,-18 1 31</inkml:trace>
  <inkml:trace contextRef="#ctx0" brushRef="#br0" timeOffset="46910.96">28134 9137 0,'0'0'0,"-71"0"16,-17 0-16,0 0 0,-141 71 31,176-19-15,35-52-1,1 0 16,17 18-15,0 53 15,35-36-15,-35 0 0,423 212 15,-335-194-16,36 18 1,17 34 15,-88-69-15,-18-1-16,-17 0 16,-1-17-16,-17 0 15,-35 17 63,-371 124-46,336-142-32,35 1 15,17-18-15,-35-35 94,35-1-78,18 19-1,0-19 1,53-34-1,-35 35-15,88-54 16,-36 54-16,54-18 16</inkml:trace>
  <inkml:trace contextRef="#ctx0" brushRef="#br0" timeOffset="47784.27">29210 9119 0,'0'0'15,"-53"-17"1,18 17-16,-124 17 31,71 36-15,70-35-1,18 35 48,0-18-63,0 0 15,35-17-15,18 35 32,0-18-32,71 36 15,17-36 1,-53-17 0,-35-1-1,-18 1 16,1 35 1,-36-36-32,0 107 31,0-106-15,0-1-16,0 1 15,-18-1 1,-17 1-16,-106 0 15,52-18 1,19 0-16,17 17 16,-18-17-16,36 18 15,0-18 1,17 0 15,0-18 0,18 1-15,0-1 0</inkml:trace>
  <inkml:trace contextRef="#ctx0" brushRef="#br0" timeOffset="49271.44">30198 8784 0,'35'141'62,"-17"-70"-46,70 193 15,-35-70-31,-36-105 16,-17 16 0,0-87-16,18 17 15</inkml:trace>
  <inkml:trace contextRef="#ctx0" brushRef="#br0" timeOffset="56935.97">4251 8290 0,'0'88'281,"0"-70"-281,35 70 16,-35-35 0,18-18-1,-18-17-15,18 70 16,-18-70 0,0 17-16,17 18 15,-17-35-15,18 17 16,-1 18-16,-17-35 15,53 123 17,-53-106-32,18 18 15,0-18-15,35 142 32,-1-72-17,-34-34-15,35 141 31,-18-107-31,-17-16 16,70 281 15,-70-264-31,52 264 32,1-52-17,-36-230 1,-35 71-1,35-53-15,1 70 32,-19-35-17,-17-70-15,0-18 16,18 88 0,-18-106-16,18 18 15,-18 0-15,0 35 31,0-70 16,17 52-15,-17-52-32,18 35 15,-18 0-15,18 17 16,-1 1-1,-17-36-15,18 0 16,-18 18-16,0-35 16,17 17-16,-17-17 15,0 17-15,36 71 16,-19-88 0,1 35-16,17 88 46,1-53-30,-19-53-16,1 18 31,52 141 1,-70-159-17,0 1-15,18-19 31,-18 1 32,18-1-47,-18 1 30,70-18 111,124-18-142,-17 18 1,34 0-16,54 0 16,529-52-1,105-37 1,-387 19-16,-1-18 15,1 17-15,476-88 16,-495 124 0,901-124 15,-1129 142-31,-1-1 16,1-35-1,264 0-15,-265 36 16,1-36-16,17 0 15,494-124 17,-493 107-17,69-36 17,89 0-1,-194 53-16,282-70 17,-370 52-32,159 1 15,-124 17 1,494-88 15,-494 105-31,53 1 16,-18 0-16,318-53 15,-353 52 1,1040-158 15,-122 53-15,-583 71 0,-282 52-1,547-88 16,-583 71-31,1-18 16,-124 35 0,36-35-16,-107 53 0,19-17 47,69-1-1,-52 0-46,53-17 16,-18 18 0,283-36 15,228-53-15,-475 88-1,-54 1-15,19 17 16,34-36 15,-88 19-31,18 17 16,-17-18-16,193-17 31,-35 17-15,-176 18-1,-36 0 251,-17 0-251,17 0-15,-35-18 32,18-17-17,17 35-15</inkml:trace>
  <inkml:trace contextRef="#ctx0" brushRef="#br0" timeOffset="58311.83">26476 9913 0,'88'71'188,"18"17"-173,-88-71 1,17 1-16,18 0 16,-36 17-16,19-17 15,17-1 1,-36 1-16,1 0 15,0-1-15,-1-17 16,1 18 15,17-1 16,-17-17-31,17 18 15,0 0 16,-17 17-16,0-17-31,-1-18 16,-17 17-16,-17 36 234,-72 53-218,-16 18-1,-37 34 1,90-105-16,16-18 16,19 1-16,-19-19 15,-122 142 17,16-88-17,90-36 1,34 0-16,-17-17 15,17 0 17</inkml:trace>
  <inkml:trace contextRef="#ctx0" brushRef="#br0" timeOffset="61132.5">9296 6773 0,'17'159'15,"19"0"1,-1-71 0,-17 18-16,17-18 15,0 18-15,-17-18 16,17 53-1,-17-106-15,-1 54 0,36 105 16,-35-124 0,88 212-1,-71-105 1,0-36 0,53 71-1,-35-18 1,-35-159-1,0 18 1,-18-18 0,17 18-16,-17-35 15,18 105 1,17-52-16,-17 70 16,52 18-1,-52-89 1,-18 1-16,0-36 15,18 36-15,-1-1 16,1 1-16,17 70 16,-17-106-1,-18 36-15,35-18 16,-35-1-16,18 19 16,-1-36-1,-17-17 1,18-18-1,17 0 110,89-35-93,-89 17-32,141 0 31,512-52-15,18-36-1,-247 53 1,123-53-16,670-105 31,-917 175-31,0-17 16,0 18-16,300-18 15,-370 35 1,35-34 0,141 16-1,-53-34-15,0 17 31,159 0-31,264-71 32,-246 54-17,-266 52 1,1-35-16,-70 36 16,34-36-16,-17 35 0,106-35 15,-177 36 1,-52-1-1,-18 0-15,17-17 16,1 17 0,-54 18-16,265-35 15,265-35 17,-424 52-32,54-17 15,-177 17 1,-36 18-1,1 0 17,35-18-17,17 18 1,1-17-16,-1-1 16,-17-17-1,-35 35 1,17-18-16,106 1 15,230-36 1,-54 53 0,-17-53-16,159 17 15,-195-52 1,-228 71 0,-36-1 46,141 18 251,0 0-267,-141-18-46,17 18 63</inkml:trace>
  <inkml:trace contextRef="#ctx0" brushRef="#br0" timeOffset="62315.11">25823 8079 0,'177'17'78,"123"107"-62,-248-107 15,-34 1-15,-18 0-1,18-18 17,-1 0-1,1 0-16,0 17 32,-1 1-31,1 0 15,-18-1 110,-159 336-110,124-247-15,-36-36-16,18 1 15,-35 52 17,53-105-17</inkml:trace>
  <inkml:trace contextRef="#ctx0" brushRef="#br0" timeOffset="64187.08">13511 6385 0,'159'335'110,"-106"-246"-95,123 299 17,54 88-1,-177-406-31,-18 1 0,0 0 15,53 87 17,-70-140-32,0-18 15,-18 18-15,0-1 16,282 36 93,-106-53-93,36 18-16,17-18 16,89 0-16,387-18 31,848-229-16,-936 177-15,529-107 16,-563 124 0,545-158 15,-863 175-31,141-69 31,-336 87-15,89 0 46,229-17-46,-194 0 0,265-36-1,246-35 1,-387 36-1,-248 52 1,-34 1-16,-19 17 16,1 0 15,423 0-15,-159 0-1,18 0-15,-35 0 16,140 0-1,-211-18 1,-176 0 0,-1 18-1</inkml:trace>
  <inkml:trace contextRef="#ctx0" brushRef="#br0" timeOffset="64972.45">26123 6350 0,'282'176'62,"-211"-140"-46,35 52 0,-36-18-1,19 1 1,-54-36 0,0 1-16,-17-1 15,-1-35-15,-17 17 31,-317 142 141,-1 35-156,160-88-16,-195 88 31,265-141-31,-18 18 0,53-54 16,18 1 15</inkml:trace>
  <inkml:trace contextRef="#ctx0" brushRef="#br0" timeOffset="66471.4">20638 5733 0,'0'17'62,"176"213"-31,-123-178-31,0 19 16,88 141 15,-124-195-31,19 19 0,-1-19 16,0 36 15,-17-53-15,-18 18-16,35-18 47,-35 17-32,18-17-15,-1 18 16,1-18 0,35 0-1,35 0 1,71 0-16,282-35 15,741-124 17,-794 89-32,18 17 15,-142 17-15,-35 1 16,-52 17-16,-18 1 16,-36 17-16,-52-18 15,281-17 16,-228 35-31,17-18 0,-18 1 16,-17-1 0,-18 0-16,-17 1 0,0-1 31,-36 0 47,35 18 16,-52 0-63,0 0-31</inkml:trace>
  <inkml:trace contextRef="#ctx0" brushRef="#br0" timeOffset="67271.59">25682 5415 0,'194'53'32,"212"229"-1,-318-229-15,0 0-16,-52-35 0,-1 17 15,0 0 16,-35-17 141,-159 52-156,-17 1-16,-388 264 31,317-211-31,17-1 16,-122 106 15,352-211-15</inkml:trace>
  <inkml:trace contextRef="#ctx0" brushRef="#br0" timeOffset="69160.98">811 3369 0,'106'106'78,"88"194"-47,-123-230-31,17 36 16,141 53 15,-158-141-31,-53-1 15,17-17-15,-18 0 16,266-282 15,-266 194-15,-17 70 0,0 0-1,0 1 32,18 52 31,52 53-62,-17-52-16,159 52 31,-159-88-15,-88-141 46,-89-124-46,-70 0 15,124 177-15,17 71 15,17 17 16,1 105-16,35-87-31</inkml:trace>
  <inkml:trace contextRef="#ctx0" brushRef="#br0" timeOffset="69784.25">2593 3510 0,'0'0'0,"18"0"47,-18-18-32,0-17 1,-36-71 0,1 71-1,0 17-15,-1-17 16,-122-35-1,87 52 17,-17 36-17,70-1 1,-17 71 0,17-35-1,18 53 1,36-71-1,-1 18-15,53 0 16,18 18-16,17-18 16,160 35-1,-125-70 1,-105-18-16,-35 0 31,-18-36 0,0-69-31,0 34 16,0-70 0</inkml:trace>
  <inkml:trace contextRef="#ctx0" brushRef="#br0" timeOffset="70489.42">2593 2716 0,'0'0'0,"141"142"16,-106-90-16,36 37 15,-18-19-15,-18 18 16,36-17-16,-36-1 0,18 36 16,35 18 15,-88-107-31,18-17 16,-18 18-1,-53-141 32,0-1-16,53 106-31,0 1 32,88 17-17,18 0 16,-18 35-15,-70-35 0,-18 18-16,17 17 0,1 0 31,0 53-15,-18-70-1,-18 0 1,0-1-16,1-17 15,-1 0-15,-35 0 16,35 0 0,1 0 15,17-17-15,-18 17-16,18-36 15,0 1 1</inkml:trace>
  <inkml:trace contextRef="#ctx0" brushRef="#br0" timeOffset="70850.78">3528 3016 0,'17'0'16,"-34"0"-16,70 0 0,-18 36 15,36 34 1,52 54 15,-35-1-15,71 36 31,-124-159-32,-35 17 1,0-52 15</inkml:trace>
  <inkml:trace contextRef="#ctx0" brushRef="#br0" timeOffset="72103.35">6862 3157 0,'105'177'78,"142"176"-47,-141-283-15,-88-52-1,-18-1 17,0-87-17,0-1-15,0-17 16,-36-71-1,19 89 1,-1-1-16,1 36 0,17 17 16,-36-35 15,36 89 16,265 316-16,-195-299-15,1-17-16,0-1 15,-19-17-15,19-1 0,-53-34 47,-1-107-31,-17-52-1,-17-54 1,-1 160-16,18 52 16,-35-35-1</inkml:trace>
  <inkml:trace contextRef="#ctx0" brushRef="#br0" timeOffset="72647.98">8132 3316 0,'17'-18'31,"-34"36"-31,69-71 32,-34 36-32,0-19 15,-18 19-15,0-19 16,0 1-16,0 17 16,-18-52-1,0 52 1,-17 1-16,0-1 15,-89 18 17,89 0-32,0 35 15,-36 89 1,71-89 0,0 18-1,53 106 16,-17-142-15,-1 1 0,18 17-16,17 0 15,54-17 1,-89-18-16,-17 0 16,17-18-1,-35 1 1,0-18-16,18 17 0,-18-35 15,0-18 1</inkml:trace>
  <inkml:trace contextRef="#ctx0" brushRef="#br0" timeOffset="73284.03">8326 2822 0,'0'0'0,"105"159"16,-34-88-16,-18-1 15,106 195 16,-142-248-31,1 19 32,0-19-17,-36-176 63,18 89-62,0 17-16,18 0 16,34 35 15,19 18-15,105 71 15,-158-36-16,-18 1-15,18-36 16,-18 17-16,0 1 16,0 17-1,0-17 1,-53-1-16,-177 54 31,89-18-15,124-53-16,-1 0 31</inkml:trace>
  <inkml:trace contextRef="#ctx0" brushRef="#br0" timeOffset="73898.36">9596 2875 0,'0'0'15,"35"0"1,-18 18 0,1-1-16,-18 36 31,0 88 0,-35-52-31,17-54 16,18-17-1,0-1 17,106-52 46,-53 17-63,106-70 17,-142 88-17,-17-18 32</inkml:trace>
  <inkml:trace contextRef="#ctx0" brushRef="#br0" timeOffset="74992.66">12312 3140 0,'0'0'15,"0"35"-15,18-17 16,-18 17-16,17 0 16,1-17-16,35 17 31,-18-17-15,0-18-16,-17 17 15,0-17 1,70-53-1,-35-35 1,17-35 0,-52 88-1,-18-36 1,18 106 62,17 36-62,0-1-1,18-34 1,35-19 15,36-17-15,-1-17-1,-35-54 1,-70 36-16,0 0 16,-54-89 15,1 89-15,0-18-16,17 18 0,-17-1 15</inkml:trace>
  <inkml:trace contextRef="#ctx0" brushRef="#br0" timeOffset="75545">13476 2822 0,'0'0'0,"141"36"31,-123-36-15,-1 0-16,1 0 16,0 0-16,-1-89 46,-17 19-30,0 52 0,-158 0 31,87 36-32,71 17-15,-18 1 16,18 70-1,0-89 1,0 1-16,0-1 16,18-17-16,0 18 15,-18 0 1,106 35-16,88 0 31,141-36-15,-247-34-1,-53-1 1,1 0-16,-19-17 16,-17 0-16,0-18 0</inkml:trace>
  <inkml:trace contextRef="#ctx0" brushRef="#br0" timeOffset="76153.02">14111 2487 0,'0'0'0,"18"53"16,-1 0-1,36 17-15,-53-17 16,36-17-16,-19 17 15,71 70 17,-70-123-32,-18 18 15,18-1 17,17-211 46,-35 177-63,35-19 1,36 54 15,35 70 0,-53-35-15,-36 0 15,-17-18 1,-106-52 30</inkml:trace>
  <inkml:trace contextRef="#ctx0" brushRef="#br0" timeOffset="76863.47">14852 2540 0,'0'0'0,"35"0"32,-17 0-32,17 71 62,-35-19-46,-35 19-1,17-53 1,1-1 15,87-17 47,1 18-46,-36 17-17,0 1-15,-17-36 16,0 52-1,-1-34 1,-17 0 0,-17-1 15,-54-17 0,53 0-31</inkml:trace>
  <inkml:trace contextRef="#ctx0" brushRef="#br0" timeOffset="78879.58">17427 2787 0,'18'229'31,"123"106"-15,-53-194-1,53 106 1,-105-211-1,-36-19 1,17-17 0,1 18-16,35-36 62,0-70-62,0-35 47,-53 105-47,17 18 78,1 35-62,194 159-1,87-53 17,-228-105-32,-18-36 15,0 0 1,0-53 0,-53-18-1,0 1-15,0-107 16,0 89-1,-53-124 17,35 177-17,-17 0-15,17 17 32</inkml:trace>
  <inkml:trace contextRef="#ctx0" brushRef="#br0" timeOffset="79512.42">19138 3298 0,'35'0'0,"-70"0"0,88 0 47,-53-35 15,-53-35-31,-35 34 1,35 36-17,-17 36 16,52-19-15,0 1-16,1 17 0,17 71 31,0-71-15,0 1-16,35-1 16,35 53-1,-34-70-15,-19-1 16,19-17-16,17 18 15,-36-18 1,1 0-16,17 0 31,18-35 1,-18 17-32,-17 0 15,0-35-15,-18 18 16,0-53-1,0 53-15</inkml:trace>
  <inkml:trace contextRef="#ctx0" brushRef="#br0" timeOffset="80163.1">19209 2646 0,'53'70'0,"17"19"16,-34 16-16,158 213 47,-89-124-16,-87-176-31,-18-36 78,0-35-62,0 18-16,0-1 15,53 1 1,35-18 15,0 106 16,-70-18-47,0 1 16,-18 87-1,-18-105 1,-53 52 0,36-34-16,17-19 15,-34-17 1,16 0 31,36-70-16</inkml:trace>
  <inkml:trace contextRef="#ctx0" brushRef="#br0" timeOffset="80752.23">20302 3069 0,'0'159'78,"0"-18"-63,0-123-15,0 17 16,0-17 0,36-18 77,69-53-61,-87 53-32,0-18 15,-1 0-15,1 1 16,-18-36 0,-18 18-1,1 17 1</inkml:trace>
  <inkml:trace contextRef="#ctx0" brushRef="#br0" timeOffset="81121.37">20408 3140 0,'18'0'16,"-1"17"-1,36 54-15,18 17 32,141 212-1,-124-194-31,-18-18 16,-17-17-16,35-1 15,-70-52 1,-71-54 62,53 19-47</inkml:trace>
  <inkml:trace contextRef="#ctx0" brushRef="#br0" timeOffset="106159.51">9172 15046 0,'-88'-88'171,"53"35"-155,-71-35 15,71 70-15,35 0-16,-36 1 31,-87-19-15,88 19-1,-89 17 17,89 0-32,-18 0 15,0 35 1,0-35 0,-17 106 30,52-106-46,18 35 16,0-17-16,0 88 47,18-53-31,-1-36-16,18 19 31,124 52 0,-141-71-15,-1-17-16,36 18 0,230 53 47,-125-71-32,-87 0-15,-36 0 16,1 0-1,-19 17 48,18 36-32,-35-35-31,18 17 31,-18-17-31,0-1 16,0 36 15,0-35-15,-70 35 15,17-36-31,-18 1 0,0 0 16,19-1-16,-248 36 31,211-35-15,1-18-1,-35 0-15,17 0 16,35 0-16,36 0 16,-18-18-1,36 18 1,-1 0-1,18-17-15,-18-1 0,1 0 16</inkml:trace>
  <inkml:trace contextRef="#ctx0" brushRef="#br0" timeOffset="107432.96">9931 15011 0,'-18'0'0,"36"0"0,-71-18 46,35 0-30,0 18 0,-17 0-1,-35-17 17,34 17-32,-52 0 15,-18 0 1,53 35-1,-176 89 17,176-124-32,36 35 15,17-18-15,-36 1 0,19 0 32,17 17-17,0 0-15,0-17 16,0 70-1,35-17 1,36 17 0,-36-35 15,18-36-15,0 1-16,0 0 0,35 17 15,18-35 1,17 0-1,-88 0-15,106-35 32,-105 17-17,87-52 17,-105 52-32,-1 18 0,1-18 15,-18 1 48,18 17-63,-1 0 15,1-18-15,0 18 0,-1-18 47,19 1 31</inkml:trace>
  <inkml:trace contextRef="#ctx0" brushRef="#br0" timeOffset="108434.54">10530 14852 0,'18'176'125,"70"177"-94,-88-300-15,18-18-1,-18-17 1</inkml:trace>
  <inkml:trace contextRef="#ctx0" brushRef="#br0" timeOffset="109534.55">11589 15011 0,'282'0'156,"424"0"-125,-654 0-15,-34 0-16,0 0 78,-1 0-47,1 0 47</inkml:trace>
  <inkml:trace contextRef="#ctx0" brushRef="#br0" timeOffset="110646.42">12541 14570 0,'36'17'79,"69"54"-64,-34-36 1,-36 0-1,89 36 1,-89-36-16,18 18 31,17-18-15,-70-17 0,18 0-1,0-18 32,-54 53 234,-69 17-265,16-17 0,-16 18-16,16-36 15,-16 0-15,52-17 16,0 17-1,35-35 64</inkml:trace>
  <inkml:trace contextRef="#ctx0" brushRef="#br0" timeOffset="116079.17">14429 14693 0,'17'-106'109,"54"-282"-78,-54 318-31,-17-54 0,0 1 16,0-18-16,0 52 16,0-69-16,-17-1 15,-1 71 1,-52-18 15,52 106-31,0-18 31,-87 71 32,-72 194-16,107 0-32,70-176-15,0-18 16,35 229 0,0-176-1,36 17 1,87 230 0,-69-194-16,16 35 15,1-36-15,0 19 0,-35-71 16,52 105-1,-105-158-15,-1 0 16,19-18 0,-19 36 15,-140-53 63,35-54-79,-106 1 1</inkml:trace>
  <inkml:trace contextRef="#ctx0" brushRef="#br0" timeOffset="116524.34">14076 15311 0,'423'-177'94,"-335"160"-94,36-19 0,105-34 31,-194 70-31,-35-18 31,18 0 1,0 18-17,17-17 16</inkml:trace>
  <inkml:trace contextRef="#ctx0" brushRef="#br0" timeOffset="117193.28">15240 14676 0,'0'0'0,"-53"70"31,35-17-15,18-35-16,0 17 16,0 35-1,0-34-15,0-19 16,0 19-16,36 17 16,87 35 15,-88-88-16,89-18 17,-106 1-17,-1-19-15,1-52 16,-18-71 15,-18 142-31,1-19 16,-54-87 15,53 123-31,1-18 16,-1 1-16,-17 17 47,17 0-16,1 0 0</inkml:trace>
  <inkml:trace contextRef="#ctx0" brushRef="#br0" timeOffset="117618.23">15628 14552 0,'247'194'31,"-159"-106"-15,-17-17-16,-18-18 16,0 35 15,-53-141 31,0 0-46,-53-88 15,53 123-31,0 1 16,0-19-16,0 19 16</inkml:trace>
  <inkml:trace contextRef="#ctx0" brushRef="#br0" timeOffset="118454.43">16510 14393 0,'0'177'31,"0"-107"-15,0-34-16,35 52 31,-17-71-16,17 1-15,0-18 16,-17 0 0,17 0-16,1 0 15,17-18-15,-36-17 16,1-88 0,-18 17 15,0 88-16,-18 18 32,36 159-31,17-106 0,0 35-1,1-70-15,-19 17 16,36-17-1,0-18 17,0-53-32,-18-18 0,1-35 15,-19-17 1,-17 35 0,-88-142 15,70 195-16,1 17-15,-1 18 63</inkml:trace>
  <inkml:trace contextRef="#ctx0" brushRef="#br0" timeOffset="119469.75">17709 14358 0,'-105'176'109,"87"-158"-93,0 123 0,1-106-1,17 18-15,0-35 16,0 0 15,247-159 47,-106-1-47,-124 125-15,-17-18 0,0-1-1,0 19-15,0-19 16,0 1-16,0-18 31,0 18-15,0 17-1,36 89 64,17-1-64,70 124 16,18-35-15,-70-124 0,-54-17-1,1-18 1,88-176 0</inkml:trace>
  <inkml:trace contextRef="#ctx0" brushRef="#br0" timeOffset="119847.97">18591 14182 0,'141'141'47,"-123"-106"-32,70 36 1,1 17 0,-89-71-16,17-17 15,-17-70 48,-17-159-48,-1 105 1,18 1 0,0 87-1</inkml:trace>
  <inkml:trace contextRef="#ctx0" brushRef="#br0" timeOffset="120835.16">19579 13811 0,'0'0'0,"-53"-17"16,0 17 0,18 0-16,0 35 15,0 18 1,-1 0-16,1 17 0,35-17 16,-18-18-16,18 89 31,0-89-16,0 1-15,53 34 32,124 18-1,-107-88-15,-17 0-16,88-158 31,-106 87-31,-17 0 15,-18 1-15,0-18 16,-18-36 0,-70-140 15,53 193-31,17 36 16,-17-18-16,17 53 15,18-18 1,36 36 62,122 264-47,-87-176-31,-36-18 16,1 18-16,16-36 15,1 72 1,-17-72 31</inkml:trace>
  <inkml:trace contextRef="#ctx0" brushRef="#br0" timeOffset="180401.1">11836 17092 0,'-71'0'172,"-35"-18"-156,53 18 15,-70 0-15,70 0-1,0 36-15,-141 87 31,106-70-15,53 0-16,17-18 16,-35 18-1,53-18-15,0-17 16,0 0 15,0 17 0,71-35-15,-54 0-16,318 35 47,142 18-16,-372-35-31,19 17 16,-54-17-16,19-1 15,16 36 1,-69-35-16,-1 17 16,-17-17-1,-1 52 17,1-34-32,0 17 15,-18-36 1,0 1-16,0 35 15,-36 0 1,-17 17 0,0-34-16,-52 17 15,-89-1 1,0-34 0,105 0-1,37-18-15,-19 0 16,0 0-16,36 0 15,-35 0 1,-1-53 15,71 35-15,-18 1 0,1-1 15,17-35-16,-18 53 1,18-35-16</inkml:trace>
  <inkml:trace contextRef="#ctx0" brushRef="#br0" timeOffset="181608.01">13300 16969 0,'-18'-18'0,"36"36"0,-212-54 47,123 36-16,36 0-31,0 18 16,-54 17 0,72 1-1,-1-36-15,0 0 0,1 17 16,-1 1-16,-35 52 31,53-52-15,0 0-1,0-1 1,0 19 15,53-1-15,35-35 0,159 17-1,-158-17-15,34 0 16,0 18-16,-34-18 0,-19 18 15,1 17 1,88 53 15,-124-70-31,-18-1 16,-17 1-16,36 17 31,-19 18-15,-17-17-16,0 69 15,0 1 17,-35-53-32,0-35 0,17-1 15,-70 19 1,0-19-16,0-17 16,-71 0-16,-106 18 31,54-18-16,122 0-15,36 0 0,36 0 16,-18 0-16,17 0 16</inkml:trace>
  <inkml:trace contextRef="#ctx0" brushRef="#br0" timeOffset="182502.86">15011 17057 0,'158'0'31,"19"0"-15,123 0 0,88-53-1,-230 35 1,125-70-1,-266 88 1,1 0 0,-53-53 62</inkml:trace>
  <inkml:trace contextRef="#ctx0" brushRef="#br0" timeOffset="183014.87">16069 16492 0,'635'194'78,"-282"-52"-47,-353-125-15,17 1-1,1-1-15,-18 19 16,18-36-16,-18 53 16,0-18-1,-159 124 16,106-124-15,-17-17 0,-89 34-1,106-34-15,35-18 16,1 0-16,-1 0 0</inkml:trace>
  <inkml:trace contextRef="#ctx0" brushRef="#br0" timeOffset="183595.37">19138 16387 0,'0'282'47,"35"-35"-31,36-71-16,-18-35 15,-35-17-15,-1-1 16,1-35-16,0 18 31,-36-212 1,0-52-17</inkml:trace>
  <inkml:trace contextRef="#ctx0" brushRef="#br0" timeOffset="184278.13">18150 15540 0,'0'35'62,"89"89"-46,-72-89-1,36-35 1,-35 18-16,-1-18 16,19 17-1,17-17-15,17 0 0,54-70 16,-36 52-1,159-158 17,-230 158-32,1-17 15,-18-18 1,0-18 0,-53 36-1,36 17-15,-36-17 31,-89 35-15,37 0-16,-107 35 16,89 36 15,105-36-15,0-17-16,18 35 0,0 0 15,0 123 16,36-88-31,34 0 16,36 18-16</inkml:trace>
  <inkml:trace contextRef="#ctx0" brushRef="#br0" timeOffset="185078.87">20002 16828 0,'0'0'16,"0"70"-16,0 142 15,0-142 1,18 18-16,0-52 16,-18-1-16,0-17 31,0-107 16,-18-52-32,18 71 1,-18-36 0,18 53-1,0 0-15,0 36 0,0-19 16,18-17-16,35 0 31,0 53 0,212 106-15,-54 35 0,-34 0-1,-36 1 1,-88-90 0,-18 19 30,-53-106 1</inkml:trace>
  <inkml:trace contextRef="#ctx0" brushRef="#br0" timeOffset="185962.65">21431 16545 0,'0'0'0,"-35"0"15,-36 0-15,-105 88 31,141-52-15,-1 17-16,19 0 16,-1 17-16,18-35 15,0 1-15,0 34 16,88 89 15,-70-141-15,0-1-1,-1-17-15,19 18 16,16-18-16,37 0 0,34 0 16,-17-35-16,264-336 47,-317 195-32,-53 141-15,0-36 31,-35-88-31,0 36 16,-18 17-16,-18 0 16,-35-70-1,89 158 1,17 0 15,106 283 16,17-36-31,-88-123-1,36 0-15,-36 0 16,71 53 0,-106-89-16,18-35 15,-1 1-15,1-36 16,-18 35 15,18-35 32</inkml:trace>
  <inkml:trace contextRef="#ctx0" brushRef="#br0" timeOffset="186780.01">22542 16757 0,'89'-18'63,"-19"-17"-32,-34 17-31,87-140 31,-105 158-15,-18-18-16,0-17 31,0 17-15,-89-52 15,-34 52-15,88 18-16,-1 0 15,-87 53 16,88 0-31,-1 0 16,36-18-16,-17 18 16,17 35 15,53 0 0,-18-88-15,-17 18-16,34 0 0,107-1 47,-53-17-32,-53-17-15,18-1 16,87-35 15,-140 53-31,0 0 16,17-53 15</inkml:trace>
  <inkml:trace contextRef="#ctx0" brushRef="#br0" timeOffset="187120.58">23336 16351 0,'71'18'62,"105"141"-46,-52-71-1,-71-53 1,70 18 15,-123-124 32</inkml:trace>
  <inkml:trace contextRef="#ctx0" brushRef="#br0" timeOffset="187435.63">23777 16316 0,'-35'71'16,"-36"123"0,54-89-1,-1-34-15,-17 52 32,0-34-17,35-54 16,-18-35 16</inkml:trace>
  <inkml:trace contextRef="#ctx0" brushRef="#br0" timeOffset="188026.95">25188 15734 0,'36'0'16,"52"88"-1,-35 0 1,335 512 15,-318-477-31,-34-17 16,-1-35-16,0-18 15,-17-18-15,-1-17 16,-17-1 0,-158-34 30</inkml:trace>
  <inkml:trace contextRef="#ctx0" brushRef="#br0" timeOffset="188361.58">24871 16422 0,'0'0'0,"88"-35"15,-17 17 1,705-70 15,-335 52-15,-300 1-16,-35 17 15,-36 1 1,-52 17 15,-36 0 16,1 0-47</inkml:trace>
  <inkml:trace contextRef="#ctx0" brushRef="#br0" timeOffset="189682.95">28328 15469 0,'-18'0'62,"-34"-17"-46,-160-36 0,124 35-1,35 0-15,0 18 16,-53 0 0,-176 142 15,211 16 0,71-122-15,35 87-1,1-105 1,17 17 0,352 53 30,-334-70-46,-1 17 0,54 18 32,-1 53-17,-52-71 1,-53-17 0,17 35-1,-35-36 1,0 1-1,0 17 1,0 1 0,-35 16-16,-1-52 15,1 18-15,-35 0 16,-1-1-16,18-17 16,-88 0 15,88 0-16,-35-17-15,35 17 47,18 0-31,35-18 78</inkml:trace>
  <inkml:trace contextRef="#ctx0" brushRef="#br0" timeOffset="190219.87">29281 15205 0,'35'158'32,"71"142"-17,-89-176 1,36-1-16,-17 1 16,52 87-1,-88-175 1,17-19-16,-17-70 94,0-35-94</inkml:trace>
  <inkml:trace contextRef="#ctx0" brushRef="#br0" timeOffset="190713.52">29898 15028 0,'0'0'0,"194"230"31,-141-125-31,-18-52 16,106 212 15,-105-212-31,-1 17 32,-18-17-17,-17-35 1,-123 0 78</inkml:trace>
  <inkml:trace contextRef="#ctx0" brushRef="#br0" timeOffset="191216.25">29422 15769 0,'211'-35'47,"-422"70"-47,475-70 0,-211 17 16,-18 18-16,18 0 15,106-17 1,-18 17 0,-53-18-1,-70 18 1,0 0 0,-18-18-16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28T06:09:51.56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3334 7779 0,'70'53'62,"1"53"-46,88 88 15,-142-142-31,19 1 16,-19-35 15,-140-18 0</inkml:trace>
  <inkml:trace contextRef="#ctx0" brushRef="#br0" timeOffset="501.09">2663 7832 0,'159'-53'93,"35"-35"-77,-53 52 0,-52 19-1,-19-19-15,1 19 16,-18-1-16,-36 0 15,18 1-15,1 17 47,-36-18-15</inkml:trace>
  <inkml:trace contextRef="#ctx0" brushRef="#br0" timeOffset="921.64">3581 8396 0,'17'0'31,"19"0"-15,-19 0 0,19 0-16,-19 0 0,1 0 15,-1 0 1,1 0-16,35 0 16,0 0 15,0-70-16,-18 34-15,-17 1 16,-18 0-16</inkml:trace>
  <inkml:trace contextRef="#ctx0" brushRef="#br0" timeOffset="1542.31">3969 7955 0,'17'71'63,"19"35"-32,-19-106 0,-17-71 47,0 36-78,0-36 16,0 54 0,0-1-1,71 0 17,17 18-32,-70 0 15,17 0 1,36 0-16,-19 18 31,-34 0-31,35 17 31,-35 0 1,-1-35-32,-17 18 46</inkml:trace>
  <inkml:trace contextRef="#ctx0" brushRef="#br0" timeOffset="2724.11">4480 7638 0,'-123'0'47,"246"0"-47,-281 17 0,140 1 15,0 88 16,36 0-15,17-53 0,-17-18-1,35 18-15,53 0 16,-18 0 0,-71-53 15,54-71 0,-36 36-15,0-36-1,-35-17-15,0 17 16,0 1-16,0-1 16,0 18-1,-52-88-15,-37-35 16,54 105-1,17 54 1,142 228 78,-36-140-79,89 141 17,-125-160-32,-16-16 15,17-19-15,-18-17 16,-17 0 0</inkml:trace>
  <inkml:trace contextRef="#ctx0" brushRef="#br0" timeOffset="2973.78">5239 7497 0,'106'299'62,"-71"-175"-30,-17-89-32,-18-17 15,194 35 17</inkml:trace>
  <inkml:trace contextRef="#ctx0" brushRef="#br0" timeOffset="3997.15">8837 6438 0,'18'106'31,"35"18"-16,-36-89 1,1 18 0,-18-18-1,0 0 1,0-17-16,0 0 16,-71 52-1</inkml:trace>
  <inkml:trace contextRef="#ctx0" brushRef="#br0" timeOffset="4403.71">7990 6456 0,'71'0'62,"-53"-18"-46,193-17 15,107 0 1,-265 35-32,70 0 15,-88 0 1,-17 0-1</inkml:trace>
  <inkml:trace contextRef="#ctx0" brushRef="#br0" timeOffset="4811.6">8520 7161 0,'17'0'16,"36"0"31,-35 0-47,17 0 16,18 0-16,35-17 0,-17-19 15,-18 1 1,0 18-16,-18-19 15,-35 19 17,0-1-32</inkml:trace>
  <inkml:trace contextRef="#ctx0" brushRef="#br0" timeOffset="5331.62">8996 6862 0,'35'35'15,"-17"0"1,35 36 15,-53-54-15,0-34 31,-18-142-32,18 124 1,0-1-16,0 1 15,0 17 1,35 18 15,-17 0-15,53 0 0,34 36-1,-52-19 1,-17 1-16,-19 17 15,1-17 1</inkml:trace>
  <inkml:trace contextRef="#ctx0" brushRef="#br0" timeOffset="5921.83">9296 6544 0,'-18'194'47,"36"-388"-47,35 529 15,-36-317 1,1 17-16,-18-17 16,18-1-16,-1-17 15,89-176 32,-88 70-31,-1 36-16,-17 34 0,0 1 15,0-36-15,0 36 32,-17 18-17,-1 17 16,36 52 32,52 54-47,-35-53-1,1-17-15,-1-1 16,0-18-16,-17 1 31,0 0-15</inkml:trace>
  <inkml:trace contextRef="#ctx0" brushRef="#br0" timeOffset="6343.18">9719 6421 0,'212'-18'31,"-195"18"-31,1 0 16,0 0 0,17 70 15,-35-34-15,0-19-1,0 1 1,-18 0-16,18-1 15,124-105 32</inkml:trace>
  <inkml:trace contextRef="#ctx0" brushRef="#br0" timeOffset="7048.46">13458 6138 0,'18'18'47,"176"423"-31,-141-353-1,18 124 17,-71-195-17,-71-87 32,18-1-47</inkml:trace>
  <inkml:trace contextRef="#ctx0" brushRef="#br0" timeOffset="7460.56">13300 6156 0,'35'-18'0,"-70"36"0,105-53 15,-70 17 1,18 18-16,0-18 0,-1 18 31,1 0 0,-1 0-31,1-17 16</inkml:trace>
  <inkml:trace contextRef="#ctx0" brushRef="#br0" timeOffset="7812.46">13264 7267 0,'18'0'32,"70"-35"-17,-35 17 1,53-35 0,-71 18-1,18 0-15,-18 17 16,1-17-16,-19-53 47,1 52-47</inkml:trace>
  <inkml:trace contextRef="#ctx0" brushRef="#br0" timeOffset="8316.48">13723 6597 0,'35'0'16,"18"35"-1,-35 1 1,17-1-16,-35 0 15,18-35-15,-1 35 16,1-17-16,-18-89 63,0 1-48,0-18-15,0 52 16,0 1-16,18-18 0,35 18 31,-36 35-15,71 0-1,124 106 17,-194-106-17,-1 17-15,-17 1 16,18-18-1,-18 18 1</inkml:trace>
  <inkml:trace contextRef="#ctx0" brushRef="#br0" timeOffset="8879.81">14340 6315 0,'0'0'0,"-17"0"15,-18 53-15,35-36 16,-18 36-16,18 0 15,0-35-15,0 35 16,18-18-16,-1-17 16,18-1-1,-17 1 1,0-18 0,-1 0-16,54-53 15,-18-18-15,70-140 16,-87 105-1,-1-18-15,0-87 32,-35 158-17,-18 53 17,89 211 30,0-87-31,-54-106-15,1-1-16,-1-17 16,19 0 15</inkml:trace>
  <inkml:trace contextRef="#ctx0" brushRef="#br0" timeOffset="9428.48">15011 5750 0,'17'0'0,"36"0"31,0 0-15,35 71-16,-70-36 16,17 0-1,-17-17-15,0 0 16,-18-1-1,-36 1 17,19-18-17,52 18 95,71 87-95,-71-34 1,-17-36 0,-18 53 15,-18-52-16,-17-36 1,17 0-16</inkml:trace>
  <inkml:trace contextRef="#ctx0" brushRef="#br0" timeOffset="10263.34">19826 5168 0,'0'0'15,"18"35"-15,-1 18 16,1-17-16,0 17 16,-1-18-16,-17 18 0,53 88 46,-35-71-30,-1-34 0,-17-19-1,-70-87 48</inkml:trace>
  <inkml:trace contextRef="#ctx0" brushRef="#br0" timeOffset="10620.4">19368 5151 0,'105'-18'32,"-16"0"-17,-19 18-15,1-17 16,228-36-1,-193 17 1,-35 36-16,-53-17 16,-1 17-1</inkml:trace>
  <inkml:trace contextRef="#ctx0" brushRef="#br0" timeOffset="11018.31">19861 5786 0,'18'0'63,"0"0"-48,-1 0-15,1 0 16,17 0 0,53 0 15,1-53 16,-89 17-47,17 19 0</inkml:trace>
  <inkml:trace contextRef="#ctx0" brushRef="#br0" timeOffset="11522.43">20144 5468 0,'53'88'0,"-18"-70"16,18 123-1,-36-141 1,1 35 0,-18-17-1,-18-300 63,18 246-62,0 1-16,0 18 16,18 17-1,35 0 1,0 0-16,-18 0 15,36 17-15,-36-17 16,0 35 0,-35-17-16,18 0 0,0-18 15,-1 17 1,1 19 15,-18-19-31,0 1 16</inkml:trace>
  <inkml:trace contextRef="#ctx0" brushRef="#br0" timeOffset="12146.23">20779 5239 0,'-18'0'0,"-35"70"47,53 36-32,0-71-15,18 71 16,-1-70 0,54 34-1,-36-52-15,-35-1 16,18-17-16,17-546 62,-35 404-46,0 54-16,0 35 16,-18-53 15,18 71-31,53 176 62,-17-105-46,69 158 0,-69-159 15,-19 0-31,-17 0 0,18-35 16,-18 18 15</inkml:trace>
  <inkml:trace contextRef="#ctx0" brushRef="#br0" timeOffset="12455.91">21255 4798 0,'17'0'0,"1"0"0,-53 0 0,88 17 15,-53 19-15,17-19 16,1 36 0,0-17-16,-1-1 0,1 35 31,70-193 47</inkml:trace>
  <inkml:trace contextRef="#ctx0" brushRef="#br0" timeOffset="12708.58">21484 4727 0,'0'0'0,"0"35"16,0 1 0,71 105-1,-1 18 16,213 229-15,-125-247 0,495 441 15</inkml:trace>
  <inkml:trace contextRef="#ctx0" brushRef="#br0" timeOffset="14375.09">27922 11748 0,'18'0'31,"0"0"-15,-1 17 0,71 107-1,1 17 1,17 70-1,-18-17 1,0 0 0,-70-123-1,-18-36-15,-89-70 47,-16-88-31</inkml:trace>
  <inkml:trace contextRef="#ctx0" brushRef="#br0" timeOffset="14812.59">27023 11765 0,'70'0'31,"442"-17"0,-300-1-15,34-17-16,-69-1 15,423-193 17,-548 194-17</inkml:trace>
  <inkml:trace contextRef="#ctx0" brushRef="#br0" timeOffset="15274.02">28046 13635 0,'17'0'0,"-34"0"0,70 0 16,-53-18 0,17 18-16,1 0 15,0-17 1,17 17-1,177 0 17,-89 0-17,-70-36 1,0 1 0,0-53-1,-36 53 1,-17 17-16</inkml:trace>
  <inkml:trace contextRef="#ctx0" brushRef="#br0" timeOffset="15919.98">28734 12488 0,'0'0'0,"35"18"16,0 0-16,-17 17 15,141 159 1,-142-141 0,19 17-16,-1-34 15,0 17 17,-35-106 30,0-53-46,0 0-1,124-194 32,-89 282-31,124 54 15,-106-19-31,17 54 16,-17-36-1,-18-17-15,-17 17 16,17 18-16,36 18 47,-54-71-32,19 0 1,-19-53-16</inkml:trace>
  <inkml:trace contextRef="#ctx0" brushRef="#br0" timeOffset="16551.28">29951 12118 0,'-35'106'16,"-1"-18"-16,107-282 0,-142 441 16,71-141 15,0-36 0,18-52-15,0 0-1,-1-18 17,18-53-17,1-18-15,-19-52 16,1-54-1,0 18-15,-18 18 0,0 36 16,-18 16-16,0 19 16,-17-36 15,53 229 16,52 107-16,-34-160-31,16 54 16,-52-89-16,36 18 15,-19-18-15,1 18 32,-18 0-1</inkml:trace>
  <inkml:trace contextRef="#ctx0" brushRef="#br0" timeOffset="17582.34">30745 11518 0,'35'35'78,"0"71"-63,0-70-15,1 52 16,-1-18 0,-17-34-1,-18-19 1,17 36 15,1-53 0</inkml:trace>
  <inkml:trace contextRef="#ctx0" brushRef="#br0" timeOffset="18011.45">31538 11465 0,'0'0'16,"36"0"15,-19 0 0,19-17-15,16-1-16,1 0 16,53-35-1,-53 18 1</inkml:trace>
  <inkml:trace contextRef="#ctx0" brushRef="#br0" timeOffset="18578.12">32702 10636 0,'0'194'78,"0"-35"-62,-17-88-16,-1-1 15,-35 89 16,53-124-31,0-17 16,0 17 0,318-247 77,-18 18-61,-300 177-17</inkml:trace>
  <inkml:trace contextRef="#ctx0" brushRef="#br0" timeOffset="18959.48">33143 10866 0,'106'123'63,"-53"-17"-48,-35-53 1,35 35 0,35 106 15,-70-141 0,-18-35-31</inkml:trace>
  <inkml:trace contextRef="#ctx0" brushRef="#br1" timeOffset="150034.18">653 1817 0,'53'-88'140,"35"-71"-124,-35 124 0,52-89-1,-34 71 1,53-35-16,-72 70 15,19 1 1,0 17 47,52 70-48,-35 18 1,106 195-1,-141-177 1,18 123 15,-71-123-31,0-53 16,0-36 0,0 1 15,-36-18 47,-16-35-62,16 17-16,1 0 31,35 1 0,0-1-31,18 0 78,87-35-62,125-35 15,-195 88-15,-17 0 15,-18-35 31</inkml:trace>
  <inkml:trace contextRef="#ctx0" brushRef="#br1" timeOffset="150600.01">2170 1323 0,'35'18'78,"53"140"-62,-17-87-16,-36-18 15,35 35-15,-34-53 16,34 36 15,-52-54-15,-18 1-16,0 0 31,0-1-31,0 1 16,0 0-16,-35-18 62,-36 0-46,53-18-16,1 0 15,-18-17-15,-1 17 16,1-17-16</inkml:trace>
  <inkml:trace contextRef="#ctx0" brushRef="#br1" timeOffset="150968.49">2258 1288 0,'70'-53'78,"71"-18"-62,-70 18-16,-36 36 15,-17-1 17,17 18 15</inkml:trace>
  <inkml:trace contextRef="#ctx0" brushRef="#br1" timeOffset="151736.59">2875 829 0,'0'88'31,"0"-35"-15,0-35-1,0 17-15,18 18 16,17 70 15,-17-70-15,17 18-16,0-36 15,-35 0-15,18-17 32,17 17-17,89-105 48,-124-36-16,-18 71-32,0 35 1,18-18-1,-17 18-15,-1 0 16,18-18-16,-18 18 16,-17 0-1,-18 36 17,53-19-17,-17 1 1,17 17-1,-18-35 1,18 18-16,-18 17 0,18-17 16,-17 35-1,17-36-15,-18 19 0,18-1 16,0 0 15</inkml:trace>
  <inkml:trace contextRef="#ctx0" brushRef="#br1" timeOffset="158559.51">617 9966 0,'36'71'125,"-19"-19"-94,1-34-15,-18 17-16,18 89 16,-18-54-1,0-17-15,17 265 32,1-265-17,-1 17-15,36 89 31,0-53-15,0-71 0,-53-17-1,53-1 17,0-17-17,-35 0 1,17 0-1,18 0-15,17-35 16,-34 17-16,17 1 16,35-36-1,-53 18 1,-17-1 0,17 1-16,-17 0 0,-1 0 15,-17-1 1,0 19-16,0-19 31,0 19-31,-17-19 16,-19 19-1,1-1-15,-159-70 32,176 70-17,-34 18-15,16 0 31,36 36 1,-17-36-17,17 17-15,-18 36 32,18-35-17,0 17 1,0-17 31</inkml:trace>
  <inkml:trace contextRef="#ctx0" brushRef="#br1" timeOffset="159136.64">2011 10283 0,'-124'230'47,"107"-142"-32,17-70-15,0 35 16,-36 52 15,36-87-15,-17-18-1,34 0 79,248-106-31,-159-17-32,-106 70-31</inkml:trace>
  <inkml:trace contextRef="#ctx0" brushRef="#br1" timeOffset="159497.29">2046 10283 0,'53'71'78,"88"141"-31,-123-177-31,-1-35-16,1 0 16,0 0-1</inkml:trace>
  <inkml:trace contextRef="#ctx0" brushRef="#br1" timeOffset="160221.64">2381 10248 0,'53'35'63,"-18"36"-47,-17-53-1,-71-142 63,53 89-62,-17 0 15,17 17-15,52 36 46,-16-1-46,17 19 0,-36-36-1,-17 17 1,18 1-1,-18-53 64,18-1-48,-1 19-16,18-1 17,1 18-17,-19-18 1</inkml:trace>
  <inkml:trace contextRef="#ctx0" brushRef="#br1" timeOffset="160795.22">2840 9613 0,'53'35'62,"-18"-17"-46,18 141 0,0-53 15,-53-89-16,-18-175 48,18 140-47,0 0 15,36 36 0,16 17-15,19 36 15,-71-54 0</inkml:trace>
  <inkml:trace contextRef="#ctx0" brushRef="#br1" timeOffset="161795.01">1111 8608 0,'-17'-177'63,"-1"-228"-16,18 281-47,0 36 15,18 17-15,105-140 47,-105 176-47,35-1 16,617-352 31,-529 353-47,-88-18 0,-18 35 15,0 18 1</inkml:trace>
  <inkml:trace contextRef="#ctx0" brushRef="#br1" timeOffset="162282.69">1976 6668 0,'458'17'31,"-334"18"-15,52 18 0,-158-35-16,17 0 0,0-1 15,-35 36 1,0-35-16,0 17 16,0 0-16,-17 18 15,-19-17 1,-17-1-16,-123 53 47,141-70-32,35 35 32,0-1-16,0 37-31</inkml:trace>
  <inkml:trace contextRef="#ctx0" brushRef="#br1" timeOffset="164289.34">1305 12206 0,'0'18'78,"0"211"-47,0-158-31,0-18 16,0-1-16,-17 1 15,-54 88 17,53-141-17,18 18 1,18-18 156,70 0-172,53-70 15,-88 52 1,18-35-16,17-35 31,-70 70-15,-18 1-16,0-1 31,-18 0 0,18 1-31,-18-1 16,18 0-16</inkml:trace>
  <inkml:trace contextRef="#ctx0" brushRef="#br1" timeOffset="164786.34">1517 12277 0,'0'17'109,"123"177"-109,-52-17 16,0-36 0,-36-88-1,-18-36 1,19 72-16,-36-72 15</inkml:trace>
  <inkml:trace contextRef="#ctx0" brushRef="#br1" timeOffset="165549.53">2028 12241 0,'89'-17'79,"-72"17"-64,1 0 1,0 0-16,34-36 0,1 19 15,265-160 32,-283 160-47,-17 17 0,-18-18 16,0 1 62</inkml:trace>
  <inkml:trace contextRef="#ctx0" brushRef="#br1" timeOffset="166287.41">2469 11659 0,'53'0'62,"36"18"-46,-37 0 0,160 70-1,-159-53 1,123 53-1,-140-52-15,34-19 32,-52 1-17,-18-1 63,0 1-62,-35 0 0,-142 176-1,124-141 1,0-18 0,-17 53-1,70-70-15,-18-1 0,18 1 47</inkml:trace>
  <inkml:trace contextRef="#ctx0" brushRef="#br1" timeOffset="167206.97">3757 11183 0,'35'106'78,"36"158"-47,-36-158 1,-17-53-17,-1 18 1,1-54 15,-18-34 63</inkml:trace>
  <inkml:trace contextRef="#ctx0" brushRef="#br1" timeOffset="168750.13">3510 10989 0,'0'0'0,"-123"123"31,34 72 0,89-125-31,-17 1 16,17-18-16,0-1 16,0 1-1,0 0-15,0 18 0,0-36 16,17 283 31,1-248-47,0-17 0,35 53 31,-18-53-15,-17-18-1,-18 0-15,105 71 31,-69-88-15,-1-18-16,-17 35 16,70 0-16,-35-17 31,35 0-15,-53-18-1,0 0 1,1-18-16,17-17 15,-18-18-15,53-18 16,-53 18-16,18 0 16,-53 18-16,36 18 15,-19-19-15,19 1 16,-1-88 15,-18 34-15,19 19-16,-19-1 0,1-52 15,0-54 17,-18 124-1,0 1-15,0 16-16,-18-17 15,0 18-15,-17 0 16,-88-159 15,-18 35 0,105 124-15,19 17 0,-36-17-1,17 0-15,-17-1 16,18 19-1,18-1-15,-36-17 32,35 35-17,0-18-15,1 18 16,-1 0-16,0 0 16,1-18-16,-1 18 46,1 0-14,-1 0-17,0 0 1,1 0 31,-1 0-32,18 18 1,-18-18 15,18 18 1</inkml:trace>
  <inkml:trace contextRef="#ctx0" brushRef="#br1" timeOffset="174493.1">1482 15064 0,'70'0'63,"-17"-18"-32,-53 0-31,35 18 16,1-53-1,-1 18 1,-17-18 0,17-17-16,18 17 0,-18-18 15,18-70 1,-35 88-1,-1-17 17,-17 52-32,0-35 47,0 18-32,-17 17 16,-19 1 1,1-1-32,0 18 15,-18 0-15,-18 0 16,-34 18 15,87-1-15,-53 18-1,1 1 17,34 17-17,1 0-15,18-36 16,-19 18 0,19 1-16,-1 34 15,-17 54 16,17-18-15,18-71-16,0 18 16,53 176 15,-53-176-15,18 0-1,-1-35-15,54 87 31,-36-87-15,-17-18 0,70 18-1,88 17 17,-123-35-32,71 18 15,-71-1 1,0-17-16,35 0 15,-35 0-15,-18 0 16,18 0 0,-18-17-16,0-19 15,-17 1-15,53-71 16,-54 36 0,19-36-16,-19 53 15</inkml:trace>
  <inkml:trace contextRef="#ctx0" brushRef="#br1" timeOffset="175258.97">2452 14728 0,'35'212'78,"-17"-88"-63,-18-71 17,0-71 61,-36-141-93,1 53 32,18 36-32,17 34 15,0-52 1,17 53 0,1 17-1,-1 1-15,19-1 16,34 18 15,-52 0-31,17 0 0,89 35 47,-1 89-16,-105-107-15,-1 19-16,1-36 15,-18 17-15,18 19 16</inkml:trace>
  <inkml:trace contextRef="#ctx0" brushRef="#br1" timeOffset="175767.54">2999 14217 0,'0'18'31,"-18"17"-31,18-17 16,-18 17-16,18 18 16,0 17-1,0-52 1,0 0-16,36 34 16,-19-34-1,1 0-15,88 35 63,-53-36-48,141-17 17,-89-141-17,-105 53 1,0-35-16,0-1 0</inkml:trace>
  <inkml:trace contextRef="#ctx0" brushRef="#br1" timeOffset="176131.01">3440 14041 0,'52'70'31,"37"36"-15,-54-53-1,71 35 17,-106-70 14,-35-406 17,35 282-47,0 88-16</inkml:trace>
  <inkml:trace contextRef="#ctx0" brushRef="#br1" timeOffset="176769.29">3810 13899 0,'18'-17'16,"-1"17"-16,1 0 16,17 17-16,0 36 15,-35-35-15,53 17 32,-35-17-32,35 17 31,0-211 16,-53 282 31,0-36-63,0 1-15,35 70 32,0-71-17,-35-34 1,18-19-16,-18 1 0,0 0 16,0-1-1,0 19 16,-18-36-31,1 0 16,-89-18 0,88 0-1,-17 1 1,17-124 15,36 88-31,0 17 0,88-70 31</inkml:trace>
  <inkml:trace contextRef="#ctx0" brushRef="#br1" timeOffset="177494.87">4269 13511 0,'70'71'0,"-35"-1"15,-140-211-15,246 388 0,-106-176 16,-17-18-16,17 35 16,18 35 15,-36-70-31,-17-35 0,0 106 31,-35-124 0,-18 0-31,-53-89 16,71 19 15,35 52-15,0 0 15,35 1 0,36 17-15,17-18-16,-53 1 16,1-19-1,-19 1-15,-17-53 47,0 70-47,0 1 16,36 17 46,69 105-31,-87-87-15,17 0-16</inkml:trace>
  <inkml:trace contextRef="#ctx0" brushRef="#br1" timeOffset="177719.21">4780 13935 0,'53'17'94</inkml:trace>
  <inkml:trace contextRef="#ctx0" brushRef="#br1" timeOffset="178071.57">4833 13952 0,'0'18'62,"18"35"-30,-1-53-32,1 0 62</inkml:trace>
  <inkml:trace contextRef="#ctx0" brushRef="#br1" timeOffset="178706.46">4886 14023 0,'18'0'31,"52"70"-15,-52-17-1,-1-17-15,1-19 32,-71-123 61,36 89-77,17-1 15,88-88 1,-53 106-32,-17-17 31,-18-19 0</inkml:trace>
  <inkml:trace contextRef="#ctx0" brushRef="#br1" timeOffset="181298.89">5292 7267 0,'0'106'94,"0"-18"-78,35 18-16,-17 18 15,52 158 1,-52-141-16,88 159 16,17 0-1,-105-195 1,35 19-16,0-18 16,-18 17-16,18-17 15,70 194 1,-52-177-1,282 583 17,-230-494-1,-35-54-31,-17-34 16,35 17-16,105 159 15,-123-177 1,54 18-16,69 71 15,-34-18 1,-107-141 0,36 53-1,353 176 17,-318-194-17,582 212 1,-458-212-1,17 18-15,18-35 16,-36-1-16,212 54 16,-211-71-1,299 35 1,865 0 15,-88-88 0,-865 0-31,0 0 0,18 0 16,71-53-16,-54-17 16,-123 17-1,177-18-15,-213 1 0,107-1 16,670-141 15,-865 159-31,36-17 16,0-1-16,282-87 31,194-37-15,-582 125-1,0 17 1,-141 18-16,-35 17 16,0 0-1,193-123 16,-140 106-31,70-71 16,-35 18 0,282-194 31,-300 211-47,-53 36 0,1 17 15,-1-17-15,0 0 16,89-36 15,-89 36-31,0 0 0,-17-1 16,229-105-1,-141 53 1,35 35 0,-35-17-16,17 17 0,-52 0 15,34 18 1,1-36-16,88-52 15,-141 87 17,0-17-17,-35 53-15,-1-17 0,-17-1 16,89-88 15,105-17 0,-177 123-31,1-36 16,35-16 0,-36 34-1,19-17 1,-19-1 0,72-17-1,-54 18 32,-17 35-47,-1-18 16,1 1 15,-18-1-15,17 18-16,1 0 31,-18-17-16,88-89 95,-88 88-95,18-17 1,-18 0-16</inkml:trace>
  <inkml:trace contextRef="#ctx0" brushRef="#br1" timeOffset="182153.14">25735 9243 0,'106'0'78,"123"0"-46,-123 0-32,123 17 15,18 19 16,-229-36-15,-53 70 140,35 1-140,-18-18-16,0-18 16,1 36-1,-18-1-15,-54 71 31,72-106-15,17-17-16</inkml:trace>
  <inkml:trace contextRef="#ctx0" brushRef="#br1" timeOffset="191223.5">29228 7461 0,'0'124'187,"53"123"-155,-36-230-17,-17 19 17,0-19 46</inkml:trace>
  <inkml:trace contextRef="#ctx0" brushRef="#br1" timeOffset="192937.87">29016 7056 0,'0'17'109,"35"36"-62,1-53-16,-36-35 94,0 0-109,0-1-1,0-17 1,0 36 15,-18 17-15,0-36-1,1 19 1,-1 17-16,18-18 0,-18 18 16,1 0-1,-1 0 1,-17-17 0,35 52 93,0 18-93,17 53 15,1-54-16,0-34 1,-1 0-16,1-18 0,-18 17 16,18 1-16,-1-18 15,1 0 32,17 0 16,-17 0-48,52-35 1,-34-1 0,-19-16 15,-17 34 0,0 0-15,-17 1 15,17-1-31,-36-17 47,36 17-32,-17 18 1,-19 0 31,1-18-31,18 18-16,-19 0 31</inkml:trace>
  <inkml:trace contextRef="#ctx0" brushRef="#br1" timeOffset="194459.68">29439 7355 0,'0'36'47,"18"34"-32,-18-17-15,71 71 47,-71-107-47,17 1 0,-17 0 31,0-1-15,18-17 31,-1 0-16,1 0-15,0 18-16,-1 17 31,-17 0-15,18-35-1,-89-88 141,54 71-140,17-19-16,-18-34 16,1 17-1,17 18 1,0 17-16,17 18 78,1 0-62,35 0 31,-18 0-16,0 18-31,18 52 15,0 1 1,-18-36-16,1 18 16,-36-18-16,17-17 15,1-1-15,0 1 32</inkml:trace>
  <inkml:trace contextRef="#ctx0" brushRef="#br1" timeOffset="195816.28">30057 7391 0,'17'0'31,"-17"-36"110,-35-17-125,0 36-1,17-18 17,0 35 30,-70 158 16,35 1-47,53-124-31,0 1 16,0-19-16,0 1 16,18 70 15,-18-70-31,35-18 31,-17 0-31,0 0 63,-1 0-48,18-71 1,1-70 0,-1 71-16,18-72 15,0-69 16,-53 140-31,0-70 16,0 53-16,-71-194 47,54 282-47,-1 0 16,36-18 93,-1 18-93,89 159-1,-18-18 1,-52-35-16,87 105 15,-52-70 1,-1-17 15,-35-53-15,-17-54-16</inkml:trace>
  <inkml:trace contextRef="#ctx0" brushRef="#br1" timeOffset="196707.28">30674 7285 0,'18'0'15,"-1"-18"17,1 18-32,0 0 31,-1 0 0,89-141 16,-53 18-31,-53 87-1,-53 1 48,35 35-32,1 0 16,-1 0 0,18 53-16,0-35-31,18-1 0,-1 19 16,-17-1-1,0-18-15,36 36 0,-19 0 16,36 0 0,-17-18-1,-1 1 1,-18-19-1,1-17 64,123-70-33,-106 17-30,-35 18 0,0-1-1</inkml:trace>
  <inkml:trace contextRef="#ctx0" brushRef="#br1" timeOffset="197121.21">31362 6456 0,'70'0'62,"-34"17"-46,-1-17 0,-35 18-1,18-18 1,17 18-16,-35-1 0,35-17 15,-35 18 1,36 0 15,52-107 16,-71 19-47</inkml:trace>
  <inkml:trace contextRef="#ctx0" brushRef="#br1" timeOffset="197647.84">31697 6138 0,'-18'36'47,"-34"69"-32,-37 72 1,54-107-1,0 19-15,-1-54 16,19 18 0,-1 0-16,1-18 15,-1 0-15,18-17 32</inkml:trace>
  <inkml:trace contextRef="#ctx0" brushRef="#br1" timeOffset="198262.71">31291 6385 0,'53'-17'62,"-17"52"-62,-19-35 16,18 35-1,36 18 1,-36-18 0,36 36-1,-36-71-15,53 71 32,1-19-17,-72-34 1,18 0-1,36-89 79,-36-35-78</inkml:trace>
  <inkml:trace contextRef="#ctx0" brushRef="#br1" timeOffset="198966.75">31715 5891 0,'0'0'0,"-18"36"15,0-19 1,1 36-16,17 0 16,-18 18-16,-17 105 31,35-105-31,-18-18 16,18-36-16,-17 36 15,17 35 1,-18-52-16,0 17 15,18-36 1,-17 1 0</inkml:trace>
  <inkml:trace contextRef="#ctx0" brushRef="#br1" timeOffset="209662.81">32720 6191 0,'53'-159'110,"194"-423"-79,-159 406-31,18-371 16,0 159-1,106-1005 16,-177 1075-31,-35 1 16,-18-689 15,-17 795-31,-18 69 16,-88-228 15,88 282 0,53 70-15,-406 1 62,-35 17-47</inkml:trace>
  <inkml:trace contextRef="#ctx0" brushRef="#br1" timeOffset="210704.04">29686 1464 0,'0'71'62,"53"140"-31,-18-17-15,-17-123 0,35 17-16,0 18 15,-53-71 1,0 0 0,18-17-16,-1 0 62,1-18-31</inkml:trace>
  <inkml:trace contextRef="#ctx0" brushRef="#br1" timeOffset="211450.34">30092 1676 0,'-35'17'0,"70"-34"0,-88 87 16,35-17 0,18-18-1,0-17 1,0 35-16,0-35 0,0 17 16,18 0-16,0 0 15,17 1 1,-17-19-16,17 1 15,-18-18 17,1 0-17,0 0 1,-1-18 0,1-35 15,-18 36-31,0-54 15,0-70 17,-18 141-32,18-35 15,-17 17 1,-1 1 31,0 17 62,18 70-78,0-35-15,71 54 15,0-89-15</inkml:trace>
  <inkml:trace contextRef="#ctx0" brushRef="#br1" timeOffset="211954.69">30639 1552 0,'0'0'0,"-141"71"15,70-18 1,36-36 0,35 1-16,0 0 15,-18 17 1,18 0-1,0 0-15,0-17 16,18 53 0,-18-54-1,17 19-15,1-36 16,-18 17-16,35 1 31,36-1-15,70-34-1,53-71 1,141-124 15,-282 106-15</inkml:trace>
  <inkml:trace contextRef="#ctx0" brushRef="#br1" timeOffset="212522.97">31238 1517 0,'-52'18'15,"104"-36"-15,-175 124 16,105-106-16,1 70 47,17-34-16,17-36 16,142-89-16,-159 72-15,18 17-1,17 0 63,88 88-46,-87-70-17,-36-1 17,88-299 14,35 70-46</inkml:trace>
  <inkml:trace contextRef="#ctx0" brushRef="#br1" timeOffset="212780.78">31697 1217 0,'18'18'78,"35"88"-62,-18-54-16,18 160 47,-36-71-47,-17-70 15,0-18-15</inkml:trace>
  <inkml:trace contextRef="#ctx0" brushRef="#br1" timeOffset="213762.49">30868 2646 0,'-70'0'15,"-1"70"-15,212-140 0,-617 458 47,441-318-31,17-34-16,0 34 0,18-17 15,36 229 17,16-246-17,-16-1-15,-19-35 0,1 0 16,105-106 15,-52 36-31,17-36 16,89-282 15,-177 335-15,17 0-16,-17 0 15,0 18-15,0-1 0,-17 1 32,17-18-17,-18 53 16,0 0-15,36 106 109,35-35-125,17 105 16,-34-105-1,-1 17-15,0-35 16,-17-36-16,-18 1 0,18-18 47,34-18-32</inkml:trace>
  <inkml:trace contextRef="#ctx0" brushRef="#br1" timeOffset="214034.08">31538 2769 0,'36'53'78,"-19"-17"-62,1-36-16,-89 0 62</inkml:trace>
  <inkml:trace contextRef="#ctx0" brushRef="#br1" timeOffset="214676.26">30727 2434 0,'0'71'93,"53"123"-61,-35-194-1</inkml:trace>
  <inkml:trace contextRef="#ctx0" brushRef="#br1" timeOffset="-214207.05">31503 2752 0,'0'35'15,"0"-17"1,0-71-16,0 123 16,0-52-16,0 0 31,18-1 47,35 71-47,-53-70-15,-18-89 46,-70-158-46</inkml:trace>
  <inkml:trace contextRef="#ctx0" brushRef="#br1" timeOffset="-213931.89">31274 2399 0</inkml:trace>
  <inkml:trace contextRef="#ctx0" brushRef="#br1" timeOffset="-213440.83">31538 2575 0,'0'0'15,"36"0"1,-19 18 0,19 35-1,-1 0 1,-18-18-16,19 18 16,-1 35-1,-35-229 95,18 88-95,-1 0-15,-17 36 16,53-1 15</inkml:trace>
  <inkml:trace contextRef="#ctx0" brushRef="#br1" timeOffset="-212871.69">32068 2628 0,'0'0'0,"17"0"31,1 0-15,35-106 62,-53 89-31,-53 17-31,-71 0 15,71 53 0,36 88 16,17-124-16,17 1-31,1-18 0,0 0 31,17 18-15,-17-18 0,35 0-1,-1 0 1,1 0-16,-17 0 0,-1 0 16,0-18-16,0 0 15,1-17 1</inkml:trace>
  <inkml:trace contextRef="#ctx0" brushRef="#br1" timeOffset="-212399.95">32491 2311 0,'-71'35'0,"142"-70"0,-283 211 47,212-158-32,0-1-15,0 1 16,0 0-1,0-1-15,35 36 47,-17-53-31,0 18 0,229-124 46,-142-35-15</inkml:trace>
  <inkml:trace contextRef="#ctx0" brushRef="#br1" timeOffset="-212087.5">32738 2028 0,'17'89'47,"1"-19"-47,0-35 0,17 89 31,-17-53-31,-18-19 16,0 1-1,0-35 1,0 0-16,-53-71 47,35 0-16</inkml:trace>
  <inkml:trace contextRef="#ctx0" brushRef="#br1" timeOffset="-211897.34">32791 2328 0,'17'0'16,"-34"0"-16,52 0 62,0 0-46,1-17-16,69-36 15,-52 0 1,0-53-16</inkml:trace>
  <inkml:trace contextRef="#ctx0" brushRef="#br1" timeOffset="-211398.98">33196 1905 0,'-70'247'47,"70"-229"-31,-18 52-1,18-52-15,0-1 47,18-17 0,35-53 0,-18 1-31,-35 34-1,0 0-15,0 1 32,-35-19-17,17 36-15,0 0 63,18 18-16</inkml:trace>
  <inkml:trace contextRef="#ctx0" brushRef="#br1" timeOffset="-211087.31">33443 1852 0,'18'159'31,"0"-36"-15,-1-105 0,-17 0-1,18-18 32,-18-212-31,0 159-1,18 0 1</inkml:trace>
  <inkml:trace contextRef="#ctx0" brushRef="#br1" timeOffset="-210629.19">33602 1834 0,'18'18'0,"-36"-36"0,53 124 32,-35-70-32,18-1 15,-18-18-15,35 19 32,18-54 14,-35 0-46,-1 1 47,-17 87 0,-35 160-16,0-160-31,-18 1 16,0-18-16,18-18 0,0-17 47,-159-230-16,176 177-31</inkml:trace>
  <inkml:trace contextRef="#ctx0" brushRef="#br1" timeOffset="-113104.24">1852 14940 0,'0'0'0,"88"0"31,53 0-15,-105 0-16,34 0 16,54-18-16,-1 1 15,18-18-15,142-1 16,334-105 31,-229 18-32,-176 52 1,511-123 0,847-106-1,-1270 247 1,-18 0-1,-300 53 79,-35 0-63</inkml:trace>
  <inkml:trace contextRef="#ctx0" brushRef="#br1" timeOffset="-112415.71">3175 15628 0,'212'476'47,"-177"-370"-47,71 106 15,-53-89 1,17-52-16,-34 35 16,16-36-1,-16 1 1,-19-71-1,1 0 1,17 0 0</inkml:trace>
  <inkml:trace contextRef="#ctx0" brushRef="#br1" timeOffset="-111832.14">4004 15469 0,'0'0'0,"-18"71"16,-17 264 0,-18 0 15,18-123-15,17-106-1,-17-36-15,17-35 0,1 1 16,17-19-1,17-17 95,1 0-95,0 0-15,35-17 32,-1 17-17,-34 0 1,35 0 0,-35 0-1,-1 0 1</inkml:trace>
  <inkml:trace contextRef="#ctx0" brushRef="#br1" timeOffset="-110366.09">4304 16069 0,'0'0'0,"0"123"94,53-34-63,-36-54-31,54 36 31,-18-1-15,-18-70-16,0 18 31,-17-18-15,141-88 31,-71-18-32,-70 88 1,-18-17-1,0 17-15,0-17 16,0 17-16,-18 18 16,0 0 15,36 18 47,70 52-31,-70-70-31,158-317 30,-176 299-14,0 1-1,106 122 31,-71-52-46,1-17-16,-1 34 16,0-35-16,1 18 0,34 141 31,-70-123-15,-70 194 15,-89-54-16,123-211-15,19 0 32,-177-53-1,176 18-15,-17-18-16,17 0 0,1 18 15,17 0-15,88-142 31,335-123-15,-352 265 0,35 0-1,-54 0 1,-34 35-16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28T06:23:33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15311 8414 0,'-124'-53'125,"-264"-53"-109,176 71 0,-17-1-16,-212-16 15,-212-1 17,230 35-17,229 18 1,18 0-16,-36 0 15,36 0-15,-477 0 32,459 0-17,-229 0-15,229 0 0,-494 0 47,335 0-31,-617 0 15,494 0-15,352-18-1,-52-17 1,87 0 15,54 17-15,18 18-16,-19 0 15,-228-106 17,228 89-17,1-1-15,-53-17 32,53-1-1,17 36-31,0-17 15,-35-18 1,-35-36 15,0 18-15,-18-70 0,36 70-1,70 35 1,-36 0-16,19-17 15,-1 17-15,18 1 16,-17-1-16,-1 1 16,0-36-1,-17 17 1,17 19 0,18-19-16,-17 36 15,-19-70 1,19 52-16,17 1 15,-71-72 17,71 72-32,-17-18 15,17 17-15,-36-35 47,19 18-16,-1006-336-15,-18 248-16,212 123 16,441-18-16,370 1 15</inkml:trace>
  <inkml:trace contextRef="#ctx0" brushRef="#br0" timeOffset="1614.87">14570 12241 0,'-177'-35'63,"-1128"-423"-16,1005 387-32,0 18-15,-70-18 16,17 19-16,-1058-142 31,811 141 1,-141-53-1,583 53-31,-1 35 15,53 18-15,-17-17 0,34 17 16,-404-71 15,334 53-15,18 18 0,-18-17-16,-17-19 0,-459-52 46,458 71-46,-158-54 16,-229-35 31,405 53-47,0 36 0,-105-71 31,246 70 79,-35 0-95,53 1 1</inkml:trace>
  <inkml:trace contextRef="#ctx0" brushRef="#br0" timeOffset="4656.3">14993 15910 0,'-88'-17'109,"-159"-19"-93,88-17-1,18 36-15,-71-36 16,-158 0-16,-142 0 0,54-17 15,-1694-195 17,670 53-17,1024 142 1,-901-142 31,1095 177-47,52-18 0,-35 0 15,-141 18 1,176-18-16,1 35 16,-142-35-1,141 18 1,-123-18 0,176 35-16,-17 1 0,-424-107 31,389 107-31,-195-54 15,212 36 1,-370-18 15,458 18-15,88 35 0,0-18-16,1 18 0,-1 0 31,18-18 0,-17 18 16,-1 0-31,18-17-1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28T06:23:2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3334 12294 0,'17'0'141,"1"0"-126,35 0 1,-18 0 62,-17 0-78,-1 0 16,1 0-16,17 0 31,-17 0 0,0 0 1,-1 0-32,1 0 15,35 0 16,17 0-15,72 0 15,-107 0-15,-18 0 0,72 0 15,17 18-16,-36-18-15,1 18 16,317-18 15,-335 0-15,-36 0-16,213 35 62,-178-35-46,37 0 0,281 17-16,-229-17 15,71 0 1,-159 0 0,17 0-16,-17 0 15,71 0 1,-107 18-1,19-18 1,52 0 0,18 0 15,-71 0-15,0 0-16,18 0 31,-18 0-16,-17 0-15,35 0 32,18 0-1,-54 0-31,18 0 16,18 0 15,0 0-16,0 0-15,35 0 16,53 0-16,36 0 16,617 0 15,-618 0-15,-53 0-16,-34 0 0,-36 0 15,17 0 1,-52 0-16,-1 0 15,19 0 1,-19 0 0,107 0-1,-71 0-15,0 0 16,123 0 0,-52 0-16,-1 0 15,0 0-15,54 0 0,-36 0 16,247-18 15,-317 18-31,-36-17 16,-18 17-16,1 0 31,70-18 47,53 18-62,1-17-1,-90 17-15,160-18 47,-177 18-31,-17 0 15,0 0 0,-18-18-15</inkml:trace>
  <inkml:trace contextRef="#ctx0" brushRef="#br0" timeOffset="3434.41">5662 10213 0,'-212'-212'281,"124"124"-265,-18-18-1,53 53 16,36 36-31,-1-1 16,-17-17 0,17 35-16,1 0 15,-1-36-15,-88 1 32,18-18-1,53 53-31,17 0 15,-70-35 1,53 17 0,-54 1-1,54 17-15,-124-18 32,89 18-1,35 0-31,-1 0 15,-140 0 1,17 0-16,-17 35 16,-18 1-1,53-19-15,-71 36 0,36-18 16,-18 18-16,-36-17 31,142-19 0,70-17-31,-17 18 16,-53 0 0,-106 87-1,35-34-15,-158 105 32,-71 54-17,299-177 1,1 17-1,53-52-15,0 17 32,-1 18-17,19-35 1,-1 70 0,0-35-16,1 17 15,-1 1 1,-17 52-16,17-52 15,18-18 17,0-36-17,0 19 17,0 122-1,18-122-16,-1 17-15,1 0 0,0-18 16,-1 0 0,-17 18-16,53 53 15,0-36 17,18 54-1,-54-106-31,19 17 15,-36-18 17,17-17-17,1 36 1,17-19-16,-17-17 16,52 36 15,-17-1-16,-17-17-15,17-1 16,-36 1-16,36-1 0,18 36 31,52 0-15,-70-35 0,159 35 15,-177-36-31,71-17 47,-71 0-32,53 0 1,-17 0 0,-36 0-1,0 0 1,36 0 15,-36-17-31,-17 17 16,17-18-16,18 1 0,0-1 15,141-53 17,-106 54-17,-70 17-15,-18-18 16,18 18-16,-1-18 15,18 18 17,-17 0-32,17-17 15,1 17 1,-36-18-16,35 1 0,18-1 31,-18 18 0,-35-18-15,18 18-16,-124-88 125</inkml:trace>
  <inkml:trace contextRef="#ctx0" brushRef="#br0" timeOffset="4203.18">2805 11765 0,'194'106'94,"-53"0"-79,-106-71 1,0 0-1,-17-17 1,17 0 15,-35 17 1,35 18-1,-35-36-31,0 1 15,0 0-15,0 52 16,-17-52-16,-18 35 16,-18 35-1,35-53 1,-17 1-16,17-1 16,-17 18-16,0-36 15,17 36 1,-35 36-1,35-37 1</inkml:trace>
  <inkml:trace contextRef="#ctx0" brushRef="#br0" timeOffset="28658.86">9349 10566 0,'70'-300'328,"18"141"-312,-70 106-1,-18 0 1,18 36-16,-1-19 15,1-17-15,0 36 16,-1-19-16,18-69 31,1 52-15,-19 35 0,-17 0-1,0 1-15,18 17 16,17-53-1,1 18-15,34-54 16,18 19 0,318-212 15,-282 193-15,-72 54-16,1 0 15,141-71 32,-105 71-47,193-53 16,-159 35-1,71-18-15,106-17 16,-18-18 0,-123 71-1,176-89 1,-282 107-1,35-19-15,-35 19 16,723-160 15,-229 107 1,-370 17-32,493-35 31,-547 70-16,671-70 17,-406 70-17,-176-17 1,17 0-16,194-1 16,-246 19-16,-36 17 15,106 0 16,-159 0-31,71 0 0,-71 0 0,36 0 16,-36 0 0,53 0-16,-18 17 15,36-17 1,405 36 0,-211-19-1,-176-17-15,-1 18 16,336 35-1,-389-53 1,1 18-16,-36-1 16,-18-17-16,-17 18 15,71 17 17,70 36-17,0-36-15,141 71 31,-88-18-15,-177-70 15,265 123 16,-299-124-47,70 19 31,-89-19-15,1-17-16,35 36 31,158 69-15,-158-87 0,0 17 15,-35-35-31,0 18 31,-1 0 0,1-18-15,-18 17 0,17-17-1,1 0-15,0 18 16,-1-18-1,54 53 32,52 53-15,-52-36-17,-18-35 1,-18-35-1,71 71 17,-53-36-32,-35 1 31,-1-36-31,54 70 47,17 1-32,0-1 1,-70-34 0,17-36-16,-17 0 15,-18 17 1,0 1 0,53 17 30,-36-17-30</inkml:trace>
  <inkml:trace contextRef="#ctx0" brushRef="#br0" timeOffset="29869.37">23795 8572 0,'264'265'94,"-122"-53"-79,34-1 1,-123-105 0,70 35-16,-52-17 15,-1-36 1,-34-35-1,-1-35-15,-17 17 16,-54-18 187,-69-17-187,16 18-1,-105-18 1,177 0 0,-19 18-16,-17-18 15,-17 0 1,-1 17 46,-158 19-30,211-19-32,-105-17 15,52 0 1,36 0 31</inkml:trace>
  <inkml:trace contextRef="#ctx0" brushRef="#br0" timeOffset="39794.05">13882 2328 0,'-88'230'62,"52"52"-30,19-229-32,17 158 15,0-87-15,88 158 32,71-17-1,-89-177-31,-52-70 15,35 17-15,0 18 16,0 0 0,35 0-1,-53-53 1,36 17-16,-18-17 0,17 18 16,71-18-16,-35 0 15,-18-18-15,-17 1 16,35-19-16,-53 1 15,-18 17 1,0-17-16,-17 17 0,-1 1 16,-17-54-1,0 1 17,-17 34-1,-1 19-16,-17-1-15,17 1 16,-35-1 0,0 0-1,-35 18-15,-18 0 16,-52 0-16,34 0 0,-123 71 31,177-71-15,70 17-1,-36 1 1,36 0 15,141 52 47,-52-70-78</inkml:trace>
  <inkml:trace contextRef="#ctx0" brushRef="#br0" timeOffset="40647.58">15540 3351 0,'-18'106'63,"-158"212"-48,123-212 1,-106 246 15,159-299-15,18-70 78,-1-1-79,19 0 1,-1 1-16,36-19 0,52 1 15,18-18 1,0-17-16,-53 52 0,18-17 16,-53 17-16,-18 0 31,-35 1 0,-105-71-15</inkml:trace>
  <inkml:trace contextRef="#ctx0" brushRef="#br0" timeOffset="41018.93">15399 3669 0,'106'35'47,"282"318"-16,-335-300-16,-18-35-15,18 34 32,-36-52-17,-17 18-15</inkml:trace>
  <inkml:trace contextRef="#ctx0" brushRef="#br0" timeOffset="41982.62">16457 3263 0,'229'424'78,"-123"-283"-62,-106-88-16,18-36 15,-18-34 32,-35-142-31,-36 0-1,36-88 1,-1 106-16,36 106 16,0 17-1,212 53 32,-35 54-31,17 34-1,-142-88 17,1 18-32,-17-35 0,-1 35 15,35 0 32,-87-336 0,17 19-31,0 193-1,17-34 1,1 87 46,194 124-46,-177-53-16,36 0 16,34 70 15,-87-123 0,-18-35-15,0-159-1,0 17-15</inkml:trace>
  <inkml:trace contextRef="#ctx0" brushRef="#br0" timeOffset="42630.99">17798 2064 0,'17'53'16,"1"0"-16,0 17 0,-1 1 15,18-1 1,-17 1-16,88 282 31,-71-283-15,-17-17-16,17 18 31,-35-124 47,0 0-62,0 0-16,0 35 15,0 1 1,53-1 15,0 18-15,-35 18-16,70 70 31,-18 53-15,-52-88-1,0 17-15,-1-17 0,1-17 16,0 16 0,-18-34-1,-106-18 79,88 0-94,0 0 16</inkml:trace>
  <inkml:trace contextRef="#ctx0" brushRef="#br0" timeOffset="45324.06">8625 8449 0,'142'88'78,"34"177"-46,-106-177-32,19 35 15,-54-52 1,-17-53-16,17 17 16,-35-17-1,18-18 1,-36 0 31,-17-36-47</inkml:trace>
  <inkml:trace contextRef="#ctx0" brushRef="#br0" timeOffset="46284.52">8132 8167 0,'0'53'32,"105"176"-17,-52-123 1,0 0-16,318 370 47,-301-423-47,1-18 15,17 18-15,0-35 16,71-1 15,-71 19-15,-70-36-1,-1 0-15,19 0 47,105-18-31,-124-35 0,1 35-16,0-52 0,-1-159 46,-105-18-30,35 194 0,-282-371 15,212 319-31,34 52 16,1-18-16,35 36 15,18 17-15,-53-17 31,35 17-15,18 1 15,-1 17-15,1 0-16,17 0 16,-17 0-16,17 17 15,1 1-15,-18 17 31,-36 53-15,53-35 0,-17-17-1,17-36 17</inkml:trace>
  <inkml:trace contextRef="#ctx0" brushRef="#br0" timeOffset="47726.03">11589 7567 0,'35'-35'0,"-70"70"0,88-105 0,35-36 31,-18 53 0,-17 0-31,0 18 0,-17-1 16,140-70-1,-53 36 1,-34 35 0,16-18-1,125-18 17,17 36-32,335-36 15,282-52 1,53-36-1,-476 141 1,-141-34-16,194 34 16,-282 18-1,-1 0 1,1 35 0,35 18-16,353 53 15,-336-88 1,354 52-16,-319-70 15,-34 35 1,-36-35 0,1 18-16,-19 0 15,107 52-15,-230-34 16,71 16-16,-36-16 16,459 193 15,-511-194-16,-18-17-15,-53 0 16,70-1 0,-70 1-16,36-18 15,-19 17 1,-17 1 0,53 0 15,0-1-16,-53 1 1,53-18 0,-35 18-1,-1-18 32</inkml:trace>
  <inkml:trace contextRef="#ctx0" brushRef="#br0" timeOffset="48231.75">21590 6509 0,'71'88'31,"246"265"0,-229-283-15,-17 18-16,-18-35 16,0 36 15,-36-89-31,-17 17 47,-35-17 15,-1023 300-31,881-229-15,19-18-16,-19-1 16,-140 19-1,246-71 1</inkml:trace>
  <inkml:trace contextRef="#ctx0" brushRef="#br0" timeOffset="49551.48">10160 6332 0,'18'-17'32,"-1"-1"-32,1 18 15,35 0 16,176-18 1,-123 36-32,17 0 15,248 193 17,-301-140-17,-52-18 1,0 53 31,-18-71-47,0-17 0,-18 35 31,0-53-31,18 17 47,-17-17-32,-1 0 17,36 0 61,-1 0-14,89-35-48,18-36 0</inkml:trace>
  <inkml:trace contextRef="#ctx0" brushRef="#br0" timeOffset="51367.71">21026 2805 0,'-18'53'32,"-70"581"15,88-510-32,0-36-15,0 36 16,0-1-16,0-35 15,17 71 1,19-106-16,-1 0 16,-17-35-16,34 34 15,-16-52 17,-19 0-17,1 0 1,35-17-1,70-71 17,54-71-17,-160 124 1,1-1 0,-18 1-1,-18 0 16,-17-1-15,-18 1 0,-229 18-1,159 17-15,34 0 16,1 52 0,71-34 15,17 0 0,0-1 0,423 1 1</inkml:trace>
  <inkml:trace contextRef="#ctx0" brushRef="#br0" timeOffset="51797.53">21837 3492 0,'0'36'16,"-18"34"-16,18 71 15,0-17 1,0-18 0,0-53-1,0-18 1,0-17-1,18-18 17,0 0-17,17 0 1,71 0-16,-36-53 16,36-18-1,-18-52 16,-88 105-15</inkml:trace>
  <inkml:trace contextRef="#ctx0" brushRef="#br0" timeOffset="52127.78">21978 3651 0,'71'88'63,"87"71"-32,-122-141-16,34 52-15,36 1 32,-71-53-17,36-177 17</inkml:trace>
  <inkml:trace contextRef="#ctx0" brushRef="#br0" timeOffset="52840.33">22542 3404 0,'36'36'31,"52"140"0,-70-141-15,-1-17-16,19 35 15,-36-36 17,-71-211 30,36 0-46,35 177-1,0-1 1,317 124 31,-105 0-16,-177-71-31,-35-17 16,35-18-16,1 53 31,-19-53-15,-34-142 46,17 125-31,0-1-31,17 18 47,36 0-31,0 0 15,-53 18-15</inkml:trace>
  <inkml:trace contextRef="#ctx0" brushRef="#br0" timeOffset="53546.25">23424 2505 0,'0'0'0,"18"0"16,0 35-1,17 0 1,0 36-16,71 88 16,-18-1-1,-35-34 1,-35-54 0,-36-211 77,18 124-77,0-19-16,35-17 16,1 36-16,-19 17 15,89 17 16,-35 54-15,-36-36 0,71 53-1,-71-52 1,-35-19-16,0 1 31,0 0-31,0-1 16,-264 36 62,175-35-62,72-18-16,-71 53 31,70-53-31</inkml:trace>
  <inkml:trace contextRef="#ctx0" brushRef="#br0" timeOffset="59312.75">24536 2205 0,'-36'0'63,"-158"0"-32,-194-35-16,230 35 1,-72-36-16,-34 36 16,-477-70-1,547 70 1,-265-18 0,371 18-1,-18 0 1,53 0-16,18 0 15,-18 0 1,18 18-16,17-18 16,-35 35-1,-370 194 1,282-140 0,17-37-16,-17 72 15,0-36 1,-159 159-1,124-123-15,-371 316 32,477-351-17,-1-19-15,53-17 16,1 124 0,17-107-1,0 36-15,141 106 31,-88-177-15,0 0-16,176 53 31,-70-17-15,-1-1-16,548 230 31,17-88-15,-546-177-1,122 18 1,-140-53 0,406 0 15,-354-70-15,936-618 15,-953 494-16,-159 123 1,0 1-16,-17 17 16,17 17-16,-17 1 15,17-71-15,18 36 16,-35-1-16,17-17 16,18 0-16,-53 0 15,18-1-15,-18-52 31,0-35-15,-18 105-16,0 36 16,18-53-1,-17 53-15,-1-36 16,18 53 0,-18-35-1,-70-52 1,18 16 15,34 72-31,-17-18 47,36 17 15,-18 18-46</inkml:trace>
  <inkml:trace contextRef="#ctx0" brushRef="#br0" timeOffset="61197.49">25718 11007 0,'0'-353'156,"141"-688"-125,-88 794-15,88-158 0,-88 246-16,193-229 31,-193 317-31,-17 1 15,211-195 17,-89 106-17,-69 89 1,34-36-16,-52 71 16,-1-18-16,54-18 15,-71 36 1,-18 17-16,0 1 15,0-1 32</inkml:trace>
  <inkml:trace contextRef="#ctx0" brushRef="#br0" timeOffset="62188.68">27517 3545 0,'17'283'63,"336"1075"-32,-282-1058-15,-1-89-16,18-17 15,-35-105-15,-17-19 32,-19-334 30</inkml:trace>
  <inkml:trace contextRef="#ctx0" brushRef="#br0" timeOffset="62616.39">28751 3545 0,'194'812'63,"0"-265"-32,-141-300-16,-35-142-15,0-52 16,-18-17 0,0-19-16,-194-87 47</inkml:trace>
  <inkml:trace contextRef="#ctx0" brushRef="#br0" timeOffset="62981.71">28240 4939 0,'212'-106'78,"-18"0"-78,-89 53 16,248-70 15,-247 88-31,-53-1 16,-18 19-16,-17-1 0,-1-17 15</inkml:trace>
  <inkml:trace contextRef="#ctx0" brushRef="#br0" timeOffset="63670.28">29563 4216 0,'-18'0'0,"-35"35"32,0 106-17,36-123 1,17 123 15,17-124-15,-17 1-16,106 35 47,-18-35-32,-52-18-15,34-18 32,-70-17-17,0 17-15,0-17 0,0 0 16,0-89-1,0 89 1,-35-36 0,17 54-16,-35-36 31,-52-18 0,87 54-31,0 17 16,18-18-1,0 36 32,36 34-31,-19-16 0,54-19-1,-36-17-15,53 0 16,-17 0-1,35-53-15,-54-17 16</inkml:trace>
  <inkml:trace contextRef="#ctx0" brushRef="#br0" timeOffset="64022.06">29880 3545 0,'124'230'62,"34"-1"-46,-105-123-1,-17 0-15,34 0 16,-34-18 0,-19-53-16,-17-17 15,-264-212 48</inkml:trace>
  <inkml:trace contextRef="#ctx0" brushRef="#br0" timeOffset="64284.07">29898 4004 0,'0'0'16,"35"0"-1,-17 0-15,17 0 47,53 0-31,0-18 0,283-158 15,-265 88-16</inkml:trace>
  <inkml:trace contextRef="#ctx0" brushRef="#br0" timeOffset="65074.28">30745 2187 0,'123'230'31,"124"281"1,-212-387-17,53 193 1,-52-176-1,-19-106-15,-17-17 16,0 0 15,-17-177 32,-1 88-48,18 36-15,0 0 16,53 0 15,18 17-15,34 18 15,37 53-15,-107 0-1,71 176 17,-106-211-17,0 70-15,-36-70 16,-299 70 15,176-88-15,124 0-16,0 0 15,-53-53 17</inkml:trace>
  <inkml:trace contextRef="#ctx0" brushRef="#br0" timeOffset="65654.83">31873 3175 0,'0'141'47,"18"-17"-16,0-107-16,-1 1 1,1-18 31,0 0-31,17-18-1,-17-105 32,-18 87-31,0 19-16,0-18 15,0 17 1,0 0-16,-18-17 16,18 17-16,-18-17 31</inkml:trace>
  <inkml:trace contextRef="#ctx0" brushRef="#br0" timeOffset="66088.53">32226 2840 0,'-53'0'31,"18"35"-16,35 18-15,-18-35 16,1 17-16,17 0 0,0-17 16,0 52-1,17-52 1,36 88 0,-35-88-1,123-36 16,-35-70-15,-53 17-16,17-17 16,-52 0-1</inkml:trace>
  <inkml:trace contextRef="#ctx0" brushRef="#br0" timeOffset="66374.92">32403 2487 0,'0'18'0,"17"17"15,1 18-15,0 0 0,34 70 47,-34-87-31,0-107 31,52-35-32</inkml:trace>
  <inkml:trace contextRef="#ctx0" brushRef="#br0" timeOffset="66764.16">32720 2381 0,'0'53'16,"0"88"15,0-123-15,35-18 109,54 18-110,-54-1 1,18-17 0,-18 0-1,89-35 17,-107-18-32,1 18 0,-18-1 15,0 1 1</inkml:trace>
  <inkml:trace contextRef="#ctx0" brushRef="#br0" timeOffset="66974.72">32861 2434 0,'-17'18'0,"34"-53"0,-34 105 16,34-123-16,-17 230 31,18-160-16,0 18-15,17 18 16,0-17-16,18-1 16,-35-17-16,17-18 0,-35 17 15</inkml:trace>
  <inkml:trace contextRef="#ctx0" brushRef="#br0" timeOffset="70038.89">29739 5803 0,'35'247'78,"36"617"-31,-53-687-47,-1-36 0,1-35 16,17 17 15,-35-105-16</inkml:trace>
  <inkml:trace contextRef="#ctx0" brushRef="#br0" timeOffset="70667.13">30409 6403 0,'0'0'16,"-70"0"15,35 0-15,-71 53-16,70-18 16,-16 36 15,52-1-16,0-52 1,0 17 15,247 89-15,-177-71 0,1-1-1,-36 1-15,18 88 47,-53-88-31,-159-53 46,-88-123-31,212 88-31</inkml:trace>
  <inkml:trace contextRef="#ctx0" brushRef="#br0" timeOffset="71317.84">30798 6438 0,'0'106'31,"0"-18"-15,17 0-1,1 18-15,-1-53 16,-17 18-16,36 35 31,-36-89 0,-53-34 16,-194-213-31,194 124-1,-18-123 1,54 194 0,17-71-1,70 18 17,-34 70-32,34 1 31,-17 17-31,0 17 0,0 18 0,-35 1 15,17-1-15,-18-17 16,19 70 0,-19-18-1,-17-17-15,0-35 16,-17 35 15,-19-53 0,-52-88 1</inkml:trace>
  <inkml:trace contextRef="#ctx0" brushRef="#br0" timeOffset="71644.17">31097 6191 0,'18'0'16,"-36"0"-16,54 18 0,-19 35 0,-17-36 15,36 107 1,-19-89-1,-17 0-15,18 1 16,-1-1-16,1 18 0,0-18 31,35-105 1,-18-36-17,-17 53-15</inkml:trace>
  <inkml:trace contextRef="#ctx0" brushRef="#br0" timeOffset="71895.61">31397 6244 0,'0'0'16,"0"18"0,35-1-16,1 54 15,-36-53 1,35-1-1,-17 19-15,-1-19 0,19 1 32,-1-283 30,-35 106-46</inkml:trace>
  <inkml:trace contextRef="#ctx0" brushRef="#br0" timeOffset="72356.47">31574 5962 0,'35'53'32,"0"-36"-32,-17 19 15,35 52 1,-36-70-1,1 17 1,-18-17 31,0-107-31,0 1 15,18 88-16,-1 0 1,1-18-16,35 18 16,0 36-16,-53-19 15,35-17 1,36 89 15,-54-89-15,1 0-1,17 0 1,53-106-16,-17-88 16,-53 141-1</inkml:trace>
  <inkml:trace contextRef="#ctx0" brushRef="#br0" timeOffset="72816.37">32403 5592 0,'0'70'15,"17"-17"16,-17-18-31,0-17 16,0 17-16,0 0 16,0 1-16,0-1 15,0 36 1,0-160 62</inkml:trace>
  <inkml:trace contextRef="#ctx0" brushRef="#br0" timeOffset="73748.93">32720 5521 0,'-35'106'79,"-36"0"-64,71-89-15,-17-17 16,-1 18-1,18 0 17,-18-1 30,124-17 1,0-88-48,-71 53 1,1-89 15</inkml:trace>
  <inkml:trace contextRef="#ctx0" brushRef="#br0" timeOffset="74050.08">32914 5115 0,'53'36'15,"-35"-19"1,-1 18-16,1 18 0,17 36 15,18 87 17,-18 0-17,-35-105 1,18 17-16,-18-35 16,0 35-1,-53 0 16,-17-52-31,-36-19 0,-18 1 16</inkml:trace>
  <inkml:trace contextRef="#ctx0" brushRef="#br0" timeOffset="74729.89">30374 8837 0,'-159'159'62,"124"-106"-62,35 0 32,18 17-1,-1-70-31,36 53 31,-17-53-15,17 0-1,-18 0-15,35 0 16,36-53 0,-18 18-16,124-141 15,-159 123 1</inkml:trace>
  <inkml:trace contextRef="#ctx0" brushRef="#br0" timeOffset="75233.22">30886 8696 0,'0'0'0,"-36"53"16,36-18-1,-17-17-15,17 105 31,17-105-15,1-18-16,35 35 31,-18-35-15,-35-17 31,18-89-16,-18 88-15,0 0-1,-18 1-15,18-1 32,-17 18-1</inkml:trace>
  <inkml:trace contextRef="#ctx0" brushRef="#br0" timeOffset="75770">31203 8502 0,'0'0'16,"88"141"15,-70-106-15,-18-17-16,18 35 31,-1-53-15,-34-18 46,-1-52-46,18-1-16,0 36 0,106-124 31,17 71-15,-17 70-1,18 54 17,-124-19-17,17 1-15,1-1 16,-18 19-16,18-1 15,-18-17-15,0 70 32,-106-35-17,0-53 1,-88 0-16</inkml:trace>
  <inkml:trace contextRef="#ctx0" brushRef="#br0" timeOffset="76484.08">28346 6914 0,'106'18'62,"105"211"-30,-176-211-32,-17 17 15,-18-17-15,-18-53 94,-17-424-63,35 441-15</inkml:trace>
  <inkml:trace contextRef="#ctx0" brushRef="#br0" timeOffset="77099.19">28751 6597 0,'18'123'31,"0"-70"-15,-1 18-16,19-36 16,16 71-1,-34-53 1,35-35 15,-35-248 32,-1 89-48,-17 124 1,0-1-16,-17 18 15,-1 0 32,0 0 0,-17 88-31,35-70-16,0-1 15,71-140 48</inkml:trace>
  <inkml:trace contextRef="#ctx0" brushRef="#br0" timeOffset="77360.23">29122 6315 0,'0'35'16,"0"0"-16,0 18 16,17 0-16,1-18 15,17 1-15,-17-1 16,35 0 15,-35-17-31,-18-89 63</inkml:trace>
  <inkml:trace contextRef="#ctx0" brushRef="#br0" timeOffset="78637.08">31926 8061 0,'0'123'78,"0"-70"-31,18-158 46,-18-54-77,0 106-16,0 0 16,0 0-16,0 18 15,-18-124 17,1 124-17,17 17-15,-18 71 63,0 159-48,1-89 1,-18 36-16,35 70 16,17 71-1,1-176-15,17-54 16,0 1-1,-17-18-15,17-18 0,-17 0 16,-106-194 62</inkml:trace>
  <inkml:trace contextRef="#ctx0" brushRef="#br0" timeOffset="78889.47">31979 8520 0,'53'-36'0,"-106"72"0,124-72 0,-53 19 47,-18-19-31,0 19-1</inkml:trace>
  <inkml:trace contextRef="#ctx0" brushRef="#br0" timeOffset="79093.36">32068 8378 0,'17'-17'31,"18"-1"-15,18-17-16,-17 17 15,34-35 1,1 0 15,-54 53-15</inkml:trace>
  <inkml:trace contextRef="#ctx0" brushRef="#br0" timeOffset="83765.48">4022 4692 0,'35'0'156,"177"-141"-140,-89 70-1,36-17-15,158-71 16,-158 71 0,0 18-1,-18 34-15,-18-34 0,1-1 16,264-70-1,-265 88 1,230-53 0,18 0-1,-19 18 17,-87 35-17,-71 18 1,-18 17-16,36 1 15,458-36 1,-423 35-16,194 1 16,88-19 15,-141 36 0,-211 0-31,-1 0 0,-35 0 0,159 0 31,-212 0 1,1 0-32,-54 0 0,35 0 15,72 0 1,-37 18 15,-52-18-31,-35 18 0,0-18 16,-1 0-1,19 17 1,52-17 15,-71 18-31,36 0 16,-35-18 0,17 17-1,53 1 16,-35-1-31,124 36 32,-160-35-17,19 0-15,-19-18 16,1 0 0,-1 0-1</inkml:trace>
  <inkml:trace contextRef="#ctx0" brushRef="#br0" timeOffset="85467.03">12118 2805 0,'18'17'63,"158"107"-32,-141-89-31,0 18 0,18-35 15,-17 17 1,-1 0-16,36 18 31,-1 0-15,-35-18 0,1 0-1,-19-35-15,-17 18 31,18 0-15,0-18 0,52 70-1,1 1 1,-18-54 0,-36 19-1,19-19-15,-195 54 203,35 0-203,-193 34 16,-89 36 15,336-123-31,-1 17 31</inkml:trace>
  <inkml:trace contextRef="#ctx0" brushRef="#br0" timeOffset="89141.08">30021 10901 0,'18'-18'94,"829"-246"-47,-618 175-47,900-246 31,-759 194 0,-370 124-31,0 34 219,0 89-203,0-18-1,18-17-15,-18 17 0,53 194 31,-18 0 1,-17-158-32,35 229 47,-53-318-47,35 88 15,0-34 1,-35-36-1,18-1 1,-18 1-16,18 0 31,-18 18-15,17-36 0,-17-17-16,0 17 15,0 0 1,0 1-1,0-19 1,-17 1 15,-142 52-15,35-17 0,-246 35-1,-71 1 1,-124 69-1,389-105 1,17 0-16,36-17 16,-36-1-16,36-18 15,52 1-15,-52 17 32,123-17-17,-18-18-15,-70-53 203,-71-159-171,71 1-17,17 87-15,1 18 16,-36-370 15,71 282-15,17 141-16,18-53 15,-18 1 1,18 69-16,0 1 16,0 17-1,0 1 48,0-19-16,18 19-16,35-1-16,-35 18 1,34-35-16,1 35 16,36-35-16,210-54 31,-105 37-15,-105 34-16,158-53 31,-212 71-16</inkml:trace>
  <inkml:trace contextRef="#ctx0" brushRef="#br0" timeOffset="89933.14">28787 10319 0,'0'-18'16,"88"-35"-1,388-88 32,-317 123-47,17-34 0,18-1 0,388 17 31,-388 36 1,-123 0-32,246 124 15,19 87 17,-248-158-32,-18 0 15,107 141 1,-142-176-1,18 53 17,-53-54 77</inkml:trace>
  <inkml:trace contextRef="#ctx0" brushRef="#br0" timeOffset="90810.73">29157 10583 0,'0'0'16,"124"-17"-16,-36-1 16,35-17-1,-70 35-15,0 0 16,18-18-16,17 18 15,18 0-15,211 0 32,142 88-17,-300-35 1,105 71 0,-105-18 15,-142-106-16,19 35 17,-19 18-32,19-18 15,-19-35-15,-17 18 16,18-18 62</inkml:trace>
  <inkml:trace contextRef="#ctx0" brushRef="#br0" timeOffset="91804.85">28840 11165 0,'17'0'46,"107"-53"-30,-1 36 0,54 17-16,70-35 15,-18 17-15,-53 18 16,1-18-16,-54 18 0,-35 0 16,106 36 15,-106-19-16,-17 18 1,-18 1-16,-18-19 16,36 19-1,-71-19-15,35-17 16</inkml:trace>
  <inkml:trace contextRef="#ctx0" brushRef="#br0" timeOffset="93498.75">30551 11642 0,'0'123'62,"0"-35"-46,0 142 15,0-177-15,17-18-1,1-18 1,-1-17-16,1 0 0,17 0 16,1 18-1,-1-18 16,18-88 32,-35 53-47,-18 17-1,0-53 16,-36 36-15,19 18-16,-1-1 16,0 0-1,-17 1 17,106-1 108</inkml:trace>
  <inkml:trace contextRef="#ctx0" brushRef="#br0" timeOffset="93888.22">30868 11765 0,'0'71'16,"0"-36"-1,18 18-15,-18 17 16,17 1 0,-17-53-1,18-18 1,0 0 15,-1 0-15,36 0-16,35-53 15,-52 35 1,-36-17 15,0 0-15</inkml:trace>
  <inkml:trace contextRef="#ctx0" brushRef="#br0" timeOffset="94242.93">31062 11818 0,'141'212'47,"-53"-124"-31,-52-35 15,34 35-15,-52-88-16,-18 18 15,17-18-15</inkml:trace>
  <inkml:trace contextRef="#ctx0" brushRef="#br0" timeOffset="95723.95">31997 10283 0,'0'-17'109,"0"-212"-93,0 158 0,0 18-16,53-35 15,-18 17-15,18 1 16,18-71-16,34 0 16,248-248 15,-265 337-31,-17-19 15,-18 53-15,-18 1 16,124-19 15,-124 36-31,36 0 0,-36 0 16,-17 0 0,70 0-1,35 53 1,1 53 15,-89-88-31,0 52 31,1-34-15,-36-19-16</inkml:trace>
  <inkml:trace contextRef="#ctx0" brushRef="#br0" timeOffset="96525.56">33126 9507 0,'0'124'31,"0"35"-15,17-89-16,19 18 15,52 142 16,-70-195-15,-1-17-16,-17-1 0,53-17 31,-35 0 1,-1 0-32,1 0 31,0-35-16,-18-18 1,-18-18 0,-17 36-1,17 18 1,1-1-16,-1 18 16,0 0-16,54 0 140,34-71-124</inkml:trace>
  <inkml:trace contextRef="#ctx0" brushRef="#br0" timeOffset="97097.27">33443 9807 0,'18'18'15,"35"194"17,-35-195-32,-1 18 15,-17-17-15,18 0 16,35-89 62,-36 1-62,-17 52-1,0 0 1,0 1 15,36 140 47,-19-88-62,-17-17-16,18-18 16,0 35-16,-1 1 31,1-36-16,-1 0 32</inkml:trace>
  <inkml:trace contextRef="#ctx0" brushRef="#br0" timeOffset="110916.87">882 2205 0,'106'194'63,"35"18"-48,88 158 1,-141-229-1,-17-53 1,-18-17 0,-35-54-16,-1 1 15,1-18 63,-18-70-78</inkml:trace>
  <inkml:trace contextRef="#ctx0" brushRef="#br0" timeOffset="111591.5">1870 1870 0,'-53'229'47,"-35"71"-16,52-177-15,1-34-16,17-37 15,1-16-15,-1-1 16,1 36-1,246-71 142,-123 0-142,-53 0-15,52 0 16,1 70 0,-71-70 15,-35 18-16,0-71 32</inkml:trace>
  <inkml:trace contextRef="#ctx0" brushRef="#br0" timeOffset="112191.86">2258 2364 0,'0'0'0,"17"0"16,19 0 0,-19 0-16,54 0 15,-53 0-15,34 17 31,1-17-31,-17 0 0,-1 0 16,18-53 15,-36 36-31,-17-19 16,0 19-16,0-1 16,-211-35 15,87 53 0,89 0-31,17 0 16,-17 18-16,17 17 0,-17 53 31,-18 71 0,36-106-31,17-18 16,0 1-16,0-1 15,53 35 1,35-17 15,-35-35-31,53 0 16,35-18-16,53-36 16,-36-34-16,283-265 46,-405 264-46,-19 36 0,1-36 16</inkml:trace>
  <inkml:trace contextRef="#ctx0" brushRef="#br0" timeOffset="112891.22">3193 2011 0,'70'70'16,"89"89"15,-124-141-15,-17-18 31,52-53-32,-34-35 1,-19 17-16,-17 36 16,0 17 15,18 18 0,0 35-15,17 1-16,0 34 15,-17 36-15,17-35 16,36 70 0,-36 18-1,-35-89 1,0-35-1,0 1-15,0-19 16,-159-17 0,71 0-1,-18-17-15,-88-124 32,176 88-17,18 0-15,36-53 31,317 35-15,-265 71 0,18 0-1,-36 0 17,18 18-17</inkml:trace>
  <inkml:trace contextRef="#ctx0" brushRef="#br0" timeOffset="113924.54">4798 1799 0,'35'0'32,"-70"0"-32,88 0 15,105 0 17,213 0-1,-1-17-16,-176-1-15,-17-35 0,158 18 16,-265 17 0,36-17 15,-88 17-31,-53 18 47,-124-106-16</inkml:trace>
  <inkml:trace contextRef="#ctx0" brushRef="#br0" timeOffset="114693.62">4022 1799 0,'17'0'16,"1"0"-1,17 0 1,1 0-16,87 141 31,-70-70-15,-18-18 0,-17 0-16,35 17 15,-36-52 16</inkml:trace>
  <inkml:trace contextRef="#ctx0" brushRef="#br0" timeOffset="115392.31">7302 1446 0,'106'106'63,"-70"-53"-48,-1 0 1,0-35-16,-17 35 0,-1-18 16,-158-229 46</inkml:trace>
  <inkml:trace contextRef="#ctx0" brushRef="#br0" timeOffset="115640.48">7020 847 0</inkml:trace>
  <inkml:trace contextRef="#ctx0" brushRef="#br0" timeOffset="117042.54">7479 1482 0,'18'-18'15,"-1"18"16,36-18 16,18-52-31,-36 35-16,-17 17 16,-18-17-16,0 17 15,0 0-15,0-17 31,-36 0 1,-122 17-1,105 18-15,17 18-16,-52 88 46,88-36-30,0-17-16,0 0 16,0-35-16,18 88 31,17-54-15,-17-34-1,88 53 16,-1-36-15,-16-17-16,-19-18 0,-17 0 16,159 0-1,-89-18 1,1-88 15,-89 71-31,-17-36 16,-18 54-16,0-19 15,0 1-15</inkml:trace>
  <inkml:trace contextRef="#ctx0" brushRef="#br0" timeOffset="117338.82">8167 1235 0,'17'17'0,"1"36"16,17-17-16,54 16 15,-54-16 1,-18-1-16,19 0 16,-19-35-16,1 18 15,-18-71 48,71-176-48,-36 35-15</inkml:trace>
  <inkml:trace contextRef="#ctx0" brushRef="#br0" timeOffset="117839.06">8837 1235 0,'0'0'0,"53"0"31,-35 0-15,-1 0-1,54-53 1,-36-18 0,-35 1-1,0 17-15,-18 17 32,-105 36 14,123 71-14,0-36-32,0 1 0,18-1 15,-1-17-15,1 52 16,0-70 0,17 35-16,18 18 15,-18-35 1,36 0-16,-1-18 15,1-18-15,87-370 47</inkml:trace>
  <inkml:trace contextRef="#ctx0" brushRef="#br0" timeOffset="118277.27">9472 900 0,'0'0'31,"71"123"1,-54-105-32,-17 35 31,0-177 47,-17 71-47,87 53 16,1 35-31,-71-17-16,17-18 15,1 0 1,0 35 0,-1-17-16,1 0 15,0-18 1,-18 17-16</inkml:trace>
  <inkml:trace contextRef="#ctx0" brushRef="#br0" timeOffset="120854.56">29034 8555 0,'88'17'94,"-35"-17"-78,70 71 15,-17-18-15,-18 18-1,177 70-15,-89-36 16,-17-16-1,0-19-15,-53-17 16,70 53 0,-141-71-1,0-17-15,54 52 32,-54-34-32,18 17 15,88 88 1,-35-35-1,35 35 17,-53-35-32,-35-18 0,88 106 31,-106-159-31,-17 0 16,17-17-16,-193-71 109</inkml:trace>
  <inkml:trace contextRef="#ctx0" brushRef="#br0" timeOffset="121207.63">30833 10266 0,'141'70'47,"-35"1"-32,-53-53-15,0 17 16,70 18 15,-88-53-31,-17 0 0,52-230 63,-34-34-48,-36 193-15</inkml:trace>
  <inkml:trace contextRef="#ctx0" brushRef="#br0" timeOffset="121458.81">31432 9701 0,'0'36'31,"18"87"-15,17-35-1,-35-17-15,18 35 16,0-36 0,-18-52-1,0 0-15,0-1 16,0 1-1,0-1 17</inkml:trace>
  <inkml:trace contextRef="#ctx0" brushRef="#br0" timeOffset="123578.71">30727 14464 0,'0'0'16,"617"-141"15,-458 123-31,17 1 15,-158-1-15,70 141 235,-52 71-220,-19-70 1,1-18-16,88 476 47,17-18-31,-88-299-1,71 476 16,-106-724-15,0 1-16,18 0 16,-159-18 77,-124 17-77,-599 177 15,599-141-31,-193 53 16,246-36 0,89-52-16,52 0 0,53-18 15,-70-300 188,-71-35-203,71 141 16,-53-265 0,141 353-1,0 0 1,0 18-16,0-53 15,18 35 32,-18 89-31,17-36 0,72-71 15,52-34-16,-71 69 1,36-16-16,88-107 16,-88 106-1,35 0 1,124-17 15,-89 87-31,0 1 16,18 18-16,-17-36 15,-54 35 1,1 0-16,-71 1 0</inkml:trace>
  <inkml:trace contextRef="#ctx0" brushRef="#br0" timeOffset="124363.55">28998 13458 0,'0'0'0,"53"0"16,124 0-1,123 71 1,17 52 0,-158-87-1,-36 17-15,-52-18 0,-36 0 16,0-35 0,1 53 15,-36-35-31,17-1 0,1 19 15,35 140 17,-18-52-17,-35-71 17,18-18-17,-1-18 1,1 19-16,-18-1 15,18-17 1,-1 17 15,1-35 1</inkml:trace>
  <inkml:trace contextRef="#ctx0" brushRef="#br0" timeOffset="124651.17">29792 14182 0,'53'0'0,"18"35"16,34 0-16,54 18 16,-35-18-16,193 1 31,-123-124 0,-176 17-15,-18-53-16</inkml:trace>
  <inkml:trace contextRef="#ctx0" brushRef="#br0" timeOffset="124893.01">30815 13864 0,'53'282'47,"88"18"-16,-70-141 0,-54-88-15,-17-54-16,0 1 0,18-18 16,0 35-1</inkml:trace>
  <inkml:trace contextRef="#ctx0" brushRef="#br0" timeOffset="127386.64">25559 16845 0,'0'0'0,"17"-17"15,89-1 1,706-141 15,-530 89-15,-18 17-16,124-53 31,-370 106-15,0 0 30,70 35 1,-35 0-31,-36-17-16,54 17 16,-71-17-1,18-18-15,-1 18 16,1-1-1,0 1-15,-18-1 16,17 36-16,1 0 16,0 177 15,-1 122-15,-17-175-16,-35 652 46,0-494-30,-1 18 15,36-336-15,-423-17 78,123 0-79,-1005 0 32,1217 0-47,35 0 0,53-35 78,0-141-62,0 87 0,17-246 15,19 212-16,-36 88-15,17-142 47,-17 54-31,0 87 0,-35-87 15,17 105-16,1 1 32,-1 17-31,0-36-16,1-52 31,17 18-15,212-195 31,246-35-32,-352 230 1,-53 34-16</inkml:trace>
  <inkml:trace contextRef="#ctx0" brushRef="#br0" timeOffset="128471.75">24465 15363 0,'18'0'47,"123"0"-31,-88 0-1,123 0 1,159 89 15,-158 34-15,-71-88-16,211 212 47,-141-35-32,-87-124-15,-36-17 16,70 88-1,-105-124 1,87 71 15,-105-71-15,36 0-16,-1 0 0,-17-35 16,-1 36-16,-17-19 15,18-17 16,-18 18-15</inkml:trace>
  <inkml:trace contextRef="#ctx0" brushRef="#br0" timeOffset="128754.93">25788 16686 0,'141'18'15,"194"106"16,0-72 1,-282-52-17,18-70-15,-53-36 16</inkml:trace>
  <inkml:trace contextRef="#ctx0" brushRef="#br0" timeOffset="128955.93">26776 16510 0,'0'0'32,"35"71"-1,0 34 0,1 37-15,-36-107-1,-53 53 1,17-88 0,-105 18-1</inkml:trace>
  <inkml:trace contextRef="#ctx0" brushRef="#br0" timeOffset="130326.79">21061 17410 0,'0'0'0,"335"-18"15,-123 18-15,17-18 16,476-35 0,-493 36-1,53 17 1,-212 0-1,-18 0 48,-17 53-16,-1 0-32,-17-36-15,18 18 16,-18 36-16,0 17 16,0 565 15,0-459-31,-35-18 16,-54 212 15,54-388-16,17 0-15,-17 0 110,-723 0-79,546-17-31,-176-36 16,176 18-16,89 17 15,52 18 1,54 0 0,17-159 62,0 106-63,0 18-15,0-89 16,0 54 0,-18-142-1,18 124-15,35-71 31,142 53 1,-89 71-32,18 18 0,35-36 15,-124 53 1,19-18 31</inkml:trace>
  <inkml:trace contextRef="#ctx0" brushRef="#br0" timeOffset="131037.59">21325 15152 0,'194'88'47,"-388"-176"-47,635 370 15,-388-211 1,0-1-16,35 36 0,-35-18 15,18 18-15,35 53 16,52 176 15,-122-247-31,-1-17 0,-17-18 16,17 70 15,-35-88-31,0-17 31,18 53-15,-18-19-16,17-16 0,1-1 16,-1 71 31,-17-89-32,0 1 1,-52-18-1</inkml:trace>
  <inkml:trace contextRef="#ctx0" brushRef="#br0" timeOffset="131358.76">21872 16669 0,'53'17'0,"-106"-34"0,265 87 16,-89 1-16,-34-18 16,122 35-16,230 71 31,-70-89 0,-301-70-31,-35 0 16,36-70-1,-53-1-15,-1 18 16,-17-70-16</inkml:trace>
  <inkml:trace contextRef="#ctx0" brushRef="#br0" timeOffset="131874.5">23495 16581 0,'0'17'16,"0"-34"-16,-35 246 31,17-194-16,18 18-15,-18-35 0,-34 105 32,16-70-17,1-18-15,17-17 0,-52 35 47,70-35-31,-18-18-1,1 17 1,-1-17 0,18 18-1</inkml:trace>
  <inkml:trace contextRef="#ctx0" brushRef="#br0" timeOffset="136515.25">25929 11589 0,'-300'0'234,"-70"0"-218,176 53-16,-212 0 31,18-36-15,353-17-16,17 0 15,1 0 1,-1 0-16,-158 18 31,-89-18 0,212 0-15,-18 0 0,36 0-16,18 0 15,-19 0-15,1 0 16,-18-18-1,0 1-15,36 17 16,-19-18-16,1 18 0,17 0 31,18-18 32,-17 18-16,-1-35-32,-17-88 17,0 52-17,17 18-15,0-70 16,1 52 15,-1 71-15,18-18-16,0 1 15,0-1 1,-18-35 15,18-35-15,0 53-1,0 17-15,0-35 16,0-17-16,18 17 16,123-282 15,-106 282-15,1 0-1,-36 35 32,17 18-31,601-18 15,-160-17-15,-281 35-1,-19-17-15,-34 17 16,-36 0-16,-17 0 15,-36 0 1,71 0 0,17 17-16,159 1 15,-140-18 1,175 0 0,-158 0-16,-89 0 15,-17 0 1,-35 0 15,70 0 16,-35 0-47,-18 0 16,18 0-16,-18 0 0,-17 0 125,-36 70-16,-70 230-62,88-229-47,-17-1 0,-1-17 15,18 194 17,0-194-17,0-18-15,0 18 16,0 194 15,0-211-15,0 69-16,0-34 31,0-53-15,-388 52 187,88 1-188,88-54 1,1-17-16,-230 18 16,229-18-1,106 0-15,53 0 0,36 0 16</inkml:trace>
  <inkml:trace contextRef="#ctx0" brushRef="#br0" timeOffset="138142.73">24924 11342 0,'0'0'0,"0"17"47,53 72-31,-36-54-1,1 18-15,17 17 16,0 36-16,1-53 15,17 35 1,-18-35 0,0-17-16,-17-1 0,0-18 15,-1 19-15,1-19 16,88 72 0,35 16 15,88 89-31,-105-105 15,105 69 1,-123-105-16,52 53 16,-105-71-1,36 1 1,-37-19 0,1 19-16,0-36 15,-17 0 1,-1 0-16,177 0 31,-71-53-15,-71 17-16,107-52 31,-54 0-15,-70 70-16,-35-17 15,17 0 1,-18 0-16,19-1 15,-1-17 1,-17 0 0,-1 36-16,1-19 15,0 19-15,-1-71 16,1 70 0,-18 0-1,18 1-15,-18-1 31,0-123 1,0 88-17,0-35 1,-18 70-16,18 1 16,-18-1-1,18 0 16</inkml:trace>
  <inkml:trace contextRef="#ctx0" brushRef="#br0" timeOffset="139227.9">27605 11871 0,'17'-53'32,"1"18"-1,0 17-15,-1-17-1,1 17 32,17 1-47,-35-1 16,36 0 15,-36 1-15,17 17 30,1 0-30,0 0 0,17 70 62,-35-34-63,17-19-15,1 36 16,35 18 15,-53-54-31,18 1 16,17 17 0,-35-17-1,18-18 48,-1 0-1</inkml:trace>
  <inkml:trace contextRef="#ctx0" brushRef="#br0" timeOffset="141354.04">27587 10478 0,'18'-18'110,"17"0"-95,0-52 1,-17 34 0,17 1-16,1-18 15,34-88 1,-35 71-16,-17-1 16,35-35-1,-35 71-15,17-36 16,-17 1-16,-1-71 15,89-177 17,-88 248-17,-18 34-15,35-158 32,-35 141-32,0-88 15,0 71 1,0 17-16,0 0 15,0-53 1,0 0 0,-18 0-1,-35-35 1,36 88 0,-19 0-16,-69-176 31,-19 17-31,-105-105 31,52 105-15,-17 18-1,89 124 1,-583-354 15,582 354-15,-265-160-1,213 142 1,-107-88 0,89 70-1,35 18-15,-53-36 0,123 72 16,-35-37 0,36 19-16,17 17 15,-35-35-15,52 70 16,1-53-1,17 36 1,1 0 0,-1 17-16,18 1 15,0-19 1,0 1 15,35-71-15,1 36-1,105-71 1,247-142 15,-141 107-15,-194 141 0,70-36-1,-35 18 1,-70 36-1,0 17 1,-1 0 0,1 0-1,35 0 17,211-18-17,-87-17 1,70 17-16,-106 0 15,-124 18 1,1-17 15,-36-1 79,-70-70-95,35 35 1</inkml:trace>
  <inkml:trace contextRef="#ctx0" brushRef="#br0" timeOffset="141932.84">25912 3210 0,'0'0'0,"17"0"31,18 0-15,-17 0-16,106 18 15,34 35-15,-70 0 16,142 53 0,-195-71-1,-17-18-15,-1-17 47,-105 124 62,-71 123-77,142-194-17,-1 17-15,0-52 0,18 35 16,0-18-16,0-17 16,0 0-1,0-1 32</inkml:trace>
  <inkml:trace contextRef="#ctx0" brushRef="#br0" timeOffset="143916.13">31203 4586 0,'18'0'110,"123"0"-95,176 0 1,-105 0-1,211 0 1,-387 0 0,-19 0-16,72 0 47,16 53-32,-52-35 1,18 17-16,-18-17 15,0-1 1,-18 18 0,18 1-1,-35-19 1,123 72 0,-124-54-1,19 0 1,16 0-16,-16 1 15,34 34-15,-52-52 16,35 35 0,17 53-1,-34 0 1,140 211 0,-123-176-1,18-17-15,17 105 16,-53-17 15,-35-107 0,0-52-31,0 36 32,0-72-32,0 18 15,-18 18-15,-17-35 16,-18 53-1,0-19-15,0-34 16,-194 88 15,159-71-31,-53 18 0,71-18 16,-107 89 15,142-89-15,35-17 15,-18-18 0,-17 0 47</inkml:trace>
  <inkml:trace contextRef="#ctx0" brushRef="#br0" timeOffset="144795.91">32720 6668 0,'-18'105'31,"18"-16"-15,-88 334 15,53-211-16,0-71-15,-1 17 32,36-122-17,0-19 1,18-17 31,0 0-16,-1-17-15,1 17-16,0 0 15,17-18 1,0 18-16,18 0 16,-18 0-1,36 0-15,0 0 0,-1-18 16,-35 18-1,177-17 17,-177 17-32,-17-18 0,0 18 15,-1-18 63</inkml:trace>
  <inkml:trace contextRef="#ctx0" brushRef="#br0" timeOffset="150549.29">2663 7302 0,'212'195'94,"-88"-90"-79,-19-16 16,-69-72 1,-19-17-17,19 0 1,17-70 0,-18-19-1,-18-16-15,19 34 16,-36-17-16,0 17 15,0 18-15,0 36 16,0-1-16,88 71 109,53 35-93,-35-35 0,141 35-1,-141-70-15,-53-18 0,88-35 32,-124-195-1,-17 125-31,-17-19 15,-142-264 17,141 335-17,1 53 17,70 71 61,35-18-77,-53-36 0,-17 1-1,-1-18-15,107 0 31,-36-53-15,-70 35 0,-1 1-16,-17-1 15,0-17 1,0 17 0,0 0-16,0 1 15,-17-1-15,-19 1 16,19 17-1,-19 0-15,19 0 16,-18 0-16,17 0 31,-17 52-15,35 1-16,35 106 31,71-18-15,-89-123-1,36 17 1,-35-17-16,17-1 16,-17-17-1,-1 0 1,230-70 0,-211 17-16,17-18 15,-36 1-15,1-1 16,-18-105-1</inkml:trace>
  <inkml:trace contextRef="#ctx0" brushRef="#br0" timeOffset="151112.74">4568 5574 0,'353'511'47,"-317"-440"-32,-19 0-15,18 34 16,18 19 0,-35-107-16,-18 36 15,18-35-15,-18-124 63,0-17-32,53-18-15,-18 105-1,0 1-15,124-36 16,-124 71-16,18 0 15,0 0 17,-35 18-32,-18 0 15,35 35-15,-17 0 16,-18 17 0,0-17-16,0 18 0,-36 70 31,-122 0-16,122-141 1,1 0 0,0 0-16,17 0 0,-53-35 47</inkml:trace>
  <inkml:trace contextRef="#ctx0" brushRef="#br0" timeOffset="152101.03">7391 5256 0,'-18'0'16,"36"0"-16,-54 0 16,1-17-16,0 17 15,17 0-15,-17 0 16,17 0-1,-35 0-15,18 35 0,-18-17 16,-35 52 15,88-52-31,-18 0 16,1-1-16,17 18 16,-18-17-1,18 17 16,35 1-31,212 105 47,-211-141-47,52 88 32,-35-18-1,-36-34-31,-17-1 15,0 36 1,-17-36-16,-72 35 31,72-70-15,-124 0 0,88-17-1,-18-19 1,54 36-1,17-17 1,17-18 15,36-36-31</inkml:trace>
  <inkml:trace contextRef="#ctx0" brushRef="#br0" timeOffset="152632.74">7779 5327 0,'0'0'15,"35"0"32,-17 0-47,17 0 31,88-53 1,-34 18-32,-36-106 31,-53 105-15,-71 1 15,-105 35-16,87 18-15,1 52 16,18-17-16,34 0 16,19-18-16,-1 18 15,18 18 1,0-18-16,35-18 16,-17 0-1,17 1-15,195 122 31,-19-69-15,-105-89 0,141-18-1,-35-441 32</inkml:trace>
  <inkml:trace contextRef="#ctx0" brushRef="#br0" timeOffset="152940.99">8590 5009 0,'53'89'15,"-18"-54"1,54 88-1,-54-105 1,0 35 0,0-18 15,-17-493 31,-18 334-46</inkml:trace>
  <inkml:trace contextRef="#ctx0" brushRef="#br0" timeOffset="153444.03">9260 5027 0,'18'0'16,"-36"0"-16,54 0 15,-36-18 1,53-17 0,-36 18-16,19-36 15,-19-53 1,-17 70-16,0 1 15,0 18-15,-17-19 16,-1 19 0,-17-1-16,17 0 0,-105 18 15,52 18 1,-70 158 31,123-123-47,18-35 0,0 35 15,88 70 17,1 1-17,-72-124-15,1 0 16,-18 17-16,18-17 16,70-70 30,-18-106-30,-17 70-16,-53 53 16</inkml:trace>
  <inkml:trace contextRef="#ctx0" brushRef="#br0" timeOffset="153764.26">9490 4710 0,'123'176'47,"-88"-141"-47,-193-246 0,369 493 16,-211-265 0,18-17-1,-18-141 48,0-159-32</inkml:trace>
  <inkml:trace contextRef="#ctx0" brushRef="#br0" timeOffset="154213.29">10936 3810 0,'18'265'47,"-1"-177"-47,1 0 16,88 300 15,-71-300-15,-17-53-16,-18-17 15,17-18-15,-17 18 31</inkml:trace>
  <inkml:trace contextRef="#ctx0" brushRef="#br0" timeOffset="156667.97">14781 18256 0,'565'0'31,"-89"0"-15,-176-17 0,-177-19-1,36 19-15,-18-1 16,18 0-16,229-34 31,35 16 0,-299 19-31,35 17 16,-36-18-16,-35 0 0,336-17 31,-248 17-15,-53 18-1,-17-17-15,-53 17 16,18 0-16,123-18 31,18 18-15,-124-18 0,35 18-1,-88 0 1,-17 0 31,88 0-32,229-52 17,-247 34-17,-88-35 157</inkml:trace>
  <inkml:trace contextRef="#ctx0" brushRef="#br0" timeOffset="158057.97">19579 17180 0,'141'18'31,"-17"17"-16,-36 0 1,18 18-16,-18-17 16,18-1-16,176 106 31,-141-35-15,-106-71-1,54 36 1,-72-36-16,19-35 15,-19 35 17,1-35-1,-71 36 78,-670 281-77,317-70-17,230-141-15,35-18 16,17 35-1,71-87 32</inkml:trace>
  <inkml:trace contextRef="#ctx0" brushRef="#br0" timeOffset="159760.91">8784 16051 0,'35'36'125,"442"616"-94,-371-581-15,35-36 15,-71-70-15,248-688 15,-318 264 0,-71 353-31,-88-70 16,1 52 0,-36 54-16,-530-18 31,583 123-16,-53 53-15,53 0 16,53-35-16,0 35 16,0 265 15,88-282-15,53 52 15,17-70-16,-35-35-15,18-18 16,124 0 0,140-53 15,-246 18-31,17 17 16,-88 0-1,176 159 32,142 177-16,-248-265-31,-34-18 16,17 0-16,-18-17 16,106-71 30,-71-53-46,-34 36 0,87-213 32,-105 248-17,-1 18-15,36 17 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4-28T06:40:16.1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1446 2240 0,'318'-106'110,"123"-88"-79,-424 194-31,-299 0 125,53 53-94,194-35-15,17-18 15,0 0-15,1 35-16,-18 18 15,-18-18-15,35 1 16,-17-1-1,-18 141 17,53-140-17,0-19 1,-18 18 15,212-70 94,-70-35-109,123-36 15,-142 106-15,-87 0-16,17 0 15,1 0 1,-19 0-16,18 17 16,1 1-16,17 17 15,-36 1-15,19-19 16,-1 71-1,-35-35-15,0 0 16,-71 124 15,-35-107 1,36-70-32,-18 0 15,-53 0 1,52 0-16,-16 0 0,16 0 15,54 0-15,0 0 16</inkml:trace>
  <inkml:trace contextRef="#ctx0" brushRef="#br0" timeOffset="919.52">2364 2187 0,'17'0'31,"54"88"-15,-36-52 0,0-1-16,18-17 0,124 87 31,-36-69-15,-106-19-1,18-17 1,-35-53 15,-1 18-15,1-18-16,35-53 31,-53 36-15,0 52-16,0 1 15,-106-54 16,53 53-15,-106 1 0,71 17-16,35 0 15,-17 0-15,17 0 32,53 17 46,0 19-63,35-1 1,0 18 0,1-36-1,34 19 1,18-36-16,89 0 15,-54 0 1</inkml:trace>
  <inkml:trace contextRef="#ctx0" brushRef="#br0" timeOffset="1529.74">3298 1852 0,'-17'18'15,"34"-36"-15,-34 53 16,17 71 15,35-71-15,0 1-16,124 70 31,0-54-15,-89-34-1,-17-18-15,-17 0 16,-1 0-16,18 0 16,-18-35-16,18-89 15,-53 89 1,0 17 0,0-17-16,-18 0 0,1 17 31,-54-52-16,-52-1 1,-1 54-16,1-1 16,-71 18 15</inkml:trace>
  <inkml:trace contextRef="#ctx0" brushRef="#br0" timeOffset="2355.13">3986 1693 0,'0'0'15,"18"71"1,0-53 0,-1 17-16,1 0 15,0 36 1,-1-54-16,-17-70 78,18-35-62,-18 35-16,18 18 15,-1 0-15,-17 17 16,18 0 0,-18 1-1,35 17-15,-17 0 0,-1 0 16,36 0-1,18 70 1,-36-52 0,-17 17-1,-1-17-15,19-18 0,-36 18 16,17-1 0,1-17-1,17-35 32,18-71-31,-35 53-1,-18 36 1,17-1-16,1 18 31,0 0-15,17 18-16,0-1 0,0 1 31,-17-1-15,35-122 15</inkml:trace>
  <inkml:trace contextRef="#ctx0" brushRef="#br0" timeOffset="2874.49">4868 1270 0,'0'18'0,"18"17"16,0 18-16,-18-36 15,53 142 17,-36-123-1,-17-19-31,0-34 47,0-89-16,18 106-31,-18-18 0,17 18 16,195-18 15,-124 54-15,177 34-1,970 124 1,-971-123-1,-246-71-15,-477 35 94,177 71-94</inkml:trace>
  <inkml:trace contextRef="#ctx0" brushRef="#br0" timeOffset="4513.18">5327 12912 0,'53'158'16,"264"724"15,-246-723-16,35 194 1,-36-177 0,89 142-1,-124-212-15,1 17 0,-1-35 16,53 195 15,-70-231-15,17 72-1,-17-71-15,-18 17 16,17-34 0,-17-19-1,0 1-15,18 17 0,17 18 32</inkml:trace>
  <inkml:trace contextRef="#ctx0" brushRef="#br0" timeOffset="5957.86">8449 13088 0,'53'106'47,"159"582"-16,-195-335-15,-17 246 15,0-369-31,0-54 16,0 36-16,0-71 16,0-18-16,18-52 15,0-36 1,-1-35-1,-17 18 32,0-1-31,0 72 15,0-37-15,0-34-1,0 0 1,-106-54 172,18 1-173,-53 18 1,35-1 46,-141 18 16,36 0-62,122 0 0,-352 0 15,406 0-31,17 0 16,-52 0 62,-530 88-47,459-35 0</inkml:trace>
  <inkml:trace contextRef="#ctx0" brushRef="#br0" timeOffset="7621.25">5574 12929 0,'388'0'109,"-159"18"-93,283 17-1,-283-17 1,71-18-16,-106 0 0,18 0 16,52 0-1,-264 18 32,18-18-16,52 35-15,-17 0-16,-35-17 0,35-1 47,-53 1-16,53 70 0,-36-53-31,1 1 16,-18 17 15,0-36-15,-141 71 15,-177 1-15,160-72-1,-195 36 1,177-53-16,34 0 16,-16 0-16,-89-70 15,-71-36 1,-176-71 15,371 125-15,-248-37 15,336 54-15,35 17 124,494-123-124,-318 88 0,36 36-16,0-19 15</inkml:trace>
  <inkml:trace contextRef="#ctx0" brushRef="#br0" timeOffset="8930.35">11254 13300 0,'141'211'31,"-18"19"-15,-52-36-1,-1-36-15,-17 19 16,300 758 15,-318-847-15,1-18 15,-19-70 16,1 0-16,-1 0-15</inkml:trace>
  <inkml:trace contextRef="#ctx0" brushRef="#br0" timeOffset="9676.9">14499 12947 0,'0'18'16,"0"105"0,0 18-1,-17-17-15,-19 34 0,-246 883 47,141-494-31,70-318-16,-17 53 15,71-211 1,-1-18 0,0-35-1,1 52 16,-36 18 1,35-35-32,-17-18 0,17 54 31,18-72 0,-18-17 0,1 0-15,-160-53-16</inkml:trace>
  <inkml:trace contextRef="#ctx0" brushRef="#br0" timeOffset="10797.29">11342 12859 0,'0'0'0,"300"-71"16,-106 36 15,53 35-31,-53 0 16,723 0-1,-70 0 16,-742 0 1,-105 18 15,18 105-16,-18-70-16,0-18-15,-35 89 32,-89-36-17,54-53 1,-36 0-16,-88 54 16,70-54-1,1-17-15,17 17 16,-35-18-16,-53 1 15,-512 35 1,301-53 15,317 0-31,-18 0 0,35-71 16,-52 19-16,-142-142 47,247 158-47,18 19 15,0-1 17,142-88-17,69 0 1,283-35 0,-282 71-16,-36 34 0,-70 19 15,-18-19 1,-35 36-16,-18 0 0,106 0 31</inkml:trace>
  <inkml:trace contextRef="#ctx0" brushRef="#br0" timeOffset="11628.81">16739 13282 0,'36'0'0,"158"194"31,0 53-15,-89-88-16,19 52 16,-18-16-16,-36-19 0,19 53 15,34 142 17,71 175-1,-123-422-31,-36-54 15,0-34-15,-35-19 32,18-17-17,-1 0-15,-17-17 47</inkml:trace>
  <inkml:trace contextRef="#ctx0" brushRef="#br0" timeOffset="12256.41">20338 12771 0,'53'176'15,"-106"-352"-15,194 740 31,-141-388-31,17 71 0,-17 36 16,0 52 0,0 17-16,-211 918 31,52-793-31,88-230 47,54-247-32,-1-53 79</inkml:trace>
  <inkml:trace contextRef="#ctx0" brushRef="#br0" timeOffset="13629.34">16510 12612 0,'18'0'62,"387"-18"-46,195-70 15,-159 35-31,194-53 16,406-88-16,-689 106 15,248-18 17,-547 106 46,-35 35-63,52 54 17,-52-54-32,0 18 15,-18-36-15,17 89 32,-17-70-32,0-1 15,0 0-15,-423 247 31,176-176-31,-459 88 16,283-70 0,-565 34 15,830-140-31,34 0 16,-176-18 15,71-36-16,70 1 1,71 0 15,70 17-31,-17 1 0,0-1 32,17 0-17,1 1 1,17-36 15,0 18-31,0-18 16,35-18-16,124-88 15,-1 18 1,36 18-16,477-142 31,-248 142-31,124-54 0,-89 89 16,-34 0-16,-142 35 15,-35 18 1,-230 35 0</inkml:trace>
  <inkml:trace contextRef="#ctx0" brushRef="#br0" timeOffset="15805.87">22348 12753 0,'71'123'62,"-36"-34"-46,-17-54-16,88 141 31,-18-17-31,0 35 0,36 18 16,34 70-16,36 18 15,406 688 17,-512-794-17,-17-106-15,-53-71 16,17-17 46,0 0-46</inkml:trace>
  <inkml:trace contextRef="#ctx0" brushRef="#br0" timeOffset="16490.38">26106 12083 0,'0'88'15,"52"229"1,-34-140 0,53 246-1,-36-141-15,18 53 16,-18 653 15,-35-529-15,0-283-16,0 1 31</inkml:trace>
  <inkml:trace contextRef="#ctx0" brushRef="#br0" timeOffset="17645.16">23671 11748 0,'0'0'0,"741"-195"47,-670 195-47,-54 0 15,213 53 16,-142-17-15,-18-1-16,-17-17 16,18 35-1,-36-36-15,0 18 16,18-17 0,-35 0 30,-18-1-14,-35 107-17,-1-54 1,1 19-16,0-1 16,0-53-16,-36 36 15,18-19-15,-35-16 16,-71 34-16,1 1 15,-54-18-15,0-18 16,-52 18-16,-830 70 47,847-123-47,-123 0 16,-18-105 15,317 69-31,18 1 0,0 0 15,18 0 1,17-36 15,18 18-15,18 18-16,52-36 16,89 1-16,1341-389 31,-901 283-16,971-301 1,-1358 442 0,-124 0-16,-70 35 15,-1 0 32,19 35-31</inkml:trace>
  <inkml:trace contextRef="#ctx0" brushRef="#br0" timeOffset="18693.66">27922 12259 0,'653'917'31,"-371"-299"-16,177 246 17,-212-317-1,-194-494-15,-36-53-1,19 0 32,-19 0-31,36-18-16</inkml:trace>
  <inkml:trace contextRef="#ctx0" brushRef="#br0" timeOffset="19378.34">32262 11800 0,'0'18'16,"0"-36"-16,-18 71 0,18-35 0,0 17 16,0 1-1,0 193 1,0-53 0,0-17-16,0 17 15,-35 36-15,-1 53 16,-122 599 15,-1-335-31,53-282 16,0 88-1,106-317 17</inkml:trace>
  <inkml:trace contextRef="#ctx0" brushRef="#br0" timeOffset="20949.9">27376 12629 0,'35'-17'78,"-18"17"-47,195-177 47,264-105-46,-299 194-32,405-177 31,-476 230-16,-18 0-15,141-18 16,247-18 15,-193 36-31,-195 17 16,35 1-16,36 17 31,17-18 0,-140 18-31,17 0 16,17 0-16,1 0 16,140 0 15,-140 18-31,17-18 16,0 0-16,1 0 15,-19 0 48,-17 17-48,-18 1-15,-17-18 16,0 0-16,-1 18 0,1-18 16,0 17-1,-1-17 16,36 36-15,18-1 0,-18 0-16,229 89 15,-123-54 1,-36-34-16,-70-19 16,-18 1-1,-17-18 32,-18 17-31,0 36 15,-18 18-31,-105 35 16,17-53-16,0 17 15,-317 36 16,105-18-31,159-35 16,-140-18 0,158-17-16,-54 17 15,19-17 1,53-18-16,-89 18 16,124-18-16,-124 0 31,159 0-16,-211-53 17,70-18-1,-89-123 0,213 141-15,17-17 15,35 17-15</inkml:trace>
  <inkml:trace contextRef="#ctx0" brushRef="#br0" timeOffset="22224.32">4516 11289 0,'105'141'93,"19"141"-61,-107-282-17,1 18 17,-36-336 30,-34-158-31,52 441-31,0 0 16,0 17 15,70 18 16,124 70-31,-141-34-16,35 52 15,0-35 1,71 88 15,-159-123-15,36-18 62,16-71-62</inkml:trace>
  <inkml:trace contextRef="#ctx0" brushRef="#br0" timeOffset="22810.59">5539 11042 0,'0'0'16,"17"0"15,1 0-31,-18-18 31,70-229 16,-70 89-31,0 69 0,-17 89 15,17-17-16,-18 17 17,-35 35-17,0 18-15,36-18 16,-1 53 15,18-70-31,0 17 0,0 1 16,18-1-16,70 53 31,-35-35-15,-36-35-16,36-1 31,265 1 0,-212-89-15,-36 36-16,-17-18 15,-35 18-15,-1 0 0,-17-71 32</inkml:trace>
  <inkml:trace contextRef="#ctx0" brushRef="#br0" timeOffset="23469.59">5962 10583 0,'0'53'15,"0"-106"-15,159 265 32,-89-159-17,1-18-15,35-17 0,-18-1 16,35-17 15,-105 0-31,17-17 0,1-107 16,-36 71-16,0-17 15,0 35-15,-18-1 32,0 19-17,54 105 63,158 18-46,-159-106-32,18 0 15,-53-53 32,-88-265-16,52 301-31,19-19 0,-19 19 16,19-1-16,-1 18 16,18-18 15</inkml:trace>
  <inkml:trace contextRef="#ctx0" brushRef="#br0" timeOffset="25388.33">11289 10654 0,'-35'0'63,"-1"-35"-48,-70-1 16,1 36-15,34 0-16,-35 89 31,71-1-15,35-53-16,0 18 16,18 70-1,35-52-15,35-1 16,0 19-16,35-19 15,71 18 17,-105-264 30,-54 88-46</inkml:trace>
  <inkml:trace contextRef="#ctx0" brushRef="#br0" timeOffset="25880.58">11553 10689 0,'36'88'15,"87"177"17,-52-142-17,-54-87 1,19-19-16,-36-87 62,-124-318-46,107 141 15,17 212-15,105 123 62,72 141-62,-142-194-16,18 36 31,-35-36-15</inkml:trace>
  <inkml:trace contextRef="#ctx0" brushRef="#br0" timeOffset="26149.94">11783 10813 0,'0'-18'32,"388"18"-1,-335 0-31,0 0 16,35 0-1,-71 0 1</inkml:trace>
  <inkml:trace contextRef="#ctx0" brushRef="#br0" timeOffset="27273.66">17692 10037 0,'-194'17'32,"388"-34"-32,-459 87 15,248-35 1,17 1 0,0-19-16,-18 1 15,18 0-15,0 34 31,18 1-15,34-17 0,-16-36-16,52 70 15,53 18 17,-123-70-17,-1 0-15,1 17 31,-18-17-15,0-1 78</inkml:trace>
  <inkml:trace contextRef="#ctx0" brushRef="#br0" timeOffset="27855.69">18027 10107 0,'18'18'32,"105"193"-1,-105-158-16,-1-35-15,-17 0 16,-35-107 62,17-34-78,18 35 0,0-89 31,18 142-15,-18 17-16,18 1 0,176 211 78,17 141-47,-211-300-31,0 1 16,0 16 15</inkml:trace>
  <inkml:trace contextRef="#ctx0" brushRef="#br0" timeOffset="28644.37">22666 9842 0,'18'0'31,"246"283"0,-70 70 0,-88-89-15,-18-88 0,-70-87-1,-18-72 17,-459-440-17</inkml:trace>
  <inkml:trace contextRef="#ctx0" brushRef="#br0" timeOffset="28944.86">21908 9490 0,'52'-18'31,"301"-17"-15,-106 17 0,-212 1-1,1-1-15,-19 18 16,89 0 46</inkml:trace>
  <inkml:trace contextRef="#ctx0" brushRef="#br0" timeOffset="29345.94">23354 9701 0,'35'53'16,"194"88"31,-193-105-47,70 17 31,-54-18 0</inkml:trace>
  <inkml:trace contextRef="#ctx0" brushRef="#br0" timeOffset="29632.32">23724 9719 0,'0'106'31,"0"-18"-15,0 0-1,0-70 1,0 123 15,0-123-15,0 52-16,0-52 31</inkml:trace>
  <inkml:trace contextRef="#ctx0" brushRef="#br0" timeOffset="33219.37">28681 10195 0,'0'0'16,"88"371"46,88-107-46,-52-105-1,-106-106-15,-1-53 16,18 0 31,-35-176-31,0 158-16,0-35 15,0 35-15,0 1 16,194 87 46,-141-52-46,-17-18 15,122-194-15,-16 35-16,-54-35 15,35 35-15,-52 1 0,-1-36 47,124 246 16,-141-52-48,-17 0 17,-19 0-17</inkml:trace>
  <inkml:trace contextRef="#ctx0" brushRef="#br0" timeOffset="41411.28">7726 3669 0,'123'335'78,"18"-35"-62,1 88-16,52 53 0,282 776 31,-176-388 0,-159-529-15,-88-194-16,17 35 15,-52-124 1,-18 1 0,18 0 15,-1-18-15,18 0-1,1-18 1,-1-17-16,53-36 15,53-17-15</inkml:trace>
  <inkml:trace contextRef="#ctx0" brushRef="#br0" timeOffset="42207.36">12788 3298 0,'0'318'78,"-17"282"-62,17-406-1,0 53-15,0 194 16,0 105 15,0-193-15,0-194-16,0-18 15,0 459 17,0-512-17,17-35-15,-17-18 32,-53-176 61</inkml:trace>
  <inkml:trace contextRef="#ctx0" brushRef="#br0" timeOffset="43980.1">7743 3492 0,'71'18'31,"105"-18"0,71-18-15,-70-34 0,34 34-1,19-35-15,-19 0 0,1 18 16,35-18-1,317-88 1,-422 106 0,-54 17-16,18-35 15,-18 35-15,-18 1 16,19-1-16,16 0 16,283 1-1,-52 17 1,-160 0-1,-35 0-15,124 0 16,-142 0 0,230 17 15,-318-17-15,-17 36 30,141 140-30,-71-70 0,18-36-16,264 213 47,-352-283-32,-18 17 16,-283 195 48,54-89-48,141-105-31,-230 88 15,160-53 1,-19 0-16,-34-36 16,-477 54 15,458-71-15,36 0 15,89 0-16,52 0 1,-88 0 0,35-18-1,-106-52 1,106 52-16,71 1 0,-18 17 16,18-18-16,17 18 15,-17 0 16,-36-18 1,-229-35-1,230 18-15,52 35 15,1-18-16,-72-35 1,-34 36 15,105 17-15</inkml:trace>
  <inkml:trace contextRef="#ctx0" brushRef="#br0" timeOffset="45263.77">9402 7497 0,'17'-18'32,"830"-247"-1,-494 159-31,511-52 16,-564 105-16,-36 35 15,354-35 16,-530 53-31,18 0 16,-71 18 109,-17 0-109,52 52 15,-70-52 0,0-1-15,-282 371 15,176-299-15,-35-1-1,-18-18-15,71-34 16,-882 228 15,705-246-15,-140 0-1,193-18-15,-35 0 16,194-18 0,-35-17 15,70 17-15,1 18-16,17-18 93,0-105-30</inkml:trace>
  <inkml:trace contextRef="#ctx0" brushRef="#br0" timeOffset="46969.67">9366 6244 0,'124'-35'94,"34"-18"-78,19 18-1,-107 17-15,36 18 16,-35-18-16,-18 18 16,-18-17-16,-17 17 31,-18 17 78,35 160-77,-35-124-17,18 0-15,52 194 31,54 35-15,-89-194 0,18 18-1,-53-89-15,17 19 16,-17-19 15,-211-17 63,-477-35-63,476 17-15,195 18 15,-19-35 78,-52-53-77,53 53-32,17 17 15,1 0-15,17 1 16,-18 17 0,18-18 30,0 1-46,0-1 0,0-106 16,0 19 15,0 69-15,0-52-16,0 70 16,0 1-16,0-1 31,0-17-16,0 17 1,18 18 47,264-88-32,-265 70 0,1 18 0</inkml:trace>
  <inkml:trace contextRef="#ctx0" brushRef="#br0" timeOffset="48316.71">10460 6050 0,'53'0'62,"-36"0"-46,19 0-16,-1 0 16,0 0 15,1 0-15,34 0-1,-52 0 1,-1 0-16,1 0 31,17 0 0,-17 0 1,0 53 14,17 35-30,-18-70-16,1 35 16,-18 0-1,35 17-15,-17-17 0,35 35 16,-35-35 0,-1-17-16,1 52 31,-1-35-16,-17-36 1,0 19 0,-88-36 46,0-18-46,-18-53-1,36 36 1,17 0-16,18 17 16,-1-17-16,1 0 15,17 17 1,1-17 0,-54-106 30,71 105-46,0 1 32,194-88-17,0 17 1,247-71 0,-423 177-1,-18-17 16</inkml:trace>
  <inkml:trace contextRef="#ctx0" brushRef="#br0" timeOffset="49404.63">11783 5680 0,'35'0'47,"-17"0"-31,-1 0-16,19 0 0,17 0 15,-1 0 1,-16 0-16,17 17 31,-36-17-31,1 0 47,123 36 15,-141-19-30,18 1-17,-1 105 1,19 89 0,-1 0-1,-35-142-15,0-17 16,17 18-1,-17-1 1,0-52 15,-17 17-15,-1-35 0,18 18 15,-35 0-31,-18-18 15,0 17-15,-17-17 16,-1 0-16,0 0 16,-17-17-16,-35-36 31,70 35-15,-18-264 62,71 88-47,0 123-31,0 36 16,18 17-1</inkml:trace>
  <inkml:trace contextRef="#ctx0" brushRef="#br0" timeOffset="50715.36">8326 5186 0,'88'-18'78,"247"-70"-47,-247 88-31,71-35 31,-142 35 1,1 0-1,88 0 0,-88 0-15,-1 17 62,89 142-63,-53-53 1,-18 0-16,36 17 16,-36-52-16,-17-1 15,-1-17 17,-17-35-17,0 0 16,-35-18 1,17 0-32,-70 0 0,-18-18 15,-405-141 17,423 124-1,70 35-31,-35-71 78,53 36-62,-18 17-16,18-34 62,36-19-46,-1 18-1,194-106 1</inkml:trace>
  <inkml:trace contextRef="#ctx0" brushRef="#br0" timeOffset="51698.78">9878 4568 0,'17'0'16,"371"36"15,53-36-15,-123 0-1,-212 0 1,-106 123 156,-71 36-141,71-124-15,-53 53-16,36-35 15,-124 124 17,105-124-1,-228-71 31,-142-194-30,283 124-17,52 35-15,18 0 0,-18-53 31,54 71-15,17 18 0,0-1-1,35-17-15,53-36 16,53 1 0,18 17-16,-141 35 15,-1 18 16</inkml:trace>
  <inkml:trace contextRef="#ctx0" brushRef="#br0" timeOffset="52537.35">11889 4216 0,'88'35'62,"-71"-35"-46,1 18 0,17-18-16,-17 17 15,0 1 1,-1-18-1,-17 18-15,36 17 32,16 0-17,-34 0 1,-18 1 0,18-19-16,-18 19 0,17 175 31,-17-193-16,0 35-15,-35 17 32,0-52-17,-177 0 32,177-212 16,53 105-48,-18 72 1,0-1 15</inkml:trace>
  <inkml:trace contextRef="#ctx0" brushRef="#br0" timeOffset="53886.63">8220 3986 0,'17'0'47,"371"-70"-31,-176 17-16,388-53 31,-494 88-15,-106 71 93,0-17-93,0-1-1,0 106 32,0-123-31,0-1-16,17 1 15,-17 17 1,0 1-16,0 16 0,0 90 31,-17-107-15,-1 0-16,-17 0 15,-1-17 1,-87 17 0,105-35-16,-17 0 0,0 0 15,-18 0-15,-53 0 16,-53-17-16,-52-19 16,69 1-1,-175-88 16,246 70-15,71 35 0,142-52 93,-1-1-109,-124 53 16,1 18 15,17-35 0</inkml:trace>
  <inkml:trace contextRef="#ctx0" brushRef="#br0" timeOffset="55840.04">3404 4851 0,'0'-53'47,"0"0"-47,0 35 0,18-88 31,0-70 0,-1 123-15,18 0-16,1-17 16,-1 34-1,71-140 17,70-36-17,1 54 16,-71 69-31,317-175 32,0-1-17,-88 71 17,-123 88-17,-159 89-15,-35-1 16,158-53 15,-123 54-31,0-18 16,17 17-16,1 0 15,52-35 1,1 18-16,87-18 0,1 18 16,-53-18-1,17 18-15,142-54 16,-107 37 15,-158 16-15,-35 36-16,0 0 47,246 36-1,-211-19-46,35 18 0,106 36 32,-123-18-17,246 159 17,-140-89-17,-107-88 1,54 36 31,-107-53-47,1 17 15,106 53 1,-71-17 0,176 123 15,-176-141-31,-36-36 15,1-17-15,-18 18 16,0-1-16,18-17 16,-1 18-1,1 0 17,-18-1-17,-35-105 188</inkml:trace>
  <inkml:trace contextRef="#ctx0" brushRef="#br0" timeOffset="56692.54">8908 3228 0,'194'88'78,"-88"-35"-63,-36-18-15,159 89 32,-158-89-32,-18 18 15,-36-53 1,19 18 15,-19-18 32,36-53-1,18-159-62</inkml:trace>
  <inkml:trace contextRef="#ctx0" brushRef="#br0" timeOffset="57248.85">9860 2628 0,'0'-17'15,"0"34"48,0 213-63,0-107 0,0 353 47,-18-405-47,1-1 0,17-17 47</inkml:trace>
  <inkml:trace contextRef="#ctx0" brushRef="#br0" timeOffset="59368.38">6720 4798 0,'124'-18'79,"123"-70"-64,-124 53-15,230-106 16,106-36 15,-353 124-31,-36 36 16,54-36 15,-107 53-31</inkml:trace>
  <inkml:trace contextRef="#ctx0" brushRef="#br0" timeOffset="59891.33">8008 4057 0,'35'-18'0,"-70"36"0,106-36 15,-18 18-15,17 0 16,54 0-1,-107 0 1,18 0-16,18 36 16,-35-36-1,0 17-15,-18 1 32,-53 105-1,-18-52-16,1-36-15,17 18 0,-35-18 16,88-17 15,0 17 16</inkml:trace>
  <inkml:trace contextRef="#ctx0" brushRef="#br0" timeOffset="60761.36">8943 3933 0,'18'0'0,"105"106"32,-88-17-17,36 105 1,-53-106-16,-1 35 16,-17-52-16,0 17 15,0-18-15,-17 107 31,-1-107-15</inkml:trace>
  <inkml:trace contextRef="#ctx0" brushRef="#br0" timeOffset="61275.58">9384 3986 0,'247'177'62,"-177"-89"-46,89 71-1,-106-106-15,0 0 16,-18-36-16,1 18 16,34 18-16,106 53 31,-87-53-16,-72-35-15,1-18 16,0-53 78,-18 18-79</inkml:trace>
  <inkml:trace contextRef="#ctx0" brushRef="#br0" timeOffset="61765.89">9807 4057 0,'141'35'15,"283"195"17,-72-72-17,-193-87 1,0 17-16,987 300 47,-899-353-47,0 18 31,-300-53 47,1-17-78</inkml:trace>
  <inkml:trace contextRef="#ctx0" brushRef="#br0" timeOffset="62510.92">10389 4745 0,'-17'441'31,"-19"-318"-15,-17 89-16,-229 494 31,35-265-15,177-300 0,17 0-16,35-88 15,1-36 1,87-264 78,-35 159-94</inkml:trace>
  <inkml:trace contextRef="#ctx0" brushRef="#br0" timeOffset="62906.66">10619 5327 0,'0'0'0,"70"194"16,-35-35-1,18-1-15,53 283 16,-71-229-1,1 0-15,-36-36 16,0-52-16,17-36 16,-17-71-1,18-17 17,0-70-1,-36-583-16</inkml:trace>
  <inkml:trace contextRef="#ctx0" brushRef="#br0" timeOffset="63343.63">11271 4992 0,'53'53'0,"106"88"16,-371-335-1,636 600-15,-248-248 16,-70-17-16,0-35 16,88 53-1,-159-124-15,-17 0 16,-1-35-16,-17 18 31</inkml:trace>
  <inkml:trace contextRef="#ctx0" brushRef="#br0" timeOffset="68727.3">1288 10142 0,'0'-17'31,"17"-36"-15,1 0-1,0 0-15,-18 35 16,52-140 15,-16 105-31,17-18 31,35-17-15,-53 35 0,194-106-1,89 18 32,-248 106-47,-17 17 0,53-17 31,-70 35-15,-19 0-16,36-18 0,194 18 31,53 36-15,-141-19-16,140 54 31,-52-1-15,-211-52-1,34 17 1,-17 18-16,247 176 31,-141-70-15,-71-71-1,177 159 17,-248-211-32,18-1 15,-17 0-15,17 0 16,18 18 0,-17 53-1,-19-106 32,-87 0 0</inkml:trace>
  <inkml:trace contextRef="#ctx0" brushRef="#br0" timeOffset="69057.69">4498 10248 0,'141'53'47,"-70"-18"-32,-19 1-15,1-19 16,0 1-16,36 17 31,-72-35-15,18-53 31</inkml:trace>
  <inkml:trace contextRef="#ctx0" brushRef="#br0" timeOffset="69350.19">4939 10001 0,'0'18'31,"0"52"-31,18 124 32,-18-123-17,0 0-15,0 17 16</inkml:trace>
  <inkml:trace contextRef="#ctx0" brushRef="#br0" timeOffset="70911.93">14023 4762 0,'35'0'31,"159"-35"-16,-88 18 1,-18-1 0,-17 0-16,-36 18 15,0-17-15,-17 17 16,0 0 15,-1-18 0</inkml:trace>
  <inkml:trace contextRef="#ctx0" brushRef="#br0" timeOffset="71432.23">14852 3969 0,'141'141'47,"141"88"-1,-176-105-30,-71-71-16,36 105 31,-71-52-15,-18-88-16,-35-1 16,-70 19-1,70-19-15,0-17 31,0 0-15</inkml:trace>
  <inkml:trace contextRef="#ctx0" brushRef="#br0" timeOffset="71999.97">15804 3792 0,'0'0'0,"18"53"16,53 35-16,193 301 46,-105-143-30,-71-140-16,53 53 16,-70-124-1,-54-35 17,-17-35-17,0-71 1,0-70-16,0 70 15,-52-17-15,34 52 0,0-17 16,1 35 0,17 35-16,282 106 62</inkml:trace>
  <inkml:trace contextRef="#ctx0" brushRef="#br0" timeOffset="72955.09">17022 3916 0,'0'0'0,"-53"17"16,-88 142 15,88 88 0,70-88-15,54-71-1,123-17 17,-159-71-17,-17-141 16,17-89-15,-35 177 0,0-17-16,0 17 15,-18 35 1,89 89 46,17 17-46,-53-53 0,36 71-1,-53-71 1,-1-35 0,-52-158 15,-36-72-16,54 195-15,158 106 79,-35 70-48,-71-106-16,-17-35-15,-1-123 79,-17-19-48,18 142 16,17 0-47</inkml:trace>
  <inkml:trace contextRef="#ctx0" brushRef="#br0" timeOffset="73655.89">17886 3263 0,'159'459'31,"-89"-336"-16,71 248 17,-105-336-32,-36-17 15,0-71 48,35-177-48</inkml:trace>
  <inkml:trace contextRef="#ctx0" brushRef="#br0" timeOffset="73984.34">18433 3669 0,'123'123'31,"-52"-17"-15,-36-53-1,0 0-15,-17-18 16,17-17 0,-35-36 31</inkml:trace>
  <inkml:trace contextRef="#ctx0" brushRef="#br0" timeOffset="74208.09">18821 3669 0,'17'-18'47,"1"18"-1,-18 18 1,-124-212-31</inkml:trace>
  <inkml:trace contextRef="#ctx0" brushRef="#br0" timeOffset="74410.33">18556 3104 0,'0'0'0,"141"36"78</inkml:trace>
  <inkml:trace contextRef="#ctx0" brushRef="#br0" timeOffset="74953.07">18944 2928 0,'18'35'0,"17"36"0,89 193 31,-1 54-15,-105-247-1,-1-36-15,-17 0 16,18-35-1,-18 18 17,0-71-32,-18-18 15,18 1 1,0-19 0,0 54-16,0 18 15,18 17-15,-18-18 16,18 18-1,70 0-15,88 159 32,-141-106-17,18 0-15,-17 17 0,17 18 32,-53-52-17,0-19 1,-247-140 31,106-142-32</inkml:trace>
  <inkml:trace contextRef="#ctx0" brushRef="#br0" timeOffset="75400.33">19897 2505 0,'53'88'32,"141"371"-1,-53-107-15,-53-140-16,18-53 15,-53-53-15,17-1 16,-17-34-1,0-53 1,-53-283 62,35 212-78</inkml:trace>
  <inkml:trace contextRef="#ctx0" brushRef="#br0" timeOffset="76169.17">21325 3369 0,'-17'-53'15,"34"106"-15,-122-212 32,52 124-17,35 35 1,-35 0-16,35 0 0,1 0 15,-1 18 1,-70 123 15,88-106-31,0-17 16,0 70 0,0-53-1,0-17 1,0-1-16,35 1 15,36 0 32,-1-54-31,-52-17-16,17-70 31,-35-159-15,-35 88-1,0 106-15,-36-1 16,-17-16 0,88 87 15,53 124 16,-18-53-32,18 35-15,0-35 16,123 176 15,-105-158-31,-18 17 16,0-35-16,0-18 16,-36-35 15,-17-53-16,0 0 1</inkml:trace>
  <inkml:trace contextRef="#ctx0" brushRef="#br0" timeOffset="76962.98">21608 3122 0,'0'-18'31,"17"18"-31,1 0 31,35 0 0,-36 0-15,-17 18 0,0-141 15,-52 70-16,16 17-15,1 1 16,0 35 0,17 0-16,18 18 31,0 52-15,0-17-1,53 88 1,-18-88-1,53 53 1,-70-88-16,35 17 16,-18-17-16,36-1 15,52-17-15,-17-70 16,388-318 0,-494 335-1,-18-35 1,-35-36-16,-17-35 0,17 18 15,-18 18-15,1-36 16,-71-53 15,53 107-31,70 87 16,0 18 31,18 18-32,89 158 1,-54-88-16,18 53 16,35-17-16,-35 34 15,53 1-15,52 159 16,-122-195 0,-1-17-16,18 0 15,-35-71-15,-1 0 16,1 1-16,-1-19 15,-69-70 32</inkml:trace>
  <inkml:trace contextRef="#ctx0" brushRef="#br0" timeOffset="77254.67">22437 2910 0,'35'-17'16,"106"17"15,-123 0-31,-1 0 16</inkml:trace>
  <inkml:trace contextRef="#ctx0" brushRef="#br0" timeOffset="78845.67">23072 2487 0,'0'0'0,"-141"124"47,123-36-31,0 35-1,18-70-15,0-35 16,0 35 0,18-18-16,35 36 31,-36-36-31,19-35 15,-36 17-15,17-17 16,1-35 0,88-159-1,-71 88 1,0 18-16,-35-53 16,0 53 30,-17 88-46,17-18 32,53 159 15,0-35-32,0-71 1,70 89-1,-105-106 1,70-18 0,18-247-1</inkml:trace>
  <inkml:trace contextRef="#ctx0" brushRef="#br0" timeOffset="79287.67">23724 2381 0,'0'0'0,"53"106"47,-18-35-31,71 70 15,-88-124-15,0-17-16,-1 0 0,1 0 15,0-123 32,-18-18-31,-53-53 15,53 176-15,53 71 15,52 71-15,-34-72-1,35 37 1,-53-72-16,53 1 31,-1-18-31,54-300 31,-141 141-15</inkml:trace>
  <inkml:trace contextRef="#ctx0" brushRef="#br0" timeOffset="79711.17">24606 1923 0,'0'53'31,"71"158"1,-54-140-32,36 17 0,-17 18 15,52 53 1,-123-283 109</inkml:trace>
  <inkml:trace contextRef="#ctx0" brushRef="#br0" timeOffset="79988.23">24553 2311 0,'124'0'15,"-1"-18"1,18 18-16,36-35 15,52-18 17,-229 35-1,0 1-15</inkml:trace>
  <inkml:trace contextRef="#ctx0" brushRef="#br0" timeOffset="80394.87">25700 706 0,'70'141'32,"177"670"-1,-88-388 0,-71-211-15,-52-159-16,16 18 15</inkml:trace>
  <inkml:trace contextRef="#ctx0" brushRef="#br0" timeOffset="81017.97">26458 1729 0,'0'70'16,"0"-140"-16,18 281 15,0-123-15,17 1 16,18 69 0,17-69-1,-34-54 1,-19-35-1,1 0 1,88-353 15,-106 230-31,0 34 32,0 72-32,141 228 78,-106-175-63,159 105 32,-123-582 0,-142 247-31,36 141 15,35 124-15,0-19-1,18 72-15</inkml:trace>
  <inkml:trace contextRef="#ctx0" brushRef="#br0" timeOffset="81523.5">27358 1923 0,'0'0'15,"35"0"48,53-71-32,-52 1-15,-36 52-1,0-70-15,0 52 16,-53 1 31,-18 53-32,36 17 1,17 18 0,1 0-16,34 141 31,36-88 0,-18-53-31,1-36 16,-19 19-1,1-36-15,0 17 16,458-193 0,-282-53-1,-176 70 1,-1 0-16,-17-88 31</inkml:trace>
  <inkml:trace contextRef="#ctx0" brushRef="#br0" timeOffset="82042.85">28134 1111 0,'71'141'15,"-54"-52"-15,-105-319 0,212 530 16,-72-88-1,-34-89 17,17-35-32,1-35 15,-36-35 1,17-18 15,-17-247 0,0 124 1,0 105-17,36 18-15,16 0 16,107 88 0,-106-35 15,-53-35-31,18 17 0,-18 18 15,0-18 1,0 36 0,-36-36-16,-16 0 15,-125 71 1,160-106 0,-1 0-1,-17-35 16,35 0-31</inkml:trace>
  <inkml:trace contextRef="#ctx0" brushRef="#br0" timeOffset="82661.53">28840 1446 0,'-53'0'31,"0"18"-15,17 70-1,36-70 1,0 52-1,0-17 1,71 0 15,-36-17-15,1-19-16,34 1 16,-35-1-16,1-17 15,-19 18-15,54 17 31,-53 1-15,-18-1 15,-89 0-15,54-35 15,0-35 0</inkml:trace>
  <inkml:trace contextRef="#ctx0" brushRef="#br0" timeOffset="83181.2">29175 1782 0,'35'0'16,"-70"0"-16,105-177 109,-87 160-62,-36-1-47,17 18 16,-16 18-16,-37 70 31,89-35-16,18 0 17,123 17-1,-70-52-15,-18-1-16,-36-17 0,54-17 31,-54-54-16,1 36 1,-18 17 0,0 1-16</inkml:trace>
  <inkml:trace contextRef="#ctx0" brushRef="#br0" timeOffset="83514.28">29404 1605 0,'88'53'47,"-52"-18"-32,16 71 1,-34-106-16,-18 18 31,0-1-15,0-158 15,-18-88 0,18 176-31</inkml:trace>
  <inkml:trace contextRef="#ctx0" brushRef="#br0" timeOffset="83966.28">29686 1535 0,'71'17'31,"-1"36"-15,19 35 15,-19-35-31,1 0 0,-18-53 16,-1 0-1,-16 0 1,-36-247 0,0 106-16,-53 18 15,35 52-15,18 36 16,0 17 15,18 106-15,-1-17-1,-17 70 1,-17-106-16,17 36 16,0-53-1</inkml:trace>
  <inkml:trace contextRef="#ctx0" brushRef="#br0" timeOffset="84723.31">30251 1499 0,'35'-17'47,"-17"17"0,17 0 15,-35-18-46,0 0 31,-88 18-32,52 18-15,36 17 16,0 36 0,0-53-1,0-1 1,18 1 15,0 17 0,-1-70 16,36 0-15,-53 17-32,18 18 0,-18-18 46,70 54-14,54 52-17,-54-35 1,36 17 0,-88-70-16,0 18 15,-36-159 79,-53-36-94,71 124 0</inkml:trace>
  <inkml:trace contextRef="#ctx0" brushRef="#br0" timeOffset="85177.89">30815 1023 0,'71'88'47,"70"212"-16,-124-229-16,1-36 1,17 36 15,-35-54-15,18-17-16</inkml:trace>
  <inkml:trace contextRef="#ctx0" brushRef="#br0" timeOffset="86738.49">459 7461 0,'229'-70'16,"-458"140"-16,1181-299 0,-440 158 16,246-70-1,1 53 17,-654 70-32,-69 1 15,-1 17-15,-17 0 31,-18-18 1,158-17-17,-105 17 1,71-17 15,-71 17-15,0 1-16,0-1 31</inkml:trace>
  <inkml:trace contextRef="#ctx0" brushRef="#br0" timeOffset="87319.93">3669 5997 0,'141'71'31,"617"176"-15,-493-194-1,53-18 1,-283-17-16,-18-18 47,-34 35 0,-336 247-16,247-176-31,-141 123 16,177-158-1,34-18-15,19-36 16,-1-17 0,18 18 77</inkml:trace>
  <inkml:trace contextRef="#ctx0" brushRef="#br0" timeOffset="90536.79">5309 7796 0,'71'106'94,"17"0"-78,-53-88-1,18 70 1,-35-70-16,0-1 16,-1 1 15,1-18-15,70 35 30,-70-35-46</inkml:trace>
  <inkml:trace contextRef="#ctx0" brushRef="#br0" timeOffset="91341.15">5838 7726 0,'-17'0'47,"17"17"-47,0 54 16,-18 70 15,18-106-31,18-17 15,-1 0-15,1-18 16,35 0 15,70-36-15,-70-16-16,18-37 31,17-17-15,-70 71-16,-18 18 15,0-1 1,0-17-16,0-36 31,-18 53-31,1-17 0,-89-35 47,35 52-31,36 18-1,-36 0 32,54 18-31,-1-1 0,0 124 15,18-88-16,0-17 1,0-19 15</inkml:trace>
  <inkml:trace contextRef="#ctx0" brushRef="#br0" timeOffset="91985.09">6597 7250 0,'-18'17'0,"18"18"16,0-17-16,0 35 16,18 35 30,-18-70-46,35 0 16,353 87 15,-106-228 16,-299-36-16,-124 18-15,70 106 0,18 17-16,-105-35 31,69 53 0,72 0-15,-36 18-1,0 17 17,53-17-32,0 17 0,0-17 15,0 35 17</inkml:trace>
  <inkml:trace contextRef="#ctx0" brushRef="#br0" timeOffset="98032.48">6862 12841 0,'0'-159'79,"17"-35"-64,1 124-15,88-195 31,123-158 1,-123 264-32,17 18 0,71-71 15,0 36-15,318-265 32,-389 335-17,-52 18-15,35 0 0,-36 35 16,230-176 15,-212 176-15,71-18-16,70-52 0,-70 52 15,511-211 17,-352 123-17,-159 71 1,-159 70 15,17 18-15,71 0 62</inkml:trace>
  <inkml:trace contextRef="#ctx0" brushRef="#br0" timeOffset="98524.39">10689 8678 0,'159'71'47,"829"317"0,-900-335-47,0 35 16,-88-70-1,0 17 1,-106 0 0,-264 124 15,317-141-16,35-1-15,-17 1 32,-18-18-17</inkml:trace>
  <inkml:trace contextRef="#ctx0" brushRef="#br0" timeOffset="98975.88">12100 8467 0,'0'0'0,"212"264"31,-159-176-15,0-35-16,17 0 0,19 0 15,-54-18-15,35 1 31,-52-36-15,0 0 0,-18-106-1,0 53 1,0 18-16,0-36 16,0 54 30,70 158 17</inkml:trace>
  <inkml:trace contextRef="#ctx0" brushRef="#br0" timeOffset="99362.35">13141 8149 0,'0'0'0,"71"124"16,17 52-1,-53-123 1,0-18-16,18-17 16,-35-1-16,17-17 31,-17-88 0,-1-18-31,54-282 16,-71 283 15,0 87-31,18 18 16</inkml:trace>
  <inkml:trace contextRef="#ctx0" brushRef="#br0" timeOffset="100106.43">14288 7726 0,'-195'176'16,"390"-352"-16,-407 423 0,194-177 16,1 1-16,17-18 15,0-18 1,0-17-1,17-18 32,89-141-31,-88 88-16,-18 17 16,0 19-1,106 34 48,-36 1-32,-52-18 31,17 0-46,-17 0 15,-18 35 32,35-35-32,-17 0-15,-18-17-16,0-1 31,17-35-15</inkml:trace>
  <inkml:trace contextRef="#ctx0" brushRef="#br0" timeOffset="100527.42">14587 7179 0,'159'247'62,"0"18"-31,-106-160-31,35 1 16,-35-53-16,-18-18 47,-52-423-16,17 124-15</inkml:trace>
  <inkml:trace contextRef="#ctx0" brushRef="#br0" timeOffset="100816.71">15222 6156 0,'18'0'15,"264"635"16,-158-406-15,-1-17-16,-70-53 0,35-53 16,71 123 15,-141-194-31,-1-35 62,54-353-30</inkml:trace>
  <inkml:trace contextRef="#ctx0" brushRef="#br0" timeOffset="101107.38">16334 6632 0,'17'0'0,"1"36"16,158 228 0,-105-123 15,-54-70-15,1-71 30,17-18-30,-35-70 0,-141-141-1,88 88-15,-52-18 16</inkml:trace>
  <inkml:trace contextRef="#ctx0" brushRef="#br0" timeOffset="101271.18">16210 6209 0,'0'0'31,"53"0"16,35 0-31,0-35-16</inkml:trace>
  <inkml:trace contextRef="#ctx0" brushRef="#br0" timeOffset="101748.86">16951 5821 0,'0'0'0,"212"494"78,-142-283-62,-52-140-1,17-53-15,-35-1 0,18 19 16,-1-36 0,19-212 46,69 88-31,19 160-15,35 105 15,-89-35-15,-70-71-16,18 0 15,-18 0-15,0 71 32,-18-70-17,1-36 1</inkml:trace>
  <inkml:trace contextRef="#ctx0" brushRef="#br0" timeOffset="102084.7">18503 5327 0,'212'282'31,"-89"18"-15,-34-177 0,-1 36-16,70 88 15,37 35 32,-195-264-31,35-141 31</inkml:trace>
  <inkml:trace contextRef="#ctx0" brushRef="#br0" timeOffset="103115.22">19703 6085 0,'105'283'16,"-210"-566"-16,246 636 0,-71-282 15,-34-1-15,34-17 16,-17 0-1,-53-141 17,-335-723 15,300 793-32,17 18-15,0 35 47,1 247-31,17-193-1,-18-19-15,18 1 16,18 17 15,-1-88-15,36-35 15,0-248-15,-18 89-1,-35-35-15,18 53 16,-18 52-16,0 89 16,0-18-16,0 35 46,53 142-30,0-18 0,0 17-1,35 36-15,18 53 16,-36-142 0,-34 18-16,-1-70 15,0 17-15,-17 1 31,17-107-15,36-88 0,-18-35 15,-53 177-31,88 105 62,-53-71-46,0 54 0,1-71 46,-19 0-31,36 0 48</inkml:trace>
  <inkml:trace contextRef="#ctx0" brushRef="#br0" timeOffset="103624.46">22119 4674 0,'124'512'47,"105"176"-16,-123-441-15,-71-194-1,-17-18 1,17-70 62,-17-1-78</inkml:trace>
  <inkml:trace contextRef="#ctx0" brushRef="#br0" timeOffset="104925.9">22860 5398 0,'176'299'62,"-34"-140"-46,-72-106-1,-17 0-15,35 0 16,-70-36 0,-18-211 30,-18-70-30,1 246 0,17 1-16,0-1 15,35 71 32,35 35-31,-17 0 15,53-17-15,-71-54-1,-17-17-15,0 0 0,105-194 32,-105-88-17,-18 194 1,-36-18 15,36 89-31,-17 17 16,17 35-1,141 212 17,-88-177-17,-53-52 1,53-18 15,-36 0-31,1 0 31,141-212 1,-124 159-17,-17 18-15,-18-35 31,-53 70 16,35 0-31,-35 35 0,18 88-16,17-87 15,18-1-15,0 18 0,53 53 31,-53-71-15,18-35 0,0 0-16,-1 0 15,54 18 1,-18-18 0,35-89-1,-35-158 1,-36 0-1,-34 0 1</inkml:trace>
  <inkml:trace contextRef="#ctx0" brushRef="#br0" timeOffset="105543.37">24412 4427 0,'0'0'0,"71"230"47,-18-125-31,17 72-1,-52-124-15,52 53 32,-52-71-1,0-35 16,-18-71-32,0 18-15,35-17 32,-17 35-32,-18 17 31,35 18 0,106 176-15,-123-140-1,17 69 1,-35-52 0,0-35-16,0 0 0,0-1 15,-18 19 16,1-36-31,-36 0 16,-53 0 0,71 0-16,17 0 0,0-18 47,107-35-1</inkml:trace>
  <inkml:trace contextRef="#ctx0" brushRef="#br0" timeOffset="106292.93">25594 4657 0,'-71'0'16,"142"0"-16,-283 0 16,142 0-1,35 53 1,-1-18-16,1 0 15,17-17-15,18 35 16,0-36-16,0 1 16,18 17-1,0 1 1,158 105 0,-35-71-1,-70-52 1,-18-1-16,-18-17 0,-35 18 31,0 0 16,-18 70-16,1-70-15,-1-1-16,-17-17 31,-18-17-15,17-19 15,36 19-15,18-1 15,159-70-16</inkml:trace>
  <inkml:trace contextRef="#ctx0" brushRef="#br0" timeOffset="107193.78">26053 5045 0,'0'0'16,"0"-88"124,-230-36-108,-193 89-1,388 52-31,35 1 16,0 0-16,0-1 15,0 1 1,0 0-1,0-1-15,17 19 0,19-1 16,-1 0-16,35 36 16,1-18-1,35-1-15,194 54 32,-247-106-17,-71-106 32,0 18-31,18 71-16,0-36 31,-17 35-15,17 0 15,106 89 0,-71-36-15,-18 1-1,36-1-15,-17 0 32,-19-17-1,-17-159 16,-17-89-16,34 195-15,-17 17-1,106 89 32,-53-53-47,-18 17 16,-17-35-16</inkml:trace>
  <inkml:trace contextRef="#ctx0" brushRef="#br0" timeOffset="109039.96">26476 4022 0,'18'70'62,"105"371"-30,-88-317-17,1-36-15,-19 18 16,1-18-16,0-18 16,-1-34-16,-17-19 15</inkml:trace>
  <inkml:trace contextRef="#ctx0" brushRef="#br0" timeOffset="117522.43">27693 3104 0,'124'-35'141,"281"-53"-110,-193 17-31,282-52 16,-265 52-16,-53 18 47,-158 53-47,0 0 94,52 106 62,-34 53-141,-1-18 1,-17 18 0,34-36-1,-52-87-15,18 34 16,0 1 0,-18-36-16,0 0 15,-88-35 79,-71 0-78,-71 0-1,-52 89 1,176-72-16,36 18 15,-107 36 1,72-36 0,16-17-1,72-18-15,-1 0 32,1 0-17,-19 0 1,-105 0 31,53 0-32,35 0 1,-18 0 31,1-35-16,-1-71 0,54 71-15,-19-71 0,19 53-16,-1-88 31,18 88-16,0-18 17,0 36-17,282-71 48,124 18-48,-335 70 1,-36 18-16,0 0 0,0 0 47,-17 0-31,123 36 15</inkml:trace>
  <inkml:trace contextRef="#ctx0" brushRef="#br0" timeOffset="119245.48">28081 4621 0,'335'-53'47,"441"-123"-32,-493 106-15,69-1 16,-87-17-16,-53 53 15,-18-36 1,-194 106 203,-18 71-188,-35 0-31,0 123 16,36-141-16,-54 212 47,53-176-47,18-71 0,0-18 15,0 18 16,0-18-31,0-17 0,-53 123 110,-158-18-79,175-105-15,-122 0-1,-124-18 1,140 0-16,19 0 16,-36 0-16,-17 0 15,35 0 16,123 0-15,-17 0 15,17 0-15,0 0-16,1 0 16,17-18-16,-18 18 15,1 0-15,-1-18 0,0 18 31,-88-17-15,71-1-16,0 18 31,17-18 16,1 1-31,-19-54-1,19 36 1,-19-18-16,19 18 16,-1-18-16,1 18 15,17-1-15,-18-17 16,18-17 15,0 52-31,35-52 63,53-1-32,36 0-15,-54 36-16,1 18 15,-36-1-15,18 0 16,0 1-16,-35 17 31</inkml:trace>
  <inkml:trace contextRef="#ctx0" brushRef="#br0" timeOffset="120668.82">29439 6562 0,'0'0'0,"247"-53"16,-17 17-16,158-16 0,70-54 15,407-88 17,-848 194-17,1 0-15,-36 0 125,-52 53-78,52 0-31,0-1-16,-35 160 31,36-88-15,-1-19-16,18 160 31,0-159-16,0-71 1,0 36 15,0-18 16,-141 17-31,53-17-1,-353 176 1,282-193-16,0 34 16,-123 1-1,70-36 1,18-35 0,-229 35-1,335-35-15,17 0 16,18 0-1,36-17-15,-18-1 16,-1-17 0,1-36-16,17 54 15,18-1 1,-17-53 31,-1-17-32,0 35 1,1 18-16,17-18 0,0 18 16,0-36 31,0 54-47,405-301 31,-193 212-16,0 0-15,299-123 32,-475 194-17</inkml:trace>
  <inkml:trace contextRef="#ctx0" brushRef="#br0" timeOffset="121911.81">30057 8167 0,'35'0'16,"-70"0"-16,123-18 0,-18 18 15,36 0 16,53 18-15,-18-18 0,36 0-16,475 0 31,-528-18-15,-71 1-16,-18 17 15,-18-18-15,-17 53 141,0 36-126,0 123 17,0-177-17,18 36-15,-18 0 0,18 106 47,17-36-31,-35-70-16,0 36 15,18-37 1,-159 90 15,70-107-31,-176 35 32,71-52-32,-1 0 0,19-18 15,-72 0 1,54 0-1,141-18 1,17 18 0,0-18-16,1 18 15,-1-17 63,18-18-62,0-1 0,0 19-1,0-36 1,0-124 15,71-140-15,-54 140-1</inkml:trace>
  <inkml:trace contextRef="#ctx0" brushRef="#br0" timeOffset="122896.2">29510 3016 0,'264'-88'78,"477"-229"-46,-653 281-17,107 1-15,-160 0 16,35 17 15,71-88 32,-70 53-48,-53 36 1</inkml:trace>
  <inkml:trace contextRef="#ctx0" brushRef="#br0" timeOffset="123443.59">31009 2205 0,'776'0'47,"-582"0"-47,89 0 31,-442 123 32,-176 160-32,176-178-16,141-87-15,1 0 16,-1-18 0,194-18 77,653-370-61</inkml:trace>
  <inkml:trace contextRef="#ctx0" brushRef="#br0" timeOffset="124378.87">32755 1605 0,'36'88'16,"17"-70"-16,-18 17 16,35 53-1,-34-88 1,70 36 15,-89-36-15,18 0-16,-17-53 15,-18 35 1,0 1 0,0-1-1,-35 18 16,-53 141-15,88-70-16,0-19 16,0-34-16,0 35 31,17-35-15,19-18-1,140-141 1,-158 35-1,-18 53-15,0-35 16,-36 35 0,-52 0 15,-35 53-15,105 17-16,0 1 15,1 0 1,34 158-1,19-141-15,34 18 47,18-17-31,-70-36 0,-18 17 77,18 1-93,-1 70 16,-17 159 15</inkml:trace>
  <inkml:trace contextRef="#ctx0" brushRef="#br0" timeOffset="124970.06">31186 4286 0,'299'-141'47,"125"-18"-31,546-158 15,-794 282-15,-35-36-1,-52 36-15,-1-18 16,-71 53-1,-17-18 1,-35 1 0,0-1-1,17-17-15</inkml:trace>
  <inkml:trace contextRef="#ctx0" brushRef="#br0" timeOffset="125372.51">33020 3069 0,'71'0'16,"17"35"15,106 107-16,-88-19 1,-89-105 0,1 17-16,0-17 15,-18-1-15,-18 18 32,-35 1-32,-88 87 15,88-87-15,18-19 16,17 1-16,177-53 78,-36-54-78</inkml:trace>
  <inkml:trace contextRef="#ctx0" brushRef="#br0" timeOffset="125794.18">33549 2981 0,'0'35'0,"0"-70"0,35 211 32,-17-158-17,0 17-15,17-17 16,-17 0-16,-1-18 31,1 0-31,0-142 47,-1 72-31,-17 35 15,-53 52 16,-70 177-32,88-88-15,-18-18 16</inkml:trace>
  <inkml:trace contextRef="#ctx0" brushRef="#br0" timeOffset="126378.78">31891 6032 0,'18'0'47,"17"-17"-31,194-18 15,177-36-16,-318 53 1,18 1-16,-71-1 16,36-35-1,-71 36 1,0-36 0,-35 0-1</inkml:trace>
  <inkml:trace contextRef="#ctx0" brushRef="#br0" timeOffset="126740.11">32438 5503 0,'35'0'0,"0"0"15,301 18 17,-301 0-32,-17-1 15,17-17 1,-35 36 31,-35-19-32,17 18-15,-88 107 16,88-107 0,1-18-16,17 1 0,35-18 31</inkml:trace>
  <inkml:trace contextRef="#ctx0" brushRef="#br0" timeOffset="127240.05">33549 5239 0,'0'0'0,"0"70"16,0-17-16,18-35 15,158 35 17,-70-159-1,-106 71-31,0-18 15,0-71 1,-18 89-16,-35-36 16,1 19-1,16 34-15,-70 0 32,71 106-1,35-70-31,0 0 47,-17-36 0</inkml:trace>
  <inkml:trace contextRef="#ctx0" brushRef="#br0" timeOffset="130865.29">1023 15275 0,'0'-35'0,"0"0"32,176-195-1,-140 177-15,34-17-16,-17-1 0,18 1 15,282-159 16,-230 140-15,477-211 0,-442 230-16,72-54 15,-213 124 1,-17-17 0,441-1 46,-388 1-46,0-1-16,-35 18 15,-1 0 48,142 0-48,-53 18 32,-88-18-15</inkml:trace>
  <inkml:trace contextRef="#ctx0" brushRef="#br0" timeOffset="131360.64">3228 12982 0,'335'212'31,"-123"-36"0,-159-88-31,17 18 16,-52 18-1,-18-89 1,0 18-16,0 0 16,-18 35-1,-17-35-15,17-18 16,-88 36 0,54-54-16,-1 1 15,0 0-15,0 17 16,-18 18-1,71-35 64</inkml:trace>
  <inkml:trace contextRef="#ctx0" brushRef="#br0" timeOffset="134120.6">23530 4339 0,'18'0'234,"176"-300"-218,-176 230-1,52-54 17,-52 89-32,-1 35 31,1-53 31,0 18-62,-18 17 32,17 18-17,1 0 48,70 71-48,-53-36-15,18 36 16,-17-36 0,34 35-16,-70-52 62,71 53-15,35 52-31,-36-52 15,1-1-16,-36-35 1,-17-35-16,-1 18 16</inkml:trace>
  <inkml:trace contextRef="#ctx0" brushRef="#br0" timeOffset="134596.73">24165 4286 0,'71'53'16,"35"18"15,-53-36-15,-36-17-16,19-18 15,16 0 1,1 0 15,-17-18-15,-36-17-16,53-53 16,-18-18-16,-18-18 0,19 1 15,-19 52 1,1-158 15,-18 194-15</inkml:trace>
  <inkml:trace contextRef="#ctx0" brushRef="#br0" timeOffset="135757.69">26123 3669 0,'0'-18'110,"159"-264"-79,-106 211-31,-18 1 16,36-1-16,-18-17 15,35-35 1,18 35-1,-89 70 1,19-17-16,-19-1 0,1 36 31,105-53 16,530-88-16,-530 106-15,-87 35-16,17 0 94,17 18-63,-17 17 0,-18-17-15,-17-1-16,0-17 47,-1 0 78</inkml:trace>
  <inkml:trace contextRef="#ctx0" brushRef="#br0" timeOffset="138567.66">27834 2134 0,'71'71'62,"70"123"-46,-71-88-16,-17-36 15,71 124 17,-71-105-17,-18-54 32,-123-35 78,35 0-109,18 0-16,-71 17 15,-124 72 1,19-19 15,175-35 16,19-35-16</inkml:trace>
  <inkml:trace contextRef="#ctx0" brushRef="#br0" timeOffset="142992.28">27746 3069 0,'88'-17'157,"18"-19"-126,-35 19-15,105-36 15,-17 0 0,-53 35-15,-89 18-16,1 0 15,193-35 17,-140 17-17,0 1-15,-1-1 0,54-17 31,-36 17-15,-53 0 0,-17 18-16,-1 0 15,1 0-15,0 0 16,123-53 15,-88 36-15,17-1-16,1 18 31,-54-17-31,19 17 31,-36-18-15,53 18 15,-18-18 0,-17 18-31,-18 18 172,0 70-125,0 106-31,0-123-1,0 17 1,0 0 0,0-35-1,0 0-15,0-18 0,0 124 47,0-141-47,0-1 16,0 1-1,0-1 79,-124 1 31,-17 35-109,-18-35-16,36 35 15,-1-36 1,1 19-16,17-1 0,-141 53 31,212-88 1,17 0-17,-35 18 16,18-1-15,17 1 0,1-18-1,-1 0-15,0 0 16,-70 35 15,-71 0 0,89-35-15,-18 0 15,35 18-15,-35-18 0,-71 18-1,123-18 16,19 17 1,-1-122 218,1 16-235,17 54 1,-36-53 0,19 53-16,17 17 0,-18-17 15,18-1 16,0 19-15,0-1 31,0 0 15,0-87 17,0 52-48,18 35-31,-18 0 15,17 1 1,-17-1 15,18 1-31,-18-1 16,18 0-16,34-35 31,72 0-15,-36 18-1,-35 18-15,18-1 16,-18 0-16,-53 1 16,17 17 15,195-36 31,-194 36-30</inkml:trace>
  <inkml:trace contextRef="#ctx0" brushRef="#br0" timeOffset="148447.26">27993 4551 0,'18'0'79,"52"0"-33,124 0-14,-106-18-32,-35 18 0,88-35 15,-17 35 1,-89-18-16,53 1 16,283-36 15,-248 17-31,-17 19 0,18-1 15,193-35 17,-158 18-17,-106 35-15,-18-18 16,-17 1 0,-1 17-1,36 0 48,-35 0-48,17 0-15,36-18 32,70-17-32,-53 35 15,-35-35-15,-18 35 16,18-18 15,-53 0 16,0 71 140,0-35-171,0-1 0,0 36-1,0 0 1,0-35 0,0 17-16,0 71 31,0-71-16,0-17-15,0 17 32,0 0-17,18-35-15,-1 89 32,1-1-17,0-71-15,17 125 31,-35-125-15,0 36-16,18-35 0,-18-1 31,17 1-15,-17 0 15,0-1-15,0 1 15,-17 17 16,-54 18 0,53-53-16,-140 53 0,16-18-15,54 1-16,-35-19 16,-18 36-16,17-17 15,1 16-15,52-34 0,-17 0 31,35-18 1,-35 17 15,-106-17-32,123 0 1,-87 0 15,105 18 16,-18 0-16,53-18-31,1 0 16,-1 0-1,-141 53 17,89-18-17,35-35 1,-124 70 15,124-52-31,17 0 16,0-18 31,-88 35 0,71-17-32,-88-124 157,70 18-156,35 70-16,-17-35 15,17 18-15,-17-1 16,17-16 0,1 16-16,-1 19 15,0-19 1,1-52 15,-1 70-15,18 1 46,0-1-46,0-17 15,0 17-15,0 1-1,18-36 17,-1 17-32,19-34 15,17 35-15,-1-18 0,37-36 31,-72 54-15,19 18 15,-19 17 1,-17-18-17,124 0 1,-107 18-1,36-17-15,-17 17 16,16-18 0,1 0-16,36 1 31</inkml:trace>
  <inkml:trace contextRef="#ctx0" brushRef="#br0" timeOffset="150040.5">29228 4868 0,'0'-35'156,"17"35"-140,177 159 77,-141-124-61,35-17 124,-70-18-141,17 0 1,195-247 15,-36 35 1,-159 194 14,35 89-30,-34-18 0,17-35-16,-18 17 15,-17 0 1,-1-35 0,1 0-1,17 0 32</inkml:trace>
  <inkml:trace contextRef="#ctx0" brushRef="#br1" timeOffset="-213568.86">8149 847 0,'35'-18'94,"-17"0"-79,17 18 16,36-17 1,-53 17-32,52 0 15,18 0 1,-17 0 31,-18 0-32,0 0-15,-18 0 16,141 141 15,-105-71-15,-36 1-16,0 105 31,-35-52-15,0-36-16,-17 53 31,-18-17-15,-1-89-1,-17 0 1,-35-17 0,71-1-16,-142-17 31,106 0-31,0 0 15,35 0-15,-17 0 16,17-17 15,1 17-31,-1 0 16,0-18-16,18 1 16,-17 17-1,17-36 1,0 19 31,35 17-32,-17 0 1,140 0 15,-87 0-31,-18 0 16,35 17-1,-17-17 1,-18 18-16,0-18 0,-36 0 31,36 0 63,71-53-78</inkml:trace>
  <inkml:trace contextRef="#ctx0" brushRef="#br1" timeOffset="-212578.75">9454 1147 0,'0'0'0,"-88"105"46,53-52-30,17 0 0,18 0 15,18-35-15,35 35 15,35 17-16,-70-52 1,70 52 0,35-17-1,36 18 17,-88-71-32,-36 0 31,-17 0-16,176-353 32,-194 230-15,0 87-32,-18 1 0,-17 0 15,17 35-15,0-35 16,-17-1-16,-18 1 31,-141-18 0,177 53-15,-1 0-16,-17 0 31,-71 53-15,53 18 15,35-36-15,18-18-16,0 19 31,194 158 16,-123-177-47,52 1 15,1-18 1</inkml:trace>
  <inkml:trace contextRef="#ctx0" brushRef="#br1" timeOffset="-211711.56">10601 1094 0,'0'35'79,"18"35"-48,-18-52-16,0 0-15,35 17 0,-17-17 16,52 70 15,-35-71-31,54 36 16,-37-17 0,-16-36-1,-1-106 63,-35 18-62,0 70 0,0-35-16,-18 18 0,1 0 15,-19-54 1,1 54-1,0 0-15,17 17 16,1-17-16,-19 17 16,-69-17 15,34 17-15,53 18-16,1 0 15,17 18 32,0 88-16,17-71-31,19 0 16,34 71 0,-35-71-1,18 1-15,-17-36 16,34 35-16</inkml:trace>
  <inkml:trace contextRef="#ctx0" brushRef="#br1" timeOffset="-210958.06">11553 758 0,'0'0'15,"-17"0"1,-1 0 15,18 36-31,0-1 16,0 36-1,0 70 17,0-88-32,0 0 15,18-18-15,17 18 16,0-18-16,1 0 15,17 1 17,-36-36-17,177 0 17,-158-36-32,16 1 0,-34 17 15,0 18 1,-18-17-16,0-19 0,17-122 31,-52 69-15,17 37-1,-105-54 17,0 35-17,-1 54-15,36 17 0,35 0 16,-53 0-1,71 17 1,17-17-16,1 0 16,-1 18-16,0 35 31,1 0-15,17 0-1,0-1-15,0 90 16</inkml:trace>
  <inkml:trace contextRef="#ctx0" brushRef="#br1" timeOffset="-209327.8">12435 1111 0,'124'0'141,"105"53"-125,-88-35-1,71 17 1,53 0 0,-213-35-1,-34 0 1</inkml:trace>
  <inkml:trace contextRef="#ctx0" brushRef="#br1" timeOffset="-208624.73">12947 811 0,'106'36'47,"-71"-1"-47,53 18 16,406 300 15,-423-283-15,70 71-1,-106-105 1,-17-1 31,-89-17 62,-546 158-78,458-123-31,-35 35 32,176-70-17,1-1 48</inkml:trace>
  <inkml:trace contextRef="#ctx0" brushRef="#br1" timeOffset="-205455.11">14499 1288 0,'71'70'78,"52"36"-62,-70-53-1,0 0-15,35 53 16,-35-18-16,35-18 16,53 230-1,-123-247-15,0-18 32,-124-334 30,88-54-31,18 282-15,0 54 0,0-1 15,36 0-31,-1 18 15,88 18 1</inkml:trace>
  <inkml:trace contextRef="#ctx0" brushRef="#br1" timeOffset="-204784.32">15752 1341 0,'-18'0'0,"0"35"31,-35 88-15,36-52-1,-1-36-15,18-17 0,0-1 16,0 89 15,35-70-31,54 34 16,-72-35-16,18 1 15,71 34 1,-70-70 15,-19 0-15,1-123-16,52-89 16,-52 53-16,-18 71 15,0 18-15,0 17 16,0 35-16,0-17 15,0 17 17,106 142 30,-71-89-62,0 0 16,-17 0-16,0 1 15,17-19-15,-17 1 16,-1 0 0</inkml:trace>
  <inkml:trace contextRef="#ctx0" brushRef="#br1" timeOffset="-203898.06">12559 1923 0,'0'0'0,"-53"0"31,0-18-15,-18 0-16,-17 18 15,-229-17 17,229 17-17,-512 264 16,459-176-31,-89 177 16,160-159 0,-424 529 15,353-441-15,106-88-1,-36-36-15,36 54 16,35-107 31,0 1 31</inkml:trace>
  <inkml:trace contextRef="#ctx0" brushRef="#br1" timeOffset="-203142.91">9931 3140 0,'0'282'63,"-36"-88"-47,36-71-16,0 36 15,0-71 1,0-17-1,0-53 1,36-18 15,-1 0-15,-17 0-16,-1 0 16,19 0-1,-19 0-15,89 0 16,-53-18-1,53-17 1,-53 35 0,-53-18-1,17 18-15,1 0 63</inkml:trace>
  <inkml:trace contextRef="#ctx0" brushRef="#br1" timeOffset="-189037.23">17163 8096 0,'211'-123'47,"-422"246"-47,475-281 16,-123 158 15,-70 52-15,-36-16-1,89 70 1,-36 88 15,-71-36-15,-17-140-1,0 0-15,0 17 16,-17-18 0,-18-17-1,-1 18 1,-34 0-16,34-18 0,-87-36 47,70-16-32,35 52 1,18-18 15,0 0-15,18 18-16,300 0 47,-266 0-32,-34 18 1,17-18-16,1 18 0,17-18 47,70-89 0,-52-16-32</inkml:trace>
  <inkml:trace contextRef="#ctx0" brushRef="#br1" timeOffset="-188635.51">18150 8132 0,'0'88'31,"0"-176"-31,18 211 15,0-105-15,-18-1 16,35 36 0,0-35-1,1 17 1,-19-35 0,124 0 30,-105-35-46,-19-18 16,-17 18-16,0-18 16,-17-18-1,-19 36 1,1 17 0</inkml:trace>
  <inkml:trace contextRef="#ctx0" brushRef="#br1" timeOffset="-188442.42">18133 8114 0,'17'18'15,"-34"-36"-15,123 159 32,-71-106-17,53-17 1,141-71 15</inkml:trace>
  <inkml:trace contextRef="#ctx0" brushRef="#br1" timeOffset="-188037.15">18662 8008 0,'0'0'0,"-35"0"0,17 18 15,0 17 1,18 18 15,0-35-15,53 52 15,-35-52-31,17-1 16,0 19-16,-17-19 15,0-17 1,17 18-16,-17-18 0,35 0 16,-53-35 15,-18-124 16,-17 106-47,-1 18 0,-17-18 15</inkml:trace>
  <inkml:trace contextRef="#ctx0" brushRef="#br1" timeOffset="-187044.45">19332 7920 0,'18'70'93,"0"19"-61,17-19-32,-18-35 15,1-17 1,-18 0-16,53-106 78,-35-71-47,-18 141-31,0-17 16,-18 17 0,0 18 46,1 0-31,-124 18 32,123 0-16,18-1-32,0 18 17,0 36-1,-18-71 16</inkml:trace>
  <inkml:trace contextRef="#ctx0" brushRef="#br1" timeOffset="-185975.05">19068 8061 0,'17'0'79,"36"35"-64,18-17 32,-54-18-47,19 0 0,52 0 31,-70 0-15,-1 0-16,36-18 31,18 1-15,-54-1-1,19 0 1,-1 18 0,-18 0 31,1 0-1,-18-17-14,18-1-17,35 0 1,-53-34 0,0-19-1,-18 36 1,-17-1-16</inkml:trace>
  <inkml:trace contextRef="#ctx0" brushRef="#br1" timeOffset="-185244.49">19297 7567 0,'35'18'16,"71"52"-1,0 1 1,-18-1 0,0-17-1,-17 18 1,35-1 31,-89-34-32,1-36-15,0 17 16,-107 1 78,1 35-63,71-35-31,-36 17 16,17-18-16,19 1 15,-54 35 16,36-35-15,17-1-16,1-17 16,-1 0 124,18 36-108,-18-36-32,-17 35 15</inkml:trace>
  <inkml:trace contextRef="#ctx0" brushRef="#br1" timeOffset="-182933.27">16457 8326 0,'-70'-18'125,"-89"-88"-109,0 53-16,-494-194 47,477 194-47,-18 0 0,-512-52 31,195 69-16,-530 36 17,441 53-17,265 35-15,-17-17 16,-1130 335 15,917-248-15,354-87-16,-54 17 15,-246 71 1,264-53 0,-424 211 15,654-317-15,17 18-1,-18-18 1,18 18-1,-53 34 1,0 1 0,0 53-1,18-53-15,-18 18 16,-352 405 15,246-300-31,18-52 16,-371 511 15,406-547-15,-70 194-1,105-176 17,36 0-17,17-89 1,18 1-16,0 0 15,-17-1 1,17 1 0,-18 88 46,-35 53-31,36-106 1,17-36-17,-36-105 188,19 53-203</inkml:trace>
  <inkml:trace contextRef="#ctx0" brushRef="#br1" timeOffset="-182382.72">5292 11342 0,'0'141'125,"17"141"-78,-17-229-47,0-18 0,18-35 15,-18 36 16,794-142 48,-71 0-64,-212 35 1,565-34 15,-864 87-31,-124 18 0,-35 0 16,-35 0 15,-18-18-15</inkml:trace>
  <inkml:trace contextRef="#ctx0" brushRef="#br1" timeOffset="-180751.58">14711 9366 0,'35'-17'31,"0"17"-15,-17-18 0,17 18-1,18 0 1,-35 0-16,17 0 15,0 0 1,-17 18-16,17-1 0,54 89 31,-89-71-31,17 18 16,-17 53 15,0-35-15,0-36-1,-17-35 95,34 0 30,36 0-124,-35 0 0,-1 0-1,142-88 17,-124 35-17,1 18-15</inkml:trace>
  <inkml:trace contextRef="#ctx0" brushRef="#br1" timeOffset="-180102.05">15575 9419 0,'-17'53'63,"17"0"-47,17 0 15,1 0-16,-1-53 1,1 0 0,123-106 15,-35-70-15,-106 105 15,-18-17-16,18 70 1,-17 89 47,17-18-32,0 0-31,17 17 15,301 89 32,-230-177-31,18-70 0,-71 0-1,-35 0-15,18 17 0,-18-17 16,0 53-16</inkml:trace>
  <inkml:trace contextRef="#ctx0" brushRef="#br1" timeOffset="-179883.27">16316 9031 0,'0'0'16,"-53"0"15,35 0-31,18 35 47,0-17-31,0 0 15</inkml:trace>
  <inkml:trace contextRef="#ctx0" brushRef="#br1" timeOffset="-179049.28">14870 9596 0,'-283'-53'47,"566"106"-47,-654-106 15,301 53-15,-336 211 47,212 1-31,141-141-1,-247 440 17,212-405-17,17 17-15,-211 283 32,194-300-32,35 17 15,-70 230 16,105-318-31,0 18 16,1 0 15,-1-53-15</inkml:trace>
  <inkml:trace contextRef="#ctx0" brushRef="#br1" timeOffset="-178638.38">12559 11465 0,'0'0'16,"35"300"78,0-247-79,54 35 17,-54-52-32,0-36 15,18 0 1,-35 0-1,264 0 32,-247-18-31,71-35 0</inkml:trace>
  <inkml:trace contextRef="#ctx0" brushRef="#br1" timeOffset="-176878.38">19632 8978 0,'18'0'47,"17"-17"0,0 17-16,-17 0-15,17 17 15,0 18-31,-17 18 0,17 0 16,1 53 15,-36-88-15,17-18 171,1 0-171,35 0-16,0 0 31,-36 0 0,1 0-31,17-141 79,-17 88-64</inkml:trace>
  <inkml:trace contextRef="#ctx0" brushRef="#br1" timeOffset="-176206.51">20179 8872 0,'18'0'47,"-36"0"-47,53 18 16,-17-18-16,-1 35 15,1 1 1,35 52-1,-18-53 1,-17-35 31,105-53-31,-105 18-16,-18 0 15,0 17 16,0 0-15,-18 18 31,1 0-31,-1 0-16,0 0 0,1 0 31,17 36 31,123 34-30,-34-70-17,34 0-15,71-106 0,-35 36 16</inkml:trace>
  <inkml:trace contextRef="#ctx0" brushRef="#br1" timeOffset="-175797.2">21290 8661 0,'-18'0'15,"36"0"-15,-141 53 47,123-18-16,0 0 1,0-17-32,0-36 109,-106-52-62,-123 70-32,52 53 1</inkml:trace>
  <inkml:trace contextRef="#ctx0" brushRef="#br1" timeOffset="-175049.96">19808 9842 0,'-617'212'47,"441"-141"-47,-18 17 15,0 0 1,35 36-16,35-36 16,-458 335-1,529-370 1,-52 106-1,34-89-15,36 1 0,-18 17 16,-53 159 0,18-88-1,0 158 1,-53 89 0,141-353-1,0-18 1,-18 0-16,18-17 0,0-106 172</inkml:trace>
  <inkml:trace contextRef="#ctx0" brushRef="#br1" timeOffset="-174488.3">16863 11889 0,'0'17'31,"0"36"-15,0 176 0,0-35-1,0-17 1,0-89-16,0-35 16,17-18-1,89-17 32,-35-53-31,-54 35-1,1 0 1,0 0-16,-1 0 16,19-18-1,-19 18-15,1 0 16,-18-18-16,-18 18 109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E87B-39B2-477B-DF52-50CA0C91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FCB5F-3398-E7D6-8A53-80A444BF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547D-5630-E629-B31A-CCC0E533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C759-35FD-5B96-8E14-0655219A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F549-613B-4926-1106-FCC78877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5271-9CDF-66A8-4A1B-FDE5E250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FEB24-AFEE-AB4F-FD07-9D32285CB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4F765-BF2B-88CE-408F-31E47505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A27D-2A44-4109-72F5-37341E1B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9B5D-EB12-D1EB-50DB-6C542003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DD451-1BC1-DA06-CF0B-E13FACED3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1E382-09B0-539E-9F23-D6A6AD35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791D4-91DB-FD02-9173-BCDCDAF4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DB22-1C02-D723-F7C4-BCAC581D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011B-309A-5CC5-7ED5-B02D0737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7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EAF8-AB45-71A7-812B-77D669F4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2D4E-81A1-9360-5E58-1CF235D3F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F3BCC-87DA-FF42-1581-C27E8531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B37F-FBEB-C5FD-E974-87D1D9B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AC31-E556-B20B-CFDC-28869E1A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6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F327-8201-997C-C135-31BCD5B0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5FDE-FB1E-A36C-099C-B393AA90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DF9F-779C-EB24-6411-F361A66B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C0A9-667E-E75F-835F-24FE596C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F3D4-CFB7-1005-AD00-03B7E23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29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005F-BC59-0406-D417-E47EBBD3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39AE-8FC8-382C-F591-96DF14FF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A1AFC-1F17-8382-6538-220B5C6C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41B2-3FDA-3A0B-18B1-DC3C715E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4DB6B-DD99-D053-5366-E6FC7E67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6FAC0-FD79-1C5C-FF90-DB16522D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1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8275-122F-45FB-E055-78E69EFB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F5B57-E127-9026-1491-9299A284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19652-5792-A958-5318-AAB110455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58986-CBE6-9639-E488-B6718F17E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33621-9460-D165-34BF-C0FDF9728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36441-6839-AB21-4E21-ADA568D4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ADA37-BE2B-143D-AABF-26DFDC2E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56778-A647-EC04-59AC-7AA9223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FB54-4199-669F-6E7C-619E66BB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9B42E-F950-C782-DF04-84346D53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FA7F-EF06-2B79-A054-27995D41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CAABA-666F-8DD7-A448-F8BE03E6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E3446-9C88-BB17-D97A-A70C505E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BB225-46CE-F18F-ACBC-C072CC3C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2D40-AEDD-C3B0-D8FF-EF71EA67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0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79DF-E45D-6735-CA26-B03434FE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ECA8-CE67-03C1-1E4A-EC9ED3D2A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DC18-8AE7-431F-813B-4D15304C4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8582-4714-EAC9-F741-F70CE0C1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B46C-870B-D3E6-30F9-D516CFF9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882F0-05A2-DFE3-71DC-FBE03A67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65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01E-B979-EC5A-AE71-3E76DCAE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BB79F-C23D-0429-F5A7-72BABA2BE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75E96-47E5-EA9C-EE54-A5529BD3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5B936-93AB-BAA5-447A-3B8BC68C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B86B0-A7CA-7013-6108-8E243F01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D5F3C-0370-FD2A-B66A-FDF2F74A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6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7F462-B723-AFDE-1311-0AE3D42C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D05BC-E218-1E97-03DF-31AAEF402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21DA5-E21B-B241-2446-6120AF9EC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7083-FFDF-4058-993C-308A4F0BD41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7CF9-11E1-A486-39F1-9B75BDCD4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FA7F-5838-7DEB-4A6B-70CB6F72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15BF-D8AA-4ADF-9A42-72BEC2AA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6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EB56-6C48-C17B-52B9-22CF1DF2A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230D0-B23E-6BF4-7C7C-55349CE7E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63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F1A1-E7EB-7AD2-D69E-977A7519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3925-1D4B-45FF-0D5E-21DD0844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Splunk forwarders are lightweight components of the Splunk platform , is responsible for collection and sending data from various sources to a Splunk indexer for processing and storage.</a:t>
            </a:r>
          </a:p>
          <a:p>
            <a:r>
              <a:rPr lang="en-GB" dirty="0"/>
              <a:t>They are crucial for efficient log management, scalability and centralizes data collection.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8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55EF-924C-EAE9-AA7B-BC60080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6D93-1072-68C9-EFA2-F4BA2408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DB909-FF32-70A9-4316-AA266EE564A5}"/>
              </a:ext>
            </a:extLst>
          </p:cNvPr>
          <p:cNvSpPr/>
          <p:nvPr/>
        </p:nvSpPr>
        <p:spPr>
          <a:xfrm>
            <a:off x="1206631" y="2121031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F9C91C-592E-AD72-110F-4AC8140E408A}"/>
              </a:ext>
            </a:extLst>
          </p:cNvPr>
          <p:cNvSpPr/>
          <p:nvPr/>
        </p:nvSpPr>
        <p:spPr>
          <a:xfrm>
            <a:off x="2584515" y="2121031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32419D-D1E9-7BCF-F0C7-533F13A5BC40}"/>
              </a:ext>
            </a:extLst>
          </p:cNvPr>
          <p:cNvSpPr/>
          <p:nvPr/>
        </p:nvSpPr>
        <p:spPr>
          <a:xfrm>
            <a:off x="3962399" y="2121030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C71F3-9732-30BA-1493-E478C8A3056C}"/>
              </a:ext>
            </a:extLst>
          </p:cNvPr>
          <p:cNvSpPr/>
          <p:nvPr/>
        </p:nvSpPr>
        <p:spPr>
          <a:xfrm>
            <a:off x="5340283" y="2121030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25077-9D94-E87C-BC91-005387353422}"/>
              </a:ext>
            </a:extLst>
          </p:cNvPr>
          <p:cNvSpPr/>
          <p:nvPr/>
        </p:nvSpPr>
        <p:spPr>
          <a:xfrm>
            <a:off x="6718167" y="2121030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B5F688-3D2B-BDA5-5B24-7F38EDB71704}"/>
              </a:ext>
            </a:extLst>
          </p:cNvPr>
          <p:cNvSpPr/>
          <p:nvPr/>
        </p:nvSpPr>
        <p:spPr>
          <a:xfrm>
            <a:off x="8096051" y="2121029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ACF4B-EBB2-E509-4A0F-31CD55105AC7}"/>
              </a:ext>
            </a:extLst>
          </p:cNvPr>
          <p:cNvSpPr/>
          <p:nvPr/>
        </p:nvSpPr>
        <p:spPr>
          <a:xfrm>
            <a:off x="1206631" y="4148996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51BC1E-D95E-653B-C381-1ED787E61B0A}"/>
              </a:ext>
            </a:extLst>
          </p:cNvPr>
          <p:cNvSpPr/>
          <p:nvPr/>
        </p:nvSpPr>
        <p:spPr>
          <a:xfrm>
            <a:off x="2584515" y="4148996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628C8-7BA1-BDD6-CDDA-17F50FAB22BA}"/>
              </a:ext>
            </a:extLst>
          </p:cNvPr>
          <p:cNvSpPr/>
          <p:nvPr/>
        </p:nvSpPr>
        <p:spPr>
          <a:xfrm>
            <a:off x="3962399" y="4148995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61F7D-128D-F921-F0B8-133BBD877371}"/>
              </a:ext>
            </a:extLst>
          </p:cNvPr>
          <p:cNvSpPr/>
          <p:nvPr/>
        </p:nvSpPr>
        <p:spPr>
          <a:xfrm>
            <a:off x="5340283" y="4148995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D4B5C-3FDF-3250-B5D2-80B4F52E1F2C}"/>
              </a:ext>
            </a:extLst>
          </p:cNvPr>
          <p:cNvSpPr/>
          <p:nvPr/>
        </p:nvSpPr>
        <p:spPr>
          <a:xfrm>
            <a:off x="6718167" y="4148995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B6E146-5E65-6C7C-7304-60AA2484C8F5}"/>
              </a:ext>
            </a:extLst>
          </p:cNvPr>
          <p:cNvSpPr/>
          <p:nvPr/>
        </p:nvSpPr>
        <p:spPr>
          <a:xfrm>
            <a:off x="8096051" y="4148994"/>
            <a:ext cx="1225484" cy="1630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62ABDA-C2DC-9990-54A3-1F745FA8A39C}"/>
                  </a:ext>
                </a:extLst>
              </p14:cNvPr>
              <p14:cNvContentPartPr/>
              <p14:nvPr/>
            </p14:nvContentPartPr>
            <p14:xfrm>
              <a:off x="76320" y="577800"/>
              <a:ext cx="12046320" cy="627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62ABDA-C2DC-9990-54A3-1F745FA8A3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568440"/>
                <a:ext cx="12065040" cy="62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08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7FC4-37B1-2478-8263-2B71F270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11.25 Break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BFCA-855E-F577-4007-ED805D69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81D2-D936-45B7-FE77-DC6C17CC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B500-F1BB-FD78-D434-C723104C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83F4CE-E1EA-3C99-6CAF-1180C7BCCF68}"/>
                  </a:ext>
                </a:extLst>
              </p14:cNvPr>
              <p14:cNvContentPartPr/>
              <p14:nvPr/>
            </p14:nvContentPartPr>
            <p14:xfrm>
              <a:off x="291960" y="177840"/>
              <a:ext cx="11220840" cy="643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83F4CE-E1EA-3C99-6CAF-1180C7BCC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168480"/>
                <a:ext cx="11239560" cy="64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ADA85B-DE04-F14B-F411-E7B2BF8912AE}"/>
                  </a:ext>
                </a:extLst>
              </p14:cNvPr>
              <p14:cNvContentPartPr/>
              <p14:nvPr/>
            </p14:nvContentPartPr>
            <p14:xfrm>
              <a:off x="222120" y="165240"/>
              <a:ext cx="11938320" cy="595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ADA85B-DE04-F14B-F411-E7B2BF8912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2760" y="155880"/>
                <a:ext cx="11957040" cy="59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619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5CDD-E313-7916-29A8-F761E79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B6A7-07CA-2574-64C9-E40F33D8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Splunk Index = which will help you to store the information in Splunk from different forwarders and from local machine</a:t>
            </a:r>
          </a:p>
          <a:p>
            <a:r>
              <a:rPr lang="en-GB" dirty="0"/>
              <a:t>In the backend Splunk index will save the corresponding data in the format of buckets in local storage machine or remote storage machine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2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E044-B8AE-F462-68EF-B35444E5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Webserver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4E5F-CABA-54C2-4FC7-15E317FA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effectLst/>
                <a:latin typeface="Segoe UI" panose="020B0502040204020203" pitchFamily="34" charset="0"/>
              </a:rPr>
              <a:t>223.178.84.251 - - [28/Apr/2025:04:53:45 +0000] "GET / HTTP/1.1" 200 312 "-" "Mozilla/5.0 (Windows NT 10.0; Win64; x64) </a:t>
            </a:r>
            <a:r>
              <a:rPr lang="en-IN" dirty="0" err="1">
                <a:effectLst/>
                <a:latin typeface="Segoe UI" panose="020B0502040204020203" pitchFamily="34" charset="0"/>
              </a:rPr>
              <a:t>AppleWebKit</a:t>
            </a:r>
            <a:r>
              <a:rPr lang="en-IN" dirty="0">
                <a:effectLst/>
                <a:latin typeface="Segoe UI" panose="020B0502040204020203" pitchFamily="34" charset="0"/>
              </a:rPr>
              <a:t>/537.36 (KHTML, like Gecko) Chrome/135.0.0.0 Safari/537.36 </a:t>
            </a:r>
            <a:r>
              <a:rPr lang="en-IN" dirty="0" err="1">
                <a:effectLst/>
                <a:latin typeface="Segoe UI" panose="020B0502040204020203" pitchFamily="34" charset="0"/>
              </a:rPr>
              <a:t>Edg</a:t>
            </a:r>
            <a:r>
              <a:rPr lang="en-IN" dirty="0">
                <a:effectLst/>
                <a:latin typeface="Segoe UI" panose="020B0502040204020203" pitchFamily="34" charset="0"/>
              </a:rPr>
              <a:t>/135.0.0.0“</a:t>
            </a:r>
          </a:p>
          <a:p>
            <a:r>
              <a:rPr lang="en-IN" dirty="0">
                <a:effectLst/>
                <a:latin typeface="Segoe UI" panose="020B0502040204020203" pitchFamily="34" charset="0"/>
              </a:rPr>
              <a:t>223.178.84.251 - - [28/Apr/2025:04:53:45 +0000] "GET / HTTP/1.1" 200 312 "-" "Mozilla/5.0 (Windows NT 10.0; Win64; x64) </a:t>
            </a:r>
            <a:r>
              <a:rPr lang="en-IN" dirty="0" err="1">
                <a:effectLst/>
                <a:latin typeface="Segoe UI" panose="020B0502040204020203" pitchFamily="34" charset="0"/>
              </a:rPr>
              <a:t>AppleWebKit</a:t>
            </a:r>
            <a:r>
              <a:rPr lang="en-IN" dirty="0">
                <a:effectLst/>
                <a:latin typeface="Segoe UI" panose="020B0502040204020203" pitchFamily="34" charset="0"/>
              </a:rPr>
              <a:t>/537.36 (KHTML, like Gecko) Chrome/135.0.0.0 Safari/537.36 </a:t>
            </a:r>
            <a:r>
              <a:rPr lang="en-IN" dirty="0" err="1">
                <a:effectLst/>
                <a:latin typeface="Segoe UI" panose="020B0502040204020203" pitchFamily="34" charset="0"/>
              </a:rPr>
              <a:t>Edg</a:t>
            </a:r>
            <a:r>
              <a:rPr lang="en-IN" dirty="0">
                <a:effectLst/>
                <a:latin typeface="Segoe UI" panose="020B0502040204020203" pitchFamily="34" charset="0"/>
              </a:rPr>
              <a:t>/135.0.0.0"</a:t>
            </a:r>
            <a:endParaRPr lang="en-IN" dirty="0">
              <a:latin typeface="Segoe UI" panose="020B0502040204020203" pitchFamily="34" charset="0"/>
            </a:endParaRPr>
          </a:p>
          <a:p>
            <a:r>
              <a:rPr lang="en-IN" dirty="0">
                <a:effectLst/>
                <a:latin typeface="Segoe UI" panose="020B0502040204020203" pitchFamily="34" charset="0"/>
              </a:rPr>
              <a:t>223.178.84.251 - - [28/Apr/2025:04:53:45 +0000] "GET / HTTP/1.1" 200 312 "-" "Mozilla/5.0 (Windows NT 10.0; Win64; x64) </a:t>
            </a:r>
            <a:r>
              <a:rPr lang="en-IN" dirty="0" err="1">
                <a:effectLst/>
                <a:latin typeface="Segoe UI" panose="020B0502040204020203" pitchFamily="34" charset="0"/>
              </a:rPr>
              <a:t>AppleWebKit</a:t>
            </a:r>
            <a:r>
              <a:rPr lang="en-IN" dirty="0">
                <a:effectLst/>
                <a:latin typeface="Segoe UI" panose="020B0502040204020203" pitchFamily="34" charset="0"/>
              </a:rPr>
              <a:t>/537.36 (KHTML, like Gecko) Chrome/135.0.0.0 Safari/537.36 </a:t>
            </a:r>
            <a:r>
              <a:rPr lang="en-IN" dirty="0" err="1">
                <a:effectLst/>
                <a:latin typeface="Segoe UI" panose="020B0502040204020203" pitchFamily="34" charset="0"/>
              </a:rPr>
              <a:t>Edg</a:t>
            </a:r>
            <a:r>
              <a:rPr lang="en-IN" dirty="0">
                <a:effectLst/>
                <a:latin typeface="Segoe UI" panose="020B0502040204020203" pitchFamily="34" charset="0"/>
              </a:rPr>
              <a:t>/135.0.0.0"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B1EA5C-5174-3FB7-8C3B-55EACB959BCE}"/>
                  </a:ext>
                </a:extLst>
              </p14:cNvPr>
              <p14:cNvContentPartPr/>
              <p14:nvPr/>
            </p14:nvContentPartPr>
            <p14:xfrm>
              <a:off x="863640" y="2241720"/>
              <a:ext cx="4648680" cy="348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B1EA5C-5174-3FB7-8C3B-55EACB959B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280" y="2232360"/>
                <a:ext cx="4667400" cy="35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1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136E-AAB1-2DD9-CB93-ACE32D41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3FC4-928A-D445-8136-AEBDE7A8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D7161-96D6-9154-1ABA-32EA5EA47E5A}"/>
              </a:ext>
            </a:extLst>
          </p:cNvPr>
          <p:cNvSpPr/>
          <p:nvPr/>
        </p:nvSpPr>
        <p:spPr>
          <a:xfrm>
            <a:off x="1011812" y="2606127"/>
            <a:ext cx="2988297" cy="27903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Splunk Forwarder</a:t>
            </a:r>
          </a:p>
          <a:p>
            <a:pPr algn="ctr"/>
            <a:r>
              <a:rPr lang="en-GB" dirty="0"/>
              <a:t>Splunk Webserver 1</a:t>
            </a:r>
          </a:p>
          <a:p>
            <a:pPr algn="ctr"/>
            <a:r>
              <a:rPr lang="en-GB" dirty="0"/>
              <a:t>/</a:t>
            </a:r>
            <a:r>
              <a:rPr lang="en-GB" dirty="0" err="1"/>
              <a:t>val</a:t>
            </a:r>
            <a:r>
              <a:rPr lang="en-GB" dirty="0"/>
              <a:t>/log/apache2/access.log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4AF9B-B946-DF64-79AF-DE3BBA5DE159}"/>
              </a:ext>
            </a:extLst>
          </p:cNvPr>
          <p:cNvSpPr/>
          <p:nvPr/>
        </p:nvSpPr>
        <p:spPr>
          <a:xfrm>
            <a:off x="8191892" y="2606127"/>
            <a:ext cx="2158739" cy="2790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Splunk SH + Index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772628-3B15-B54C-0401-BDA0336C06AA}"/>
              </a:ext>
            </a:extLst>
          </p:cNvPr>
          <p:cNvSpPr/>
          <p:nvPr/>
        </p:nvSpPr>
        <p:spPr>
          <a:xfrm>
            <a:off x="3289954" y="3563937"/>
            <a:ext cx="4901938" cy="9167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504C59-4857-2AA8-38E1-0261EBE2E2DE}"/>
                  </a:ext>
                </a:extLst>
              </p14:cNvPr>
              <p14:cNvContentPartPr/>
              <p14:nvPr/>
            </p14:nvContentPartPr>
            <p14:xfrm>
              <a:off x="317520" y="304920"/>
              <a:ext cx="11868480" cy="6546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504C59-4857-2AA8-38E1-0261EBE2E2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295560"/>
                <a:ext cx="11887200" cy="65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50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3730-B6F2-9C4C-ECEC-B479F8BF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D2ED-C459-E833-C7A0-B8F7541F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70E74-29BE-1103-7480-008A6F8AEF6B}"/>
              </a:ext>
            </a:extLst>
          </p:cNvPr>
          <p:cNvSpPr/>
          <p:nvPr/>
        </p:nvSpPr>
        <p:spPr>
          <a:xfrm>
            <a:off x="1762812" y="2271860"/>
            <a:ext cx="2366128" cy="3016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4A761-064E-C6B0-63F1-6ABED548D673}"/>
              </a:ext>
            </a:extLst>
          </p:cNvPr>
          <p:cNvSpPr/>
          <p:nvPr/>
        </p:nvSpPr>
        <p:spPr>
          <a:xfrm>
            <a:off x="4658412" y="2271859"/>
            <a:ext cx="2366128" cy="3016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E4783-BF85-0F6B-FA03-C9E58EE661DB}"/>
              </a:ext>
            </a:extLst>
          </p:cNvPr>
          <p:cNvSpPr/>
          <p:nvPr/>
        </p:nvSpPr>
        <p:spPr>
          <a:xfrm>
            <a:off x="7780255" y="2271858"/>
            <a:ext cx="2366128" cy="3016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5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58AE-A67B-C946-873E-7FC1C814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1158-2A06-88A1-2F70-6F52CE2A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State= </a:t>
            </a:r>
            <a:r>
              <a:rPr lang="en-GB" dirty="0" err="1"/>
              <a:t>newyork</a:t>
            </a:r>
            <a:r>
              <a:rPr lang="en-GB" dirty="0"/>
              <a:t> = 100  - separate index</a:t>
            </a:r>
          </a:p>
          <a:p>
            <a:r>
              <a:rPr lang="en-GB" dirty="0"/>
              <a:t>Index – buckets – hot</a:t>
            </a:r>
          </a:p>
          <a:p>
            <a:r>
              <a:rPr lang="en-GB" dirty="0"/>
              <a:t>Whenever you are search index=</a:t>
            </a:r>
            <a:r>
              <a:rPr lang="en-GB" dirty="0" err="1"/>
              <a:t>newyork</a:t>
            </a:r>
            <a:endParaRPr lang="en-GB" dirty="0"/>
          </a:p>
          <a:p>
            <a:r>
              <a:rPr lang="en-GB" b="0" i="0" dirty="0">
                <a:solidFill>
                  <a:srgbClr val="C3C6D6"/>
                </a:solidFill>
                <a:effectLst/>
                <a:latin typeface="Google Sans"/>
              </a:rPr>
              <a:t> </a:t>
            </a:r>
            <a:r>
              <a:rPr lang="en-GB" b="0" i="0" dirty="0">
                <a:effectLst/>
                <a:latin typeface="Google Sans"/>
              </a:rPr>
              <a:t>hot, warm, cold, and frozen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8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AE37-4F4D-1779-9C35-2ECDF3C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6D69-2F86-632D-9E4A-6AE0C047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1789B8-DACE-9E01-D85F-CD3F3DDC58FE}"/>
                  </a:ext>
                </a:extLst>
              </p14:cNvPr>
              <p14:cNvContentPartPr/>
              <p14:nvPr/>
            </p14:nvContentPartPr>
            <p14:xfrm>
              <a:off x="165240" y="254160"/>
              <a:ext cx="12020760" cy="576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1789B8-DACE-9E01-D85F-CD3F3DDC58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80" y="244800"/>
                <a:ext cx="12039480" cy="57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90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CCD1-94CE-782B-7913-24A1FD74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A4B8-28DA-B833-89C5-E5432DAA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</a:t>
            </a:r>
          </a:p>
          <a:p>
            <a:r>
              <a:rPr lang="en-GB" dirty="0"/>
              <a:t>Unstructured</a:t>
            </a:r>
          </a:p>
          <a:p>
            <a:r>
              <a:rPr lang="en-GB" dirty="0"/>
              <a:t>Semi-Structured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2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7E83-19C1-67CB-BDB4-A39DFBD0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D58E-C095-B144-3881-8A6928A8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Forwarders</a:t>
            </a:r>
          </a:p>
          <a:p>
            <a:r>
              <a:rPr lang="en-GB" dirty="0">
                <a:highlight>
                  <a:srgbClr val="FFFF00"/>
                </a:highlight>
              </a:rPr>
              <a:t>Index cluster</a:t>
            </a:r>
          </a:p>
          <a:p>
            <a:r>
              <a:rPr lang="en-GB" dirty="0">
                <a:highlight>
                  <a:srgbClr val="FFFF00"/>
                </a:highlight>
              </a:rPr>
              <a:t>Search Head Cluster – search operation </a:t>
            </a:r>
          </a:p>
          <a:p>
            <a:r>
              <a:rPr lang="en-GB" dirty="0"/>
              <a:t>All the three components we can configure it as stans alone components</a:t>
            </a:r>
          </a:p>
          <a:p>
            <a:r>
              <a:rPr lang="en-GB" dirty="0"/>
              <a:t>Why should I need to go for stand alone installation?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171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377C-89A0-4B24-FD26-84073014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C36C-5F99-436C-17AA-4C295735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1gb </a:t>
            </a:r>
          </a:p>
          <a:p>
            <a:r>
              <a:rPr lang="en-GB" dirty="0"/>
              <a:t>1pb </a:t>
            </a:r>
          </a:p>
        </p:txBody>
      </p:sp>
    </p:spTree>
    <p:extLst>
      <p:ext uri="{BB962C8B-B14F-4D97-AF65-F5344CB8AC3E}">
        <p14:creationId xmlns:p14="http://schemas.microsoft.com/office/powerpoint/2010/main" val="365749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9A83-A933-D8AE-659F-5BC1E49B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B403-B681-A745-F775-7BB1C3CD0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7EC85-09DF-A38F-7A47-FF98E5E354A9}"/>
              </a:ext>
            </a:extLst>
          </p:cNvPr>
          <p:cNvSpPr/>
          <p:nvPr/>
        </p:nvSpPr>
        <p:spPr>
          <a:xfrm>
            <a:off x="2243578" y="2573518"/>
            <a:ext cx="3223967" cy="3469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Forwarder</a:t>
            </a:r>
          </a:p>
          <a:p>
            <a:pPr algn="ctr"/>
            <a:r>
              <a:rPr lang="en-GB" dirty="0"/>
              <a:t>SH</a:t>
            </a:r>
          </a:p>
          <a:p>
            <a:pPr algn="ctr"/>
            <a:r>
              <a:rPr lang="en-GB" dirty="0"/>
              <a:t>Index</a:t>
            </a:r>
          </a:p>
          <a:p>
            <a:pPr algn="ctr"/>
            <a:r>
              <a:rPr lang="en-GB" dirty="0"/>
              <a:t>Enterprise – 500 MB/day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12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E3C4B-35CE-C06E-5846-4E7C8F67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FCE-7480-1E30-D509-485178B3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0E-FA91-4B8A-2E49-9AE4BD752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539825-7ADE-84DA-977D-3BBBD0A301F3}"/>
              </a:ext>
            </a:extLst>
          </p:cNvPr>
          <p:cNvSpPr/>
          <p:nvPr/>
        </p:nvSpPr>
        <p:spPr>
          <a:xfrm>
            <a:off x="1150069" y="1951349"/>
            <a:ext cx="2177593" cy="2733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19669B-225E-2739-4272-44A87517E9A4}"/>
              </a:ext>
            </a:extLst>
          </p:cNvPr>
          <p:cNvSpPr/>
          <p:nvPr/>
        </p:nvSpPr>
        <p:spPr>
          <a:xfrm>
            <a:off x="9296399" y="1825625"/>
            <a:ext cx="2177593" cy="2733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42F7235-8DBB-C131-0D20-745ED43C18EE}"/>
              </a:ext>
            </a:extLst>
          </p:cNvPr>
          <p:cNvSpPr/>
          <p:nvPr/>
        </p:nvSpPr>
        <p:spPr>
          <a:xfrm>
            <a:off x="2799761" y="2894029"/>
            <a:ext cx="6768445" cy="405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B35CC-B886-9CA1-E574-C374A210F7D2}"/>
              </a:ext>
            </a:extLst>
          </p:cNvPr>
          <p:cNvSpPr/>
          <p:nvPr/>
        </p:nvSpPr>
        <p:spPr>
          <a:xfrm>
            <a:off x="6025298" y="3874415"/>
            <a:ext cx="1431304" cy="2073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  <a:endParaRPr lang="en-IN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1CA0D32-E86D-43E4-3748-D0B4B77636B6}"/>
              </a:ext>
            </a:extLst>
          </p:cNvPr>
          <p:cNvSpPr/>
          <p:nvPr/>
        </p:nvSpPr>
        <p:spPr>
          <a:xfrm>
            <a:off x="7364297" y="4238936"/>
            <a:ext cx="2007910" cy="25769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798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5147C-B85D-70C6-6738-1BF56D77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CE32-7622-DE28-1145-29292215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EA44-A8F1-7856-89C4-899C785F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8E6268-B3FD-35FA-67D3-4A8091BBC4D4}"/>
              </a:ext>
            </a:extLst>
          </p:cNvPr>
          <p:cNvSpPr/>
          <p:nvPr/>
        </p:nvSpPr>
        <p:spPr>
          <a:xfrm>
            <a:off x="1150069" y="1951349"/>
            <a:ext cx="2177593" cy="27337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Forwarder 100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2910C-6268-1BDE-395B-44B67FC42158}"/>
              </a:ext>
            </a:extLst>
          </p:cNvPr>
          <p:cNvSpPr/>
          <p:nvPr/>
        </p:nvSpPr>
        <p:spPr>
          <a:xfrm>
            <a:off x="7553227" y="1825625"/>
            <a:ext cx="3800573" cy="2934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2B5C11-2EF0-88C3-0A28-80B5E45F70CF}"/>
              </a:ext>
            </a:extLst>
          </p:cNvPr>
          <p:cNvSpPr/>
          <p:nvPr/>
        </p:nvSpPr>
        <p:spPr>
          <a:xfrm>
            <a:off x="7692272" y="1951349"/>
            <a:ext cx="886120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CB03D6-0923-3D57-93E4-D1D9E868E3A1}"/>
              </a:ext>
            </a:extLst>
          </p:cNvPr>
          <p:cNvSpPr/>
          <p:nvPr/>
        </p:nvSpPr>
        <p:spPr>
          <a:xfrm>
            <a:off x="8730792" y="1951349"/>
            <a:ext cx="886120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2D7C4-5983-DD3C-78EE-3149256ED82E}"/>
              </a:ext>
            </a:extLst>
          </p:cNvPr>
          <p:cNvSpPr/>
          <p:nvPr/>
        </p:nvSpPr>
        <p:spPr>
          <a:xfrm>
            <a:off x="9769312" y="1951349"/>
            <a:ext cx="886120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8D025-3015-6BA7-01AA-7D37C52FE8FB}"/>
              </a:ext>
            </a:extLst>
          </p:cNvPr>
          <p:cNvSpPr/>
          <p:nvPr/>
        </p:nvSpPr>
        <p:spPr>
          <a:xfrm>
            <a:off x="7705627" y="3473393"/>
            <a:ext cx="886120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1A9C6-9028-21C0-8D76-4198016505E9}"/>
              </a:ext>
            </a:extLst>
          </p:cNvPr>
          <p:cNvSpPr/>
          <p:nvPr/>
        </p:nvSpPr>
        <p:spPr>
          <a:xfrm>
            <a:off x="8730792" y="3473393"/>
            <a:ext cx="886120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C414F-084B-7D4B-008F-C8B3CC517F2E}"/>
              </a:ext>
            </a:extLst>
          </p:cNvPr>
          <p:cNvSpPr/>
          <p:nvPr/>
        </p:nvSpPr>
        <p:spPr>
          <a:xfrm>
            <a:off x="9755957" y="3429000"/>
            <a:ext cx="886120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74707E-170E-460A-103C-3B92D8377AF1}"/>
              </a:ext>
            </a:extLst>
          </p:cNvPr>
          <p:cNvSpPr/>
          <p:nvPr/>
        </p:nvSpPr>
        <p:spPr>
          <a:xfrm>
            <a:off x="3973791" y="3429001"/>
            <a:ext cx="3247141" cy="288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F9CD49-477A-89F4-C0DD-AC1D3A145DCD}"/>
              </a:ext>
            </a:extLst>
          </p:cNvPr>
          <p:cNvSpPr/>
          <p:nvPr/>
        </p:nvSpPr>
        <p:spPr>
          <a:xfrm>
            <a:off x="4112836" y="3703851"/>
            <a:ext cx="757085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505990-897A-31EA-C54F-FE47FF26BA13}"/>
              </a:ext>
            </a:extLst>
          </p:cNvPr>
          <p:cNvSpPr/>
          <p:nvPr/>
        </p:nvSpPr>
        <p:spPr>
          <a:xfrm>
            <a:off x="5151356" y="3703851"/>
            <a:ext cx="757085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747385-C415-5377-E0A4-CA98FC589D41}"/>
              </a:ext>
            </a:extLst>
          </p:cNvPr>
          <p:cNvSpPr/>
          <p:nvPr/>
        </p:nvSpPr>
        <p:spPr>
          <a:xfrm>
            <a:off x="6189876" y="3703851"/>
            <a:ext cx="757085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CFF7F5-F37A-9494-2540-534FA3F78E94}"/>
              </a:ext>
            </a:extLst>
          </p:cNvPr>
          <p:cNvSpPr/>
          <p:nvPr/>
        </p:nvSpPr>
        <p:spPr>
          <a:xfrm>
            <a:off x="4112836" y="4973294"/>
            <a:ext cx="757085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39EB00-F2A3-3045-3EEC-4F715D0764ED}"/>
              </a:ext>
            </a:extLst>
          </p:cNvPr>
          <p:cNvSpPr/>
          <p:nvPr/>
        </p:nvSpPr>
        <p:spPr>
          <a:xfrm>
            <a:off x="5151356" y="4988972"/>
            <a:ext cx="757085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1F14EB-886F-713F-4717-E611475B68DF}"/>
              </a:ext>
            </a:extLst>
          </p:cNvPr>
          <p:cNvSpPr/>
          <p:nvPr/>
        </p:nvSpPr>
        <p:spPr>
          <a:xfrm>
            <a:off x="6189876" y="4973294"/>
            <a:ext cx="757085" cy="10558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4F5C86-7C47-4D1D-277B-414F2CDE0CD9}"/>
              </a:ext>
            </a:extLst>
          </p:cNvPr>
          <p:cNvSpPr/>
          <p:nvPr/>
        </p:nvSpPr>
        <p:spPr>
          <a:xfrm>
            <a:off x="2828041" y="2479250"/>
            <a:ext cx="4877586" cy="4053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741B57D-2D46-D786-5F2A-CE566CBE02EF}"/>
              </a:ext>
            </a:extLst>
          </p:cNvPr>
          <p:cNvSpPr/>
          <p:nvPr/>
        </p:nvSpPr>
        <p:spPr>
          <a:xfrm>
            <a:off x="6956399" y="4583505"/>
            <a:ext cx="1584488" cy="62216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246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8C4-66A7-BC81-832F-201BA01D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04AC-DF7E-2337-709A-2CC2AC57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B964D4-308E-7BE7-95C4-A8C73DDCBF40}"/>
              </a:ext>
            </a:extLst>
          </p:cNvPr>
          <p:cNvSpPr/>
          <p:nvPr/>
        </p:nvSpPr>
        <p:spPr>
          <a:xfrm>
            <a:off x="1819373" y="2356701"/>
            <a:ext cx="2743200" cy="3280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Server</a:t>
            </a:r>
          </a:p>
          <a:p>
            <a:pPr algn="ctr"/>
            <a:r>
              <a:rPr lang="en-GB" dirty="0"/>
              <a:t>Public Access</a:t>
            </a:r>
          </a:p>
          <a:p>
            <a:pPr algn="ctr"/>
            <a:r>
              <a:rPr lang="en-GB" dirty="0"/>
              <a:t>Splunk forwarder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0BD01-A1D0-E737-DFA6-3B0DC2CFE22D}"/>
              </a:ext>
            </a:extLst>
          </p:cNvPr>
          <p:cNvSpPr/>
          <p:nvPr/>
        </p:nvSpPr>
        <p:spPr>
          <a:xfrm>
            <a:off x="8159685" y="2356701"/>
            <a:ext cx="2564091" cy="320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</a:p>
          <a:p>
            <a:pPr algn="ctr"/>
            <a:r>
              <a:rPr lang="en-GB" dirty="0"/>
              <a:t>Index</a:t>
            </a:r>
          </a:p>
          <a:p>
            <a:pPr algn="ctr"/>
            <a:r>
              <a:rPr lang="en-GB" dirty="0"/>
              <a:t>We will query Forwarded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8715EF-F34E-F1EE-2815-5CB16D454C50}"/>
              </a:ext>
            </a:extLst>
          </p:cNvPr>
          <p:cNvSpPr/>
          <p:nvPr/>
        </p:nvSpPr>
        <p:spPr>
          <a:xfrm>
            <a:off x="4072379" y="3657600"/>
            <a:ext cx="4364611" cy="527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7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E12F-EC61-8EA3-37C0-10F85F1C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Splunk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F1C7-FBE1-F03D-4BE6-32DF06D6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Processing </a:t>
            </a:r>
          </a:p>
          <a:p>
            <a:pPr lvl="1"/>
            <a:r>
              <a:rPr lang="en-GB" dirty="0"/>
              <a:t>Forwarder</a:t>
            </a:r>
          </a:p>
          <a:p>
            <a:pPr lvl="2"/>
            <a:r>
              <a:rPr lang="en-GB" dirty="0"/>
              <a:t>Universal Forwarder</a:t>
            </a:r>
          </a:p>
          <a:p>
            <a:pPr lvl="2"/>
            <a:r>
              <a:rPr lang="en-GB" dirty="0"/>
              <a:t>Heavy Forwarder</a:t>
            </a:r>
          </a:p>
          <a:p>
            <a:pPr lvl="1"/>
            <a:r>
              <a:rPr lang="en-GB" dirty="0"/>
              <a:t>Indexer, Search Head – installed in you machine – how to link your forwarder --&gt; indexer -&gt; Search Head </a:t>
            </a:r>
          </a:p>
          <a:p>
            <a:r>
              <a:rPr lang="en-GB" dirty="0"/>
              <a:t>Management</a:t>
            </a:r>
          </a:p>
          <a:p>
            <a:pPr lvl="1"/>
            <a:r>
              <a:rPr lang="en-GB" dirty="0"/>
              <a:t>Deployment Server</a:t>
            </a:r>
          </a:p>
          <a:p>
            <a:pPr lvl="1"/>
            <a:r>
              <a:rPr lang="en-GB" dirty="0"/>
              <a:t>License Server/Master</a:t>
            </a:r>
          </a:p>
          <a:p>
            <a:pPr lvl="1"/>
            <a:r>
              <a:rPr lang="en-GB" dirty="0"/>
              <a:t>Cluster Manager</a:t>
            </a:r>
          </a:p>
          <a:p>
            <a:pPr lvl="1"/>
            <a:r>
              <a:rPr lang="en-GB" dirty="0"/>
              <a:t>Deployer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53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AC5C-B0B6-2E5B-6E8D-D94F309D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4823A-8727-180B-73F0-C52D182D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BEEAF3-0B9D-9B6C-DEFA-2E34D61F882E}"/>
              </a:ext>
            </a:extLst>
          </p:cNvPr>
          <p:cNvSpPr/>
          <p:nvPr/>
        </p:nvSpPr>
        <p:spPr>
          <a:xfrm>
            <a:off x="1753386" y="2639505"/>
            <a:ext cx="2243579" cy="2696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Deepan</a:t>
            </a:r>
          </a:p>
          <a:p>
            <a:pPr algn="ctr"/>
            <a:r>
              <a:rPr lang="en-GB" dirty="0"/>
              <a:t>Splunk forwarder</a:t>
            </a:r>
          </a:p>
          <a:p>
            <a:pPr algn="ctr"/>
            <a:r>
              <a:rPr lang="en-GB" dirty="0"/>
              <a:t>192.168.51.161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1F000-5EE7-236B-F60E-68C7A57D724D}"/>
              </a:ext>
            </a:extLst>
          </p:cNvPr>
          <p:cNvSpPr/>
          <p:nvPr/>
        </p:nvSpPr>
        <p:spPr>
          <a:xfrm>
            <a:off x="7778685" y="2639505"/>
            <a:ext cx="2243579" cy="2696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Lokesh</a:t>
            </a:r>
          </a:p>
          <a:p>
            <a:pPr algn="ctr"/>
            <a:r>
              <a:rPr lang="en-GB" dirty="0"/>
              <a:t>Splunk</a:t>
            </a:r>
          </a:p>
          <a:p>
            <a:pPr algn="ctr"/>
            <a:r>
              <a:rPr lang="en-GB" dirty="0"/>
              <a:t>192.168.51.160</a:t>
            </a:r>
            <a:endParaRPr lang="en-IN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C172A20-DE6A-DC53-DB6E-48484236C1DD}"/>
              </a:ext>
            </a:extLst>
          </p:cNvPr>
          <p:cNvSpPr/>
          <p:nvPr/>
        </p:nvSpPr>
        <p:spPr>
          <a:xfrm>
            <a:off x="3907409" y="3714161"/>
            <a:ext cx="4232636" cy="4807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6A81-F3D8-0D13-6B5A-76151CCD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82C0-3FBB-D0C6-711A-DD911117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Oxygen-Regular"/>
              </a:rPr>
              <a:t>Centralized configuration manager</a:t>
            </a:r>
            <a:endParaRPr lang="en-IN" dirty="0">
              <a:solidFill>
                <a:srgbClr val="000000"/>
              </a:solidFill>
              <a:latin typeface="Oxygen-Regular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Oxygen-Regular"/>
              </a:rPr>
              <a:t>Manages deployment apps for clients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Oxygen-Regular"/>
              </a:rPr>
              <a:t>Configured through the forwarder management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03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4A9B-E631-BC05-A13F-B2DC8C10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License Manager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52A9C-F9FD-F2F4-212D-1833AF65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Centralized License Manager</a:t>
            </a:r>
          </a:p>
          <a:p>
            <a:r>
              <a:rPr lang="en-GB" dirty="0"/>
              <a:t>Clients are called as license slave</a:t>
            </a:r>
          </a:p>
          <a:p>
            <a:r>
              <a:rPr lang="en-GB" dirty="0"/>
              <a:t>100 License  -it will distribute data limitation – over machines</a:t>
            </a:r>
          </a:p>
          <a:p>
            <a:r>
              <a:rPr lang="en-GB" dirty="0"/>
              <a:t>Manage the license pools and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4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72A1-2D12-BB7D-D865-E9C6E6C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2425-96F2-D0C7-3986-522DFFA6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22114-8C31-219F-C06F-9FC664AEED6D}"/>
              </a:ext>
            </a:extLst>
          </p:cNvPr>
          <p:cNvSpPr/>
          <p:nvPr/>
        </p:nvSpPr>
        <p:spPr>
          <a:xfrm>
            <a:off x="4477732" y="2888931"/>
            <a:ext cx="2318994" cy="2224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Engine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370E2-CB2C-D14C-9697-575ED98B4923}"/>
              </a:ext>
            </a:extLst>
          </p:cNvPr>
          <p:cNvSpPr/>
          <p:nvPr/>
        </p:nvSpPr>
        <p:spPr>
          <a:xfrm>
            <a:off x="8447988" y="2032663"/>
            <a:ext cx="2318994" cy="3736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2F9D8-979A-E583-9AAB-421CE54F9B74}"/>
              </a:ext>
            </a:extLst>
          </p:cNvPr>
          <p:cNvSpPr/>
          <p:nvPr/>
        </p:nvSpPr>
        <p:spPr>
          <a:xfrm>
            <a:off x="915970" y="3249313"/>
            <a:ext cx="1018095" cy="1503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2A65BA04-2607-8D81-140B-CECFFA466CD9}"/>
              </a:ext>
            </a:extLst>
          </p:cNvPr>
          <p:cNvSpPr/>
          <p:nvPr/>
        </p:nvSpPr>
        <p:spPr>
          <a:xfrm>
            <a:off x="2148919" y="3685880"/>
            <a:ext cx="2196838" cy="65987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772B234-A7CA-5502-30AB-EE1C391DA4D2}"/>
              </a:ext>
            </a:extLst>
          </p:cNvPr>
          <p:cNvSpPr/>
          <p:nvPr/>
        </p:nvSpPr>
        <p:spPr>
          <a:xfrm>
            <a:off x="6522170" y="3570994"/>
            <a:ext cx="2196838" cy="65987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330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FBD9-6155-433B-FEEC-86E5E32E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Indexer Cluster Master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F127-DA38-C97F-E855-7352F4A0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Manages indexer Clusters</a:t>
            </a:r>
          </a:p>
          <a:p>
            <a:pPr lvl="1"/>
            <a:r>
              <a:rPr lang="en-GB" dirty="0"/>
              <a:t>Coordinates the activities within the cluster</a:t>
            </a:r>
          </a:p>
          <a:p>
            <a:pPr lvl="1"/>
            <a:r>
              <a:rPr lang="en-GB" dirty="0"/>
              <a:t>Manages the data replication</a:t>
            </a:r>
          </a:p>
          <a:p>
            <a:pPr lvl="1"/>
            <a:r>
              <a:rPr lang="en-GB" dirty="0"/>
              <a:t>Manages buckets(Storage) for the cluster</a:t>
            </a:r>
          </a:p>
          <a:p>
            <a:pPr lvl="1"/>
            <a:r>
              <a:rPr lang="en-GB" dirty="0"/>
              <a:t>Handles update for the index 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436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21B-6854-182C-6061-A13CFAC5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Input.conf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11DAE-65F3-510A-C4A0-66200468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[monitor:///path/to/logs]</a:t>
            </a:r>
          </a:p>
          <a:p>
            <a:r>
              <a:rPr lang="en-GB" dirty="0"/>
              <a:t>disabled = 0</a:t>
            </a:r>
          </a:p>
          <a:p>
            <a:r>
              <a:rPr lang="en-GB" dirty="0"/>
              <a:t>index = </a:t>
            </a:r>
            <a:r>
              <a:rPr lang="en-GB" dirty="0" err="1"/>
              <a:t>your_index_name</a:t>
            </a:r>
            <a:endParaRPr lang="en-GB" dirty="0"/>
          </a:p>
          <a:p>
            <a:r>
              <a:rPr lang="en-GB" dirty="0" err="1"/>
              <a:t>sourcetype</a:t>
            </a:r>
            <a:r>
              <a:rPr lang="en-GB" dirty="0"/>
              <a:t> = </a:t>
            </a:r>
            <a:r>
              <a:rPr lang="en-GB" dirty="0" err="1"/>
              <a:t>your_sourcetype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779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ED75-59D2-4EF3-14BF-0C202AC4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/opt/</a:t>
            </a:r>
            <a:r>
              <a:rPr lang="en-GB" dirty="0" err="1"/>
              <a:t>splunk</a:t>
            </a:r>
            <a:r>
              <a:rPr lang="en-GB" dirty="0"/>
              <a:t>/etc/system/local/</a:t>
            </a:r>
            <a:r>
              <a:rPr lang="en-GB" dirty="0" err="1"/>
              <a:t>outputs.conf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CA5D-9D76-9E99-087B-8B1C991C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[</a:t>
            </a:r>
            <a:r>
              <a:rPr lang="en-IN" dirty="0" err="1"/>
              <a:t>tcpout</a:t>
            </a:r>
            <a:r>
              <a:rPr lang="en-IN" dirty="0"/>
              <a:t>]</a:t>
            </a:r>
          </a:p>
          <a:p>
            <a:r>
              <a:rPr lang="en-IN" dirty="0" err="1"/>
              <a:t>defaultGroup</a:t>
            </a:r>
            <a:r>
              <a:rPr lang="en-IN" dirty="0"/>
              <a:t> = </a:t>
            </a:r>
            <a:r>
              <a:rPr lang="en-IN" dirty="0" err="1"/>
              <a:t>primary_indexers,secondary_indexers</a:t>
            </a:r>
            <a:endParaRPr lang="en-IN" dirty="0"/>
          </a:p>
          <a:p>
            <a:endParaRPr lang="en-IN" dirty="0"/>
          </a:p>
          <a:p>
            <a:r>
              <a:rPr lang="en-IN" dirty="0"/>
              <a:t>[</a:t>
            </a:r>
            <a:r>
              <a:rPr lang="en-IN" dirty="0" err="1"/>
              <a:t>tcpout:primary_indexers</a:t>
            </a:r>
            <a:r>
              <a:rPr lang="en-IN" dirty="0"/>
              <a:t>]</a:t>
            </a:r>
          </a:p>
          <a:p>
            <a:r>
              <a:rPr lang="en-IN" dirty="0"/>
              <a:t>server = indexer1:9997,indexer2:9997,indexer3:9997</a:t>
            </a:r>
          </a:p>
          <a:p>
            <a:r>
              <a:rPr lang="en-IN" dirty="0"/>
              <a:t># Load balancing method (</a:t>
            </a:r>
            <a:r>
              <a:rPr lang="en-IN" dirty="0" err="1"/>
              <a:t>roundRobin</a:t>
            </a:r>
            <a:r>
              <a:rPr lang="en-IN" dirty="0"/>
              <a:t> or </a:t>
            </a:r>
            <a:r>
              <a:rPr lang="en-IN" dirty="0" err="1"/>
              <a:t>autoLB</a:t>
            </a:r>
            <a:r>
              <a:rPr lang="en-IN" dirty="0"/>
              <a:t>)</a:t>
            </a:r>
          </a:p>
          <a:p>
            <a:r>
              <a:rPr lang="en-IN" dirty="0" err="1"/>
              <a:t>loadBalance</a:t>
            </a:r>
            <a:r>
              <a:rPr lang="en-IN" dirty="0"/>
              <a:t> = </a:t>
            </a:r>
            <a:r>
              <a:rPr lang="en-IN" dirty="0" err="1"/>
              <a:t>autoLB</a:t>
            </a:r>
            <a:endParaRPr lang="en-IN" dirty="0"/>
          </a:p>
          <a:p>
            <a:endParaRPr lang="en-IN" dirty="0"/>
          </a:p>
          <a:p>
            <a:r>
              <a:rPr lang="en-IN" dirty="0"/>
              <a:t>[</a:t>
            </a:r>
            <a:r>
              <a:rPr lang="en-IN" dirty="0" err="1"/>
              <a:t>tcpout:secondary_indexers</a:t>
            </a:r>
            <a:r>
              <a:rPr lang="en-IN" dirty="0"/>
              <a:t>]</a:t>
            </a:r>
          </a:p>
          <a:p>
            <a:r>
              <a:rPr lang="en-IN" dirty="0"/>
              <a:t>server = indexer4:9997,indexer5:9997</a:t>
            </a:r>
          </a:p>
          <a:p>
            <a:r>
              <a:rPr lang="en-IN" dirty="0" err="1"/>
              <a:t>loadBalance</a:t>
            </a:r>
            <a:r>
              <a:rPr lang="en-IN" dirty="0"/>
              <a:t> = </a:t>
            </a:r>
            <a:r>
              <a:rPr lang="en-IN" dirty="0" err="1"/>
              <a:t>autoLB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41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922E445-BD73-EE30-3340-BBBEDC69A936}"/>
              </a:ext>
            </a:extLst>
          </p:cNvPr>
          <p:cNvSpPr/>
          <p:nvPr/>
        </p:nvSpPr>
        <p:spPr>
          <a:xfrm>
            <a:off x="8334619" y="1690688"/>
            <a:ext cx="3095037" cy="4210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99008-4968-32E2-C923-A79FF815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Head Cluster Deployer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4D91-DFEB-D24B-F374-32C0E739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3D5E5-5E8D-A9FD-004E-9BE59696DA7E}"/>
              </a:ext>
            </a:extLst>
          </p:cNvPr>
          <p:cNvSpPr/>
          <p:nvPr/>
        </p:nvSpPr>
        <p:spPr>
          <a:xfrm>
            <a:off x="1866507" y="2780907"/>
            <a:ext cx="2516957" cy="2696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Indexer</a:t>
            </a:r>
          </a:p>
          <a:p>
            <a:pPr algn="ctr"/>
            <a:r>
              <a:rPr lang="en-GB" dirty="0"/>
              <a:t>1 PB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B1B5-85EC-FB27-A8FB-70707F83C715}"/>
              </a:ext>
            </a:extLst>
          </p:cNvPr>
          <p:cNvSpPr/>
          <p:nvPr/>
        </p:nvSpPr>
        <p:spPr>
          <a:xfrm>
            <a:off x="9989663" y="1923069"/>
            <a:ext cx="1199954" cy="142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</a:p>
          <a:p>
            <a:pPr algn="ctr"/>
            <a:r>
              <a:rPr lang="en-GB" dirty="0"/>
              <a:t>8 GB</a:t>
            </a:r>
          </a:p>
          <a:p>
            <a:pPr algn="ctr"/>
            <a:r>
              <a:rPr lang="en-GB" dirty="0"/>
              <a:t>4 Core</a:t>
            </a:r>
            <a:endParaRPr lang="en-IN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1B62D58-859D-9FE6-0064-918B104FDDE7}"/>
              </a:ext>
            </a:extLst>
          </p:cNvPr>
          <p:cNvSpPr/>
          <p:nvPr/>
        </p:nvSpPr>
        <p:spPr>
          <a:xfrm>
            <a:off x="3836708" y="3714161"/>
            <a:ext cx="4270343" cy="5656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C05CE-421D-36C3-3A5F-B9266550FDC4}"/>
              </a:ext>
            </a:extLst>
          </p:cNvPr>
          <p:cNvSpPr/>
          <p:nvPr/>
        </p:nvSpPr>
        <p:spPr>
          <a:xfrm>
            <a:off x="8582909" y="1923069"/>
            <a:ext cx="1199954" cy="142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</a:p>
          <a:p>
            <a:pPr algn="ctr"/>
            <a:r>
              <a:rPr lang="en-GB" dirty="0"/>
              <a:t>8 GB</a:t>
            </a:r>
          </a:p>
          <a:p>
            <a:pPr algn="ctr"/>
            <a:r>
              <a:rPr lang="en-GB" dirty="0"/>
              <a:t>4 Core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CE81B-3EDF-DAAB-C167-54528A3A9A1A}"/>
              </a:ext>
            </a:extLst>
          </p:cNvPr>
          <p:cNvSpPr/>
          <p:nvPr/>
        </p:nvSpPr>
        <p:spPr>
          <a:xfrm>
            <a:off x="8650467" y="3569633"/>
            <a:ext cx="1199954" cy="142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</a:p>
          <a:p>
            <a:pPr algn="ctr"/>
            <a:r>
              <a:rPr lang="en-GB" dirty="0"/>
              <a:t>8 GB</a:t>
            </a:r>
          </a:p>
          <a:p>
            <a:pPr algn="ctr"/>
            <a:r>
              <a:rPr lang="en-GB" dirty="0"/>
              <a:t>4 Core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EEE44-AC5D-627C-61B0-FE9108E53453}"/>
              </a:ext>
            </a:extLst>
          </p:cNvPr>
          <p:cNvSpPr/>
          <p:nvPr/>
        </p:nvSpPr>
        <p:spPr>
          <a:xfrm>
            <a:off x="10077252" y="3569633"/>
            <a:ext cx="1199954" cy="142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Head</a:t>
            </a:r>
          </a:p>
          <a:p>
            <a:pPr algn="ctr"/>
            <a:r>
              <a:rPr lang="en-GB" dirty="0"/>
              <a:t>8 GB</a:t>
            </a:r>
          </a:p>
          <a:p>
            <a:pPr algn="ctr"/>
            <a:r>
              <a:rPr lang="en-GB" dirty="0"/>
              <a:t>4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09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ED69-186F-E10C-FA24-E7620AC4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52D1-F524-1192-0D54-B0D7946E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Head Deployer</a:t>
            </a:r>
            <a:r>
              <a:rPr lang="en-IN" dirty="0"/>
              <a:t> – 3 Machine Cluster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5788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8F5-70F0-D371-3FD5-93547027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Splunk Deployment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E06C-B72D-14AC-278A-296FE6EE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6304D-F947-6A65-7B3A-BD8C52F654CC}"/>
              </a:ext>
            </a:extLst>
          </p:cNvPr>
          <p:cNvSpPr/>
          <p:nvPr/>
        </p:nvSpPr>
        <p:spPr>
          <a:xfrm>
            <a:off x="2045616" y="2714920"/>
            <a:ext cx="2460396" cy="2639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 Server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DE076-7FF9-F966-3708-069A9446176C}"/>
              </a:ext>
            </a:extLst>
          </p:cNvPr>
          <p:cNvSpPr/>
          <p:nvPr/>
        </p:nvSpPr>
        <p:spPr>
          <a:xfrm>
            <a:off x="7533590" y="2714919"/>
            <a:ext cx="2460396" cy="2639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Linux Heavy Forwarder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EC4D848-A155-C43A-F3FC-50E7D2482EE7}"/>
              </a:ext>
            </a:extLst>
          </p:cNvPr>
          <p:cNvSpPr/>
          <p:nvPr/>
        </p:nvSpPr>
        <p:spPr>
          <a:xfrm>
            <a:off x="4100659" y="3582186"/>
            <a:ext cx="4506013" cy="9615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49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8415-5E8E-D660-2888-89D5981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Head Index Forwarder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58DB-58AD-8B9B-D832-52F41438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Forwarder</a:t>
            </a:r>
          </a:p>
          <a:p>
            <a:r>
              <a:rPr lang="en-GB" dirty="0"/>
              <a:t>Cluster – 3 Machines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67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0E76-6EDA-F8AF-78F2-E458D225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Ecommerce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D63D-018F-8002-0847-4BCD1D63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means of my website I want to store and data</a:t>
            </a:r>
          </a:p>
          <a:p>
            <a:r>
              <a:rPr lang="en-GB" dirty="0"/>
              <a:t>Here I got 2 options</a:t>
            </a:r>
          </a:p>
          <a:p>
            <a:r>
              <a:rPr lang="en-GB" dirty="0"/>
              <a:t>Through my site I can store and retrieve the data through hard drive</a:t>
            </a:r>
          </a:p>
          <a:p>
            <a:r>
              <a:rPr lang="en-GB" dirty="0"/>
              <a:t>Through my site I can store and retrieve the data through data 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74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4AFD-AEA9-D5B6-D190-75E71B6A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CD98-3447-E86E-B130-888BBCBE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is the fastest medium to store and retrieve the data as quick as possible</a:t>
            </a:r>
          </a:p>
          <a:p>
            <a:r>
              <a:rPr lang="en-GB" dirty="0"/>
              <a:t>Normalized</a:t>
            </a:r>
            <a:r>
              <a:rPr lang="en-IN" dirty="0"/>
              <a:t> = Structured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91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A994-35C3-D622-8339-CE708902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43C5-423B-AAB2-2CDB-A47DDA987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Structured data – Database(Relational Database)</a:t>
            </a:r>
          </a:p>
          <a:p>
            <a:r>
              <a:rPr lang="en-GB" dirty="0"/>
              <a:t>Microsoft SQL</a:t>
            </a:r>
          </a:p>
          <a:p>
            <a:r>
              <a:rPr lang="en-GB" dirty="0"/>
              <a:t>Oracle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MariaDB</a:t>
            </a:r>
          </a:p>
          <a:p>
            <a:r>
              <a:rPr lang="en-GB" dirty="0"/>
              <a:t>Postgres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38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1EC8-CBC9-B780-770C-EFC868DA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380C-65D1-47C4-A52B-D4B2BFD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Semi – Structured = Database</a:t>
            </a:r>
          </a:p>
          <a:p>
            <a:r>
              <a:rPr lang="en-GB" dirty="0"/>
              <a:t>Key-value</a:t>
            </a:r>
          </a:p>
          <a:p>
            <a:r>
              <a:rPr lang="en-GB" dirty="0"/>
              <a:t>Document </a:t>
            </a:r>
          </a:p>
          <a:p>
            <a:r>
              <a:rPr lang="en-GB" dirty="0"/>
              <a:t>Column family oriented</a:t>
            </a:r>
          </a:p>
          <a:p>
            <a:r>
              <a:rPr lang="en-GB" dirty="0"/>
              <a:t>Graph </a:t>
            </a:r>
          </a:p>
          <a:p>
            <a:r>
              <a:rPr lang="en-GB" dirty="0"/>
              <a:t>Ex: Mongo</a:t>
            </a:r>
          </a:p>
          <a:p>
            <a:r>
              <a:rPr lang="en-GB" dirty="0"/>
              <a:t>Redis</a:t>
            </a:r>
          </a:p>
          <a:p>
            <a:r>
              <a:rPr lang="en-GB" dirty="0"/>
              <a:t>Cassandra, DynamoDB, </a:t>
            </a:r>
            <a:r>
              <a:rPr lang="en-GB" dirty="0" err="1"/>
              <a:t>Hbase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39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382C-D097-F75B-B55D-C44F040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Apache Webserver in public Cloud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B070-90BE-CE2A-BD42-7AAE32BB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logs are generation in an automated manner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75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B72A-3615-D7F7-3457-5B7560DA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Splunk – 2003 – 2006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F5EB-9D9D-809E-6D8D-946BEFD1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SIEM – Security Information and Event Management </a:t>
            </a:r>
          </a:p>
          <a:p>
            <a:r>
              <a:rPr lang="en-GB" dirty="0"/>
              <a:t>It’s a system that collects aggregates analyze and report on security events and log across your IT environment to detect threats , monitor anomalies and help with compliance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8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801</Words>
  <Application>Microsoft Office PowerPoint</Application>
  <PresentationFormat>Widescreen</PresentationFormat>
  <Paragraphs>152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Google Sans</vt:lpstr>
      <vt:lpstr>Oxygen-Regular</vt:lpstr>
      <vt:lpstr>Segoe UI</vt:lpstr>
      <vt:lpstr>Office Theme</vt:lpstr>
      <vt:lpstr>PowerPoint Presentation</vt:lpstr>
      <vt:lpstr>Data</vt:lpstr>
      <vt:lpstr>Database</vt:lpstr>
      <vt:lpstr>Ecommerce</vt:lpstr>
      <vt:lpstr>PowerPoint Presentation</vt:lpstr>
      <vt:lpstr>PowerPoint Presentation</vt:lpstr>
      <vt:lpstr>PowerPoint Presentation</vt:lpstr>
      <vt:lpstr>Apache Webserver in public Cloud</vt:lpstr>
      <vt:lpstr>Splunk – 2003 – 2006</vt:lpstr>
      <vt:lpstr>PowerPoint Presentation</vt:lpstr>
      <vt:lpstr>PowerPoint Presentation</vt:lpstr>
      <vt:lpstr>11.25 Break</vt:lpstr>
      <vt:lpstr>PowerPoint Presentation</vt:lpstr>
      <vt:lpstr>PowerPoint Presentation</vt:lpstr>
      <vt:lpstr>Apache Webserver 1</vt:lpstr>
      <vt:lpstr>PowerPoint Presentation</vt:lpstr>
      <vt:lpstr>PowerPoint Presentation</vt:lpstr>
      <vt:lpstr>PowerPoint Presentation</vt:lpstr>
      <vt:lpstr>PowerPoint Presentation</vt:lpstr>
      <vt:lpstr>Development</vt:lpstr>
      <vt:lpstr>PowerPoint Presentation</vt:lpstr>
      <vt:lpstr>Training</vt:lpstr>
      <vt:lpstr>Development</vt:lpstr>
      <vt:lpstr>Development</vt:lpstr>
      <vt:lpstr>AWS Cloud</vt:lpstr>
      <vt:lpstr>Splunk Components</vt:lpstr>
      <vt:lpstr>Same Network</vt:lpstr>
      <vt:lpstr>Deployment Server</vt:lpstr>
      <vt:lpstr>License Manager</vt:lpstr>
      <vt:lpstr>Indexer Cluster Master</vt:lpstr>
      <vt:lpstr>Input.conf</vt:lpstr>
      <vt:lpstr>/opt/splunk/etc/system/local/outputs.conf</vt:lpstr>
      <vt:lpstr>Search Head Cluster Deployer</vt:lpstr>
      <vt:lpstr>PowerPoint Presentation</vt:lpstr>
      <vt:lpstr>Splunk Deployment Server</vt:lpstr>
      <vt:lpstr>Search Head Index Forwarder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Selvam</dc:creator>
  <cp:lastModifiedBy>Karthick Selvam</cp:lastModifiedBy>
  <cp:revision>3</cp:revision>
  <dcterms:created xsi:type="dcterms:W3CDTF">2025-04-28T04:15:21Z</dcterms:created>
  <dcterms:modified xsi:type="dcterms:W3CDTF">2025-04-30T11:59:45Z</dcterms:modified>
</cp:coreProperties>
</file>