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B3F826E-CF6E-4626-8EA0-CA9BE3C79C50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17.08.20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DA69CD-F1DA-40A6-952A-B54D8D603021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3524400" y="296280"/>
            <a:ext cx="5796720" cy="5081400"/>
            <a:chOff x="3524400" y="296280"/>
            <a:chExt cx="5796720" cy="5081400"/>
          </a:xfrm>
        </p:grpSpPr>
        <p:sp>
          <p:nvSpPr>
            <p:cNvPr id="42" name="CustomShape 2"/>
            <p:cNvSpPr/>
            <p:nvPr/>
          </p:nvSpPr>
          <p:spPr>
            <a:xfrm>
              <a:off x="3548520" y="1425960"/>
              <a:ext cx="2382120" cy="11574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Calibri"/>
                </a:rPr>
                <a:t>USRP 1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43" name="CustomShape 3"/>
            <p:cNvSpPr/>
            <p:nvPr/>
          </p:nvSpPr>
          <p:spPr>
            <a:xfrm>
              <a:off x="3548520" y="3097080"/>
              <a:ext cx="2382120" cy="11574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Calibri"/>
                </a:rPr>
                <a:t>USRP 2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7568280" y="2004840"/>
              <a:ext cx="1752840" cy="16552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Calibri"/>
                </a:rPr>
                <a:t>PC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45" name="Line 5"/>
            <p:cNvSpPr/>
            <p:nvPr/>
          </p:nvSpPr>
          <p:spPr>
            <a:xfrm>
              <a:off x="5931000" y="2004840"/>
              <a:ext cx="62892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6" name="Line 6"/>
            <p:cNvSpPr/>
            <p:nvPr/>
          </p:nvSpPr>
          <p:spPr>
            <a:xfrm>
              <a:off x="6559920" y="2004840"/>
              <a:ext cx="0" cy="47808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7" name="Line 7"/>
            <p:cNvSpPr/>
            <p:nvPr/>
          </p:nvSpPr>
          <p:spPr>
            <a:xfrm>
              <a:off x="6559920" y="2482920"/>
              <a:ext cx="1008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" name="Line 8"/>
            <p:cNvSpPr/>
            <p:nvPr/>
          </p:nvSpPr>
          <p:spPr>
            <a:xfrm>
              <a:off x="5931000" y="3675600"/>
              <a:ext cx="62892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" name="Line 9"/>
            <p:cNvSpPr/>
            <p:nvPr/>
          </p:nvSpPr>
          <p:spPr>
            <a:xfrm flipV="1">
              <a:off x="6559920" y="3096720"/>
              <a:ext cx="0" cy="57888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" name="Line 10"/>
            <p:cNvSpPr/>
            <p:nvPr/>
          </p:nvSpPr>
          <p:spPr>
            <a:xfrm>
              <a:off x="6559920" y="3096720"/>
              <a:ext cx="1008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" name="Line 11"/>
            <p:cNvSpPr/>
            <p:nvPr/>
          </p:nvSpPr>
          <p:spPr>
            <a:xfrm>
              <a:off x="3766320" y="115740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52" name="Line 12"/>
            <p:cNvSpPr/>
            <p:nvPr/>
          </p:nvSpPr>
          <p:spPr>
            <a:xfrm>
              <a:off x="3994200" y="115056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53" name="Line 13"/>
            <p:cNvSpPr/>
            <p:nvPr/>
          </p:nvSpPr>
          <p:spPr>
            <a:xfrm>
              <a:off x="5462280" y="115740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54" name="Line 14"/>
            <p:cNvSpPr/>
            <p:nvPr/>
          </p:nvSpPr>
          <p:spPr>
            <a:xfrm>
              <a:off x="5690520" y="115056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55" name="Line 15"/>
            <p:cNvSpPr/>
            <p:nvPr/>
          </p:nvSpPr>
          <p:spPr>
            <a:xfrm>
              <a:off x="3766320" y="426132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56" name="Line 16"/>
            <p:cNvSpPr/>
            <p:nvPr/>
          </p:nvSpPr>
          <p:spPr>
            <a:xfrm>
              <a:off x="3994200" y="425448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57" name="Line 17"/>
            <p:cNvSpPr/>
            <p:nvPr/>
          </p:nvSpPr>
          <p:spPr>
            <a:xfrm>
              <a:off x="5462280" y="426132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58" name="Line 18"/>
            <p:cNvSpPr/>
            <p:nvPr/>
          </p:nvSpPr>
          <p:spPr>
            <a:xfrm>
              <a:off x="5690520" y="425448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59" name="CustomShape 19"/>
            <p:cNvSpPr/>
            <p:nvPr/>
          </p:nvSpPr>
          <p:spPr>
            <a:xfrm>
              <a:off x="3974040" y="965880"/>
              <a:ext cx="609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RF0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5652000" y="965880"/>
              <a:ext cx="609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RF1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3928320" y="4254480"/>
              <a:ext cx="609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RF0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5605920" y="4254480"/>
              <a:ext cx="609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RF1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3628800" y="1428480"/>
              <a:ext cx="53964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Tx  Rx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64" name="CustomShape 24"/>
            <p:cNvSpPr/>
            <p:nvPr/>
          </p:nvSpPr>
          <p:spPr>
            <a:xfrm>
              <a:off x="5320800" y="1436040"/>
              <a:ext cx="53964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Tx  Rx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65" name="CustomShape 25"/>
            <p:cNvSpPr/>
            <p:nvPr/>
          </p:nvSpPr>
          <p:spPr>
            <a:xfrm>
              <a:off x="3628800" y="3972960"/>
              <a:ext cx="53964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Tx  Rx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66" name="CustomShape 26"/>
            <p:cNvSpPr/>
            <p:nvPr/>
          </p:nvSpPr>
          <p:spPr>
            <a:xfrm>
              <a:off x="5320800" y="3980520"/>
              <a:ext cx="53964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Tx  Rx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6494400" y="3097080"/>
              <a:ext cx="1139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PCIe Bus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8" name="CustomShape 28"/>
            <p:cNvSpPr/>
            <p:nvPr/>
          </p:nvSpPr>
          <p:spPr>
            <a:xfrm>
              <a:off x="6485040" y="2162520"/>
              <a:ext cx="1139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PCIe Bus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9" name="CustomShape 29"/>
            <p:cNvSpPr/>
            <p:nvPr/>
          </p:nvSpPr>
          <p:spPr>
            <a:xfrm>
              <a:off x="3740040" y="296280"/>
              <a:ext cx="247320" cy="865440"/>
            </a:xfrm>
            <a:custGeom>
              <a:avLst/>
              <a:gdLst/>
              <a:ahLst/>
              <a:rect l="l" t="t" r="r" b="b"/>
              <a:pathLst>
                <a:path w="247650" h="865878">
                  <a:moveTo>
                    <a:pt x="247650" y="865878"/>
                  </a:moveTo>
                  <a:cubicBezTo>
                    <a:pt x="209550" y="484613"/>
                    <a:pt x="171450" y="103349"/>
                    <a:pt x="130175" y="14978"/>
                  </a:cubicBezTo>
                  <a:cubicBezTo>
                    <a:pt x="88900" y="-73393"/>
                    <a:pt x="34925" y="254690"/>
                    <a:pt x="0" y="335653"/>
                  </a:cubicBezTo>
                </a:path>
              </a:pathLst>
            </a:cu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CustomShape 30"/>
            <p:cNvSpPr/>
            <p:nvPr/>
          </p:nvSpPr>
          <p:spPr>
            <a:xfrm flipH="1">
              <a:off x="3524400" y="644400"/>
              <a:ext cx="366480" cy="5058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500" spc="-1" strike="noStrike">
                  <a:solidFill>
                    <a:srgbClr val="ffffff"/>
                  </a:solidFill>
                  <a:latin typeface="Calibri"/>
                </a:rPr>
                <a:t>-30dB</a:t>
              </a:r>
              <a:endParaRPr b="0" lang="en-US" sz="500" spc="-1" strike="noStrike">
                <a:latin typeface="Nimbus Sans"/>
              </a:endParaRPr>
            </a:p>
          </p:txBody>
        </p:sp>
        <p:sp>
          <p:nvSpPr>
            <p:cNvPr id="71" name="CustomShape 31"/>
            <p:cNvSpPr/>
            <p:nvPr/>
          </p:nvSpPr>
          <p:spPr>
            <a:xfrm>
              <a:off x="5442840" y="310680"/>
              <a:ext cx="247320" cy="865440"/>
            </a:xfrm>
            <a:custGeom>
              <a:avLst/>
              <a:gdLst/>
              <a:ahLst/>
              <a:rect l="l" t="t" r="r" b="b"/>
              <a:pathLst>
                <a:path w="247650" h="865878">
                  <a:moveTo>
                    <a:pt x="247650" y="865878"/>
                  </a:moveTo>
                  <a:cubicBezTo>
                    <a:pt x="209550" y="484613"/>
                    <a:pt x="171450" y="103349"/>
                    <a:pt x="130175" y="14978"/>
                  </a:cubicBezTo>
                  <a:cubicBezTo>
                    <a:pt x="88900" y="-73393"/>
                    <a:pt x="34925" y="254690"/>
                    <a:pt x="0" y="335653"/>
                  </a:cubicBezTo>
                </a:path>
              </a:pathLst>
            </a:cu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2"/>
            <p:cNvSpPr/>
            <p:nvPr/>
          </p:nvSpPr>
          <p:spPr>
            <a:xfrm flipH="1">
              <a:off x="5226840" y="658800"/>
              <a:ext cx="366480" cy="5058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500" spc="-1" strike="noStrike">
                  <a:solidFill>
                    <a:srgbClr val="ffffff"/>
                  </a:solidFill>
                  <a:latin typeface="Calibri"/>
                </a:rPr>
                <a:t>-30dB</a:t>
              </a:r>
              <a:endParaRPr b="0" lang="en-US" sz="500" spc="-1" strike="noStrike">
                <a:latin typeface="Nimbus Sans"/>
              </a:endParaRPr>
            </a:p>
          </p:txBody>
        </p:sp>
        <p:sp>
          <p:nvSpPr>
            <p:cNvPr id="73" name="CustomShape 33"/>
            <p:cNvSpPr/>
            <p:nvPr/>
          </p:nvSpPr>
          <p:spPr>
            <a:xfrm rot="10800000">
              <a:off x="3767760" y="4496760"/>
              <a:ext cx="247320" cy="865440"/>
            </a:xfrm>
            <a:custGeom>
              <a:avLst/>
              <a:gdLst/>
              <a:ahLst/>
              <a:rect l="l" t="t" r="r" b="b"/>
              <a:pathLst>
                <a:path w="247650" h="865878">
                  <a:moveTo>
                    <a:pt x="247650" y="865878"/>
                  </a:moveTo>
                  <a:cubicBezTo>
                    <a:pt x="209550" y="484613"/>
                    <a:pt x="171450" y="103349"/>
                    <a:pt x="130175" y="14978"/>
                  </a:cubicBezTo>
                  <a:cubicBezTo>
                    <a:pt x="88900" y="-73393"/>
                    <a:pt x="34925" y="254690"/>
                    <a:pt x="0" y="335653"/>
                  </a:cubicBezTo>
                </a:path>
              </a:pathLst>
            </a:cu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34"/>
            <p:cNvSpPr/>
            <p:nvPr/>
          </p:nvSpPr>
          <p:spPr>
            <a:xfrm flipH="1">
              <a:off x="3847320" y="4523040"/>
              <a:ext cx="366480" cy="5058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500" spc="-1" strike="noStrike">
                  <a:solidFill>
                    <a:srgbClr val="ffffff"/>
                  </a:solidFill>
                  <a:latin typeface="Calibri"/>
                </a:rPr>
                <a:t>-30dB</a:t>
              </a:r>
              <a:endParaRPr b="0" lang="en-US" sz="500" spc="-1" strike="noStrike">
                <a:latin typeface="Nimbus Sans"/>
              </a:endParaRPr>
            </a:p>
          </p:txBody>
        </p:sp>
        <p:sp>
          <p:nvSpPr>
            <p:cNvPr id="75" name="CustomShape 35"/>
            <p:cNvSpPr/>
            <p:nvPr/>
          </p:nvSpPr>
          <p:spPr>
            <a:xfrm rot="10800000">
              <a:off x="5465160" y="4512240"/>
              <a:ext cx="247320" cy="865440"/>
            </a:xfrm>
            <a:custGeom>
              <a:avLst/>
              <a:gdLst/>
              <a:ahLst/>
              <a:rect l="l" t="t" r="r" b="b"/>
              <a:pathLst>
                <a:path w="247650" h="865878">
                  <a:moveTo>
                    <a:pt x="247650" y="865878"/>
                  </a:moveTo>
                  <a:cubicBezTo>
                    <a:pt x="209550" y="484613"/>
                    <a:pt x="171450" y="103349"/>
                    <a:pt x="130175" y="14978"/>
                  </a:cubicBezTo>
                  <a:cubicBezTo>
                    <a:pt x="88900" y="-73393"/>
                    <a:pt x="34925" y="254690"/>
                    <a:pt x="0" y="335653"/>
                  </a:cubicBezTo>
                </a:path>
              </a:pathLst>
            </a:custGeom>
            <a:no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 flipH="1">
              <a:off x="5545080" y="4538160"/>
              <a:ext cx="366480" cy="5058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500" spc="-1" strike="noStrike">
                  <a:solidFill>
                    <a:srgbClr val="ffffff"/>
                  </a:solidFill>
                  <a:latin typeface="Calibri"/>
                </a:rPr>
                <a:t>-30dB</a:t>
              </a:r>
              <a:endParaRPr b="0" lang="en-US" sz="500" spc="-1" strike="noStrike">
                <a:latin typeface="Nimbus Sans"/>
              </a:endParaRPr>
            </a:p>
          </p:txBody>
        </p:sp>
      </p:grpSp>
      <p:sp>
        <p:nvSpPr>
          <p:cNvPr id="77" name="CustomShape 37"/>
          <p:cNvSpPr/>
          <p:nvPr/>
        </p:nvSpPr>
        <p:spPr>
          <a:xfrm>
            <a:off x="7574400" y="1038600"/>
            <a:ext cx="1356120" cy="5061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Octoclock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78" name="Line 38"/>
          <p:cNvSpPr/>
          <p:nvPr/>
        </p:nvSpPr>
        <p:spPr>
          <a:xfrm flipH="1">
            <a:off x="6848280" y="1291680"/>
            <a:ext cx="7257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39"/>
          <p:cNvSpPr/>
          <p:nvPr/>
        </p:nvSpPr>
        <p:spPr>
          <a:xfrm>
            <a:off x="6848280" y="1291320"/>
            <a:ext cx="0" cy="3574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40"/>
          <p:cNvSpPr/>
          <p:nvPr/>
        </p:nvSpPr>
        <p:spPr>
          <a:xfrm flipH="1">
            <a:off x="5931000" y="1648800"/>
            <a:ext cx="9172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1"/>
          <p:cNvSpPr/>
          <p:nvPr/>
        </p:nvSpPr>
        <p:spPr>
          <a:xfrm flipH="1">
            <a:off x="7000560" y="1443960"/>
            <a:ext cx="5673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42"/>
          <p:cNvSpPr/>
          <p:nvPr/>
        </p:nvSpPr>
        <p:spPr>
          <a:xfrm>
            <a:off x="7000560" y="1443960"/>
            <a:ext cx="0" cy="357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43"/>
          <p:cNvSpPr/>
          <p:nvPr/>
        </p:nvSpPr>
        <p:spPr>
          <a:xfrm flipH="1">
            <a:off x="6083280" y="1801080"/>
            <a:ext cx="9172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44"/>
          <p:cNvSpPr/>
          <p:nvPr/>
        </p:nvSpPr>
        <p:spPr>
          <a:xfrm>
            <a:off x="6083280" y="1801080"/>
            <a:ext cx="0" cy="1665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45"/>
          <p:cNvSpPr/>
          <p:nvPr/>
        </p:nvSpPr>
        <p:spPr>
          <a:xfrm flipH="1">
            <a:off x="5931000" y="3466080"/>
            <a:ext cx="1522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3548520" y="510480"/>
            <a:ext cx="5772600" cy="4677480"/>
            <a:chOff x="3548520" y="510480"/>
            <a:chExt cx="5772600" cy="4677480"/>
          </a:xfrm>
        </p:grpSpPr>
        <p:sp>
          <p:nvSpPr>
            <p:cNvPr id="87" name="CustomShape 2"/>
            <p:cNvSpPr/>
            <p:nvPr/>
          </p:nvSpPr>
          <p:spPr>
            <a:xfrm>
              <a:off x="3548520" y="1425960"/>
              <a:ext cx="2382120" cy="11574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Calibri"/>
                </a:rPr>
                <a:t>USRP2940/ BaseStation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88" name="CustomShape 3"/>
            <p:cNvSpPr/>
            <p:nvPr/>
          </p:nvSpPr>
          <p:spPr>
            <a:xfrm>
              <a:off x="3548520" y="3097080"/>
              <a:ext cx="2382120" cy="11574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Calibri"/>
                </a:rPr>
                <a:t>USRP2940/</a:t>
              </a:r>
              <a:endParaRPr b="0" lang="en-US" sz="1800" spc="-1" strike="noStrike">
                <a:latin typeface="Nimbus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Calibri"/>
                </a:rPr>
                <a:t>UE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89" name="CustomShape 4"/>
            <p:cNvSpPr/>
            <p:nvPr/>
          </p:nvSpPr>
          <p:spPr>
            <a:xfrm>
              <a:off x="7568280" y="2004840"/>
              <a:ext cx="1752840" cy="16552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Calibri"/>
                </a:rPr>
                <a:t>Fujitsu </a:t>
              </a:r>
              <a:endParaRPr b="0" lang="en-US" sz="1800" spc="-1" strike="noStrike">
                <a:latin typeface="Nimbus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Calibri"/>
                </a:rPr>
                <a:t>Workstation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90" name="Line 5"/>
            <p:cNvSpPr/>
            <p:nvPr/>
          </p:nvSpPr>
          <p:spPr>
            <a:xfrm>
              <a:off x="5931000" y="2004840"/>
              <a:ext cx="62892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1" name="Line 6"/>
            <p:cNvSpPr/>
            <p:nvPr/>
          </p:nvSpPr>
          <p:spPr>
            <a:xfrm>
              <a:off x="6559920" y="2004840"/>
              <a:ext cx="0" cy="47808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2" name="Line 7"/>
            <p:cNvSpPr/>
            <p:nvPr/>
          </p:nvSpPr>
          <p:spPr>
            <a:xfrm>
              <a:off x="6559920" y="2482920"/>
              <a:ext cx="1008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" name="Line 8"/>
            <p:cNvSpPr/>
            <p:nvPr/>
          </p:nvSpPr>
          <p:spPr>
            <a:xfrm>
              <a:off x="5931000" y="3675600"/>
              <a:ext cx="62892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4" name="Line 9"/>
            <p:cNvSpPr/>
            <p:nvPr/>
          </p:nvSpPr>
          <p:spPr>
            <a:xfrm flipV="1">
              <a:off x="6559920" y="3096720"/>
              <a:ext cx="0" cy="57888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5" name="Line 10"/>
            <p:cNvSpPr/>
            <p:nvPr/>
          </p:nvSpPr>
          <p:spPr>
            <a:xfrm>
              <a:off x="6559920" y="3096720"/>
              <a:ext cx="1008000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6" name="Line 11"/>
            <p:cNvSpPr/>
            <p:nvPr/>
          </p:nvSpPr>
          <p:spPr>
            <a:xfrm>
              <a:off x="3766320" y="115740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97" name="Line 12"/>
            <p:cNvSpPr/>
            <p:nvPr/>
          </p:nvSpPr>
          <p:spPr>
            <a:xfrm>
              <a:off x="3994200" y="115056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98" name="Line 13"/>
            <p:cNvSpPr/>
            <p:nvPr/>
          </p:nvSpPr>
          <p:spPr>
            <a:xfrm>
              <a:off x="5462280" y="115740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99" name="Line 14"/>
            <p:cNvSpPr/>
            <p:nvPr/>
          </p:nvSpPr>
          <p:spPr>
            <a:xfrm>
              <a:off x="5690520" y="115056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00" name="Line 15"/>
            <p:cNvSpPr/>
            <p:nvPr/>
          </p:nvSpPr>
          <p:spPr>
            <a:xfrm>
              <a:off x="3766320" y="426132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01" name="Line 16"/>
            <p:cNvSpPr/>
            <p:nvPr/>
          </p:nvSpPr>
          <p:spPr>
            <a:xfrm>
              <a:off x="3994200" y="425448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02" name="Line 17"/>
            <p:cNvSpPr/>
            <p:nvPr/>
          </p:nvSpPr>
          <p:spPr>
            <a:xfrm>
              <a:off x="5462280" y="426132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03" name="Line 18"/>
            <p:cNvSpPr/>
            <p:nvPr/>
          </p:nvSpPr>
          <p:spPr>
            <a:xfrm>
              <a:off x="5690520" y="4254480"/>
              <a:ext cx="0" cy="2685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04" name="CustomShape 19"/>
            <p:cNvSpPr/>
            <p:nvPr/>
          </p:nvSpPr>
          <p:spPr>
            <a:xfrm>
              <a:off x="3974040" y="965880"/>
              <a:ext cx="609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RF0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105" name="CustomShape 20"/>
            <p:cNvSpPr/>
            <p:nvPr/>
          </p:nvSpPr>
          <p:spPr>
            <a:xfrm>
              <a:off x="5652000" y="965880"/>
              <a:ext cx="609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RF1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106" name="CustomShape 21"/>
            <p:cNvSpPr/>
            <p:nvPr/>
          </p:nvSpPr>
          <p:spPr>
            <a:xfrm>
              <a:off x="3928320" y="4254480"/>
              <a:ext cx="609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RF0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107" name="CustomShape 22"/>
            <p:cNvSpPr/>
            <p:nvPr/>
          </p:nvSpPr>
          <p:spPr>
            <a:xfrm>
              <a:off x="5605920" y="4254480"/>
              <a:ext cx="609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RF1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108" name="CustomShape 23"/>
            <p:cNvSpPr/>
            <p:nvPr/>
          </p:nvSpPr>
          <p:spPr>
            <a:xfrm rot="16193400">
              <a:off x="3339720" y="3752280"/>
              <a:ext cx="82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TX1/RX1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109" name="CustomShape 24"/>
            <p:cNvSpPr/>
            <p:nvPr/>
          </p:nvSpPr>
          <p:spPr>
            <a:xfrm>
              <a:off x="6494400" y="3097080"/>
              <a:ext cx="1139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PCIe Bus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110" name="CustomShape 25"/>
            <p:cNvSpPr/>
            <p:nvPr/>
          </p:nvSpPr>
          <p:spPr>
            <a:xfrm>
              <a:off x="6485040" y="2162520"/>
              <a:ext cx="1139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PCIe Bus</a:t>
              </a:r>
              <a:endParaRPr b="0" lang="en-US" sz="1800" spc="-1" strike="noStrike">
                <a:latin typeface="Nimbus Sans"/>
              </a:endParaRPr>
            </a:p>
          </p:txBody>
        </p:sp>
        <p:cxnSp>
          <p:nvCxnSpPr>
            <p:cNvPr id="111" name="Line 26"/>
            <p:cNvCxnSpPr>
              <a:stCxn id="96" idx="3"/>
            </p:cNvCxnSpPr>
            <p:nvPr/>
          </p:nvCxnSpPr>
          <p:spPr>
            <a:xfrm flipV="1">
              <a:off x="3766320" y="622440"/>
              <a:ext cx="3240" cy="53532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12" name="Line 27"/>
            <p:cNvCxnSpPr/>
            <p:nvPr/>
          </p:nvCxnSpPr>
          <p:spPr>
            <a:xfrm flipH="1">
              <a:off x="3769200" y="510480"/>
              <a:ext cx="136440" cy="11232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13" name="Line 28"/>
            <p:cNvCxnSpPr/>
            <p:nvPr/>
          </p:nvCxnSpPr>
          <p:spPr>
            <a:xfrm>
              <a:off x="3626280" y="523800"/>
              <a:ext cx="143280" cy="9936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14" name="Line 29"/>
            <p:cNvCxnSpPr>
              <a:stCxn id="98" idx="3"/>
            </p:cNvCxnSpPr>
            <p:nvPr/>
          </p:nvCxnSpPr>
          <p:spPr>
            <a:xfrm flipH="1" flipV="1">
              <a:off x="5461920" y="627480"/>
              <a:ext cx="720" cy="53028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15" name="Line 30"/>
            <p:cNvCxnSpPr>
              <a:endCxn id="114" idx="0"/>
            </p:cNvCxnSpPr>
            <p:nvPr/>
          </p:nvCxnSpPr>
          <p:spPr>
            <a:xfrm flipH="1">
              <a:off x="5461920" y="540360"/>
              <a:ext cx="113760" cy="8748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16" name="Line 31"/>
            <p:cNvCxnSpPr>
              <a:endCxn id="114" idx="0"/>
            </p:cNvCxnSpPr>
            <p:nvPr/>
          </p:nvCxnSpPr>
          <p:spPr>
            <a:xfrm>
              <a:off x="5345640" y="534600"/>
              <a:ext cx="116640" cy="9324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17" name="Line 32"/>
            <p:cNvCxnSpPr>
              <a:stCxn id="101" idx="2"/>
            </p:cNvCxnSpPr>
            <p:nvPr/>
          </p:nvCxnSpPr>
          <p:spPr>
            <a:xfrm>
              <a:off x="3994200" y="4523040"/>
              <a:ext cx="5400" cy="55224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18" name="Line 33"/>
            <p:cNvCxnSpPr/>
            <p:nvPr/>
          </p:nvCxnSpPr>
          <p:spPr>
            <a:xfrm flipV="1">
              <a:off x="3864240" y="5075280"/>
              <a:ext cx="135720" cy="11304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19" name="Line 34"/>
            <p:cNvCxnSpPr/>
            <p:nvPr/>
          </p:nvCxnSpPr>
          <p:spPr>
            <a:xfrm flipH="1" flipV="1">
              <a:off x="3999240" y="5074920"/>
              <a:ext cx="144000" cy="9864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20" name="Line 35"/>
            <p:cNvCxnSpPr/>
            <p:nvPr/>
          </p:nvCxnSpPr>
          <p:spPr>
            <a:xfrm>
              <a:off x="5686920" y="4514760"/>
              <a:ext cx="5040" cy="53028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21" name="Line 36"/>
            <p:cNvCxnSpPr>
              <a:endCxn id="120" idx="2"/>
            </p:cNvCxnSpPr>
            <p:nvPr/>
          </p:nvCxnSpPr>
          <p:spPr>
            <a:xfrm flipV="1">
              <a:off x="5578920" y="5044680"/>
              <a:ext cx="113040" cy="8856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cxnSp>
          <p:nvCxnSpPr>
            <p:cNvPr id="122" name="Line 37"/>
            <p:cNvCxnSpPr>
              <a:endCxn id="120" idx="2"/>
            </p:cNvCxnSpPr>
            <p:nvPr/>
          </p:nvCxnSpPr>
          <p:spPr>
            <a:xfrm flipH="1" flipV="1">
              <a:off x="5691600" y="5044680"/>
              <a:ext cx="117360" cy="92160"/>
            </a:xfrm>
            <a:prstGeom prst="straightConnector1">
              <a:avLst/>
            </a:prstGeom>
            <a:ln w="36720">
              <a:solidFill>
                <a:srgbClr val="000000"/>
              </a:solidFill>
              <a:round/>
            </a:ln>
          </p:spPr>
        </p:cxnSp>
        <p:sp>
          <p:nvSpPr>
            <p:cNvPr id="123" name="CustomShape 38"/>
            <p:cNvSpPr/>
            <p:nvPr/>
          </p:nvSpPr>
          <p:spPr>
            <a:xfrm rot="16193400">
              <a:off x="3555720" y="3752280"/>
              <a:ext cx="82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RX2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124" name="CustomShape 39"/>
            <p:cNvSpPr/>
            <p:nvPr/>
          </p:nvSpPr>
          <p:spPr>
            <a:xfrm rot="16193400">
              <a:off x="5031720" y="3752280"/>
              <a:ext cx="82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TX1/RX1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125" name="CustomShape 40"/>
            <p:cNvSpPr/>
            <p:nvPr/>
          </p:nvSpPr>
          <p:spPr>
            <a:xfrm rot="16193400">
              <a:off x="5247720" y="3752280"/>
              <a:ext cx="82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RX2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126" name="CustomShape 41"/>
            <p:cNvSpPr/>
            <p:nvPr/>
          </p:nvSpPr>
          <p:spPr>
            <a:xfrm rot="16193400">
              <a:off x="3339720" y="1664280"/>
              <a:ext cx="82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TX1/RX1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127" name="CustomShape 42"/>
            <p:cNvSpPr/>
            <p:nvPr/>
          </p:nvSpPr>
          <p:spPr>
            <a:xfrm rot="16193400">
              <a:off x="3555720" y="1664280"/>
              <a:ext cx="82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RX2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128" name="CustomShape 43"/>
            <p:cNvSpPr/>
            <p:nvPr/>
          </p:nvSpPr>
          <p:spPr>
            <a:xfrm rot="16193400">
              <a:off x="5031720" y="1664280"/>
              <a:ext cx="82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TX1/RX1</a:t>
              </a:r>
              <a:endParaRPr b="0" lang="en-US" sz="1200" spc="-1" strike="noStrike">
                <a:latin typeface="Nimbus Sans"/>
              </a:endParaRPr>
            </a:p>
          </p:txBody>
        </p:sp>
        <p:sp>
          <p:nvSpPr>
            <p:cNvPr id="129" name="CustomShape 44"/>
            <p:cNvSpPr/>
            <p:nvPr/>
          </p:nvSpPr>
          <p:spPr>
            <a:xfrm rot="16193400">
              <a:off x="5247720" y="1664280"/>
              <a:ext cx="8244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de-DE" sz="1200" spc="-1" strike="noStrike">
                  <a:solidFill>
                    <a:srgbClr val="afabab"/>
                  </a:solidFill>
                  <a:latin typeface="Calibri"/>
                </a:rPr>
                <a:t>RX2</a:t>
              </a:r>
              <a:endParaRPr b="0" lang="en-US" sz="1200" spc="-1" strike="noStrike">
                <a:latin typeface="Nimbus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LibreOffice/6.4.5.2$Linux_X86_64 LibreOffice_project/40$Build-2</Application>
  <Words>30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2020-05-19T13:18:23Z</dcterms:created>
  <dc:creator>Karthik sukumar</dc:creator>
  <dc:description/>
  <dc:language>en-US</dc:language>
  <cp:lastModifiedBy>Karthik Sukumar</cp:lastModifiedBy>
  <dcterms:modified xsi:type="dcterms:W3CDTF">2020-08-17T15:37:24Z</dcterms:modified>
  <cp:revision>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