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7"/>
  </p:normalViewPr>
  <p:slideViewPr>
    <p:cSldViewPr snapToGrid="0" snapToObjects="1">
      <p:cViewPr varScale="1">
        <p:scale>
          <a:sx n="143" d="100"/>
          <a:sy n="143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 sz="6000" b="0" strike="noStrike" spc="-1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D5E44CF-63A8-4B07-A76D-2072E9BF71C8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7/15/19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imbus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E61633-2318-4A74-974F-C348A4B7DB04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F618B4-5944-BD43-BADD-237F550A36E4}"/>
              </a:ext>
            </a:extLst>
          </p:cNvPr>
          <p:cNvGrpSpPr/>
          <p:nvPr/>
        </p:nvGrpSpPr>
        <p:grpSpPr>
          <a:xfrm>
            <a:off x="429120" y="263520"/>
            <a:ext cx="8895240" cy="6571440"/>
            <a:chOff x="429120" y="263520"/>
            <a:chExt cx="8895240" cy="6571440"/>
          </a:xfrm>
        </p:grpSpPr>
        <p:grpSp>
          <p:nvGrpSpPr>
            <p:cNvPr id="41" name="Group 1"/>
            <p:cNvGrpSpPr/>
            <p:nvPr/>
          </p:nvGrpSpPr>
          <p:grpSpPr>
            <a:xfrm>
              <a:off x="429120" y="263520"/>
              <a:ext cx="8895240" cy="6571440"/>
              <a:chOff x="429120" y="263520"/>
              <a:chExt cx="8895240" cy="6571440"/>
            </a:xfrm>
          </p:grpSpPr>
          <p:sp>
            <p:nvSpPr>
              <p:cNvPr id="42" name="CustomShape 2"/>
              <p:cNvSpPr/>
              <p:nvPr/>
            </p:nvSpPr>
            <p:spPr>
              <a:xfrm>
                <a:off x="429120" y="3504600"/>
                <a:ext cx="8895240" cy="3330360"/>
              </a:xfrm>
              <a:prstGeom prst="roundRect">
                <a:avLst>
                  <a:gd name="adj" fmla="val 16667"/>
                </a:avLst>
              </a:prstGeom>
              <a:solidFill>
                <a:srgbClr val="00B0F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3"/>
              <p:cNvSpPr/>
              <p:nvPr/>
            </p:nvSpPr>
            <p:spPr>
              <a:xfrm>
                <a:off x="429120" y="1830600"/>
                <a:ext cx="8895240" cy="1673640"/>
              </a:xfrm>
              <a:prstGeom prst="roundRect">
                <a:avLst>
                  <a:gd name="adj" fmla="val 16667"/>
                </a:avLst>
              </a:prstGeom>
              <a:solidFill>
                <a:srgbClr val="C00000">
                  <a:alpha val="4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"/>
              <p:cNvSpPr/>
              <p:nvPr/>
            </p:nvSpPr>
            <p:spPr>
              <a:xfrm>
                <a:off x="2166120" y="26352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IDLE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5" name="CustomShape 5"/>
              <p:cNvSpPr/>
              <p:nvPr/>
            </p:nvSpPr>
            <p:spPr>
              <a:xfrm>
                <a:off x="2167560" y="220320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NETWORK DISCOVERY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6" name="CustomShape 6"/>
              <p:cNvSpPr/>
              <p:nvPr/>
            </p:nvSpPr>
            <p:spPr>
              <a:xfrm>
                <a:off x="2166120" y="371376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PATHMODE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7" name="CustomShape 7"/>
              <p:cNvSpPr/>
              <p:nvPr/>
            </p:nvSpPr>
            <p:spPr>
              <a:xfrm>
                <a:off x="2166120" y="522468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UNICAST MODE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8" name="CustomShape 8"/>
              <p:cNvSpPr/>
              <p:nvPr/>
            </p:nvSpPr>
            <p:spPr>
              <a:xfrm>
                <a:off x="6162480" y="2203200"/>
                <a:ext cx="2121480" cy="1056240"/>
              </a:xfrm>
              <a:prstGeom prst="ellipse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FFFFFF"/>
                    </a:solidFill>
                    <a:latin typeface="Calibri"/>
                  </a:rPr>
                  <a:t>EMERGENCY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49" name="CustomShape 9"/>
              <p:cNvSpPr/>
              <p:nvPr/>
            </p:nvSpPr>
            <p:spPr>
              <a:xfrm rot="5400000" flipH="1">
                <a:off x="3603600" y="5753160"/>
                <a:ext cx="746640" cy="12240"/>
              </a:xfrm>
              <a:prstGeom prst="curvedConnector5">
                <a:avLst>
                  <a:gd name="adj1" fmla="val -23472"/>
                  <a:gd name="adj2" fmla="val -7242488"/>
                  <a:gd name="adj3" fmla="val 124660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" name="CustomShape 10"/>
              <p:cNvSpPr/>
              <p:nvPr/>
            </p:nvSpPr>
            <p:spPr>
              <a:xfrm rot="5400000" flipH="1" flipV="1">
                <a:off x="3714840" y="2771640"/>
                <a:ext cx="3021120" cy="3996000"/>
              </a:xfrm>
              <a:prstGeom prst="curvedConnector3">
                <a:avLst>
                  <a:gd name="adj1" fmla="val -14030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1" name="CustomShape 11"/>
              <p:cNvSpPr/>
              <p:nvPr/>
            </p:nvSpPr>
            <p:spPr>
              <a:xfrm>
                <a:off x="3227040" y="1319760"/>
                <a:ext cx="1080" cy="8827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solidFill>
                  <a:schemeClr val="accent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" name="CustomShape 12"/>
              <p:cNvSpPr/>
              <p:nvPr/>
            </p:nvSpPr>
            <p:spPr>
              <a:xfrm flipH="1">
                <a:off x="3226320" y="3259440"/>
                <a:ext cx="1080" cy="45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" name="CustomShape 13"/>
              <p:cNvSpPr/>
              <p:nvPr/>
            </p:nvSpPr>
            <p:spPr>
              <a:xfrm>
                <a:off x="3227040" y="4770360"/>
                <a:ext cx="360" cy="4539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CustomShape 14"/>
              <p:cNvSpPr/>
              <p:nvPr/>
            </p:nvSpPr>
            <p:spPr>
              <a:xfrm rot="10800000">
                <a:off x="3227400" y="1976040"/>
                <a:ext cx="3996000" cy="226800"/>
              </a:xfrm>
              <a:prstGeom prst="bentConnector3">
                <a:avLst>
                  <a:gd name="adj1" fmla="val -648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5" name="CustomShape 15"/>
              <p:cNvSpPr/>
              <p:nvPr/>
            </p:nvSpPr>
            <p:spPr>
              <a:xfrm rot="5400000" flipH="1">
                <a:off x="7599960" y="2731680"/>
                <a:ext cx="746640" cy="12240"/>
              </a:xfrm>
              <a:prstGeom prst="curvedConnector5">
                <a:avLst>
                  <a:gd name="adj1" fmla="val -30602"/>
                  <a:gd name="adj2" fmla="val -7077638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6" name="CustomShape 16"/>
              <p:cNvSpPr/>
              <p:nvPr/>
            </p:nvSpPr>
            <p:spPr>
              <a:xfrm>
                <a:off x="1546560" y="767520"/>
                <a:ext cx="61920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17"/>
              <p:cNvSpPr/>
              <p:nvPr/>
            </p:nvSpPr>
            <p:spPr>
              <a:xfrm>
                <a:off x="485640" y="594360"/>
                <a:ext cx="10605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Calibri"/>
                  </a:rPr>
                  <a:t>BOOT UP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58" name="CustomShape 18"/>
              <p:cNvSpPr/>
              <p:nvPr/>
            </p:nvSpPr>
            <p:spPr>
              <a:xfrm rot="5400000" flipH="1">
                <a:off x="3603600" y="792000"/>
                <a:ext cx="746640" cy="12240"/>
              </a:xfrm>
              <a:prstGeom prst="curvedConnector5">
                <a:avLst>
                  <a:gd name="adj1" fmla="val -30602"/>
                  <a:gd name="adj2" fmla="val -7308929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9" name="CustomShape 19"/>
              <p:cNvSpPr/>
              <p:nvPr/>
            </p:nvSpPr>
            <p:spPr>
              <a:xfrm>
                <a:off x="615960" y="1893600"/>
                <a:ext cx="1860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C00000"/>
                    </a:solidFill>
                    <a:latin typeface="Calibri"/>
                  </a:rPr>
                  <a:t>Broadcast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0" name="CustomShape 20"/>
              <p:cNvSpPr/>
              <p:nvPr/>
            </p:nvSpPr>
            <p:spPr>
              <a:xfrm>
                <a:off x="632160" y="3760200"/>
                <a:ext cx="1860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1" strike="noStrike" spc="-1">
                    <a:solidFill>
                      <a:srgbClr val="002060"/>
                    </a:solidFill>
                    <a:latin typeface="Calibri"/>
                  </a:rPr>
                  <a:t>Unicast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1" name="CustomShape 21"/>
              <p:cNvSpPr/>
              <p:nvPr/>
            </p:nvSpPr>
            <p:spPr>
              <a:xfrm>
                <a:off x="2477160" y="1300320"/>
                <a:ext cx="14007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button  press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2" name="CustomShape 22"/>
              <p:cNvSpPr/>
              <p:nvPr/>
            </p:nvSpPr>
            <p:spPr>
              <a:xfrm>
                <a:off x="3177720" y="320112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complete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3" name="CustomShape 23"/>
              <p:cNvSpPr/>
              <p:nvPr/>
            </p:nvSpPr>
            <p:spPr>
              <a:xfrm rot="5400000" flipH="1">
                <a:off x="3564720" y="4207680"/>
                <a:ext cx="746640" cy="12240"/>
              </a:xfrm>
              <a:prstGeom prst="curvedConnector5">
                <a:avLst>
                  <a:gd name="adj1" fmla="val -30602"/>
                  <a:gd name="adj2" fmla="val -7131142"/>
                  <a:gd name="adj3" fmla="val 130602"/>
                </a:avLst>
              </a:prstGeom>
              <a:noFill/>
              <a:ln w="3816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4" name="CustomShape 24"/>
              <p:cNvSpPr/>
              <p:nvPr/>
            </p:nvSpPr>
            <p:spPr>
              <a:xfrm>
                <a:off x="4826880" y="402336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next Mote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5" name="CustomShape 25"/>
              <p:cNvSpPr/>
              <p:nvPr/>
            </p:nvSpPr>
            <p:spPr>
              <a:xfrm>
                <a:off x="1922760" y="6188760"/>
                <a:ext cx="1400760" cy="639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automatic or manual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6" name="CustomShape 26"/>
              <p:cNvSpPr/>
              <p:nvPr/>
            </p:nvSpPr>
            <p:spPr>
              <a:xfrm>
                <a:off x="4871160" y="556236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next Mote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7" name="CustomShape 27"/>
              <p:cNvSpPr/>
              <p:nvPr/>
            </p:nvSpPr>
            <p:spPr>
              <a:xfrm>
                <a:off x="3171960" y="468540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 dirty="0">
                    <a:solidFill>
                      <a:srgbClr val="000000"/>
                    </a:solidFill>
                    <a:latin typeface="Calibri"/>
                  </a:rPr>
                  <a:t>complete</a:t>
                </a:r>
                <a:endParaRPr lang="en-US" sz="1800" b="0" strike="noStrike" spc="-1" dirty="0">
                  <a:latin typeface="Nimbus Sans"/>
                </a:endParaRPr>
              </a:p>
            </p:txBody>
          </p:sp>
          <p:sp>
            <p:nvSpPr>
              <p:cNvPr id="68" name="CustomShape 28"/>
              <p:cNvSpPr/>
              <p:nvPr/>
            </p:nvSpPr>
            <p:spPr>
              <a:xfrm>
                <a:off x="7743240" y="1738440"/>
                <a:ext cx="1400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Emergency</a:t>
                </a:r>
                <a:endParaRPr lang="en-US" sz="1800" b="0" strike="noStrike" spc="-1">
                  <a:latin typeface="Nimbus Sans"/>
                </a:endParaRPr>
              </a:p>
            </p:txBody>
          </p:sp>
          <p:sp>
            <p:nvSpPr>
              <p:cNvPr id="69" name="CustomShape 29"/>
              <p:cNvSpPr/>
              <p:nvPr/>
            </p:nvSpPr>
            <p:spPr>
              <a:xfrm>
                <a:off x="4572000" y="2012760"/>
                <a:ext cx="1400760" cy="638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i="1" strike="noStrike" spc="-1">
                    <a:solidFill>
                      <a:srgbClr val="000000"/>
                    </a:solidFill>
                    <a:latin typeface="Calibri"/>
                  </a:rPr>
                  <a:t>Resume Operation</a:t>
                </a:r>
                <a:endParaRPr lang="en-US" sz="1800" b="0" strike="noStrike" spc="-1">
                  <a:latin typeface="Nimbus Sans"/>
                </a:endParaRPr>
              </a:p>
            </p:txBody>
          </p:sp>
        </p:grpSp>
        <p:cxnSp>
          <p:nvCxnSpPr>
            <p:cNvPr id="7" name="Gekrümmte Verbindung 6">
              <a:extLst>
                <a:ext uri="{FF2B5EF4-FFF2-40B4-BE49-F238E27FC236}">
                  <a16:creationId xmlns:a16="http://schemas.microsoft.com/office/drawing/2014/main" id="{7EEFB268-057A-9848-8326-45029506D57D}"/>
                </a:ext>
              </a:extLst>
            </p:cNvPr>
            <p:cNvCxnSpPr>
              <a:stCxn id="47" idx="2"/>
              <a:endCxn id="45" idx="2"/>
            </p:cNvCxnSpPr>
            <p:nvPr/>
          </p:nvCxnSpPr>
          <p:spPr>
            <a:xfrm rot="10800000" flipH="1">
              <a:off x="2166120" y="2731320"/>
              <a:ext cx="1440" cy="3021480"/>
            </a:xfrm>
            <a:prstGeom prst="curvedConnector3">
              <a:avLst>
                <a:gd name="adj1" fmla="val -32061250"/>
              </a:avLst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ustomShape 27">
              <a:extLst>
                <a:ext uri="{FF2B5EF4-FFF2-40B4-BE49-F238E27FC236}">
                  <a16:creationId xmlns:a16="http://schemas.microsoft.com/office/drawing/2014/main" id="{6A8467D6-F3CA-F441-AC98-C76E49BFC34A}"/>
                </a:ext>
              </a:extLst>
            </p:cNvPr>
            <p:cNvSpPr/>
            <p:nvPr/>
          </p:nvSpPr>
          <p:spPr>
            <a:xfrm>
              <a:off x="643913" y="5438435"/>
              <a:ext cx="140076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i="1" spc="-1" dirty="0">
                  <a:solidFill>
                    <a:srgbClr val="000000"/>
                  </a:solidFill>
                  <a:latin typeface="Calibri"/>
                </a:rPr>
                <a:t>t</a:t>
              </a:r>
              <a:r>
                <a:rPr lang="en-US" sz="1800" b="0" i="1" strike="noStrike" spc="-1" dirty="0">
                  <a:solidFill>
                    <a:srgbClr val="000000"/>
                  </a:solidFill>
                  <a:latin typeface="Calibri"/>
                </a:rPr>
                <a:t>ransmission error</a:t>
              </a:r>
              <a:endParaRPr lang="en-US" sz="1800" b="0" strike="noStrike" spc="-1" dirty="0">
                <a:latin typeface="Nimbus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2B113498-0A86-9849-A4D5-6936BA496CF4}"/>
              </a:ext>
            </a:extLst>
          </p:cNvPr>
          <p:cNvGrpSpPr/>
          <p:nvPr/>
        </p:nvGrpSpPr>
        <p:grpSpPr>
          <a:xfrm>
            <a:off x="3548358" y="2524375"/>
            <a:ext cx="5629079" cy="1777429"/>
            <a:chOff x="3548358" y="2524375"/>
            <a:chExt cx="5629079" cy="1777429"/>
          </a:xfrm>
        </p:grpSpPr>
        <p:pic>
          <p:nvPicPr>
            <p:cNvPr id="11" name="Grafik 18">
              <a:extLst>
                <a:ext uri="{FF2B5EF4-FFF2-40B4-BE49-F238E27FC236}">
                  <a16:creationId xmlns:a16="http://schemas.microsoft.com/office/drawing/2014/main" id="{7E834309-1655-E449-9E49-4216767AE357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818506" y="3026399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Grafik 19">
              <a:extLst>
                <a:ext uri="{FF2B5EF4-FFF2-40B4-BE49-F238E27FC236}">
                  <a16:creationId xmlns:a16="http://schemas.microsoft.com/office/drawing/2014/main" id="{B8274F63-D6EF-B847-A869-E340D2D0758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Grafik 20">
              <a:extLst>
                <a:ext uri="{FF2B5EF4-FFF2-40B4-BE49-F238E27FC236}">
                  <a16:creationId xmlns:a16="http://schemas.microsoft.com/office/drawing/2014/main" id="{1A9B6F76-85B4-2E4D-BBC5-FF416B0D049C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Grafik 21">
              <a:extLst>
                <a:ext uri="{FF2B5EF4-FFF2-40B4-BE49-F238E27FC236}">
                  <a16:creationId xmlns:a16="http://schemas.microsoft.com/office/drawing/2014/main" id="{5A5AD728-C4E7-724D-9A2C-5943D3BD0D5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252437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Grafik 23">
              <a:extLst>
                <a:ext uri="{FF2B5EF4-FFF2-40B4-BE49-F238E27FC236}">
                  <a16:creationId xmlns:a16="http://schemas.microsoft.com/office/drawing/2014/main" id="{8B6CC5B2-0463-624D-A1AD-C6A4DF0CD12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1218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9" name="Grafik 24">
              <a:extLst>
                <a:ext uri="{FF2B5EF4-FFF2-40B4-BE49-F238E27FC236}">
                  <a16:creationId xmlns:a16="http://schemas.microsoft.com/office/drawing/2014/main" id="{B225D637-7A86-DD40-B874-E1A8C2681A63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600406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Grafik 25">
              <a:extLst>
                <a:ext uri="{FF2B5EF4-FFF2-40B4-BE49-F238E27FC236}">
                  <a16:creationId xmlns:a16="http://schemas.microsoft.com/office/drawing/2014/main" id="{6B3DA1A7-F0E3-BB48-B085-209355991D30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7069306" y="3421495"/>
              <a:ext cx="301320" cy="30564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3" name="Group 11">
              <a:extLst>
                <a:ext uri="{FF2B5EF4-FFF2-40B4-BE49-F238E27FC236}">
                  <a16:creationId xmlns:a16="http://schemas.microsoft.com/office/drawing/2014/main" id="{980BF236-E267-7642-B851-6E4E3BB715E6}"/>
                </a:ext>
              </a:extLst>
            </p:cNvPr>
            <p:cNvGrpSpPr/>
            <p:nvPr/>
          </p:nvGrpSpPr>
          <p:grpSpPr>
            <a:xfrm>
              <a:off x="8098186" y="3017575"/>
              <a:ext cx="955080" cy="1100880"/>
              <a:chOff x="6448680" y="5043600"/>
              <a:chExt cx="955080" cy="1100880"/>
            </a:xfrm>
          </p:grpSpPr>
          <p:pic>
            <p:nvPicPr>
              <p:cNvPr id="34" name="Grafik 16">
                <a:extLst>
                  <a:ext uri="{FF2B5EF4-FFF2-40B4-BE49-F238E27FC236}">
                    <a16:creationId xmlns:a16="http://schemas.microsoft.com/office/drawing/2014/main" id="{819383D5-2F61-4744-8735-580D9F8A43CD}"/>
                  </a:ext>
                </a:extLst>
              </p:cNvPr>
              <p:cNvPicPr/>
              <p:nvPr/>
            </p:nvPicPr>
            <p:blipFill>
              <a:blip r:embed="rId3"/>
              <a:stretch/>
            </p:blipFill>
            <p:spPr>
              <a:xfrm>
                <a:off x="6448680" y="5257080"/>
                <a:ext cx="955080" cy="5986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5" name="CustomShape 12">
                <a:extLst>
                  <a:ext uri="{FF2B5EF4-FFF2-40B4-BE49-F238E27FC236}">
                    <a16:creationId xmlns:a16="http://schemas.microsoft.com/office/drawing/2014/main" id="{F2D3540C-4482-BF41-AA33-B3C974DC1DBD}"/>
                  </a:ext>
                </a:extLst>
              </p:cNvPr>
              <p:cNvSpPr/>
              <p:nvPr/>
            </p:nvSpPr>
            <p:spPr>
              <a:xfrm>
                <a:off x="6577920" y="5810760"/>
                <a:ext cx="69624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>
                  <a:latin typeface="Nimbus Sans"/>
                </a:endParaRPr>
              </a:p>
            </p:txBody>
          </p:sp>
          <p:pic>
            <p:nvPicPr>
              <p:cNvPr id="36" name="Grafik 26">
                <a:extLst>
                  <a:ext uri="{FF2B5EF4-FFF2-40B4-BE49-F238E27FC236}">
                    <a16:creationId xmlns:a16="http://schemas.microsoft.com/office/drawing/2014/main" id="{68667C20-AAA8-9C4F-B467-AF4DFE25F563}"/>
                  </a:ext>
                </a:extLst>
              </p:cNvPr>
              <p:cNvPicPr/>
              <p:nvPr/>
            </p:nvPicPr>
            <p:blipFill>
              <a:blip r:embed="rId2"/>
              <a:stretch/>
            </p:blipFill>
            <p:spPr>
              <a:xfrm>
                <a:off x="6509520" y="5043600"/>
                <a:ext cx="301320" cy="30564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7" name="CustomShape 13">
              <a:extLst>
                <a:ext uri="{FF2B5EF4-FFF2-40B4-BE49-F238E27FC236}">
                  <a16:creationId xmlns:a16="http://schemas.microsoft.com/office/drawing/2014/main" id="{90305D87-3D85-3D44-BCF7-A1912D41BE4E}"/>
                </a:ext>
              </a:extLst>
            </p:cNvPr>
            <p:cNvSpPr/>
            <p:nvPr/>
          </p:nvSpPr>
          <p:spPr>
            <a:xfrm flipV="1">
              <a:off x="4166266" y="2634895"/>
              <a:ext cx="640800" cy="374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50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" name="CustomShape 14">
              <a:extLst>
                <a:ext uri="{FF2B5EF4-FFF2-40B4-BE49-F238E27FC236}">
                  <a16:creationId xmlns:a16="http://schemas.microsoft.com/office/drawing/2014/main" id="{EEDF1C0F-1420-A242-A343-44970341DC45}"/>
                </a:ext>
              </a:extLst>
            </p:cNvPr>
            <p:cNvSpPr/>
            <p:nvPr/>
          </p:nvSpPr>
          <p:spPr>
            <a:xfrm>
              <a:off x="4166266" y="3321081"/>
              <a:ext cx="553320" cy="303813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>
                  <a:alpha val="49000"/>
                </a:srgb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" name="CustomShape 16">
              <a:extLst>
                <a:ext uri="{FF2B5EF4-FFF2-40B4-BE49-F238E27FC236}">
                  <a16:creationId xmlns:a16="http://schemas.microsoft.com/office/drawing/2014/main" id="{6937CDCF-8A80-1945-ADC7-4A878B1E4DD0}"/>
                </a:ext>
              </a:extLst>
            </p:cNvPr>
            <p:cNvSpPr/>
            <p:nvPr/>
          </p:nvSpPr>
          <p:spPr>
            <a:xfrm>
              <a:off x="5299546" y="2629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CustomShape 17">
              <a:extLst>
                <a:ext uri="{FF2B5EF4-FFF2-40B4-BE49-F238E27FC236}">
                  <a16:creationId xmlns:a16="http://schemas.microsoft.com/office/drawing/2014/main" id="{CDC7A4EB-44AA-7045-A056-F7146CEDDF55}"/>
                </a:ext>
              </a:extLst>
            </p:cNvPr>
            <p:cNvSpPr/>
            <p:nvPr/>
          </p:nvSpPr>
          <p:spPr>
            <a:xfrm>
              <a:off x="6388186" y="263885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18">
              <a:extLst>
                <a:ext uri="{FF2B5EF4-FFF2-40B4-BE49-F238E27FC236}">
                  <a16:creationId xmlns:a16="http://schemas.microsoft.com/office/drawing/2014/main" id="{EC9D45C8-D522-2C4C-9AFA-27EDE4B22E77}"/>
                </a:ext>
              </a:extLst>
            </p:cNvPr>
            <p:cNvSpPr/>
            <p:nvPr/>
          </p:nvSpPr>
          <p:spPr>
            <a:xfrm>
              <a:off x="7440826" y="2728855"/>
              <a:ext cx="657000" cy="280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" name="CustomShape 19">
              <a:extLst>
                <a:ext uri="{FF2B5EF4-FFF2-40B4-BE49-F238E27FC236}">
                  <a16:creationId xmlns:a16="http://schemas.microsoft.com/office/drawing/2014/main" id="{3BF78A39-F1F7-A84E-8799-A5B1D14DEC8A}"/>
                </a:ext>
              </a:extLst>
            </p:cNvPr>
            <p:cNvSpPr/>
            <p:nvPr/>
          </p:nvSpPr>
          <p:spPr>
            <a:xfrm flipV="1">
              <a:off x="7440826" y="3222775"/>
              <a:ext cx="657000" cy="247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" name="CustomShape 20">
              <a:extLst>
                <a:ext uri="{FF2B5EF4-FFF2-40B4-BE49-F238E27FC236}">
                  <a16:creationId xmlns:a16="http://schemas.microsoft.com/office/drawing/2014/main" id="{49A59331-B708-314C-BDB4-4A28F70AD214}"/>
                </a:ext>
              </a:extLst>
            </p:cNvPr>
            <p:cNvSpPr/>
            <p:nvPr/>
          </p:nvSpPr>
          <p:spPr>
            <a:xfrm>
              <a:off x="6375226" y="353129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" name="CustomShape 21">
              <a:extLst>
                <a:ext uri="{FF2B5EF4-FFF2-40B4-BE49-F238E27FC236}">
                  <a16:creationId xmlns:a16="http://schemas.microsoft.com/office/drawing/2014/main" id="{43CFEBAA-3F4A-2447-961C-8CE363D3A575}"/>
                </a:ext>
              </a:extLst>
            </p:cNvPr>
            <p:cNvSpPr/>
            <p:nvPr/>
          </p:nvSpPr>
          <p:spPr>
            <a:xfrm>
              <a:off x="5290906" y="3535615"/>
              <a:ext cx="6004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CustomShape 22">
              <a:extLst>
                <a:ext uri="{FF2B5EF4-FFF2-40B4-BE49-F238E27FC236}">
                  <a16:creationId xmlns:a16="http://schemas.microsoft.com/office/drawing/2014/main" id="{C1DD6449-CDE6-A941-881A-96477E2D7AAA}"/>
                </a:ext>
              </a:extLst>
            </p:cNvPr>
            <p:cNvSpPr/>
            <p:nvPr/>
          </p:nvSpPr>
          <p:spPr>
            <a:xfrm>
              <a:off x="5117656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23">
              <a:extLst>
                <a:ext uri="{FF2B5EF4-FFF2-40B4-BE49-F238E27FC236}">
                  <a16:creationId xmlns:a16="http://schemas.microsoft.com/office/drawing/2014/main" id="{134C4724-B363-C04C-9B2F-6A17433E3911}"/>
                </a:ext>
              </a:extLst>
            </p:cNvPr>
            <p:cNvSpPr/>
            <p:nvPr/>
          </p:nvSpPr>
          <p:spPr>
            <a:xfrm>
              <a:off x="6196108" y="289157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CustomShape 24">
              <a:extLst>
                <a:ext uri="{FF2B5EF4-FFF2-40B4-BE49-F238E27FC236}">
                  <a16:creationId xmlns:a16="http://schemas.microsoft.com/office/drawing/2014/main" id="{505AC71F-8C55-744D-B3F4-322A7474C721}"/>
                </a:ext>
              </a:extLst>
            </p:cNvPr>
            <p:cNvSpPr/>
            <p:nvPr/>
          </p:nvSpPr>
          <p:spPr>
            <a:xfrm>
              <a:off x="7280230" y="2895895"/>
              <a:ext cx="360" cy="511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50" name="Grafik 38">
              <a:extLst>
                <a:ext uri="{FF2B5EF4-FFF2-40B4-BE49-F238E27FC236}">
                  <a16:creationId xmlns:a16="http://schemas.microsoft.com/office/drawing/2014/main" id="{A648B406-533E-344D-A33E-E258DCB56A12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548877" y="2803057"/>
              <a:ext cx="628560" cy="628560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Parallelogramm 60">
              <a:extLst>
                <a:ext uri="{FF2B5EF4-FFF2-40B4-BE49-F238E27FC236}">
                  <a16:creationId xmlns:a16="http://schemas.microsoft.com/office/drawing/2014/main" id="{09AF3AC2-10D7-6A47-B7AD-2AFCB1B252CB}"/>
                </a:ext>
              </a:extLst>
            </p:cNvPr>
            <p:cNvSpPr/>
            <p:nvPr/>
          </p:nvSpPr>
          <p:spPr>
            <a:xfrm>
              <a:off x="3548358" y="336240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arallelogramm 61">
              <a:extLst>
                <a:ext uri="{FF2B5EF4-FFF2-40B4-BE49-F238E27FC236}">
                  <a16:creationId xmlns:a16="http://schemas.microsoft.com/office/drawing/2014/main" id="{5277A186-8FB7-B144-A41F-CC35521163AD}"/>
                </a:ext>
              </a:extLst>
            </p:cNvPr>
            <p:cNvSpPr/>
            <p:nvPr/>
          </p:nvSpPr>
          <p:spPr>
            <a:xfrm>
              <a:off x="4633186" y="3750075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Parallelogramm 62">
              <a:extLst>
                <a:ext uri="{FF2B5EF4-FFF2-40B4-BE49-F238E27FC236}">
                  <a16:creationId xmlns:a16="http://schemas.microsoft.com/office/drawing/2014/main" id="{35EF4523-A152-B54F-A128-CFEAD7BC573E}"/>
                </a:ext>
              </a:extLst>
            </p:cNvPr>
            <p:cNvSpPr/>
            <p:nvPr/>
          </p:nvSpPr>
          <p:spPr>
            <a:xfrm>
              <a:off x="4627609" y="2840178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Parallelogramm 63">
              <a:extLst>
                <a:ext uri="{FF2B5EF4-FFF2-40B4-BE49-F238E27FC236}">
                  <a16:creationId xmlns:a16="http://schemas.microsoft.com/office/drawing/2014/main" id="{F9362068-CA0D-2A46-94B3-BB158EBEA912}"/>
                </a:ext>
              </a:extLst>
            </p:cNvPr>
            <p:cNvSpPr/>
            <p:nvPr/>
          </p:nvSpPr>
          <p:spPr>
            <a:xfrm>
              <a:off x="5723344" y="2842107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Parallelogramm 64">
              <a:extLst>
                <a:ext uri="{FF2B5EF4-FFF2-40B4-BE49-F238E27FC236}">
                  <a16:creationId xmlns:a16="http://schemas.microsoft.com/office/drawing/2014/main" id="{EE50694F-AE36-0145-B558-894835C6757E}"/>
                </a:ext>
              </a:extLst>
            </p:cNvPr>
            <p:cNvSpPr/>
            <p:nvPr/>
          </p:nvSpPr>
          <p:spPr>
            <a:xfrm>
              <a:off x="5723128" y="375200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Parallelogramm 65">
              <a:extLst>
                <a:ext uri="{FF2B5EF4-FFF2-40B4-BE49-F238E27FC236}">
                  <a16:creationId xmlns:a16="http://schemas.microsoft.com/office/drawing/2014/main" id="{59C732B8-427A-2E4E-B9A2-62CE570B4900}"/>
                </a:ext>
              </a:extLst>
            </p:cNvPr>
            <p:cNvSpPr/>
            <p:nvPr/>
          </p:nvSpPr>
          <p:spPr>
            <a:xfrm>
              <a:off x="6789921" y="3748150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Parallelogramm 66">
              <a:extLst>
                <a:ext uri="{FF2B5EF4-FFF2-40B4-BE49-F238E27FC236}">
                  <a16:creationId xmlns:a16="http://schemas.microsoft.com/office/drawing/2014/main" id="{30D015AE-4112-2C41-9B01-CD3FD552C64A}"/>
                </a:ext>
              </a:extLst>
            </p:cNvPr>
            <p:cNvSpPr/>
            <p:nvPr/>
          </p:nvSpPr>
          <p:spPr>
            <a:xfrm>
              <a:off x="6791853" y="2841476"/>
              <a:ext cx="426600" cy="549798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Pfeil nach oben und unten 67">
              <a:extLst>
                <a:ext uri="{FF2B5EF4-FFF2-40B4-BE49-F238E27FC236}">
                  <a16:creationId xmlns:a16="http://schemas.microsoft.com/office/drawing/2014/main" id="{0DB67AE5-A5FF-6B41-903D-92B34587C8F4}"/>
                </a:ext>
              </a:extLst>
            </p:cNvPr>
            <p:cNvSpPr/>
            <p:nvPr/>
          </p:nvSpPr>
          <p:spPr>
            <a:xfrm rot="667511">
              <a:off x="4754868" y="2921438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Pfeil nach oben und unten 68">
              <a:extLst>
                <a:ext uri="{FF2B5EF4-FFF2-40B4-BE49-F238E27FC236}">
                  <a16:creationId xmlns:a16="http://schemas.microsoft.com/office/drawing/2014/main" id="{F1ECB380-C8BC-D245-8893-15FD4B538C86}"/>
                </a:ext>
              </a:extLst>
            </p:cNvPr>
            <p:cNvSpPr/>
            <p:nvPr/>
          </p:nvSpPr>
          <p:spPr>
            <a:xfrm rot="667511">
              <a:off x="5862172" y="2929154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0" name="Pfeil nach oben und unten 69">
              <a:extLst>
                <a:ext uri="{FF2B5EF4-FFF2-40B4-BE49-F238E27FC236}">
                  <a16:creationId xmlns:a16="http://schemas.microsoft.com/office/drawing/2014/main" id="{468529BF-B0FF-5B47-AF50-33FF277FC293}"/>
                </a:ext>
              </a:extLst>
            </p:cNvPr>
            <p:cNvSpPr/>
            <p:nvPr/>
          </p:nvSpPr>
          <p:spPr>
            <a:xfrm rot="667511">
              <a:off x="6928965" y="2925300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Pfeil nach oben und unten 70">
              <a:extLst>
                <a:ext uri="{FF2B5EF4-FFF2-40B4-BE49-F238E27FC236}">
                  <a16:creationId xmlns:a16="http://schemas.microsoft.com/office/drawing/2014/main" id="{15D4AA40-01DA-6648-AA54-CD2154D58558}"/>
                </a:ext>
              </a:extLst>
            </p:cNvPr>
            <p:cNvSpPr/>
            <p:nvPr/>
          </p:nvSpPr>
          <p:spPr>
            <a:xfrm rot="667511">
              <a:off x="3683530" y="3443042"/>
              <a:ext cx="156258" cy="388512"/>
            </a:xfrm>
            <a:prstGeom prst="upDownArrow">
              <a:avLst/>
            </a:prstGeom>
            <a:ln w="15875"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6753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0C5623A-963E-1A4E-8EBD-28F4C8EFEBD9}"/>
              </a:ext>
            </a:extLst>
          </p:cNvPr>
          <p:cNvSpPr/>
          <p:nvPr/>
        </p:nvSpPr>
        <p:spPr>
          <a:xfrm>
            <a:off x="1371600" y="2303929"/>
            <a:ext cx="1371600" cy="88750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 Station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772F01-A29A-2143-991A-49AADC53A69F}"/>
              </a:ext>
            </a:extLst>
          </p:cNvPr>
          <p:cNvSpPr/>
          <p:nvPr/>
        </p:nvSpPr>
        <p:spPr>
          <a:xfrm>
            <a:off x="3845859" y="1775012"/>
            <a:ext cx="1855694" cy="986117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Broadcast Message</a:t>
            </a:r>
          </a:p>
        </p:txBody>
      </p:sp>
      <p:pic>
        <p:nvPicPr>
          <p:cNvPr id="6" name="Grafik 18">
            <a:extLst>
              <a:ext uri="{FF2B5EF4-FFF2-40B4-BE49-F238E27FC236}">
                <a16:creationId xmlns:a16="http://schemas.microsoft.com/office/drawing/2014/main" id="{FDE0C7AB-455A-D049-8F14-E52079FE7C4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41880" y="1982402"/>
            <a:ext cx="301320" cy="305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146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Macintosh PowerPoint</Application>
  <PresentationFormat>Breitbild</PresentationFormat>
  <Paragraphs>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DejaVu Sans</vt:lpstr>
      <vt:lpstr>Nimbus Roman</vt:lpstr>
      <vt:lpstr>Nimbus Sans</vt:lpstr>
      <vt:lpstr>Symbol</vt:lpstr>
      <vt:lpstr>Wingdings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Johannes Machleid</dc:creator>
  <dc:description/>
  <cp:lastModifiedBy>Johannes Machleid</cp:lastModifiedBy>
  <cp:revision>14</cp:revision>
  <dcterms:created xsi:type="dcterms:W3CDTF">2019-07-13T09:07:11Z</dcterms:created>
  <dcterms:modified xsi:type="dcterms:W3CDTF">2019-07-15T18:00:12Z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