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8.xml" ContentType="application/vnd.openxmlformats-officedocument.presentationml.notesSlide+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notesSlide2.xml" ContentType="application/vnd.openxmlformats-officedocument.presentationml.notesSlide+xml"/>
  <Override PartName="/ppt/notesSlides/notesSlide7.xml" ContentType="application/vnd.openxmlformats-officedocument.presentationml.notesSlide+xml"/>
  <Override PartName="/ppt/media/image11.jpeg" ContentType="image/jpe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wmf" ContentType="image/x-wmf"/>
  <Override PartName="/ppt/media/image3.wmf" ContentType="image/x-wmf"/>
  <Override PartName="/ppt/media/image4.wmf" ContentType="image/x-wmf"/>
  <Override PartName="/ppt/media/image6.png" ContentType="image/png"/>
  <Override PartName="/ppt/media/image5.wmf" ContentType="image/x-wm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Nimbus Sans"/>
              </a:rPr>
              <a:t>Click to move the slide</a:t>
            </a:r>
            <a:endParaRPr b="0" lang="en-US" sz="4400" spc="-1" strike="noStrike">
              <a:latin typeface="Nimbus Sans"/>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Nimbus Sans"/>
              </a:rPr>
              <a:t>Click to edit the notes format</a:t>
            </a:r>
            <a:endParaRPr b="0" lang="en-US" sz="2000" spc="-1" strike="noStrike">
              <a:latin typeface="Nimbus Sans"/>
            </a:endParaRPr>
          </a:p>
        </p:txBody>
      </p:sp>
      <p:sp>
        <p:nvSpPr>
          <p:cNvPr id="12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Nimbus Roman"/>
              </a:rPr>
              <a:t> </a:t>
            </a:r>
            <a:endParaRPr b="0" lang="en-US" sz="1400" spc="-1" strike="noStrike">
              <a:latin typeface="Nimbus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Nimbus Roman"/>
              </a:rPr>
              <a:t> </a:t>
            </a:r>
            <a:endParaRPr b="0" lang="en-US" sz="1400" spc="-1" strike="noStrike">
              <a:latin typeface="Nimbus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Nimbus Roman"/>
              </a:rPr>
              <a:t> </a:t>
            </a:r>
            <a:endParaRPr b="0" lang="en-US" sz="1400" spc="-1" strike="noStrike">
              <a:latin typeface="Nimbus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6F82B6F-2B10-42C4-A558-0CED42B7E0DE}" type="slidenum">
              <a:rPr b="0" lang="en-US" sz="1400" spc="-1" strike="noStrike">
                <a:latin typeface="Nimbus Roman"/>
              </a:rPr>
              <a:t>1</a:t>
            </a:fld>
            <a:endParaRPr b="0" lang="en-US" sz="1400" spc="-1" strike="noStrike">
              <a:latin typeface="Nimbus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1143000" y="685800"/>
            <a:ext cx="4571280" cy="3428280"/>
          </a:xfrm>
          <a:prstGeom prst="rect">
            <a:avLst/>
          </a:prstGeom>
        </p:spPr>
      </p:sp>
      <p:sp>
        <p:nvSpPr>
          <p:cNvPr id="159"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pPr>
            <a:r>
              <a:rPr b="0" lang="en-US" sz="1800" spc="-1" strike="noStrike">
                <a:solidFill>
                  <a:srgbClr val="000000"/>
                </a:solidFill>
                <a:latin typeface="Arial"/>
              </a:rPr>
              <a:t>As the world energy demands increase and as we transition the source of energy production to renewable and sustainable sources, we need more efficient ways of producing energy. Solar energy being one of the most widespread renewables around would definitely benefit from increased efficiency of energy production</a:t>
            </a:r>
            <a:endParaRPr b="0" lang="en-US" sz="1800" spc="-1" strike="noStrike">
              <a:latin typeface="Nimbus Sans"/>
            </a:endParaRPr>
          </a:p>
        </p:txBody>
      </p:sp>
      <p:sp>
        <p:nvSpPr>
          <p:cNvPr id="16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AB50873-57C0-4869-B4A3-540B9BFC78F5}" type="slidenum">
              <a:rPr b="0" lang="en-US" sz="1200" spc="-1" strike="noStrike">
                <a:solidFill>
                  <a:srgbClr val="000000"/>
                </a:solidFill>
                <a:latin typeface="+mn-lt"/>
                <a:ea typeface="+mn-ea"/>
              </a:rPr>
              <a:t>&lt;number&gt;</a:t>
            </a:fld>
            <a:endParaRPr b="0" lang="en-US" sz="1200" spc="-1" strike="noStrike">
              <a:latin typeface="Nimbus Sans"/>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1143000" y="685800"/>
            <a:ext cx="4571280" cy="3428280"/>
          </a:xfrm>
          <a:prstGeom prst="rect">
            <a:avLst/>
          </a:prstGeom>
        </p:spPr>
      </p:sp>
      <p:sp>
        <p:nvSpPr>
          <p:cNvPr id="162"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Nimbus Sans"/>
            </a:endParaRPr>
          </a:p>
        </p:txBody>
      </p:sp>
      <p:sp>
        <p:nvSpPr>
          <p:cNvPr id="16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3DB2AB2-4802-4649-BE87-84421F14AF7D}" type="slidenum">
              <a:rPr b="0" lang="en-US" sz="1200" spc="-1" strike="noStrike">
                <a:solidFill>
                  <a:srgbClr val="000000"/>
                </a:solidFill>
                <a:latin typeface="+mn-lt"/>
                <a:ea typeface="+mn-ea"/>
              </a:rPr>
              <a:t>&lt;number&gt;</a:t>
            </a:fld>
            <a:endParaRPr b="0" lang="en-US" sz="1200" spc="-1" strike="noStrike">
              <a:latin typeface="Nimbus Sans"/>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1143000" y="685800"/>
            <a:ext cx="4571280" cy="3428280"/>
          </a:xfrm>
          <a:prstGeom prst="rect">
            <a:avLst/>
          </a:prstGeom>
        </p:spPr>
      </p:sp>
      <p:sp>
        <p:nvSpPr>
          <p:cNvPr id="165"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Nimbus Sans"/>
            </a:endParaRPr>
          </a:p>
        </p:txBody>
      </p:sp>
      <p:sp>
        <p:nvSpPr>
          <p:cNvPr id="16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EABE87F-10AC-48F5-9EC6-EFB599E83EC6}" type="slidenum">
              <a:rPr b="0" lang="en-US" sz="1200" spc="-1" strike="noStrike">
                <a:solidFill>
                  <a:srgbClr val="000000"/>
                </a:solidFill>
                <a:latin typeface="+mn-lt"/>
                <a:ea typeface="+mn-ea"/>
              </a:rPr>
              <a:t>&lt;number&gt;</a:t>
            </a:fld>
            <a:endParaRPr b="0" lang="en-US" sz="1200" spc="-1" strike="noStrike">
              <a:latin typeface="Nimbus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Nimbus Sans"/>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Nimbus Sans"/>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Nimbus Sans"/>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Nimbus Sans"/>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Nimbus Sans"/>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Nimbus Sans"/>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Nimbus Sans"/>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Nimbus Sans"/>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Nimbus Sans"/>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Nimbus Sans"/>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Nimbus Sans"/>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Nimbus Sans"/>
            </a:endParaRPr>
          </a:p>
        </p:txBody>
      </p:sp>
      <p:sp>
        <p:nvSpPr>
          <p:cNvPr id="5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Nimbus Sans"/>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Nimbus Sans"/>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Nimbus Sans"/>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Nimbus Sans"/>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Nimbus Sans"/>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Nimbus Sans"/>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Nimbus Sans"/>
            </a:endParaRPr>
          </a:p>
        </p:txBody>
      </p:sp>
      <p:sp>
        <p:nvSpPr>
          <p:cNvPr id="7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Nimbus Sans"/>
            </a:endParaRPr>
          </a:p>
        </p:txBody>
      </p:sp>
      <p:sp>
        <p:nvSpPr>
          <p:cNvPr id="7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Nimbus Sans"/>
            </a:endParaRPr>
          </a:p>
        </p:txBody>
      </p:sp>
      <p:sp>
        <p:nvSpPr>
          <p:cNvPr id="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Nimbus Sans"/>
            </a:endParaRPr>
          </a:p>
        </p:txBody>
      </p:sp>
      <p:sp>
        <p:nvSpPr>
          <p:cNvPr id="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Nimbus Sans"/>
            </a:endParaRPr>
          </a:p>
        </p:txBody>
      </p:sp>
      <p:sp>
        <p:nvSpPr>
          <p:cNvPr id="8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Nimbus Sans"/>
            </a:endParaRPr>
          </a:p>
        </p:txBody>
      </p:sp>
      <p:sp>
        <p:nvSpPr>
          <p:cNvPr id="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Nimbus Sans"/>
            </a:endParaRPr>
          </a:p>
        </p:txBody>
      </p:sp>
      <p:sp>
        <p:nvSpPr>
          <p:cNvPr id="8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Nimbus Sans"/>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Nimbus Sans"/>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Nimbus Sans"/>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Nimbus Sans"/>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Nimbus Sans"/>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Nimbus Sans"/>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Nimbus Sans"/>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Nimbus Sans"/>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Nimbus Sans"/>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Nimbus Sans"/>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Nimbus Sans"/>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Nimbus Sans"/>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Nimbus Sans"/>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Nimbus Sans"/>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Nimbus Sans"/>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Nimbus Sans"/>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Nimbus Sans"/>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Nimbus Sans"/>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Nimbus Sans"/>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Nimbus Sans"/>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Nimbus Sans"/>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Nimbus Sans"/>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Nimbus Sans"/>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Nimbus Sans"/>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Nimbus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jpeg"/><Relationship Id="rId4" Type="http://schemas.openxmlformats.org/officeDocument/2006/relationships/image" Target="../media/image3.wm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Bild 6" descr=""/>
          <p:cNvPicPr/>
          <p:nvPr/>
        </p:nvPicPr>
        <p:blipFill>
          <a:blip r:embed="rId2"/>
          <a:stretch/>
        </p:blipFill>
        <p:spPr>
          <a:xfrm>
            <a:off x="8218440" y="324720"/>
            <a:ext cx="607680" cy="319680"/>
          </a:xfrm>
          <a:prstGeom prst="rect">
            <a:avLst/>
          </a:prstGeom>
          <a:ln>
            <a:noFill/>
          </a:ln>
        </p:spPr>
      </p:pic>
      <p:pic>
        <p:nvPicPr>
          <p:cNvPr id="1" name="Grafik 7" descr=""/>
          <p:cNvPicPr/>
          <p:nvPr/>
        </p:nvPicPr>
        <p:blipFill>
          <a:blip r:embed="rId3"/>
          <a:stretch/>
        </p:blipFill>
        <p:spPr>
          <a:xfrm>
            <a:off x="3970800" y="2235600"/>
            <a:ext cx="4808880" cy="4199400"/>
          </a:xfrm>
          <a:prstGeom prst="rect">
            <a:avLst/>
          </a:prstGeom>
          <a:ln>
            <a:noFill/>
          </a:ln>
        </p:spPr>
      </p:pic>
      <p:sp>
        <p:nvSpPr>
          <p:cNvPr id="2" name="CustomShape 1"/>
          <p:cNvSpPr/>
          <p:nvPr/>
        </p:nvSpPr>
        <p:spPr>
          <a:xfrm>
            <a:off x="320400" y="314280"/>
            <a:ext cx="5071320" cy="514080"/>
          </a:xfrm>
          <a:prstGeom prst="rect">
            <a:avLst/>
          </a:prstGeom>
          <a:noFill/>
          <a:ln>
            <a:noFill/>
          </a:ln>
        </p:spPr>
        <p:style>
          <a:lnRef idx="0"/>
          <a:fillRef idx="0"/>
          <a:effectRef idx="0"/>
          <a:fontRef idx="minor"/>
        </p:style>
        <p:txBody>
          <a:bodyPr lIns="0" rIns="0" tIns="0" bIns="0">
            <a:spAutoFit/>
          </a:bodyPr>
          <a:p>
            <a:pPr>
              <a:lnSpc>
                <a:spcPct val="94000"/>
              </a:lnSpc>
            </a:pPr>
            <a:r>
              <a:rPr b="0" lang="en-US" sz="1200" spc="-1" strike="noStrike">
                <a:solidFill>
                  <a:srgbClr val="0065bd"/>
                </a:solidFill>
                <a:latin typeface="Arial"/>
                <a:ea typeface="DejaVu Sans"/>
              </a:rPr>
              <a:t>Chair of Communication Networks, Prof. Dr.-Ing. Wolfgang Kellerer</a:t>
            </a:r>
            <a:endParaRPr b="0" lang="en-US" sz="1200" spc="-1" strike="noStrike">
              <a:latin typeface="Nimbus Sans"/>
            </a:endParaRPr>
          </a:p>
          <a:p>
            <a:pPr>
              <a:lnSpc>
                <a:spcPct val="94000"/>
              </a:lnSpc>
            </a:pPr>
            <a:r>
              <a:rPr b="0" lang="en-US" sz="1200" spc="-1" strike="noStrike">
                <a:solidFill>
                  <a:srgbClr val="0065bd"/>
                </a:solidFill>
                <a:latin typeface="Arial"/>
                <a:ea typeface="DejaVu Sans"/>
              </a:rPr>
              <a:t>Department of Electrical and Computer Engineering</a:t>
            </a:r>
            <a:endParaRPr b="0" lang="en-US" sz="1200" spc="-1" strike="noStrike">
              <a:latin typeface="Nimbus Sans"/>
            </a:endParaRPr>
          </a:p>
          <a:p>
            <a:pPr>
              <a:lnSpc>
                <a:spcPct val="94000"/>
              </a:lnSpc>
            </a:pPr>
            <a:r>
              <a:rPr b="0" lang="en-US" sz="1200" spc="-1" strike="noStrike">
                <a:solidFill>
                  <a:srgbClr val="0065bd"/>
                </a:solidFill>
                <a:latin typeface="Arial"/>
                <a:ea typeface="DejaVu Sans"/>
              </a:rPr>
              <a:t>Technical University of Munich</a:t>
            </a:r>
            <a:endParaRPr b="0" lang="en-US" sz="1200" spc="-1" strike="noStrike">
              <a:latin typeface="Nimbus Sans"/>
            </a:endParaRPr>
          </a:p>
        </p:txBody>
      </p:sp>
      <p:pic>
        <p:nvPicPr>
          <p:cNvPr id="3" name="Bild 6" descr=""/>
          <p:cNvPicPr/>
          <p:nvPr/>
        </p:nvPicPr>
        <p:blipFill>
          <a:blip r:embed="rId4"/>
          <a:stretch/>
        </p:blipFill>
        <p:spPr>
          <a:xfrm>
            <a:off x="8218440" y="324720"/>
            <a:ext cx="607680" cy="319680"/>
          </a:xfrm>
          <a:prstGeom prst="rect">
            <a:avLst/>
          </a:prstGeom>
          <a:ln>
            <a:noFill/>
          </a:ln>
        </p:spPr>
      </p:pic>
      <p:sp>
        <p:nvSpPr>
          <p:cNvPr id="4" name="CustomShape 2"/>
          <p:cNvSpPr/>
          <p:nvPr/>
        </p:nvSpPr>
        <p:spPr>
          <a:xfrm>
            <a:off x="358920" y="6441840"/>
            <a:ext cx="787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000000"/>
                </a:solidFill>
                <a:latin typeface="Arial"/>
                <a:ea typeface="DejaVu Sans"/>
              </a:rPr>
              <a:t>©2019 Technical University of Munich</a:t>
            </a:r>
            <a:endParaRPr b="0" lang="en-US" sz="1200" spc="-1" strike="noStrike">
              <a:latin typeface="Nimbus Sans"/>
            </a:endParaRPr>
          </a:p>
        </p:txBody>
      </p:sp>
      <p:sp>
        <p:nvSpPr>
          <p:cNvPr id="5"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Nimbus Sans"/>
              </a:rPr>
              <a:t>Click to edit the title text format</a:t>
            </a:r>
            <a:endParaRPr b="0" lang="en-US" sz="4400" spc="-1" strike="noStrike">
              <a:latin typeface="Nimbus Sans"/>
            </a:endParaRPr>
          </a:p>
        </p:txBody>
      </p:sp>
      <p:sp>
        <p:nvSpPr>
          <p:cNvPr id="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Nimbus Sans"/>
              </a:rPr>
              <a:t>Click to edit the outline text format</a:t>
            </a:r>
            <a:endParaRPr b="0" lang="en-US" sz="3200" spc="-1" strike="noStrike">
              <a:latin typeface="Nimbus Sans"/>
            </a:endParaRPr>
          </a:p>
          <a:p>
            <a:pPr lvl="1" marL="864000" indent="-324000">
              <a:spcBef>
                <a:spcPts val="1134"/>
              </a:spcBef>
              <a:buClr>
                <a:srgbClr val="000000"/>
              </a:buClr>
              <a:buSzPct val="75000"/>
              <a:buFont typeface="Symbol" charset="2"/>
              <a:buChar char=""/>
            </a:pPr>
            <a:r>
              <a:rPr b="0" lang="en-US" sz="2800" spc="-1" strike="noStrike">
                <a:latin typeface="Nimbus Sans"/>
              </a:rPr>
              <a:t>Second Outline Level</a:t>
            </a:r>
            <a:endParaRPr b="0" lang="en-US" sz="2800" spc="-1" strike="noStrike">
              <a:latin typeface="Nimbus Sans"/>
            </a:endParaRPr>
          </a:p>
          <a:p>
            <a:pPr lvl="2" marL="1296000" indent="-288000">
              <a:spcBef>
                <a:spcPts val="850"/>
              </a:spcBef>
              <a:buClr>
                <a:srgbClr val="000000"/>
              </a:buClr>
              <a:buSzPct val="45000"/>
              <a:buFont typeface="Wingdings" charset="2"/>
              <a:buChar char=""/>
            </a:pPr>
            <a:r>
              <a:rPr b="0" lang="en-US" sz="2400" spc="-1" strike="noStrike">
                <a:latin typeface="Nimbus Sans"/>
              </a:rPr>
              <a:t>Third Outline Level</a:t>
            </a:r>
            <a:endParaRPr b="0" lang="en-US" sz="2400" spc="-1" strike="noStrike">
              <a:latin typeface="Nimbus Sans"/>
            </a:endParaRPr>
          </a:p>
          <a:p>
            <a:pPr lvl="3" marL="1728000" indent="-216000">
              <a:spcBef>
                <a:spcPts val="567"/>
              </a:spcBef>
              <a:buClr>
                <a:srgbClr val="000000"/>
              </a:buClr>
              <a:buSzPct val="75000"/>
              <a:buFont typeface="Symbol" charset="2"/>
              <a:buChar char=""/>
            </a:pPr>
            <a:r>
              <a:rPr b="0" lang="en-US" sz="2000" spc="-1" strike="noStrike">
                <a:latin typeface="Nimbus Sans"/>
              </a:rPr>
              <a:t>Fourth Outline Level</a:t>
            </a:r>
            <a:endParaRPr b="0" lang="en-US" sz="2000" spc="-1" strike="noStrike">
              <a:latin typeface="Nimbus Sans"/>
            </a:endParaRPr>
          </a:p>
          <a:p>
            <a:pPr lvl="4" marL="2160000" indent="-216000">
              <a:spcBef>
                <a:spcPts val="283"/>
              </a:spcBef>
              <a:buClr>
                <a:srgbClr val="000000"/>
              </a:buClr>
              <a:buSzPct val="45000"/>
              <a:buFont typeface="Wingdings" charset="2"/>
              <a:buChar char=""/>
            </a:pPr>
            <a:r>
              <a:rPr b="0" lang="en-US" sz="2000" spc="-1" strike="noStrike">
                <a:latin typeface="Nimbus Sans"/>
              </a:rPr>
              <a:t>Fifth Outline Level</a:t>
            </a:r>
            <a:endParaRPr b="0" lang="en-US" sz="2000" spc="-1" strike="noStrike">
              <a:latin typeface="Nimbus Sans"/>
            </a:endParaRPr>
          </a:p>
          <a:p>
            <a:pPr lvl="5" marL="2592000" indent="-216000">
              <a:spcBef>
                <a:spcPts val="283"/>
              </a:spcBef>
              <a:buClr>
                <a:srgbClr val="000000"/>
              </a:buClr>
              <a:buSzPct val="45000"/>
              <a:buFont typeface="Wingdings" charset="2"/>
              <a:buChar char=""/>
            </a:pPr>
            <a:r>
              <a:rPr b="0" lang="en-US" sz="2000" spc="-1" strike="noStrike">
                <a:latin typeface="Nimbus Sans"/>
              </a:rPr>
              <a:t>Sixth Outline Level</a:t>
            </a:r>
            <a:endParaRPr b="0" lang="en-US" sz="2000" spc="-1" strike="noStrike">
              <a:latin typeface="Nimbus Sans"/>
            </a:endParaRPr>
          </a:p>
          <a:p>
            <a:pPr lvl="6" marL="3024000" indent="-216000">
              <a:spcBef>
                <a:spcPts val="283"/>
              </a:spcBef>
              <a:buClr>
                <a:srgbClr val="000000"/>
              </a:buClr>
              <a:buSzPct val="45000"/>
              <a:buFont typeface="Wingdings" charset="2"/>
              <a:buChar char=""/>
            </a:pPr>
            <a:r>
              <a:rPr b="0" lang="en-US" sz="2000" spc="-1" strike="noStrike">
                <a:latin typeface="Nimbus Sans"/>
              </a:rPr>
              <a:t>Seventh Outline Level</a:t>
            </a:r>
            <a:endParaRPr b="0" lang="en-US" sz="2000" spc="-1" strike="noStrike">
              <a:latin typeface="Nimbus Sans"/>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Bild 6" descr=""/>
          <p:cNvPicPr/>
          <p:nvPr/>
        </p:nvPicPr>
        <p:blipFill>
          <a:blip r:embed="rId2"/>
          <a:stretch/>
        </p:blipFill>
        <p:spPr>
          <a:xfrm>
            <a:off x="8218440" y="324720"/>
            <a:ext cx="607680" cy="319680"/>
          </a:xfrm>
          <a:prstGeom prst="rect">
            <a:avLst/>
          </a:prstGeom>
          <a:ln>
            <a:noFill/>
          </a:ln>
        </p:spPr>
      </p:pic>
      <p:sp>
        <p:nvSpPr>
          <p:cNvPr id="44" name="CustomShape 1"/>
          <p:cNvSpPr/>
          <p:nvPr/>
        </p:nvSpPr>
        <p:spPr>
          <a:xfrm>
            <a:off x="358920" y="6441840"/>
            <a:ext cx="7879680" cy="358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000000"/>
                </a:solidFill>
                <a:latin typeface="Arial"/>
                <a:ea typeface="DejaVu Sans"/>
              </a:rPr>
              <a:t>Karthik Sukumar, Johannes Machleid (TUM) | Solar Tracking Network</a:t>
            </a:r>
            <a:endParaRPr b="0" lang="en-US" sz="1200" spc="-1" strike="noStrike">
              <a:latin typeface="Nimbus Sans"/>
            </a:endParaRPr>
          </a:p>
        </p:txBody>
      </p:sp>
      <p:sp>
        <p:nvSpPr>
          <p:cNvPr id="45"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Nimbus Sans"/>
              </a:rPr>
              <a:t>Click to edit the title text format</a:t>
            </a:r>
            <a:endParaRPr b="0" lang="en-US" sz="4400" spc="-1" strike="noStrike">
              <a:latin typeface="Nimbus Sans"/>
            </a:endParaRPr>
          </a:p>
        </p:txBody>
      </p:sp>
      <p:sp>
        <p:nvSpPr>
          <p:cNvPr id="46"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Nimbus Sans"/>
              </a:rPr>
              <a:t>Click to edit the outline text format</a:t>
            </a:r>
            <a:endParaRPr b="0" lang="en-US" sz="3200" spc="-1" strike="noStrike">
              <a:latin typeface="Nimbus Sans"/>
            </a:endParaRPr>
          </a:p>
          <a:p>
            <a:pPr lvl="1" marL="864000" indent="-324000">
              <a:spcBef>
                <a:spcPts val="1134"/>
              </a:spcBef>
              <a:buClr>
                <a:srgbClr val="000000"/>
              </a:buClr>
              <a:buSzPct val="75000"/>
              <a:buFont typeface="Symbol" charset="2"/>
              <a:buChar char=""/>
            </a:pPr>
            <a:r>
              <a:rPr b="0" lang="en-US" sz="2800" spc="-1" strike="noStrike">
                <a:latin typeface="Nimbus Sans"/>
              </a:rPr>
              <a:t>Second Outline Level</a:t>
            </a:r>
            <a:endParaRPr b="0" lang="en-US" sz="2800" spc="-1" strike="noStrike">
              <a:latin typeface="Nimbus Sans"/>
            </a:endParaRPr>
          </a:p>
          <a:p>
            <a:pPr lvl="2" marL="1296000" indent="-288000">
              <a:spcBef>
                <a:spcPts val="850"/>
              </a:spcBef>
              <a:buClr>
                <a:srgbClr val="000000"/>
              </a:buClr>
              <a:buSzPct val="45000"/>
              <a:buFont typeface="Wingdings" charset="2"/>
              <a:buChar char=""/>
            </a:pPr>
            <a:r>
              <a:rPr b="0" lang="en-US" sz="2400" spc="-1" strike="noStrike">
                <a:latin typeface="Nimbus Sans"/>
              </a:rPr>
              <a:t>Third Outline Level</a:t>
            </a:r>
            <a:endParaRPr b="0" lang="en-US" sz="2400" spc="-1" strike="noStrike">
              <a:latin typeface="Nimbus Sans"/>
            </a:endParaRPr>
          </a:p>
          <a:p>
            <a:pPr lvl="3" marL="1728000" indent="-216000">
              <a:spcBef>
                <a:spcPts val="567"/>
              </a:spcBef>
              <a:buClr>
                <a:srgbClr val="000000"/>
              </a:buClr>
              <a:buSzPct val="75000"/>
              <a:buFont typeface="Symbol" charset="2"/>
              <a:buChar char=""/>
            </a:pPr>
            <a:r>
              <a:rPr b="0" lang="en-US" sz="2000" spc="-1" strike="noStrike">
                <a:latin typeface="Nimbus Sans"/>
              </a:rPr>
              <a:t>Fourth Outline Level</a:t>
            </a:r>
            <a:endParaRPr b="0" lang="en-US" sz="2000" spc="-1" strike="noStrike">
              <a:latin typeface="Nimbus Sans"/>
            </a:endParaRPr>
          </a:p>
          <a:p>
            <a:pPr lvl="4" marL="2160000" indent="-216000">
              <a:spcBef>
                <a:spcPts val="283"/>
              </a:spcBef>
              <a:buClr>
                <a:srgbClr val="000000"/>
              </a:buClr>
              <a:buSzPct val="45000"/>
              <a:buFont typeface="Wingdings" charset="2"/>
              <a:buChar char=""/>
            </a:pPr>
            <a:r>
              <a:rPr b="0" lang="en-US" sz="2000" spc="-1" strike="noStrike">
                <a:latin typeface="Nimbus Sans"/>
              </a:rPr>
              <a:t>Fifth Outline Level</a:t>
            </a:r>
            <a:endParaRPr b="0" lang="en-US" sz="2000" spc="-1" strike="noStrike">
              <a:latin typeface="Nimbus Sans"/>
            </a:endParaRPr>
          </a:p>
          <a:p>
            <a:pPr lvl="5" marL="2592000" indent="-216000">
              <a:spcBef>
                <a:spcPts val="283"/>
              </a:spcBef>
              <a:buClr>
                <a:srgbClr val="000000"/>
              </a:buClr>
              <a:buSzPct val="45000"/>
              <a:buFont typeface="Wingdings" charset="2"/>
              <a:buChar char=""/>
            </a:pPr>
            <a:r>
              <a:rPr b="0" lang="en-US" sz="2000" spc="-1" strike="noStrike">
                <a:latin typeface="Nimbus Sans"/>
              </a:rPr>
              <a:t>Sixth Outline Level</a:t>
            </a:r>
            <a:endParaRPr b="0" lang="en-US" sz="2000" spc="-1" strike="noStrike">
              <a:latin typeface="Nimbus Sans"/>
            </a:endParaRPr>
          </a:p>
          <a:p>
            <a:pPr lvl="6" marL="3024000" indent="-216000">
              <a:spcBef>
                <a:spcPts val="283"/>
              </a:spcBef>
              <a:buClr>
                <a:srgbClr val="000000"/>
              </a:buClr>
              <a:buSzPct val="45000"/>
              <a:buFont typeface="Wingdings" charset="2"/>
              <a:buChar char=""/>
            </a:pPr>
            <a:r>
              <a:rPr b="0" lang="en-US" sz="2000" spc="-1" strike="noStrike">
                <a:latin typeface="Nimbus Sans"/>
              </a:rPr>
              <a:t>Seventh Outline Level</a:t>
            </a:r>
            <a:endParaRPr b="0" lang="en-US" sz="2000" spc="-1" strike="noStrike">
              <a:latin typeface="Nimbus Sans"/>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3" name="Bild 6" descr=""/>
          <p:cNvPicPr/>
          <p:nvPr/>
        </p:nvPicPr>
        <p:blipFill>
          <a:blip r:embed="rId2"/>
          <a:stretch/>
        </p:blipFill>
        <p:spPr>
          <a:xfrm>
            <a:off x="8218440" y="324720"/>
            <a:ext cx="607680" cy="319680"/>
          </a:xfrm>
          <a:prstGeom prst="rect">
            <a:avLst/>
          </a:prstGeom>
          <a:ln>
            <a:noFill/>
          </a:ln>
        </p:spPr>
      </p:pic>
      <p:sp>
        <p:nvSpPr>
          <p:cNvPr id="84" name="CustomShape 1"/>
          <p:cNvSpPr/>
          <p:nvPr/>
        </p:nvSpPr>
        <p:spPr>
          <a:xfrm>
            <a:off x="358920" y="6441840"/>
            <a:ext cx="7879680" cy="358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000000"/>
                </a:solidFill>
                <a:latin typeface="Arial"/>
                <a:ea typeface="DejaVu Sans"/>
              </a:rPr>
              <a:t>Karthik Sukumar, Johannes Machleid (TUM) | Solar Tracking Network</a:t>
            </a:r>
            <a:endParaRPr b="0" lang="en-US" sz="1200" spc="-1" strike="noStrike">
              <a:latin typeface="Nimbus Sans"/>
            </a:endParaRPr>
          </a:p>
        </p:txBody>
      </p:sp>
      <p:sp>
        <p:nvSpPr>
          <p:cNvPr id="85"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Nimbus Sans"/>
              </a:rPr>
              <a:t>Click to edit the title text format</a:t>
            </a:r>
            <a:endParaRPr b="0" lang="en-US" sz="4400" spc="-1" strike="noStrike">
              <a:latin typeface="Nimbus Sans"/>
            </a:endParaRPr>
          </a:p>
        </p:txBody>
      </p:sp>
      <p:sp>
        <p:nvSpPr>
          <p:cNvPr id="86"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Nimbus Sans"/>
              </a:rPr>
              <a:t>Click to edit the outline text format</a:t>
            </a:r>
            <a:endParaRPr b="0" lang="en-US" sz="3200" spc="-1" strike="noStrike">
              <a:latin typeface="Nimbus Sans"/>
            </a:endParaRPr>
          </a:p>
          <a:p>
            <a:pPr lvl="1" marL="864000" indent="-324000">
              <a:spcBef>
                <a:spcPts val="1134"/>
              </a:spcBef>
              <a:buClr>
                <a:srgbClr val="000000"/>
              </a:buClr>
              <a:buSzPct val="75000"/>
              <a:buFont typeface="Symbol" charset="2"/>
              <a:buChar char=""/>
            </a:pPr>
            <a:r>
              <a:rPr b="0" lang="en-US" sz="2800" spc="-1" strike="noStrike">
                <a:latin typeface="Nimbus Sans"/>
              </a:rPr>
              <a:t>Second Outline Level</a:t>
            </a:r>
            <a:endParaRPr b="0" lang="en-US" sz="2800" spc="-1" strike="noStrike">
              <a:latin typeface="Nimbus Sans"/>
            </a:endParaRPr>
          </a:p>
          <a:p>
            <a:pPr lvl="2" marL="1296000" indent="-288000">
              <a:spcBef>
                <a:spcPts val="850"/>
              </a:spcBef>
              <a:buClr>
                <a:srgbClr val="000000"/>
              </a:buClr>
              <a:buSzPct val="45000"/>
              <a:buFont typeface="Wingdings" charset="2"/>
              <a:buChar char=""/>
            </a:pPr>
            <a:r>
              <a:rPr b="0" lang="en-US" sz="2400" spc="-1" strike="noStrike">
                <a:latin typeface="Nimbus Sans"/>
              </a:rPr>
              <a:t>Third Outline Level</a:t>
            </a:r>
            <a:endParaRPr b="0" lang="en-US" sz="2400" spc="-1" strike="noStrike">
              <a:latin typeface="Nimbus Sans"/>
            </a:endParaRPr>
          </a:p>
          <a:p>
            <a:pPr lvl="3" marL="1728000" indent="-216000">
              <a:spcBef>
                <a:spcPts val="567"/>
              </a:spcBef>
              <a:buClr>
                <a:srgbClr val="000000"/>
              </a:buClr>
              <a:buSzPct val="75000"/>
              <a:buFont typeface="Symbol" charset="2"/>
              <a:buChar char=""/>
            </a:pPr>
            <a:r>
              <a:rPr b="0" lang="en-US" sz="2000" spc="-1" strike="noStrike">
                <a:latin typeface="Nimbus Sans"/>
              </a:rPr>
              <a:t>Fourth Outline Level</a:t>
            </a:r>
            <a:endParaRPr b="0" lang="en-US" sz="2000" spc="-1" strike="noStrike">
              <a:latin typeface="Nimbus Sans"/>
            </a:endParaRPr>
          </a:p>
          <a:p>
            <a:pPr lvl="4" marL="2160000" indent="-216000">
              <a:spcBef>
                <a:spcPts val="283"/>
              </a:spcBef>
              <a:buClr>
                <a:srgbClr val="000000"/>
              </a:buClr>
              <a:buSzPct val="45000"/>
              <a:buFont typeface="Wingdings" charset="2"/>
              <a:buChar char=""/>
            </a:pPr>
            <a:r>
              <a:rPr b="0" lang="en-US" sz="2000" spc="-1" strike="noStrike">
                <a:latin typeface="Nimbus Sans"/>
              </a:rPr>
              <a:t>Fifth Outline Level</a:t>
            </a:r>
            <a:endParaRPr b="0" lang="en-US" sz="2000" spc="-1" strike="noStrike">
              <a:latin typeface="Nimbus Sans"/>
            </a:endParaRPr>
          </a:p>
          <a:p>
            <a:pPr lvl="5" marL="2592000" indent="-216000">
              <a:spcBef>
                <a:spcPts val="283"/>
              </a:spcBef>
              <a:buClr>
                <a:srgbClr val="000000"/>
              </a:buClr>
              <a:buSzPct val="45000"/>
              <a:buFont typeface="Wingdings" charset="2"/>
              <a:buChar char=""/>
            </a:pPr>
            <a:r>
              <a:rPr b="0" lang="en-US" sz="2000" spc="-1" strike="noStrike">
                <a:latin typeface="Nimbus Sans"/>
              </a:rPr>
              <a:t>Sixth Outline Level</a:t>
            </a:r>
            <a:endParaRPr b="0" lang="en-US" sz="2000" spc="-1" strike="noStrike">
              <a:latin typeface="Nimbus Sans"/>
            </a:endParaRPr>
          </a:p>
          <a:p>
            <a:pPr lvl="6" marL="3024000" indent="-216000">
              <a:spcBef>
                <a:spcPts val="283"/>
              </a:spcBef>
              <a:buClr>
                <a:srgbClr val="000000"/>
              </a:buClr>
              <a:buSzPct val="45000"/>
              <a:buFont typeface="Wingdings" charset="2"/>
              <a:buChar char=""/>
            </a:pPr>
            <a:r>
              <a:rPr b="0" lang="en-US" sz="2000" spc="-1" strike="noStrike">
                <a:latin typeface="Nimbus Sans"/>
              </a:rPr>
              <a:t>Seventh Outline Level</a:t>
            </a:r>
            <a:endParaRPr b="0" lang="en-US" sz="2000" spc="-1" strike="noStrike">
              <a:latin typeface="Nimbus Sans"/>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58920" y="2130480"/>
            <a:ext cx="8421120" cy="1236600"/>
          </a:xfrm>
          <a:prstGeom prst="rect">
            <a:avLst/>
          </a:prstGeom>
          <a:noFill/>
          <a:ln>
            <a:noFill/>
          </a:ln>
        </p:spPr>
        <p:style>
          <a:lnRef idx="0"/>
          <a:fillRef idx="0"/>
          <a:effectRef idx="0"/>
          <a:fontRef idx="minor"/>
        </p:style>
        <p:txBody>
          <a:bodyPr lIns="90000" rIns="90000" tIns="45000" bIns="45000">
            <a:noAutofit/>
          </a:bodyPr>
          <a:p>
            <a:pPr>
              <a:lnSpc>
                <a:spcPct val="125000"/>
              </a:lnSpc>
            </a:pPr>
            <a:r>
              <a:rPr b="0" lang="en-US" sz="2800" spc="-1" strike="noStrike">
                <a:solidFill>
                  <a:srgbClr val="000000"/>
                </a:solidFill>
                <a:latin typeface="Arial"/>
              </a:rPr>
              <a:t>Solar Tracking Network</a:t>
            </a:r>
            <a:br/>
            <a:r>
              <a:rPr b="0" lang="en-US" sz="1600" spc="-1" strike="noStrike">
                <a:solidFill>
                  <a:srgbClr val="000000"/>
                </a:solidFill>
                <a:latin typeface="Arial"/>
              </a:rPr>
              <a:t>Kick-Off Presentation</a:t>
            </a:r>
            <a:endParaRPr b="0" lang="en-US" sz="1600" spc="-1" strike="noStrike">
              <a:latin typeface="Nimbus Sans"/>
            </a:endParaRPr>
          </a:p>
        </p:txBody>
      </p:sp>
      <p:sp>
        <p:nvSpPr>
          <p:cNvPr id="130" name="CustomShape 2"/>
          <p:cNvSpPr/>
          <p:nvPr/>
        </p:nvSpPr>
        <p:spPr>
          <a:xfrm>
            <a:off x="358920" y="3886200"/>
            <a:ext cx="4566960" cy="1751760"/>
          </a:xfrm>
          <a:prstGeom prst="rect">
            <a:avLst/>
          </a:prstGeom>
          <a:noFill/>
          <a:ln>
            <a:noFill/>
          </a:ln>
        </p:spPr>
        <p:style>
          <a:lnRef idx="0"/>
          <a:fillRef idx="0"/>
          <a:effectRef idx="0"/>
          <a:fontRef idx="minor"/>
        </p:style>
        <p:txBody>
          <a:bodyPr lIns="90000" rIns="90000" tIns="45000" bIns="45000">
            <a:noAutofit/>
          </a:bodyPr>
          <a:p>
            <a:pPr>
              <a:lnSpc>
                <a:spcPct val="80000"/>
              </a:lnSpc>
              <a:spcBef>
                <a:spcPts val="799"/>
              </a:spcBef>
            </a:pPr>
            <a:r>
              <a:rPr b="1" lang="en-US" sz="1600" spc="-1" strike="noStrike">
                <a:latin typeface="Nimbus Sans"/>
              </a:rPr>
              <a:t>Karthik Sukumar &amp; Johannes Machleid</a:t>
            </a:r>
            <a:endParaRPr b="0" lang="en-US" sz="1600" spc="-1" strike="noStrike">
              <a:latin typeface="Nimbus Sans"/>
            </a:endParaRPr>
          </a:p>
          <a:p>
            <a:pPr>
              <a:lnSpc>
                <a:spcPct val="80000"/>
              </a:lnSpc>
              <a:spcBef>
                <a:spcPts val="799"/>
              </a:spcBef>
            </a:pPr>
            <a:r>
              <a:rPr b="0" lang="en-US" sz="1600" spc="-1" strike="noStrike">
                <a:latin typeface="Nimbus Sans"/>
              </a:rPr>
              <a:t>{Karthik.sukumar,johannes.machleid}@tum.de</a:t>
            </a:r>
            <a:endParaRPr b="0" lang="en-US" sz="1600" spc="-1" strike="noStrike">
              <a:latin typeface="Nimbus Sans"/>
            </a:endParaRPr>
          </a:p>
          <a:p>
            <a:pPr>
              <a:lnSpc>
                <a:spcPct val="80000"/>
              </a:lnSpc>
              <a:spcBef>
                <a:spcPts val="799"/>
              </a:spcBef>
            </a:pPr>
            <a:endParaRPr b="0" lang="en-US" sz="1600" spc="-1" strike="noStrike">
              <a:latin typeface="Nimbus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58920" y="366480"/>
            <a:ext cx="7166880" cy="359280"/>
          </a:xfrm>
          <a:prstGeom prst="rect">
            <a:avLst/>
          </a:prstGeom>
          <a:noFill/>
          <a:ln>
            <a:noFill/>
          </a:ln>
        </p:spPr>
        <p:style>
          <a:lnRef idx="0"/>
          <a:fillRef idx="0"/>
          <a:effectRef idx="0"/>
          <a:fontRef idx="minor"/>
        </p:style>
        <p:txBody>
          <a:bodyPr lIns="90000" rIns="90000" tIns="45000" bIns="45000" anchor="ctr">
            <a:noAutofit/>
          </a:bodyPr>
          <a:p>
            <a:pPr>
              <a:lnSpc>
                <a:spcPct val="125000"/>
              </a:lnSpc>
            </a:pPr>
            <a:r>
              <a:rPr b="0" lang="en-US" sz="2400" spc="-1" strike="noStrike">
                <a:solidFill>
                  <a:srgbClr val="000000"/>
                </a:solidFill>
                <a:latin typeface="Arial"/>
              </a:rPr>
              <a:t>Motivation</a:t>
            </a:r>
            <a:endParaRPr b="0" lang="en-US" sz="2400" spc="-1" strike="noStrike">
              <a:latin typeface="Nimbus Sans"/>
            </a:endParaRPr>
          </a:p>
        </p:txBody>
      </p:sp>
      <p:sp>
        <p:nvSpPr>
          <p:cNvPr id="132" name="CustomShape 2"/>
          <p:cNvSpPr/>
          <p:nvPr/>
        </p:nvSpPr>
        <p:spPr>
          <a:xfrm>
            <a:off x="8238960" y="6441840"/>
            <a:ext cx="563040" cy="3582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809A8E19-E1B3-4109-9905-366B862697FF}" type="slidenum">
              <a:rPr b="0" lang="en-US" sz="1200" spc="-1" strike="noStrike">
                <a:solidFill>
                  <a:srgbClr val="000000"/>
                </a:solidFill>
                <a:latin typeface="Arial"/>
              </a:rPr>
              <a:t>&lt;number&gt;</a:t>
            </a:fld>
            <a:endParaRPr b="0" lang="en-US" sz="1200" spc="-1" strike="noStrike">
              <a:latin typeface="Nimbus Sans"/>
            </a:endParaRPr>
          </a:p>
        </p:txBody>
      </p:sp>
      <p:pic>
        <p:nvPicPr>
          <p:cNvPr id="133" name="" descr=""/>
          <p:cNvPicPr/>
          <p:nvPr/>
        </p:nvPicPr>
        <p:blipFill>
          <a:blip r:embed="rId1"/>
          <a:stretch/>
        </p:blipFill>
        <p:spPr>
          <a:xfrm>
            <a:off x="2126160" y="1594800"/>
            <a:ext cx="4892040" cy="3668760"/>
          </a:xfrm>
          <a:prstGeom prst="rect">
            <a:avLst/>
          </a:prstGeom>
          <a:ln>
            <a:noFill/>
          </a:ln>
        </p:spPr>
      </p:pic>
      <p:sp>
        <p:nvSpPr>
          <p:cNvPr id="134" name="TextShape 3"/>
          <p:cNvSpPr txBox="1"/>
          <p:nvPr/>
        </p:nvSpPr>
        <p:spPr>
          <a:xfrm>
            <a:off x="365760" y="2560320"/>
            <a:ext cx="1463040" cy="822960"/>
          </a:xfrm>
          <a:prstGeom prst="rect">
            <a:avLst/>
          </a:prstGeom>
          <a:noFill/>
          <a:ln>
            <a:noFill/>
          </a:ln>
        </p:spPr>
        <p:txBody>
          <a:bodyPr lIns="90000" rIns="90000" tIns="45000" bIns="45000">
            <a:spAutoFit/>
          </a:bodyPr>
          <a:p>
            <a:r>
              <a:rPr b="0" lang="en-US" sz="1800" spc="-1" strike="noStrike">
                <a:latin typeface="Nimbus Sans"/>
              </a:rPr>
              <a:t>Fossil fuels reliance</a:t>
            </a:r>
            <a:endParaRPr b="0" lang="en-US" sz="1800" spc="-1" strike="noStrike">
              <a:latin typeface="Nimbus Sans"/>
            </a:endParaRPr>
          </a:p>
        </p:txBody>
      </p:sp>
      <p:sp>
        <p:nvSpPr>
          <p:cNvPr id="135" name="TextShape 4"/>
          <p:cNvSpPr txBox="1"/>
          <p:nvPr/>
        </p:nvSpPr>
        <p:spPr>
          <a:xfrm>
            <a:off x="7223760" y="2011680"/>
            <a:ext cx="1463040" cy="318960"/>
          </a:xfrm>
          <a:prstGeom prst="rect">
            <a:avLst/>
          </a:prstGeom>
          <a:noFill/>
          <a:ln>
            <a:noFill/>
          </a:ln>
        </p:spPr>
        <p:txBody>
          <a:bodyPr lIns="90000" rIns="90000" tIns="45000" bIns="45000">
            <a:spAutoFit/>
          </a:bodyPr>
          <a:p>
            <a:r>
              <a:rPr b="0" lang="en-US" sz="1800" spc="-1" strike="noStrike">
                <a:latin typeface="Nimbus Sans"/>
              </a:rPr>
              <a:t>Renewables</a:t>
            </a:r>
            <a:endParaRPr b="0" lang="en-US" sz="1800" spc="-1" strike="noStrike">
              <a:latin typeface="Nimbus Sans"/>
            </a:endParaRPr>
          </a:p>
        </p:txBody>
      </p:sp>
      <p:sp>
        <p:nvSpPr>
          <p:cNvPr id="136" name="TextShape 5"/>
          <p:cNvSpPr txBox="1"/>
          <p:nvPr/>
        </p:nvSpPr>
        <p:spPr>
          <a:xfrm>
            <a:off x="7223760" y="3064320"/>
            <a:ext cx="1645920" cy="593280"/>
          </a:xfrm>
          <a:prstGeom prst="rect">
            <a:avLst/>
          </a:prstGeom>
          <a:noFill/>
          <a:ln>
            <a:noFill/>
          </a:ln>
        </p:spPr>
        <p:txBody>
          <a:bodyPr lIns="90000" rIns="90000" tIns="45000" bIns="45000">
            <a:spAutoFit/>
          </a:bodyPr>
          <a:p>
            <a:r>
              <a:rPr b="0" lang="en-US" sz="1800" spc="-1" strike="noStrike">
                <a:latin typeface="Nimbus Sans"/>
              </a:rPr>
              <a:t>Solar Energy</a:t>
            </a:r>
            <a:endParaRPr b="0" lang="en-US" sz="1800" spc="-1" strike="noStrike">
              <a:latin typeface="Nimbus Sans"/>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 descr=""/>
          <p:cNvPicPr/>
          <p:nvPr/>
        </p:nvPicPr>
        <p:blipFill>
          <a:blip r:embed="rId1"/>
          <a:stretch/>
        </p:blipFill>
        <p:spPr>
          <a:xfrm>
            <a:off x="4206240" y="3291840"/>
            <a:ext cx="4552560" cy="3167640"/>
          </a:xfrm>
          <a:prstGeom prst="rect">
            <a:avLst/>
          </a:prstGeom>
          <a:ln>
            <a:noFill/>
          </a:ln>
        </p:spPr>
      </p:pic>
      <p:pic>
        <p:nvPicPr>
          <p:cNvPr id="138" name="" descr=""/>
          <p:cNvPicPr/>
          <p:nvPr/>
        </p:nvPicPr>
        <p:blipFill>
          <a:blip r:embed="rId2"/>
          <a:stretch/>
        </p:blipFill>
        <p:spPr>
          <a:xfrm>
            <a:off x="4998960" y="274320"/>
            <a:ext cx="3047760" cy="2952360"/>
          </a:xfrm>
          <a:prstGeom prst="rect">
            <a:avLst/>
          </a:prstGeom>
          <a:ln>
            <a:noFill/>
          </a:ln>
        </p:spPr>
      </p:pic>
      <p:sp>
        <p:nvSpPr>
          <p:cNvPr id="139" name="CustomShape 1"/>
          <p:cNvSpPr/>
          <p:nvPr/>
        </p:nvSpPr>
        <p:spPr>
          <a:xfrm>
            <a:off x="358920" y="836640"/>
            <a:ext cx="4213080" cy="4832640"/>
          </a:xfrm>
          <a:prstGeom prst="rect">
            <a:avLst/>
          </a:prstGeom>
          <a:noFill/>
          <a:ln>
            <a:noFill/>
          </a:ln>
        </p:spPr>
        <p:style>
          <a:lnRef idx="0"/>
          <a:fillRef idx="0"/>
          <a:effectRef idx="0"/>
          <a:fontRef idx="minor"/>
        </p:style>
        <p:txBody>
          <a:bodyPr lIns="90000" rIns="90000" tIns="45000" bIns="45000">
            <a:noAutofit/>
          </a:bodyPr>
          <a:p>
            <a:pPr marL="179280" indent="-178560">
              <a:lnSpc>
                <a:spcPct val="125000"/>
              </a:lnSpc>
              <a:buClr>
                <a:srgbClr val="0065bd"/>
              </a:buClr>
              <a:buFont typeface="Wingdings" charset="2"/>
              <a:buChar char=""/>
            </a:pPr>
            <a:r>
              <a:rPr b="0" lang="en-US" sz="2000" spc="-1" strike="noStrike">
                <a:solidFill>
                  <a:srgbClr val="000000"/>
                </a:solidFill>
                <a:latin typeface="Arial"/>
              </a:rPr>
              <a:t>A major problem with solar panels is to track the motion of the sun in 2-axis</a:t>
            </a:r>
            <a:endParaRPr b="0" lang="en-US" sz="2000" spc="-1" strike="noStrike">
              <a:latin typeface="Nimbus Sans"/>
            </a:endParaRPr>
          </a:p>
          <a:p>
            <a:pPr lvl="1" marL="432000" indent="-216000">
              <a:lnSpc>
                <a:spcPct val="125000"/>
              </a:lnSpc>
              <a:buClr>
                <a:srgbClr val="000000"/>
              </a:buClr>
              <a:buSzPct val="45000"/>
              <a:buFont typeface="Wingdings" charset="2"/>
              <a:buChar char=""/>
            </a:pPr>
            <a:r>
              <a:rPr b="0" lang="en-US" sz="2000" spc="-1" strike="noStrike">
                <a:solidFill>
                  <a:srgbClr val="000000"/>
                </a:solidFill>
                <a:latin typeface="Arial"/>
              </a:rPr>
              <a:t>One during the day from East to West</a:t>
            </a:r>
            <a:endParaRPr b="0" lang="en-US" sz="2000" spc="-1" strike="noStrike">
              <a:latin typeface="Nimbus Sans"/>
            </a:endParaRPr>
          </a:p>
          <a:p>
            <a:pPr lvl="1" marL="432000" indent="-216000">
              <a:lnSpc>
                <a:spcPct val="125000"/>
              </a:lnSpc>
              <a:buClr>
                <a:srgbClr val="000000"/>
              </a:buClr>
              <a:buSzPct val="45000"/>
              <a:buFont typeface="Wingdings" charset="2"/>
              <a:buChar char=""/>
            </a:pPr>
            <a:r>
              <a:rPr b="0" lang="en-US" sz="2000" spc="-1" strike="noStrike">
                <a:solidFill>
                  <a:srgbClr val="000000"/>
                </a:solidFill>
                <a:latin typeface="Arial"/>
              </a:rPr>
              <a:t>One during the months from North to South</a:t>
            </a:r>
            <a:endParaRPr b="0" lang="en-US" sz="2000" spc="-1" strike="noStrike">
              <a:latin typeface="Nimbus Sans"/>
            </a:endParaRPr>
          </a:p>
        </p:txBody>
      </p:sp>
      <p:sp>
        <p:nvSpPr>
          <p:cNvPr id="140" name="CustomShape 2"/>
          <p:cNvSpPr/>
          <p:nvPr/>
        </p:nvSpPr>
        <p:spPr>
          <a:xfrm>
            <a:off x="358920" y="366480"/>
            <a:ext cx="7166880" cy="359280"/>
          </a:xfrm>
          <a:prstGeom prst="rect">
            <a:avLst/>
          </a:prstGeom>
          <a:noFill/>
          <a:ln>
            <a:noFill/>
          </a:ln>
        </p:spPr>
        <p:style>
          <a:lnRef idx="0"/>
          <a:fillRef idx="0"/>
          <a:effectRef idx="0"/>
          <a:fontRef idx="minor"/>
        </p:style>
        <p:txBody>
          <a:bodyPr lIns="90000" rIns="90000" tIns="45000" bIns="45000" anchor="ctr">
            <a:noAutofit/>
          </a:bodyPr>
          <a:p>
            <a:pPr>
              <a:lnSpc>
                <a:spcPct val="125000"/>
              </a:lnSpc>
            </a:pPr>
            <a:r>
              <a:rPr b="0" lang="en-US" sz="2400" spc="-1" strike="noStrike">
                <a:solidFill>
                  <a:srgbClr val="000000"/>
                </a:solidFill>
                <a:latin typeface="Arial"/>
              </a:rPr>
              <a:t>Challenges</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4206240" y="3291840"/>
            <a:ext cx="4552560" cy="3167640"/>
          </a:xfrm>
          <a:prstGeom prst="rect">
            <a:avLst/>
          </a:prstGeom>
          <a:ln>
            <a:noFill/>
          </a:ln>
        </p:spPr>
      </p:pic>
      <p:pic>
        <p:nvPicPr>
          <p:cNvPr id="142" name="" descr=""/>
          <p:cNvPicPr/>
          <p:nvPr/>
        </p:nvPicPr>
        <p:blipFill>
          <a:blip r:embed="rId2"/>
          <a:stretch/>
        </p:blipFill>
        <p:spPr>
          <a:xfrm>
            <a:off x="4998960" y="274320"/>
            <a:ext cx="3047760" cy="2952360"/>
          </a:xfrm>
          <a:prstGeom prst="rect">
            <a:avLst/>
          </a:prstGeom>
          <a:ln>
            <a:noFill/>
          </a:ln>
        </p:spPr>
      </p:pic>
      <p:sp>
        <p:nvSpPr>
          <p:cNvPr id="143" name="CustomShape 1"/>
          <p:cNvSpPr/>
          <p:nvPr/>
        </p:nvSpPr>
        <p:spPr>
          <a:xfrm>
            <a:off x="358920" y="548640"/>
            <a:ext cx="4213080" cy="5718240"/>
          </a:xfrm>
          <a:prstGeom prst="rect">
            <a:avLst/>
          </a:prstGeom>
          <a:noFill/>
          <a:ln>
            <a:noFill/>
          </a:ln>
        </p:spPr>
        <p:style>
          <a:lnRef idx="0"/>
          <a:fillRef idx="0"/>
          <a:effectRef idx="0"/>
          <a:fontRef idx="minor"/>
        </p:style>
        <p:txBody>
          <a:bodyPr lIns="90000" rIns="90000" tIns="45000" bIns="45000">
            <a:noAutofit/>
          </a:bodyPr>
          <a:p>
            <a:pPr marL="179280" indent="-178560">
              <a:lnSpc>
                <a:spcPct val="125000"/>
              </a:lnSpc>
              <a:buClr>
                <a:srgbClr val="0065bd"/>
              </a:buClr>
              <a:buFont typeface="Wingdings" charset="2"/>
              <a:buChar char=""/>
            </a:pPr>
            <a:r>
              <a:rPr b="0" lang="en-US" sz="2000" spc="-1" strike="noStrike">
                <a:solidFill>
                  <a:srgbClr val="000000"/>
                </a:solidFill>
                <a:latin typeface="Arial"/>
              </a:rPr>
              <a:t>Advantages</a:t>
            </a:r>
            <a:endParaRPr b="0" lang="en-US" sz="2000" spc="-1" strike="noStrike">
              <a:latin typeface="Nimbus Sans"/>
            </a:endParaRPr>
          </a:p>
          <a:p>
            <a:pPr lvl="1" marL="432000" indent="-216000">
              <a:lnSpc>
                <a:spcPct val="125000"/>
              </a:lnSpc>
              <a:buClr>
                <a:srgbClr val="000000"/>
              </a:buClr>
              <a:buSzPct val="45000"/>
              <a:buFont typeface="Wingdings" charset="2"/>
              <a:buChar char=""/>
            </a:pPr>
            <a:r>
              <a:rPr b="0" lang="en-US" sz="2000" spc="-1" strike="noStrike">
                <a:solidFill>
                  <a:srgbClr val="000000"/>
                </a:solidFill>
                <a:latin typeface="Arial"/>
              </a:rPr>
              <a:t>More energy production, typically 10-25% increase</a:t>
            </a:r>
            <a:endParaRPr b="0" lang="en-US" sz="2000" spc="-1" strike="noStrike">
              <a:latin typeface="Nimbus Sans"/>
            </a:endParaRPr>
          </a:p>
          <a:p>
            <a:pPr marL="179280" indent="-178560">
              <a:lnSpc>
                <a:spcPct val="125000"/>
              </a:lnSpc>
              <a:buClr>
                <a:srgbClr val="0065bd"/>
              </a:buClr>
              <a:buFont typeface="Wingdings" charset="2"/>
              <a:buChar char=""/>
            </a:pPr>
            <a:r>
              <a:rPr b="0" lang="en-US" sz="2000" spc="-1" strike="noStrike">
                <a:solidFill>
                  <a:srgbClr val="000000"/>
                </a:solidFill>
                <a:latin typeface="Arial"/>
              </a:rPr>
              <a:t>Disadvantages</a:t>
            </a:r>
            <a:endParaRPr b="0" lang="en-US" sz="2000" spc="-1" strike="noStrike">
              <a:latin typeface="Nimbus Sans"/>
            </a:endParaRPr>
          </a:p>
          <a:p>
            <a:pPr lvl="1" marL="432000" indent="-216000">
              <a:lnSpc>
                <a:spcPct val="125000"/>
              </a:lnSpc>
              <a:buClr>
                <a:srgbClr val="000000"/>
              </a:buClr>
              <a:buSzPct val="45000"/>
              <a:buFont typeface="Wingdings" charset="2"/>
              <a:buChar char=""/>
            </a:pPr>
            <a:r>
              <a:rPr b="0" lang="en-US" sz="2000" spc="-1" strike="noStrike">
                <a:solidFill>
                  <a:srgbClr val="000000"/>
                </a:solidFill>
                <a:latin typeface="Arial"/>
              </a:rPr>
              <a:t>More complex, need addional Hardware</a:t>
            </a:r>
            <a:endParaRPr b="0" lang="en-US" sz="2000" spc="-1" strike="noStrike">
              <a:latin typeface="Nimbus Sans"/>
            </a:endParaRPr>
          </a:p>
          <a:p>
            <a:pPr lvl="1" marL="432000" indent="-216000">
              <a:lnSpc>
                <a:spcPct val="125000"/>
              </a:lnSpc>
              <a:buClr>
                <a:srgbClr val="000000"/>
              </a:buClr>
              <a:buSzPct val="45000"/>
              <a:buFont typeface="Wingdings" charset="2"/>
              <a:buChar char=""/>
            </a:pPr>
            <a:r>
              <a:rPr b="0" lang="en-US" sz="2000" spc="-1" strike="noStrike">
                <a:solidFill>
                  <a:srgbClr val="000000"/>
                </a:solidFill>
                <a:latin typeface="Arial"/>
              </a:rPr>
              <a:t>Needs time to set up and maintenance work in the field</a:t>
            </a:r>
            <a:endParaRPr b="0" lang="en-US" sz="2000" spc="-1" strike="noStrike">
              <a:latin typeface="Nimbus Sans"/>
            </a:endParaRPr>
          </a:p>
          <a:p>
            <a:pPr lvl="1" marL="432000" indent="-216000">
              <a:lnSpc>
                <a:spcPct val="125000"/>
              </a:lnSpc>
              <a:buClr>
                <a:srgbClr val="000000"/>
              </a:buClr>
              <a:buSzPct val="45000"/>
              <a:buFont typeface="Wingdings" charset="2"/>
              <a:buChar char=""/>
            </a:pPr>
            <a:r>
              <a:rPr b="0" lang="en-US" sz="2000" spc="-1" strike="noStrike">
                <a:solidFill>
                  <a:srgbClr val="000000"/>
                </a:solidFill>
                <a:latin typeface="Arial"/>
              </a:rPr>
              <a:t>Shadowing</a:t>
            </a:r>
            <a:endParaRPr b="0" lang="en-US" sz="2000" spc="-1" strike="noStrike">
              <a:latin typeface="Nimbus Sans"/>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43">
                                            <p:txEl>
                                              <p:pRg st="0" end="0"/>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43">
                                            <p:txEl>
                                              <p:pRg st="2" end="2"/>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43">
                                            <p:txEl>
                                              <p:pRg st="3" end="3"/>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43">
                                            <p:txEl>
                                              <p:pRg st="4" end="4"/>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58920" y="1266120"/>
            <a:ext cx="8421120" cy="1659960"/>
          </a:xfrm>
          <a:prstGeom prst="rect">
            <a:avLst/>
          </a:prstGeom>
          <a:noFill/>
          <a:ln>
            <a:noFill/>
          </a:ln>
        </p:spPr>
        <p:style>
          <a:lnRef idx="0"/>
          <a:fillRef idx="0"/>
          <a:effectRef idx="0"/>
          <a:fontRef idx="minor"/>
        </p:style>
        <p:txBody>
          <a:bodyPr lIns="90000" rIns="90000" tIns="45000" bIns="45000">
            <a:noAutofit/>
          </a:bodyPr>
          <a:p>
            <a:pPr marL="179280" indent="-178560">
              <a:lnSpc>
                <a:spcPct val="125000"/>
              </a:lnSpc>
              <a:buClr>
                <a:srgbClr val="0065bd"/>
              </a:buClr>
              <a:buFont typeface="Wingdings" charset="2"/>
              <a:buChar char=""/>
            </a:pPr>
            <a:r>
              <a:rPr b="0" lang="en-US" sz="1800" spc="-1" strike="noStrike">
                <a:solidFill>
                  <a:srgbClr val="000000"/>
                </a:solidFill>
                <a:latin typeface="Arial"/>
              </a:rPr>
              <a:t>Currently commercial solutions exist for tracking but are expensive and bulky</a:t>
            </a:r>
            <a:endParaRPr b="0" lang="en-US" sz="1800" spc="-1" strike="noStrike">
              <a:latin typeface="Nimbus Sans"/>
            </a:endParaRPr>
          </a:p>
          <a:p>
            <a:pPr marL="179280" indent="-178560">
              <a:lnSpc>
                <a:spcPct val="125000"/>
              </a:lnSpc>
              <a:buClr>
                <a:srgbClr val="0065bd"/>
              </a:buClr>
              <a:buFont typeface="Wingdings" charset="2"/>
              <a:buChar char=""/>
            </a:pPr>
            <a:r>
              <a:rPr b="0" lang="en-US" sz="1800" spc="-1" strike="noStrike">
                <a:solidFill>
                  <a:srgbClr val="000000"/>
                </a:solidFill>
                <a:latin typeface="Arial"/>
              </a:rPr>
              <a:t>They use the MPPT (mean peak power tracking) algorithms which are complex </a:t>
            </a:r>
            <a:r>
              <a:rPr b="0" lang="en-US" sz="1800" spc="-1" strike="noStrike">
                <a:solidFill>
                  <a:srgbClr val="000000"/>
                </a:solidFill>
                <a:latin typeface="Arial"/>
              </a:rPr>
              <a:t>and take time consuming to develop.</a:t>
            </a:r>
            <a:endParaRPr b="0" lang="en-US" sz="1800" spc="-1" strike="noStrike">
              <a:latin typeface="Nimbus Sans"/>
            </a:endParaRPr>
          </a:p>
          <a:p>
            <a:pPr marL="179280" indent="-178560">
              <a:lnSpc>
                <a:spcPct val="125000"/>
              </a:lnSpc>
              <a:buClr>
                <a:srgbClr val="0065bd"/>
              </a:buClr>
              <a:buFont typeface="Wingdings" charset="2"/>
              <a:buChar char=""/>
            </a:pPr>
            <a:r>
              <a:rPr b="0" lang="en-US" sz="1800" spc="-1" strike="noStrike">
                <a:solidFill>
                  <a:srgbClr val="000000"/>
                </a:solidFill>
                <a:latin typeface="Arial"/>
              </a:rPr>
              <a:t>These include single-axis and dual-axis tracking systems</a:t>
            </a:r>
            <a:endParaRPr b="0" lang="en-US" sz="1800" spc="-1" strike="noStrike">
              <a:latin typeface="Nimbus Sans"/>
            </a:endParaRPr>
          </a:p>
          <a:p>
            <a:pPr>
              <a:lnSpc>
                <a:spcPct val="125000"/>
              </a:lnSpc>
            </a:pPr>
            <a:endParaRPr b="0" lang="en-US" sz="1800" spc="-1" strike="noStrike">
              <a:latin typeface="Nimbus Sans"/>
            </a:endParaRPr>
          </a:p>
          <a:p>
            <a:pPr>
              <a:lnSpc>
                <a:spcPct val="125000"/>
              </a:lnSpc>
            </a:pPr>
            <a:endParaRPr b="0" lang="en-US" sz="1800" spc="-1" strike="noStrike">
              <a:latin typeface="Nimbus Sans"/>
            </a:endParaRPr>
          </a:p>
          <a:p>
            <a:pPr>
              <a:lnSpc>
                <a:spcPct val="125000"/>
              </a:lnSpc>
            </a:pPr>
            <a:endParaRPr b="0" lang="en-US" sz="1800" spc="-1" strike="noStrike">
              <a:latin typeface="Nimbus Sans"/>
            </a:endParaRPr>
          </a:p>
        </p:txBody>
      </p:sp>
      <p:sp>
        <p:nvSpPr>
          <p:cNvPr id="145" name="CustomShape 2"/>
          <p:cNvSpPr/>
          <p:nvPr/>
        </p:nvSpPr>
        <p:spPr>
          <a:xfrm>
            <a:off x="358920" y="366480"/>
            <a:ext cx="7166880" cy="359280"/>
          </a:xfrm>
          <a:prstGeom prst="rect">
            <a:avLst/>
          </a:prstGeom>
          <a:noFill/>
          <a:ln>
            <a:noFill/>
          </a:ln>
        </p:spPr>
        <p:style>
          <a:lnRef idx="0"/>
          <a:fillRef idx="0"/>
          <a:effectRef idx="0"/>
          <a:fontRef idx="minor"/>
        </p:style>
        <p:txBody>
          <a:bodyPr lIns="90000" rIns="90000" tIns="45000" bIns="45000" anchor="ctr">
            <a:noAutofit/>
          </a:bodyPr>
          <a:p>
            <a:pPr>
              <a:lnSpc>
                <a:spcPct val="125000"/>
              </a:lnSpc>
            </a:pPr>
            <a:r>
              <a:rPr b="0" lang="en-US" sz="2400" spc="-1" strike="noStrike">
                <a:solidFill>
                  <a:srgbClr val="000000"/>
                </a:solidFill>
                <a:latin typeface="Arial"/>
              </a:rPr>
              <a:t>Currently Available Solutions</a:t>
            </a:r>
            <a:endParaRPr b="0" lang="en-US" sz="2400" spc="-1" strike="noStrike">
              <a:latin typeface="Nimbus Sans"/>
            </a:endParaRPr>
          </a:p>
        </p:txBody>
      </p:sp>
      <p:sp>
        <p:nvSpPr>
          <p:cNvPr id="146" name="TextShape 3"/>
          <p:cNvSpPr txBox="1"/>
          <p:nvPr/>
        </p:nvSpPr>
        <p:spPr>
          <a:xfrm>
            <a:off x="358920" y="2926080"/>
            <a:ext cx="4051800" cy="395640"/>
          </a:xfrm>
          <a:prstGeom prst="rect">
            <a:avLst/>
          </a:prstGeom>
          <a:noFill/>
          <a:ln>
            <a:noFill/>
          </a:ln>
        </p:spPr>
        <p:txBody>
          <a:bodyPr lIns="90000" rIns="90000" tIns="45000" bIns="45000">
            <a:spAutoFit/>
          </a:bodyPr>
          <a:p>
            <a:r>
              <a:rPr b="0" lang="en-US" sz="2200" spc="-1" strike="noStrike">
                <a:solidFill>
                  <a:srgbClr val="000000"/>
                </a:solidFill>
                <a:latin typeface="Arial"/>
              </a:rPr>
              <a:t>Our Solution</a:t>
            </a:r>
            <a:endParaRPr b="0" lang="en-US" sz="2200" spc="-1" strike="noStrike">
              <a:latin typeface="Nimbus Sans"/>
            </a:endParaRPr>
          </a:p>
        </p:txBody>
      </p:sp>
      <p:sp>
        <p:nvSpPr>
          <p:cNvPr id="147" name="CustomShape 4"/>
          <p:cNvSpPr/>
          <p:nvPr/>
        </p:nvSpPr>
        <p:spPr>
          <a:xfrm>
            <a:off x="358920" y="3318120"/>
            <a:ext cx="8421120" cy="1659960"/>
          </a:xfrm>
          <a:prstGeom prst="rect">
            <a:avLst/>
          </a:prstGeom>
          <a:noFill/>
          <a:ln>
            <a:noFill/>
          </a:ln>
        </p:spPr>
        <p:style>
          <a:lnRef idx="0"/>
          <a:fillRef idx="0"/>
          <a:effectRef idx="0"/>
          <a:fontRef idx="minor"/>
        </p:style>
        <p:txBody>
          <a:bodyPr lIns="90000" rIns="90000" tIns="45000" bIns="45000">
            <a:noAutofit/>
          </a:bodyPr>
          <a:p>
            <a:pPr marL="179280" indent="-178560">
              <a:lnSpc>
                <a:spcPct val="125000"/>
              </a:lnSpc>
              <a:buClr>
                <a:srgbClr val="0065bd"/>
              </a:buClr>
              <a:buFont typeface="Wingdings" charset="2"/>
              <a:buChar char=""/>
            </a:pPr>
            <a:r>
              <a:rPr b="0" lang="en-US" sz="1800" spc="-1" strike="noStrike">
                <a:solidFill>
                  <a:srgbClr val="000000"/>
                </a:solidFill>
                <a:latin typeface="Arial"/>
              </a:rPr>
              <a:t>In our proof of concept we are going to explore using the following</a:t>
            </a:r>
            <a:endParaRPr b="0" lang="en-US" sz="1800" spc="-1" strike="noStrike">
              <a:latin typeface="Nimbus Sans"/>
            </a:endParaRPr>
          </a:p>
          <a:p>
            <a:pPr lvl="1" marL="432000" indent="-216000">
              <a:lnSpc>
                <a:spcPct val="125000"/>
              </a:lnSpc>
              <a:buClr>
                <a:srgbClr val="000000"/>
              </a:buClr>
              <a:buSzPct val="45000"/>
              <a:buFont typeface="Wingdings" charset="2"/>
              <a:buChar char=""/>
            </a:pPr>
            <a:r>
              <a:rPr b="0" lang="en-US" sz="1800" spc="-1" strike="noStrike">
                <a:solidFill>
                  <a:srgbClr val="000000"/>
                </a:solidFill>
                <a:latin typeface="Arial"/>
              </a:rPr>
              <a:t>Control the panels rotation using a servo driven by a mote</a:t>
            </a:r>
            <a:endParaRPr b="0" lang="en-US" sz="1800" spc="-1" strike="noStrike">
              <a:latin typeface="Nimbus Sans"/>
            </a:endParaRPr>
          </a:p>
          <a:p>
            <a:pPr lvl="1" marL="432000" indent="-216000">
              <a:lnSpc>
                <a:spcPct val="125000"/>
              </a:lnSpc>
              <a:buClr>
                <a:srgbClr val="000000"/>
              </a:buClr>
              <a:buSzPct val="45000"/>
              <a:buFont typeface="Wingdings" charset="2"/>
              <a:buChar char=""/>
            </a:pPr>
            <a:r>
              <a:rPr b="0" lang="en-US" sz="1800" spc="-1" strike="noStrike">
                <a:solidFill>
                  <a:srgbClr val="000000"/>
                </a:solidFill>
                <a:latin typeface="Arial"/>
              </a:rPr>
              <a:t>Link all the motes in a monitoring network </a:t>
            </a:r>
            <a:endParaRPr b="0" lang="en-US" sz="1800" spc="-1" strike="noStrike">
              <a:latin typeface="Nimbus Sans"/>
            </a:endParaRPr>
          </a:p>
          <a:p>
            <a:pPr lvl="1" marL="432000" indent="-216000">
              <a:lnSpc>
                <a:spcPct val="125000"/>
              </a:lnSpc>
              <a:buClr>
                <a:srgbClr val="000000"/>
              </a:buClr>
              <a:buSzPct val="45000"/>
              <a:buFont typeface="Wingdings" charset="2"/>
              <a:buChar char=""/>
            </a:pPr>
            <a:r>
              <a:rPr b="0" lang="en-US" sz="1800" spc="-1" strike="noStrike">
                <a:solidFill>
                  <a:srgbClr val="000000"/>
                </a:solidFill>
                <a:latin typeface="Arial"/>
              </a:rPr>
              <a:t>Single axis East to West daily sun tracking</a:t>
            </a:r>
            <a:endParaRPr b="0" lang="en-US" sz="1800" spc="-1" strike="noStrike">
              <a:latin typeface="Nimbus Sans"/>
            </a:endParaRPr>
          </a:p>
          <a:p>
            <a:pPr lvl="1" marL="432000" indent="-216000">
              <a:lnSpc>
                <a:spcPct val="125000"/>
              </a:lnSpc>
              <a:buClr>
                <a:srgbClr val="000000"/>
              </a:buClr>
              <a:buSzPct val="45000"/>
              <a:buFont typeface="Wingdings" charset="2"/>
              <a:buChar char=""/>
            </a:pPr>
            <a:r>
              <a:rPr b="0" lang="en-US" sz="1800" spc="-1" strike="noStrike">
                <a:solidFill>
                  <a:srgbClr val="000000"/>
                </a:solidFill>
                <a:latin typeface="Arial"/>
              </a:rPr>
              <a:t>Individual Panel Power tracking</a:t>
            </a:r>
            <a:endParaRPr b="0" lang="en-US" sz="1800" spc="-1" strike="noStrike">
              <a:latin typeface="Nimbus Sans"/>
            </a:endParaRPr>
          </a:p>
          <a:p>
            <a:pPr lvl="1" marL="432000" indent="-216000">
              <a:lnSpc>
                <a:spcPct val="125000"/>
              </a:lnSpc>
              <a:buClr>
                <a:srgbClr val="000000"/>
              </a:buClr>
              <a:buSzPct val="45000"/>
              <a:buFont typeface="Wingdings" charset="2"/>
              <a:buChar char=""/>
            </a:pPr>
            <a:r>
              <a:rPr b="0" lang="en-US" sz="1800" spc="-1" strike="noStrike">
                <a:solidFill>
                  <a:srgbClr val="000000"/>
                </a:solidFill>
                <a:latin typeface="Arial"/>
              </a:rPr>
              <a:t>Base station monitoring the status of the panels and reporting Status</a:t>
            </a:r>
            <a:endParaRPr b="0" lang="en-US" sz="1800" spc="-1" strike="noStrike">
              <a:latin typeface="Nimbus Sans"/>
            </a:endParaRPr>
          </a:p>
          <a:p>
            <a:pPr>
              <a:lnSpc>
                <a:spcPct val="125000"/>
              </a:lnSpc>
            </a:pPr>
            <a:endParaRPr b="0" lang="en-US" sz="1800" spc="-1" strike="noStrike">
              <a:latin typeface="Nimbus Sans"/>
            </a:endParaRPr>
          </a:p>
          <a:p>
            <a:pPr>
              <a:lnSpc>
                <a:spcPct val="125000"/>
              </a:lnSpc>
            </a:pPr>
            <a:endParaRPr b="0" lang="en-US" sz="1800" spc="-1" strike="noStrike">
              <a:latin typeface="Nimbus Sans"/>
            </a:endParaRPr>
          </a:p>
          <a:p>
            <a:pPr>
              <a:lnSpc>
                <a:spcPct val="125000"/>
              </a:lnSpc>
            </a:pPr>
            <a:endParaRPr b="0" lang="en-US" sz="1800" spc="-1" strike="noStrike">
              <a:latin typeface="Nimbus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58920" y="1266120"/>
            <a:ext cx="8421120" cy="5000760"/>
          </a:xfrm>
          <a:prstGeom prst="rect">
            <a:avLst/>
          </a:prstGeom>
          <a:noFill/>
          <a:ln>
            <a:noFill/>
          </a:ln>
        </p:spPr>
        <p:style>
          <a:lnRef idx="0"/>
          <a:fillRef idx="0"/>
          <a:effectRef idx="0"/>
          <a:fontRef idx="minor"/>
        </p:style>
        <p:txBody>
          <a:bodyPr lIns="90000" rIns="90000" tIns="45000" bIns="45000">
            <a:noAutofit/>
          </a:bodyPr>
          <a:p>
            <a:pPr marL="179280" indent="-178560">
              <a:lnSpc>
                <a:spcPct val="125000"/>
              </a:lnSpc>
              <a:buClr>
                <a:srgbClr val="0065bd"/>
              </a:buClr>
              <a:buFont typeface="Wingdings" charset="2"/>
              <a:buChar char=""/>
            </a:pPr>
            <a:r>
              <a:rPr b="0" lang="en-US" sz="2000" spc="-1" strike="noStrike">
                <a:solidFill>
                  <a:srgbClr val="000000"/>
                </a:solidFill>
                <a:latin typeface="Arial"/>
              </a:rPr>
              <a:t>Our Approach</a:t>
            </a:r>
            <a:endParaRPr b="0" lang="en-US" sz="2000" spc="-1" strike="noStrike">
              <a:latin typeface="Nimbus Sans"/>
            </a:endParaRPr>
          </a:p>
          <a:p>
            <a:pPr lvl="1" marL="360360" indent="-180360">
              <a:lnSpc>
                <a:spcPct val="125000"/>
              </a:lnSpc>
              <a:buClr>
                <a:srgbClr val="0065bd"/>
              </a:buClr>
              <a:buFont typeface="Wingdings" charset="2"/>
              <a:buChar char=""/>
            </a:pPr>
            <a:r>
              <a:rPr b="0" lang="en-US" sz="1800" spc="-1" strike="noStrike">
                <a:solidFill>
                  <a:srgbClr val="000000"/>
                </a:solidFill>
                <a:latin typeface="Arial"/>
              </a:rPr>
              <a:t>Main steps/tasks to achieve the goal:</a:t>
            </a:r>
            <a:endParaRPr b="0" lang="en-US" sz="1800" spc="-1" strike="noStrike">
              <a:latin typeface="Nimbus Sans"/>
            </a:endParaRPr>
          </a:p>
          <a:p>
            <a:pPr lvl="1" marL="360360" indent="-180360">
              <a:lnSpc>
                <a:spcPct val="125000"/>
              </a:lnSpc>
              <a:buClr>
                <a:srgbClr val="0065bd"/>
              </a:buClr>
              <a:buFont typeface="Wingdings" charset="2"/>
              <a:buChar char=""/>
            </a:pPr>
            <a:r>
              <a:rPr b="0" lang="en-US" sz="1800" spc="-1" strike="noStrike">
                <a:solidFill>
                  <a:srgbClr val="000000"/>
                </a:solidFill>
                <a:latin typeface="Arial"/>
              </a:rPr>
              <a:t>Modeling of ...</a:t>
            </a:r>
            <a:endParaRPr b="0" lang="en-US" sz="1800" spc="-1" strike="noStrike">
              <a:latin typeface="Nimbus Sans"/>
            </a:endParaRPr>
          </a:p>
          <a:p>
            <a:pPr lvl="1" marL="360360" indent="-180360">
              <a:lnSpc>
                <a:spcPct val="125000"/>
              </a:lnSpc>
              <a:buClr>
                <a:srgbClr val="0065bd"/>
              </a:buClr>
              <a:buFont typeface="Wingdings" charset="2"/>
              <a:buChar char=""/>
            </a:pPr>
            <a:r>
              <a:rPr b="0" lang="en-US" sz="1800" spc="-1" strike="noStrike">
                <a:solidFill>
                  <a:srgbClr val="000000"/>
                </a:solidFill>
                <a:latin typeface="Arial"/>
              </a:rPr>
              <a:t>Implementation of ... Into ... Using ...</a:t>
            </a:r>
            <a:endParaRPr b="0" lang="en-US" sz="1800" spc="-1" strike="noStrike">
              <a:latin typeface="Nimbus Sans"/>
            </a:endParaRPr>
          </a:p>
          <a:p>
            <a:pPr lvl="1" marL="360360" indent="-180360">
              <a:lnSpc>
                <a:spcPct val="125000"/>
              </a:lnSpc>
              <a:buClr>
                <a:srgbClr val="0065bd"/>
              </a:buClr>
              <a:buFont typeface="Wingdings" charset="2"/>
              <a:buChar char=""/>
            </a:pPr>
            <a:r>
              <a:rPr b="0" lang="en-US" sz="1800" spc="-1" strike="noStrike">
                <a:solidFill>
                  <a:srgbClr val="000000"/>
                </a:solidFill>
                <a:latin typeface="Arial"/>
              </a:rPr>
              <a:t>Simulation ... Of ... Using ...</a:t>
            </a:r>
            <a:endParaRPr b="0" lang="en-US" sz="1800" spc="-1" strike="noStrike">
              <a:latin typeface="Nimbus Sans"/>
            </a:endParaRPr>
          </a:p>
          <a:p>
            <a:pPr lvl="1" marL="360360" indent="-180360">
              <a:lnSpc>
                <a:spcPct val="125000"/>
              </a:lnSpc>
              <a:buClr>
                <a:srgbClr val="0065bd"/>
              </a:buClr>
              <a:buFont typeface="Wingdings" charset="2"/>
              <a:buChar char=""/>
            </a:pPr>
            <a:r>
              <a:rPr b="0" lang="en-US" sz="1800" spc="-1" strike="noStrike">
                <a:solidFill>
                  <a:srgbClr val="000000"/>
                </a:solidFill>
                <a:latin typeface="Arial"/>
              </a:rPr>
              <a:t>Comparison of ...</a:t>
            </a:r>
            <a:endParaRPr b="0" lang="en-US" sz="1800" spc="-1" strike="noStrike">
              <a:latin typeface="Nimbus Sans"/>
            </a:endParaRPr>
          </a:p>
          <a:p>
            <a:pPr lvl="1" marL="360360" indent="-180360">
              <a:lnSpc>
                <a:spcPct val="125000"/>
              </a:lnSpc>
              <a:buClr>
                <a:srgbClr val="0065bd"/>
              </a:buClr>
              <a:buFont typeface="Wingdings" charset="2"/>
              <a:buChar char=""/>
            </a:pPr>
            <a:r>
              <a:rPr b="0" lang="en-US" sz="1800" spc="-1" strike="noStrike">
                <a:solidFill>
                  <a:srgbClr val="000000"/>
                </a:solidFill>
                <a:latin typeface="Arial"/>
              </a:rPr>
              <a:t>...</a:t>
            </a:r>
            <a:endParaRPr b="0" lang="en-US" sz="1800" spc="-1" strike="noStrike">
              <a:latin typeface="Nimbus Sans"/>
            </a:endParaRPr>
          </a:p>
          <a:p>
            <a:pPr>
              <a:lnSpc>
                <a:spcPct val="100000"/>
              </a:lnSpc>
            </a:pPr>
            <a:endParaRPr b="0" lang="en-US" sz="1800" spc="-1" strike="noStrike">
              <a:latin typeface="Nimbus Sans"/>
            </a:endParaRPr>
          </a:p>
          <a:p>
            <a:pPr marL="179280" indent="-178560">
              <a:lnSpc>
                <a:spcPct val="125000"/>
              </a:lnSpc>
              <a:buClr>
                <a:srgbClr val="0065bd"/>
              </a:buClr>
              <a:buFont typeface="Wingdings" charset="2"/>
              <a:buChar char=""/>
            </a:pPr>
            <a:r>
              <a:rPr b="0" lang="en-US" sz="2000" spc="-1" strike="noStrike">
                <a:solidFill>
                  <a:srgbClr val="000000"/>
                </a:solidFill>
                <a:latin typeface="Arial"/>
              </a:rPr>
              <a:t>Expected result(s)</a:t>
            </a:r>
            <a:endParaRPr b="0" lang="en-US" sz="2000" spc="-1" strike="noStrike">
              <a:latin typeface="Nimbus Sans"/>
            </a:endParaRPr>
          </a:p>
          <a:p>
            <a:pPr lvl="1" marL="360360" indent="-180360">
              <a:lnSpc>
                <a:spcPct val="125000"/>
              </a:lnSpc>
              <a:buClr>
                <a:srgbClr val="0065bd"/>
              </a:buClr>
              <a:buFont typeface="Wingdings" charset="2"/>
              <a:buChar char=""/>
            </a:pPr>
            <a:r>
              <a:rPr b="0" lang="en-US" sz="1800" spc="-1" strike="noStrike">
                <a:solidFill>
                  <a:srgbClr val="000000"/>
                </a:solidFill>
                <a:latin typeface="Arial"/>
              </a:rPr>
              <a:t>What should be the outcome and why this is important</a:t>
            </a:r>
            <a:endParaRPr b="0" lang="en-US" sz="1800" spc="-1" strike="noStrike">
              <a:latin typeface="Nimbus Sans"/>
            </a:endParaRPr>
          </a:p>
        </p:txBody>
      </p:sp>
      <p:sp>
        <p:nvSpPr>
          <p:cNvPr id="149" name="CustomShape 2"/>
          <p:cNvSpPr/>
          <p:nvPr/>
        </p:nvSpPr>
        <p:spPr>
          <a:xfrm>
            <a:off x="358920" y="366480"/>
            <a:ext cx="7166880" cy="359280"/>
          </a:xfrm>
          <a:prstGeom prst="rect">
            <a:avLst/>
          </a:prstGeom>
          <a:noFill/>
          <a:ln>
            <a:noFill/>
          </a:ln>
        </p:spPr>
        <p:style>
          <a:lnRef idx="0"/>
          <a:fillRef idx="0"/>
          <a:effectRef idx="0"/>
          <a:fontRef idx="minor"/>
        </p:style>
        <p:txBody>
          <a:bodyPr lIns="90000" rIns="90000" tIns="45000" bIns="45000" anchor="ctr">
            <a:noAutofit/>
          </a:bodyPr>
          <a:p>
            <a:pPr>
              <a:lnSpc>
                <a:spcPct val="125000"/>
              </a:lnSpc>
            </a:pPr>
            <a:r>
              <a:rPr b="0" lang="en-US" sz="2400" spc="-1" strike="noStrike">
                <a:solidFill>
                  <a:srgbClr val="000000"/>
                </a:solidFill>
                <a:latin typeface="Arial"/>
              </a:rPr>
              <a:t>Approach and expected results</a:t>
            </a:r>
            <a:endParaRPr b="0" lang="en-US" sz="2400" spc="-1" strike="noStrike">
              <a:latin typeface="Nimbus Sans"/>
            </a:endParaRPr>
          </a:p>
        </p:txBody>
      </p:sp>
      <p:sp>
        <p:nvSpPr>
          <p:cNvPr id="150" name="CustomShape 3"/>
          <p:cNvSpPr/>
          <p:nvPr/>
        </p:nvSpPr>
        <p:spPr>
          <a:xfrm>
            <a:off x="8238960" y="6441840"/>
            <a:ext cx="563040" cy="3582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E88F0633-3D2A-44C3-B900-61E9A00AB02B}" type="slidenum">
              <a:rPr b="0" lang="en-US" sz="1200" spc="-1" strike="noStrike">
                <a:solidFill>
                  <a:srgbClr val="000000"/>
                </a:solidFill>
                <a:latin typeface="Arial"/>
              </a:rPr>
              <a:t>&lt;number&gt;</a:t>
            </a:fld>
            <a:endParaRPr b="0" lang="en-US" sz="1200" spc="-1" strike="noStrike">
              <a:latin typeface="Nimbus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Grafik 3" descr=""/>
          <p:cNvPicPr/>
          <p:nvPr/>
        </p:nvPicPr>
        <p:blipFill>
          <a:blip r:embed="rId1"/>
          <a:stretch/>
        </p:blipFill>
        <p:spPr>
          <a:xfrm>
            <a:off x="971640" y="1880280"/>
            <a:ext cx="3788640" cy="3788640"/>
          </a:xfrm>
          <a:prstGeom prst="rect">
            <a:avLst/>
          </a:prstGeom>
          <a:ln>
            <a:noFill/>
          </a:ln>
        </p:spPr>
      </p:pic>
      <p:sp>
        <p:nvSpPr>
          <p:cNvPr id="152" name="CustomShape 1"/>
          <p:cNvSpPr/>
          <p:nvPr/>
        </p:nvSpPr>
        <p:spPr>
          <a:xfrm>
            <a:off x="358920" y="367200"/>
            <a:ext cx="7162560" cy="359280"/>
          </a:xfrm>
          <a:prstGeom prst="rect">
            <a:avLst/>
          </a:prstGeom>
          <a:noFill/>
          <a:ln>
            <a:noFill/>
          </a:ln>
        </p:spPr>
        <p:style>
          <a:lnRef idx="0"/>
          <a:fillRef idx="0"/>
          <a:effectRef idx="0"/>
          <a:fontRef idx="minor"/>
        </p:style>
      </p:sp>
      <p:sp>
        <p:nvSpPr>
          <p:cNvPr id="153" name="CustomShape 2"/>
          <p:cNvSpPr/>
          <p:nvPr/>
        </p:nvSpPr>
        <p:spPr>
          <a:xfrm>
            <a:off x="358920" y="1276200"/>
            <a:ext cx="8421120" cy="4990680"/>
          </a:xfrm>
          <a:prstGeom prst="rect">
            <a:avLst/>
          </a:prstGeom>
          <a:noFill/>
          <a:ln>
            <a:noFill/>
          </a:ln>
        </p:spPr>
        <p:style>
          <a:lnRef idx="0"/>
          <a:fillRef idx="0"/>
          <a:effectRef idx="0"/>
          <a:fontRef idx="minor"/>
        </p:style>
        <p:txBody>
          <a:bodyPr lIns="90000" rIns="90000" tIns="45000" bIns="45000">
            <a:noAutofit/>
          </a:bodyPr>
          <a:p>
            <a:pPr algn="ctr">
              <a:lnSpc>
                <a:spcPct val="125000"/>
              </a:lnSpc>
            </a:pPr>
            <a:endParaRPr b="0" lang="en-US" sz="1800" spc="-1" strike="noStrike">
              <a:latin typeface="Nimbus Sans"/>
            </a:endParaRPr>
          </a:p>
          <a:p>
            <a:pPr algn="ctr">
              <a:lnSpc>
                <a:spcPct val="125000"/>
              </a:lnSpc>
            </a:pPr>
            <a:endParaRPr b="0" lang="en-US" sz="1800" spc="-1" strike="noStrike">
              <a:latin typeface="Nimbus Sans"/>
            </a:endParaRPr>
          </a:p>
          <a:p>
            <a:pPr algn="ctr">
              <a:lnSpc>
                <a:spcPct val="125000"/>
              </a:lnSpc>
            </a:pPr>
            <a:endParaRPr b="0" lang="en-US" sz="1800" spc="-1" strike="noStrike">
              <a:latin typeface="Nimbus Sans"/>
            </a:endParaRPr>
          </a:p>
          <a:p>
            <a:pPr algn="ctr">
              <a:lnSpc>
                <a:spcPct val="125000"/>
              </a:lnSpc>
            </a:pPr>
            <a:r>
              <a:rPr b="0" lang="en-US" sz="4000" spc="-1" strike="noStrike">
                <a:solidFill>
                  <a:srgbClr val="000000"/>
                </a:solidFill>
                <a:latin typeface="Arial"/>
              </a:rPr>
              <a:t>	</a:t>
            </a:r>
            <a:r>
              <a:rPr b="0" lang="en-US" sz="4000" spc="-1" strike="noStrike">
                <a:solidFill>
                  <a:srgbClr val="000000"/>
                </a:solidFill>
                <a:latin typeface="Arial"/>
              </a:rPr>
              <a:t>Questions?</a:t>
            </a:r>
            <a:endParaRPr b="0" lang="en-US" sz="4000" spc="-1" strike="noStrike">
              <a:latin typeface="Nimbus Sans"/>
            </a:endParaRPr>
          </a:p>
          <a:p>
            <a:pPr algn="ctr">
              <a:lnSpc>
                <a:spcPct val="125000"/>
              </a:lnSpc>
            </a:pPr>
            <a:endParaRPr b="0" lang="en-US" sz="4000" spc="-1" strike="noStrike">
              <a:latin typeface="Nimbus Sans"/>
            </a:endParaRPr>
          </a:p>
          <a:p>
            <a:pPr algn="ctr">
              <a:lnSpc>
                <a:spcPct val="125000"/>
              </a:lnSpc>
            </a:pPr>
            <a:endParaRPr b="0" lang="en-US" sz="4000" spc="-1" strike="noStrike">
              <a:latin typeface="Nimbus Sans"/>
            </a:endParaRPr>
          </a:p>
        </p:txBody>
      </p:sp>
      <p:sp>
        <p:nvSpPr>
          <p:cNvPr id="154" name="CustomShape 3"/>
          <p:cNvSpPr/>
          <p:nvPr/>
        </p:nvSpPr>
        <p:spPr>
          <a:xfrm>
            <a:off x="8238960" y="6441840"/>
            <a:ext cx="563040" cy="3582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88FC9461-0705-4DE1-AF8A-51ABA90061AB}" type="slidenum">
              <a:rPr b="0" lang="en-US" sz="1200" spc="-1" strike="noStrike">
                <a:solidFill>
                  <a:srgbClr val="000000"/>
                </a:solidFill>
                <a:latin typeface="Arial"/>
              </a:rPr>
              <a:t>&lt;number&gt;</a:t>
            </a:fld>
            <a:endParaRPr b="0" lang="en-US" sz="1200" spc="-1" strike="noStrike">
              <a:latin typeface="Nimbus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7763040" y="6428880"/>
            <a:ext cx="1017000" cy="36432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115CB535-0F84-4BCA-BBCA-51475122A084}" type="slidenum">
              <a:rPr b="0" lang="en-US" sz="1200" spc="-1" strike="noStrike">
                <a:solidFill>
                  <a:srgbClr val="000000"/>
                </a:solidFill>
                <a:latin typeface="Arial"/>
              </a:rPr>
              <a:t>&lt;number&gt;</a:t>
            </a:fld>
            <a:endParaRPr b="0" lang="en-US" sz="1200" spc="-1" strike="noStrike">
              <a:latin typeface="Nimbus Sans"/>
            </a:endParaRPr>
          </a:p>
        </p:txBody>
      </p:sp>
      <p:sp>
        <p:nvSpPr>
          <p:cNvPr id="156" name="CustomShape 2"/>
          <p:cNvSpPr/>
          <p:nvPr/>
        </p:nvSpPr>
        <p:spPr>
          <a:xfrm>
            <a:off x="358920" y="366480"/>
            <a:ext cx="7138440" cy="359280"/>
          </a:xfrm>
          <a:prstGeom prst="rect">
            <a:avLst/>
          </a:prstGeom>
          <a:noFill/>
          <a:ln>
            <a:noFill/>
          </a:ln>
        </p:spPr>
        <p:style>
          <a:lnRef idx="0"/>
          <a:fillRef idx="0"/>
          <a:effectRef idx="0"/>
          <a:fontRef idx="minor"/>
        </p:style>
        <p:txBody>
          <a:bodyPr lIns="90000" rIns="90000" tIns="45000" bIns="45000" anchor="ctr">
            <a:noAutofit/>
          </a:bodyPr>
          <a:p>
            <a:pPr>
              <a:lnSpc>
                <a:spcPct val="125000"/>
              </a:lnSpc>
            </a:pPr>
            <a:r>
              <a:rPr b="0" lang="en-US" sz="2400" spc="-1" strike="noStrike">
                <a:solidFill>
                  <a:srgbClr val="000000"/>
                </a:solidFill>
                <a:latin typeface="Arial"/>
              </a:rPr>
              <a:t>Timeplan</a:t>
            </a:r>
            <a:endParaRPr b="0" lang="en-US" sz="2400" spc="-1" strike="noStrike">
              <a:latin typeface="Nimbus Sans"/>
            </a:endParaRPr>
          </a:p>
        </p:txBody>
      </p:sp>
      <p:sp>
        <p:nvSpPr>
          <p:cNvPr id="157" name="CustomShape 3"/>
          <p:cNvSpPr/>
          <p:nvPr/>
        </p:nvSpPr>
        <p:spPr>
          <a:xfrm>
            <a:off x="358920" y="1266120"/>
            <a:ext cx="8421120" cy="50007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1741</TotalTime>
  <Application>LibreOffice/6.2.3.2$Linux_X86_64 LibreOffice_project/20$Build-2</Application>
  <Words>255</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2014-06-24T14:44:43Z</dcterms:created>
  <dc:creator>Blenk, Andreas</dc:creator>
  <dc:description/>
  <dc:language>en-US</dc:language>
  <cp:lastModifiedBy>Karthik Sukumar</cp:lastModifiedBy>
  <dcterms:modified xsi:type="dcterms:W3CDTF">2019-05-26T12:45:02Z</dcterms:modified>
  <cp:revision>172</cp:revision>
  <dc:subject/>
  <dc:title>Becoming The Master of the Universe!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Bildschirmpräsentation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