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>
        <p:scale>
          <a:sx n="220" d="100"/>
          <a:sy n="220" d="100"/>
        </p:scale>
        <p:origin x="-4152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D5E44CF-63A8-4B07-A76D-2072E9BF71C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7/14/19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E61633-2318-4A74-974F-C348A4B7DB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429120" y="263520"/>
            <a:ext cx="8895240" cy="6571440"/>
            <a:chOff x="429120" y="263520"/>
            <a:chExt cx="8895240" cy="6571440"/>
          </a:xfrm>
        </p:grpSpPr>
        <p:sp>
          <p:nvSpPr>
            <p:cNvPr id="42" name="CustomShape 2"/>
            <p:cNvSpPr/>
            <p:nvPr/>
          </p:nvSpPr>
          <p:spPr>
            <a:xfrm>
              <a:off x="429120" y="3504600"/>
              <a:ext cx="8895240" cy="3330360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429120" y="1830600"/>
              <a:ext cx="8895240" cy="1673640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2166120" y="26352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IDLE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216756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NETWORK DISCOVERY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2166120" y="371376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PATHMODE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7" name="CustomShape 7"/>
            <p:cNvSpPr/>
            <p:nvPr/>
          </p:nvSpPr>
          <p:spPr>
            <a:xfrm>
              <a:off x="2166120" y="522468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UNICAST MODE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" name="CustomShape 8"/>
            <p:cNvSpPr/>
            <p:nvPr/>
          </p:nvSpPr>
          <p:spPr>
            <a:xfrm>
              <a:off x="616248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EMERGENCY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9" name="CustomShape 9"/>
            <p:cNvSpPr/>
            <p:nvPr/>
          </p:nvSpPr>
          <p:spPr>
            <a:xfrm rot="5400000" flipH="1">
              <a:off x="3603600" y="5753160"/>
              <a:ext cx="746640" cy="12240"/>
            </a:xfrm>
            <a:prstGeom prst="curvedConnector5">
              <a:avLst>
                <a:gd name="adj1" fmla="val -23472"/>
                <a:gd name="adj2" fmla="val -7242488"/>
                <a:gd name="adj3" fmla="val 124660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 rot="5400000" flipH="1" flipV="1">
              <a:off x="3714840" y="2771640"/>
              <a:ext cx="3021120" cy="3996000"/>
            </a:xfrm>
            <a:prstGeom prst="curvedConnector3">
              <a:avLst>
                <a:gd name="adj1" fmla="val -14030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227040" y="1319760"/>
              <a:ext cx="1080" cy="882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2"/>
            <p:cNvSpPr/>
            <p:nvPr/>
          </p:nvSpPr>
          <p:spPr>
            <a:xfrm flipH="1">
              <a:off x="3226320" y="3259440"/>
              <a:ext cx="1080" cy="45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3227040" y="4770360"/>
              <a:ext cx="360" cy="45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4"/>
            <p:cNvSpPr/>
            <p:nvPr/>
          </p:nvSpPr>
          <p:spPr>
            <a:xfrm rot="10800000">
              <a:off x="3227400" y="1976040"/>
              <a:ext cx="3996000" cy="226800"/>
            </a:xfrm>
            <a:prstGeom prst="bentConnector3">
              <a:avLst>
                <a:gd name="adj1" fmla="val -648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 rot="5400000" flipH="1">
              <a:off x="7599960" y="2731680"/>
              <a:ext cx="746640" cy="12240"/>
            </a:xfrm>
            <a:prstGeom prst="curvedConnector5">
              <a:avLst>
                <a:gd name="adj1" fmla="val -30602"/>
                <a:gd name="adj2" fmla="val -7077638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16"/>
            <p:cNvSpPr/>
            <p:nvPr/>
          </p:nvSpPr>
          <p:spPr>
            <a:xfrm>
              <a:off x="1546560" y="767520"/>
              <a:ext cx="619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485640" y="594360"/>
              <a:ext cx="10605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BOOT UP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 rot="5400000" flipH="1">
              <a:off x="3603600" y="792000"/>
              <a:ext cx="746640" cy="12240"/>
            </a:xfrm>
            <a:prstGeom prst="curvedConnector5">
              <a:avLst>
                <a:gd name="adj1" fmla="val -30602"/>
                <a:gd name="adj2" fmla="val -7308929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19"/>
            <p:cNvSpPr/>
            <p:nvPr/>
          </p:nvSpPr>
          <p:spPr>
            <a:xfrm>
              <a:off x="615960" y="18936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C00000"/>
                  </a:solidFill>
                  <a:latin typeface="Calibri"/>
                </a:rPr>
                <a:t>Broadcast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632160" y="37602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060"/>
                  </a:solidFill>
                  <a:latin typeface="Calibri"/>
                </a:rPr>
                <a:t>Unicast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2477160" y="130032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button  press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3177720" y="320112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 rot="5400000" flipH="1">
              <a:off x="3564720" y="4207680"/>
              <a:ext cx="746640" cy="12240"/>
            </a:xfrm>
            <a:prstGeom prst="curvedConnector5">
              <a:avLst>
                <a:gd name="adj1" fmla="val -30602"/>
                <a:gd name="adj2" fmla="val -7131142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4826880" y="4023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1922760" y="6188760"/>
              <a:ext cx="14007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automatic or manual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4871160" y="5562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3171960" y="468540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8" name="CustomShape 28"/>
            <p:cNvSpPr/>
            <p:nvPr/>
          </p:nvSpPr>
          <p:spPr>
            <a:xfrm>
              <a:off x="7743240" y="173844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Emergency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9" name="CustomShape 29"/>
            <p:cNvSpPr/>
            <p:nvPr/>
          </p:nvSpPr>
          <p:spPr>
            <a:xfrm>
              <a:off x="4572000" y="201276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Resume Operation</a:t>
              </a:r>
              <a:endParaRPr lang="en-US" sz="1800" b="0" strike="noStrike" spc="-1">
                <a:latin typeface="Nimbus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8">
            <a:extLst>
              <a:ext uri="{FF2B5EF4-FFF2-40B4-BE49-F238E27FC236}">
                <a16:creationId xmlns:a16="http://schemas.microsoft.com/office/drawing/2014/main" id="{7E834309-1655-E449-9E49-4216767AE35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18506" y="3026399"/>
            <a:ext cx="301320" cy="305640"/>
          </a:xfrm>
          <a:prstGeom prst="rect">
            <a:avLst/>
          </a:prstGeom>
          <a:ln>
            <a:noFill/>
          </a:ln>
        </p:spPr>
      </p:pic>
      <p:pic>
        <p:nvPicPr>
          <p:cNvPr id="14" name="Grafik 19">
            <a:extLst>
              <a:ext uri="{FF2B5EF4-FFF2-40B4-BE49-F238E27FC236}">
                <a16:creationId xmlns:a16="http://schemas.microsoft.com/office/drawing/2014/main" id="{B8274F63-D6EF-B847-A869-E340D2D0758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12186" y="2524375"/>
            <a:ext cx="301320" cy="305640"/>
          </a:xfrm>
          <a:prstGeom prst="rect">
            <a:avLst/>
          </a:prstGeom>
          <a:ln>
            <a:noFill/>
          </a:ln>
        </p:spPr>
      </p:pic>
      <p:pic>
        <p:nvPicPr>
          <p:cNvPr id="17" name="Grafik 20">
            <a:extLst>
              <a:ext uri="{FF2B5EF4-FFF2-40B4-BE49-F238E27FC236}">
                <a16:creationId xmlns:a16="http://schemas.microsoft.com/office/drawing/2014/main" id="{1A9B6F76-85B4-2E4D-BBC5-FF416B0D049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04066" y="2524375"/>
            <a:ext cx="301320" cy="305640"/>
          </a:xfrm>
          <a:prstGeom prst="rect">
            <a:avLst/>
          </a:prstGeom>
          <a:ln>
            <a:noFill/>
          </a:ln>
        </p:spPr>
      </p:pic>
      <p:pic>
        <p:nvPicPr>
          <p:cNvPr id="20" name="Grafik 21">
            <a:extLst>
              <a:ext uri="{FF2B5EF4-FFF2-40B4-BE49-F238E27FC236}">
                <a16:creationId xmlns:a16="http://schemas.microsoft.com/office/drawing/2014/main" id="{5A5AD728-C4E7-724D-9A2C-5943D3BD0D5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69306" y="2524375"/>
            <a:ext cx="301320" cy="305640"/>
          </a:xfrm>
          <a:prstGeom prst="rect">
            <a:avLst/>
          </a:prstGeom>
          <a:ln>
            <a:noFill/>
          </a:ln>
        </p:spPr>
      </p:pic>
      <p:pic>
        <p:nvPicPr>
          <p:cNvPr id="26" name="Grafik 23">
            <a:extLst>
              <a:ext uri="{FF2B5EF4-FFF2-40B4-BE49-F238E27FC236}">
                <a16:creationId xmlns:a16="http://schemas.microsoft.com/office/drawing/2014/main" id="{8B6CC5B2-0463-624D-A1AD-C6A4DF0CD12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912186" y="3421495"/>
            <a:ext cx="301320" cy="305640"/>
          </a:xfrm>
          <a:prstGeom prst="rect">
            <a:avLst/>
          </a:prstGeom>
          <a:ln>
            <a:noFill/>
          </a:ln>
        </p:spPr>
      </p:pic>
      <p:pic>
        <p:nvPicPr>
          <p:cNvPr id="29" name="Grafik 24">
            <a:extLst>
              <a:ext uri="{FF2B5EF4-FFF2-40B4-BE49-F238E27FC236}">
                <a16:creationId xmlns:a16="http://schemas.microsoft.com/office/drawing/2014/main" id="{B225D637-7A86-DD40-B874-E1A8C2681A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04066" y="3421495"/>
            <a:ext cx="301320" cy="305640"/>
          </a:xfrm>
          <a:prstGeom prst="rect">
            <a:avLst/>
          </a:prstGeom>
          <a:ln>
            <a:noFill/>
          </a:ln>
        </p:spPr>
      </p:pic>
      <p:pic>
        <p:nvPicPr>
          <p:cNvPr id="32" name="Grafik 25">
            <a:extLst>
              <a:ext uri="{FF2B5EF4-FFF2-40B4-BE49-F238E27FC236}">
                <a16:creationId xmlns:a16="http://schemas.microsoft.com/office/drawing/2014/main" id="{6B3DA1A7-F0E3-BB48-B085-209355991D3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69306" y="3421495"/>
            <a:ext cx="301320" cy="305640"/>
          </a:xfrm>
          <a:prstGeom prst="rect">
            <a:avLst/>
          </a:prstGeom>
          <a:ln>
            <a:noFill/>
          </a:ln>
        </p:spPr>
      </p:pic>
      <p:grpSp>
        <p:nvGrpSpPr>
          <p:cNvPr id="33" name="Group 11">
            <a:extLst>
              <a:ext uri="{FF2B5EF4-FFF2-40B4-BE49-F238E27FC236}">
                <a16:creationId xmlns:a16="http://schemas.microsoft.com/office/drawing/2014/main" id="{980BF236-E267-7642-B851-6E4E3BB715E6}"/>
              </a:ext>
            </a:extLst>
          </p:cNvPr>
          <p:cNvGrpSpPr/>
          <p:nvPr/>
        </p:nvGrpSpPr>
        <p:grpSpPr>
          <a:xfrm>
            <a:off x="8098186" y="3017575"/>
            <a:ext cx="955080" cy="1100880"/>
            <a:chOff x="6448680" y="5043600"/>
            <a:chExt cx="955080" cy="1100880"/>
          </a:xfrm>
        </p:grpSpPr>
        <p:pic>
          <p:nvPicPr>
            <p:cNvPr id="34" name="Grafik 16">
              <a:extLst>
                <a:ext uri="{FF2B5EF4-FFF2-40B4-BE49-F238E27FC236}">
                  <a16:creationId xmlns:a16="http://schemas.microsoft.com/office/drawing/2014/main" id="{819383D5-2F61-4744-8735-580D9F8A43CD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CustomShape 12">
              <a:extLst>
                <a:ext uri="{FF2B5EF4-FFF2-40B4-BE49-F238E27FC236}">
                  <a16:creationId xmlns:a16="http://schemas.microsoft.com/office/drawing/2014/main" id="{F2D3540C-4482-BF41-AA33-B3C974DC1DBD}"/>
                </a:ext>
              </a:extLst>
            </p:cNvPr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36" name="Grafik 26">
              <a:extLst>
                <a:ext uri="{FF2B5EF4-FFF2-40B4-BE49-F238E27FC236}">
                  <a16:creationId xmlns:a16="http://schemas.microsoft.com/office/drawing/2014/main" id="{68667C20-AAA8-9C4F-B467-AF4DFE25F56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7" name="CustomShape 13">
            <a:extLst>
              <a:ext uri="{FF2B5EF4-FFF2-40B4-BE49-F238E27FC236}">
                <a16:creationId xmlns:a16="http://schemas.microsoft.com/office/drawing/2014/main" id="{90305D87-3D85-3D44-BCF7-A1912D41BE4E}"/>
              </a:ext>
            </a:extLst>
          </p:cNvPr>
          <p:cNvSpPr/>
          <p:nvPr/>
        </p:nvSpPr>
        <p:spPr>
          <a:xfrm flipV="1">
            <a:off x="4166266" y="2634895"/>
            <a:ext cx="640800" cy="37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>
                <a:alpha val="50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14">
            <a:extLst>
              <a:ext uri="{FF2B5EF4-FFF2-40B4-BE49-F238E27FC236}">
                <a16:creationId xmlns:a16="http://schemas.microsoft.com/office/drawing/2014/main" id="{EEDF1C0F-1420-A242-A343-44970341DC45}"/>
              </a:ext>
            </a:extLst>
          </p:cNvPr>
          <p:cNvSpPr/>
          <p:nvPr/>
        </p:nvSpPr>
        <p:spPr>
          <a:xfrm>
            <a:off x="4166266" y="3321081"/>
            <a:ext cx="553320" cy="3038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>
                <a:alpha val="49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6">
            <a:extLst>
              <a:ext uri="{FF2B5EF4-FFF2-40B4-BE49-F238E27FC236}">
                <a16:creationId xmlns:a16="http://schemas.microsoft.com/office/drawing/2014/main" id="{6937CDCF-8A80-1945-ADC7-4A878B1E4DD0}"/>
              </a:ext>
            </a:extLst>
          </p:cNvPr>
          <p:cNvSpPr/>
          <p:nvPr/>
        </p:nvSpPr>
        <p:spPr>
          <a:xfrm>
            <a:off x="5299546" y="2629855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17">
            <a:extLst>
              <a:ext uri="{FF2B5EF4-FFF2-40B4-BE49-F238E27FC236}">
                <a16:creationId xmlns:a16="http://schemas.microsoft.com/office/drawing/2014/main" id="{CDC7A4EB-44AA-7045-A056-F7146CEDDF55}"/>
              </a:ext>
            </a:extLst>
          </p:cNvPr>
          <p:cNvSpPr/>
          <p:nvPr/>
        </p:nvSpPr>
        <p:spPr>
          <a:xfrm>
            <a:off x="6388186" y="2638855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18">
            <a:extLst>
              <a:ext uri="{FF2B5EF4-FFF2-40B4-BE49-F238E27FC236}">
                <a16:creationId xmlns:a16="http://schemas.microsoft.com/office/drawing/2014/main" id="{EC9D45C8-D522-2C4C-9AFA-27EDE4B22E77}"/>
              </a:ext>
            </a:extLst>
          </p:cNvPr>
          <p:cNvSpPr/>
          <p:nvPr/>
        </p:nvSpPr>
        <p:spPr>
          <a:xfrm>
            <a:off x="7440826" y="2728855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9">
            <a:extLst>
              <a:ext uri="{FF2B5EF4-FFF2-40B4-BE49-F238E27FC236}">
                <a16:creationId xmlns:a16="http://schemas.microsoft.com/office/drawing/2014/main" id="{3BF78A39-F1F7-A84E-8799-A5B1D14DEC8A}"/>
              </a:ext>
            </a:extLst>
          </p:cNvPr>
          <p:cNvSpPr/>
          <p:nvPr/>
        </p:nvSpPr>
        <p:spPr>
          <a:xfrm flipV="1">
            <a:off x="7440826" y="3222775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0">
            <a:extLst>
              <a:ext uri="{FF2B5EF4-FFF2-40B4-BE49-F238E27FC236}">
                <a16:creationId xmlns:a16="http://schemas.microsoft.com/office/drawing/2014/main" id="{49A59331-B708-314C-BDB4-4A28F70AD214}"/>
              </a:ext>
            </a:extLst>
          </p:cNvPr>
          <p:cNvSpPr/>
          <p:nvPr/>
        </p:nvSpPr>
        <p:spPr>
          <a:xfrm>
            <a:off x="6375226" y="3531295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1">
            <a:extLst>
              <a:ext uri="{FF2B5EF4-FFF2-40B4-BE49-F238E27FC236}">
                <a16:creationId xmlns:a16="http://schemas.microsoft.com/office/drawing/2014/main" id="{43CFEBAA-3F4A-2447-961C-8CE363D3A575}"/>
              </a:ext>
            </a:extLst>
          </p:cNvPr>
          <p:cNvSpPr/>
          <p:nvPr/>
        </p:nvSpPr>
        <p:spPr>
          <a:xfrm>
            <a:off x="5290906" y="3535615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2">
            <a:extLst>
              <a:ext uri="{FF2B5EF4-FFF2-40B4-BE49-F238E27FC236}">
                <a16:creationId xmlns:a16="http://schemas.microsoft.com/office/drawing/2014/main" id="{C1DD6449-CDE6-A941-881A-96477E2D7AAA}"/>
              </a:ext>
            </a:extLst>
          </p:cNvPr>
          <p:cNvSpPr/>
          <p:nvPr/>
        </p:nvSpPr>
        <p:spPr>
          <a:xfrm>
            <a:off x="5117656" y="2895895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3">
            <a:extLst>
              <a:ext uri="{FF2B5EF4-FFF2-40B4-BE49-F238E27FC236}">
                <a16:creationId xmlns:a16="http://schemas.microsoft.com/office/drawing/2014/main" id="{134C4724-B363-C04C-9B2F-6A17433E3911}"/>
              </a:ext>
            </a:extLst>
          </p:cNvPr>
          <p:cNvSpPr/>
          <p:nvPr/>
        </p:nvSpPr>
        <p:spPr>
          <a:xfrm>
            <a:off x="6196108" y="2891575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4">
            <a:extLst>
              <a:ext uri="{FF2B5EF4-FFF2-40B4-BE49-F238E27FC236}">
                <a16:creationId xmlns:a16="http://schemas.microsoft.com/office/drawing/2014/main" id="{505AC71F-8C55-744D-B3F4-322A7474C721}"/>
              </a:ext>
            </a:extLst>
          </p:cNvPr>
          <p:cNvSpPr/>
          <p:nvPr/>
        </p:nvSpPr>
        <p:spPr>
          <a:xfrm>
            <a:off x="7280230" y="2895895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Grafik 38">
            <a:extLst>
              <a:ext uri="{FF2B5EF4-FFF2-40B4-BE49-F238E27FC236}">
                <a16:creationId xmlns:a16="http://schemas.microsoft.com/office/drawing/2014/main" id="{A648B406-533E-344D-A33E-E258DCB56A1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548877" y="2803057"/>
            <a:ext cx="628560" cy="628560"/>
          </a:xfrm>
          <a:prstGeom prst="rect">
            <a:avLst/>
          </a:prstGeom>
          <a:ln>
            <a:noFill/>
          </a:ln>
        </p:spPr>
      </p:pic>
      <p:sp>
        <p:nvSpPr>
          <p:cNvPr id="61" name="Parallelogramm 60">
            <a:extLst>
              <a:ext uri="{FF2B5EF4-FFF2-40B4-BE49-F238E27FC236}">
                <a16:creationId xmlns:a16="http://schemas.microsoft.com/office/drawing/2014/main" id="{09AF3AC2-10D7-6A47-B7AD-2AFCB1B252CB}"/>
              </a:ext>
            </a:extLst>
          </p:cNvPr>
          <p:cNvSpPr/>
          <p:nvPr/>
        </p:nvSpPr>
        <p:spPr>
          <a:xfrm>
            <a:off x="3548358" y="3362400"/>
            <a:ext cx="426600" cy="5497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Parallelogramm 61">
            <a:extLst>
              <a:ext uri="{FF2B5EF4-FFF2-40B4-BE49-F238E27FC236}">
                <a16:creationId xmlns:a16="http://schemas.microsoft.com/office/drawing/2014/main" id="{5277A186-8FB7-B144-A41F-CC35521163AD}"/>
              </a:ext>
            </a:extLst>
          </p:cNvPr>
          <p:cNvSpPr/>
          <p:nvPr/>
        </p:nvSpPr>
        <p:spPr>
          <a:xfrm>
            <a:off x="4633186" y="3750075"/>
            <a:ext cx="426600" cy="5497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Parallelogramm 62">
            <a:extLst>
              <a:ext uri="{FF2B5EF4-FFF2-40B4-BE49-F238E27FC236}">
                <a16:creationId xmlns:a16="http://schemas.microsoft.com/office/drawing/2014/main" id="{35EF4523-A152-B54F-A128-CFEAD7BC573E}"/>
              </a:ext>
            </a:extLst>
          </p:cNvPr>
          <p:cNvSpPr/>
          <p:nvPr/>
        </p:nvSpPr>
        <p:spPr>
          <a:xfrm>
            <a:off x="4627609" y="2840178"/>
            <a:ext cx="426600" cy="5497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arallelogramm 63">
            <a:extLst>
              <a:ext uri="{FF2B5EF4-FFF2-40B4-BE49-F238E27FC236}">
                <a16:creationId xmlns:a16="http://schemas.microsoft.com/office/drawing/2014/main" id="{F9362068-CA0D-2A46-94B3-BB158EBEA912}"/>
              </a:ext>
            </a:extLst>
          </p:cNvPr>
          <p:cNvSpPr/>
          <p:nvPr/>
        </p:nvSpPr>
        <p:spPr>
          <a:xfrm>
            <a:off x="5723344" y="2842107"/>
            <a:ext cx="426600" cy="5497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arallelogramm 64">
            <a:extLst>
              <a:ext uri="{FF2B5EF4-FFF2-40B4-BE49-F238E27FC236}">
                <a16:creationId xmlns:a16="http://schemas.microsoft.com/office/drawing/2014/main" id="{EE50694F-AE36-0145-B558-894835C6757E}"/>
              </a:ext>
            </a:extLst>
          </p:cNvPr>
          <p:cNvSpPr/>
          <p:nvPr/>
        </p:nvSpPr>
        <p:spPr>
          <a:xfrm>
            <a:off x="5723128" y="3752006"/>
            <a:ext cx="426600" cy="5497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Parallelogramm 65">
            <a:extLst>
              <a:ext uri="{FF2B5EF4-FFF2-40B4-BE49-F238E27FC236}">
                <a16:creationId xmlns:a16="http://schemas.microsoft.com/office/drawing/2014/main" id="{59C732B8-427A-2E4E-B9A2-62CE570B4900}"/>
              </a:ext>
            </a:extLst>
          </p:cNvPr>
          <p:cNvSpPr/>
          <p:nvPr/>
        </p:nvSpPr>
        <p:spPr>
          <a:xfrm>
            <a:off x="6789921" y="3748150"/>
            <a:ext cx="426600" cy="5497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Parallelogramm 66">
            <a:extLst>
              <a:ext uri="{FF2B5EF4-FFF2-40B4-BE49-F238E27FC236}">
                <a16:creationId xmlns:a16="http://schemas.microsoft.com/office/drawing/2014/main" id="{30D015AE-4112-2C41-9B01-CD3FD552C64A}"/>
              </a:ext>
            </a:extLst>
          </p:cNvPr>
          <p:cNvSpPr/>
          <p:nvPr/>
        </p:nvSpPr>
        <p:spPr>
          <a:xfrm>
            <a:off x="6791853" y="2841476"/>
            <a:ext cx="426600" cy="54979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oben und unten 67">
            <a:extLst>
              <a:ext uri="{FF2B5EF4-FFF2-40B4-BE49-F238E27FC236}">
                <a16:creationId xmlns:a16="http://schemas.microsoft.com/office/drawing/2014/main" id="{0DB67AE5-A5FF-6B41-903D-92B34587C8F4}"/>
              </a:ext>
            </a:extLst>
          </p:cNvPr>
          <p:cNvSpPr/>
          <p:nvPr/>
        </p:nvSpPr>
        <p:spPr>
          <a:xfrm rot="667511">
            <a:off x="4754868" y="2921438"/>
            <a:ext cx="156258" cy="388512"/>
          </a:xfrm>
          <a:prstGeom prst="upDownArrow">
            <a:avLst/>
          </a:prstGeom>
          <a:ln w="158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Pfeil nach oben und unten 68">
            <a:extLst>
              <a:ext uri="{FF2B5EF4-FFF2-40B4-BE49-F238E27FC236}">
                <a16:creationId xmlns:a16="http://schemas.microsoft.com/office/drawing/2014/main" id="{F1ECB380-C8BC-D245-8893-15FD4B538C86}"/>
              </a:ext>
            </a:extLst>
          </p:cNvPr>
          <p:cNvSpPr/>
          <p:nvPr/>
        </p:nvSpPr>
        <p:spPr>
          <a:xfrm rot="667511">
            <a:off x="5862172" y="2929154"/>
            <a:ext cx="156258" cy="388512"/>
          </a:xfrm>
          <a:prstGeom prst="upDownArrow">
            <a:avLst/>
          </a:prstGeom>
          <a:ln w="158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Pfeil nach oben und unten 69">
            <a:extLst>
              <a:ext uri="{FF2B5EF4-FFF2-40B4-BE49-F238E27FC236}">
                <a16:creationId xmlns:a16="http://schemas.microsoft.com/office/drawing/2014/main" id="{468529BF-B0FF-5B47-AF50-33FF277FC293}"/>
              </a:ext>
            </a:extLst>
          </p:cNvPr>
          <p:cNvSpPr/>
          <p:nvPr/>
        </p:nvSpPr>
        <p:spPr>
          <a:xfrm rot="667511">
            <a:off x="6928965" y="2925300"/>
            <a:ext cx="156258" cy="388512"/>
          </a:xfrm>
          <a:prstGeom prst="upDownArrow">
            <a:avLst/>
          </a:prstGeom>
          <a:ln w="158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Pfeil nach oben und unten 70">
            <a:extLst>
              <a:ext uri="{FF2B5EF4-FFF2-40B4-BE49-F238E27FC236}">
                <a16:creationId xmlns:a16="http://schemas.microsoft.com/office/drawing/2014/main" id="{15D4AA40-01DA-6648-AA54-CD2154D58558}"/>
              </a:ext>
            </a:extLst>
          </p:cNvPr>
          <p:cNvSpPr/>
          <p:nvPr/>
        </p:nvSpPr>
        <p:spPr>
          <a:xfrm rot="667511">
            <a:off x="3683530" y="3443042"/>
            <a:ext cx="156258" cy="388512"/>
          </a:xfrm>
          <a:prstGeom prst="upDownArrow">
            <a:avLst/>
          </a:prstGeom>
          <a:ln w="158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53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Macintosh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Nimbus Roman</vt:lpstr>
      <vt:lpstr>Nimbus Sans</vt:lpstr>
      <vt:lpstr>Symbol</vt:lpstr>
      <vt:lpstr>Wingdings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Johannes Machleid</dc:creator>
  <dc:description/>
  <cp:lastModifiedBy>Johannes Machleid</cp:lastModifiedBy>
  <cp:revision>9</cp:revision>
  <dcterms:created xsi:type="dcterms:W3CDTF">2019-07-13T09:07:11Z</dcterms:created>
  <dcterms:modified xsi:type="dcterms:W3CDTF">2019-07-14T07:30:06Z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