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D5E44CF-63A8-4B07-A76D-2072E9BF71C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7/13/19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Nimbus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3E61633-2318-4A74-974F-C348A4B7DB0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Nimbus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429120" y="263520"/>
            <a:ext cx="8895240" cy="6571440"/>
            <a:chOff x="429120" y="263520"/>
            <a:chExt cx="8895240" cy="6571440"/>
          </a:xfrm>
        </p:grpSpPr>
        <p:sp>
          <p:nvSpPr>
            <p:cNvPr id="42" name="CustomShape 2"/>
            <p:cNvSpPr/>
            <p:nvPr/>
          </p:nvSpPr>
          <p:spPr>
            <a:xfrm>
              <a:off x="429120" y="3504600"/>
              <a:ext cx="8895240" cy="3330360"/>
            </a:xfrm>
            <a:prstGeom prst="roundRect">
              <a:avLst>
                <a:gd name="adj" fmla="val 16667"/>
              </a:avLst>
            </a:prstGeom>
            <a:solidFill>
              <a:srgbClr val="00b0f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3"/>
            <p:cNvSpPr/>
            <p:nvPr/>
          </p:nvSpPr>
          <p:spPr>
            <a:xfrm>
              <a:off x="429120" y="1830600"/>
              <a:ext cx="8895240" cy="1673640"/>
            </a:xfrm>
            <a:prstGeom prst="roundRect">
              <a:avLst>
                <a:gd name="adj" fmla="val 16667"/>
              </a:avLst>
            </a:prstGeom>
            <a:solidFill>
              <a:srgbClr val="c0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2166120" y="26352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IDLE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45" name="CustomShape 5"/>
            <p:cNvSpPr/>
            <p:nvPr/>
          </p:nvSpPr>
          <p:spPr>
            <a:xfrm>
              <a:off x="2167560" y="220320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NETWORK DISCOVERY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46" name="CustomShape 6"/>
            <p:cNvSpPr/>
            <p:nvPr/>
          </p:nvSpPr>
          <p:spPr>
            <a:xfrm>
              <a:off x="2166120" y="371376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PATHMODE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47" name="CustomShape 7"/>
            <p:cNvSpPr/>
            <p:nvPr/>
          </p:nvSpPr>
          <p:spPr>
            <a:xfrm>
              <a:off x="2166120" y="522468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UNICAST MODE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48" name="CustomShape 8"/>
            <p:cNvSpPr/>
            <p:nvPr/>
          </p:nvSpPr>
          <p:spPr>
            <a:xfrm>
              <a:off x="6162480" y="220320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EMERGENCY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49" name="CustomShape 9"/>
            <p:cNvSpPr/>
            <p:nvPr/>
          </p:nvSpPr>
          <p:spPr>
            <a:xfrm flipH="1" rot="5400000">
              <a:off x="3603600" y="5753160"/>
              <a:ext cx="746640" cy="12240"/>
            </a:xfrm>
            <a:prstGeom prst="curvedConnector5">
              <a:avLst>
                <a:gd name="adj1" fmla="val -23472"/>
                <a:gd name="adj2" fmla="val -7242488"/>
                <a:gd name="adj3" fmla="val 124660"/>
              </a:avLst>
            </a:prstGeom>
            <a:noFill/>
            <a:ln w="381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 flipH="1" flipV="1" rot="5400000">
              <a:off x="3714840" y="2771640"/>
              <a:ext cx="3021120" cy="3996000"/>
            </a:xfrm>
            <a:prstGeom prst="curvedConnector3">
              <a:avLst>
                <a:gd name="adj1" fmla="val -14030"/>
              </a:avLst>
            </a:prstGeom>
            <a:noFill/>
            <a:ln w="381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1"/>
            <p:cNvSpPr/>
            <p:nvPr/>
          </p:nvSpPr>
          <p:spPr>
            <a:xfrm>
              <a:off x="3227040" y="1319760"/>
              <a:ext cx="1080" cy="882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12"/>
            <p:cNvSpPr/>
            <p:nvPr/>
          </p:nvSpPr>
          <p:spPr>
            <a:xfrm flipH="1">
              <a:off x="3226320" y="3259440"/>
              <a:ext cx="1080" cy="453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3227040" y="4770360"/>
              <a:ext cx="360" cy="453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CustomShape 14"/>
            <p:cNvSpPr/>
            <p:nvPr/>
          </p:nvSpPr>
          <p:spPr>
            <a:xfrm rot="10800000">
              <a:off x="3227400" y="1976040"/>
              <a:ext cx="3996000" cy="226800"/>
            </a:xfrm>
            <a:prstGeom prst="bentConnector3">
              <a:avLst>
                <a:gd name="adj1" fmla="val -648"/>
              </a:avLst>
            </a:prstGeom>
            <a:noFill/>
            <a:ln w="381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CustomShape 15"/>
            <p:cNvSpPr/>
            <p:nvPr/>
          </p:nvSpPr>
          <p:spPr>
            <a:xfrm flipH="1" rot="5400000">
              <a:off x="7599960" y="2731680"/>
              <a:ext cx="746640" cy="12240"/>
            </a:xfrm>
            <a:prstGeom prst="curvedConnector5">
              <a:avLst>
                <a:gd name="adj1" fmla="val -30602"/>
                <a:gd name="adj2" fmla="val -7077638"/>
                <a:gd name="adj3" fmla="val 130602"/>
              </a:avLst>
            </a:prstGeom>
            <a:noFill/>
            <a:ln w="381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16"/>
            <p:cNvSpPr/>
            <p:nvPr/>
          </p:nvSpPr>
          <p:spPr>
            <a:xfrm>
              <a:off x="1546560" y="767520"/>
              <a:ext cx="619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485640" y="594360"/>
              <a:ext cx="10605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BOOT UP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58" name="CustomShape 18"/>
            <p:cNvSpPr/>
            <p:nvPr/>
          </p:nvSpPr>
          <p:spPr>
            <a:xfrm flipH="1" rot="5400000">
              <a:off x="3603600" y="792000"/>
              <a:ext cx="746640" cy="12240"/>
            </a:xfrm>
            <a:prstGeom prst="curvedConnector5">
              <a:avLst>
                <a:gd name="adj1" fmla="val -30602"/>
                <a:gd name="adj2" fmla="val -7308929"/>
                <a:gd name="adj3" fmla="val 130602"/>
              </a:avLst>
            </a:prstGeom>
            <a:noFill/>
            <a:ln w="381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CustomShape 19"/>
            <p:cNvSpPr/>
            <p:nvPr/>
          </p:nvSpPr>
          <p:spPr>
            <a:xfrm>
              <a:off x="615960" y="1893600"/>
              <a:ext cx="186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c00000"/>
                  </a:solidFill>
                  <a:latin typeface="Calibri"/>
                </a:rPr>
                <a:t>Broadcast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60" name="CustomShape 20"/>
            <p:cNvSpPr/>
            <p:nvPr/>
          </p:nvSpPr>
          <p:spPr>
            <a:xfrm>
              <a:off x="632160" y="3760200"/>
              <a:ext cx="186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2060"/>
                  </a:solidFill>
                  <a:latin typeface="Calibri"/>
                </a:rPr>
                <a:t>Unicast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61" name="CustomShape 21"/>
            <p:cNvSpPr/>
            <p:nvPr/>
          </p:nvSpPr>
          <p:spPr>
            <a:xfrm>
              <a:off x="2477160" y="1300320"/>
              <a:ext cx="14007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Calibri"/>
                </a:rPr>
                <a:t>button  press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62" name="CustomShape 22"/>
            <p:cNvSpPr/>
            <p:nvPr/>
          </p:nvSpPr>
          <p:spPr>
            <a:xfrm>
              <a:off x="3177720" y="320112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Calibri"/>
                </a:rPr>
                <a:t>complete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63" name="CustomShape 23"/>
            <p:cNvSpPr/>
            <p:nvPr/>
          </p:nvSpPr>
          <p:spPr>
            <a:xfrm flipH="1" rot="5400000">
              <a:off x="3564720" y="4207680"/>
              <a:ext cx="746640" cy="12240"/>
            </a:xfrm>
            <a:prstGeom prst="curvedConnector5">
              <a:avLst>
                <a:gd name="adj1" fmla="val -30602"/>
                <a:gd name="adj2" fmla="val -7131142"/>
                <a:gd name="adj3" fmla="val 130602"/>
              </a:avLst>
            </a:prstGeom>
            <a:noFill/>
            <a:ln w="38160"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4826880" y="402336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Calibri"/>
                </a:rPr>
                <a:t>next Mote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65" name="CustomShape 25"/>
            <p:cNvSpPr/>
            <p:nvPr/>
          </p:nvSpPr>
          <p:spPr>
            <a:xfrm>
              <a:off x="1922760" y="6188760"/>
              <a:ext cx="14007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Calibri"/>
                </a:rPr>
                <a:t>automatic or manual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66" name="CustomShape 26"/>
            <p:cNvSpPr/>
            <p:nvPr/>
          </p:nvSpPr>
          <p:spPr>
            <a:xfrm>
              <a:off x="4871160" y="556236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Calibri"/>
                </a:rPr>
                <a:t>next Mote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67" name="CustomShape 27"/>
            <p:cNvSpPr/>
            <p:nvPr/>
          </p:nvSpPr>
          <p:spPr>
            <a:xfrm>
              <a:off x="3171960" y="468540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Calibri"/>
                </a:rPr>
                <a:t>complete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68" name="CustomShape 28"/>
            <p:cNvSpPr/>
            <p:nvPr/>
          </p:nvSpPr>
          <p:spPr>
            <a:xfrm>
              <a:off x="7743240" y="173844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Calibri"/>
                </a:rPr>
                <a:t>Emergency</a:t>
              </a:r>
              <a:endParaRPr b="0" lang="en-US" sz="1800" spc="-1" strike="noStrike">
                <a:latin typeface="Nimbus Sans"/>
              </a:endParaRPr>
            </a:p>
          </p:txBody>
        </p:sp>
        <p:sp>
          <p:nvSpPr>
            <p:cNvPr id="69" name="CustomShape 29"/>
            <p:cNvSpPr/>
            <p:nvPr/>
          </p:nvSpPr>
          <p:spPr>
            <a:xfrm>
              <a:off x="4572000" y="2012760"/>
              <a:ext cx="14007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i="1" lang="en-US" sz="1800" spc="-1" strike="noStrike">
                  <a:solidFill>
                    <a:srgbClr val="000000"/>
                  </a:solidFill>
                  <a:latin typeface="Calibri"/>
                </a:rPr>
                <a:t>Resume Operation</a:t>
              </a:r>
              <a:endParaRPr b="0" lang="en-US" sz="1800" spc="-1" strike="noStrike">
                <a:latin typeface="Nimbus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LibreOffice/6.2.3.2$Linux_X86_64 LibreOffice_project/20$Build-2</Application>
  <Words>25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2019-07-13T09:07:11Z</dcterms:created>
  <dc:creator>Johannes Machleid</dc:creator>
  <dc:description/>
  <dc:language>en-US</dc:language>
  <cp:lastModifiedBy>Karthik Sukumar</cp:lastModifiedBy>
  <dcterms:modified xsi:type="dcterms:W3CDTF">2019-07-13T15:36:02Z</dcterms:modified>
  <cp:revision>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