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5EE87-3DAD-024F-8AE7-47A4AA0EF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04673D-9795-9744-8CC8-C4BC4DD2D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17C6F-6F1D-BC40-BC43-11B2954F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D2E7C3-27B1-FD4C-9952-A58D8AC6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B85262-4BFF-4E46-9E29-B097D379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88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F6A55-A46C-0348-A710-02EBE69C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BF4EC0-4C3C-F449-89A5-1E865BBB3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4D55B0-8ABF-DB4C-8FFB-AD37A4EE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0C504-6C40-AD4C-81F8-F63212A7B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906A26-ED88-224B-8B68-6C1FE4B1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14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841041-92A9-AC4B-B283-9865F1D30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F3C0F7-668E-7B4A-8B1A-6FE065AE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FE95F4-3A89-0B4C-8827-951D398E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1463F7-3160-8A46-9B20-734506F0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58332E-6D9A-6C44-9FE6-AAB5B699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43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B594C-82E7-8A40-9400-3528D7B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F390D5-E010-9740-93FD-676531F54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91F52-066A-6840-98BC-47AA3264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9EA130-1749-7F44-AEE7-2EE2D85E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E10A7-151C-2943-B725-D439B231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3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6702-9D59-7746-8F5C-FBF107AC3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F2C40-8873-C44D-B643-05E851ECF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A5F046-6F23-3D46-A8BF-6AF27C722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EB7EDE-6A8C-6347-A0CB-4D382851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9FCFE-3DF3-2C45-8C5F-2ECF6D7F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648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A551F-F1B8-5148-A1F0-59D1E703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D0159-2633-0844-ACB4-670C5DEE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88DC1-EFB0-3F42-9DEA-FAD05884C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9DDE8-1AA2-2243-AA51-E3DC4A79D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B7838A-B436-C54D-A2A6-087FF074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BE8251-39D0-7144-A203-F58D630C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54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EFC6D-0ECC-E549-9AAF-328B8200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EE3B2C-AE86-2445-96B1-7EEECC261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92153A-65AF-AA49-9234-F34901022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91D891-17A8-9D4D-95F5-FB6E5A7B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479F8-7B8D-BF40-820C-0C50EC368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C3D5B4-9179-4D4F-AAAC-4D8FB864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37A924-C616-9D42-899F-96D9B44D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58EF7B7-906A-2844-98A7-060D09B75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177D-8E97-064E-A0F9-68BDEBD6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299F81-1391-0D4F-A413-407549C6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E02711-DA67-4A4E-ABE2-2918581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41FC33-6DC8-E24F-A91A-5E7D64D8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36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7E5F49-F1E6-AD48-BB85-9CC35E11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6EB135-0943-0C44-9B46-F70287C34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7886CE-31B4-5C4F-A30D-03BD89D0B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697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1255-3363-9F40-AA37-85F26D26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360131-29D2-824E-8EDC-57993896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9A60E16-3DA4-9F40-B0E7-3BE93A1A8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97773B-FEDD-7444-A144-6D1A1F4B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82A97-8FFF-B742-82B4-2FB7104F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046A73-FC70-D141-8548-C78824EC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A5FB6-5311-F246-B912-14EA8825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53A6F8-A3B5-4F45-A91B-80D280164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D1014C-14DC-0F4B-9B6A-EAFD653E4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9612DA-E274-EF44-A878-ED33173C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767891-5D1C-BE43-B0CA-8E731244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CE1DC1-3538-9E40-AB92-05C1EF78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08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14422E-5B39-3C4D-80C1-383CB5FC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B4A659-F9F5-2447-8C04-7FC53E9CB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5E43A5-AF81-EA46-9225-43B69997D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F1CF-CCBA-104F-A61F-DBAA4DA3908E}" type="datetimeFigureOut">
              <a:rPr lang="de-DE" smtClean="0"/>
              <a:t>13.07.19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9C459C-307E-DD44-959F-373C446D1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1C9549-007C-1343-9CCA-647115280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42E3-664F-194B-B40D-BD9623BA1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8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E262CFBA-CBAB-0745-A328-7F43B84CFD06}"/>
              </a:ext>
            </a:extLst>
          </p:cNvPr>
          <p:cNvGrpSpPr/>
          <p:nvPr/>
        </p:nvGrpSpPr>
        <p:grpSpPr>
          <a:xfrm>
            <a:off x="428979" y="263473"/>
            <a:ext cx="8895644" cy="6571793"/>
            <a:chOff x="428979" y="263473"/>
            <a:chExt cx="8895644" cy="6571793"/>
          </a:xfrm>
        </p:grpSpPr>
        <p:sp>
          <p:nvSpPr>
            <p:cNvPr id="44" name="Abgerundetes Rechteck 43">
              <a:extLst>
                <a:ext uri="{FF2B5EF4-FFF2-40B4-BE49-F238E27FC236}">
                  <a16:creationId xmlns:a16="http://schemas.microsoft.com/office/drawing/2014/main" id="{DCB4AC75-D450-BA49-BAE0-C89DACEB0248}"/>
                </a:ext>
              </a:extLst>
            </p:cNvPr>
            <p:cNvSpPr/>
            <p:nvPr/>
          </p:nvSpPr>
          <p:spPr>
            <a:xfrm>
              <a:off x="428979" y="3504698"/>
              <a:ext cx="8895643" cy="3330568"/>
            </a:xfrm>
            <a:prstGeom prst="roundRect">
              <a:avLst/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Abgerundetes Rechteck 42">
              <a:extLst>
                <a:ext uri="{FF2B5EF4-FFF2-40B4-BE49-F238E27FC236}">
                  <a16:creationId xmlns:a16="http://schemas.microsoft.com/office/drawing/2014/main" id="{F32A3A75-CD0A-F34F-8071-2B15BBA88B3C}"/>
                </a:ext>
              </a:extLst>
            </p:cNvPr>
            <p:cNvSpPr/>
            <p:nvPr/>
          </p:nvSpPr>
          <p:spPr>
            <a:xfrm>
              <a:off x="428979" y="1830595"/>
              <a:ext cx="8895644" cy="1674102"/>
            </a:xfrm>
            <a:prstGeom prst="roundRect">
              <a:avLst/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B47DAF0-58D4-2C43-A16A-03C33C332824}"/>
                </a:ext>
              </a:extLst>
            </p:cNvPr>
            <p:cNvSpPr/>
            <p:nvPr/>
          </p:nvSpPr>
          <p:spPr>
            <a:xfrm>
              <a:off x="2166151" y="263473"/>
              <a:ext cx="2121764" cy="1056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IDLE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15D9B2-D461-364B-9B5A-1AF077D5822C}"/>
                </a:ext>
              </a:extLst>
            </p:cNvPr>
            <p:cNvSpPr/>
            <p:nvPr/>
          </p:nvSpPr>
          <p:spPr>
            <a:xfrm>
              <a:off x="2167630" y="2203140"/>
              <a:ext cx="2121764" cy="1056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INIT NETWORK DISCOVERY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AC8A29-456B-9F41-96FB-798DCA143508}"/>
                </a:ext>
              </a:extLst>
            </p:cNvPr>
            <p:cNvSpPr/>
            <p:nvPr/>
          </p:nvSpPr>
          <p:spPr>
            <a:xfrm>
              <a:off x="2166151" y="3713825"/>
              <a:ext cx="2121764" cy="1056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PATHMODE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1AB4E36-39E2-134E-9C04-390969875D1E}"/>
                </a:ext>
              </a:extLst>
            </p:cNvPr>
            <p:cNvSpPr/>
            <p:nvPr/>
          </p:nvSpPr>
          <p:spPr>
            <a:xfrm>
              <a:off x="2166151" y="5224510"/>
              <a:ext cx="2121764" cy="1056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UNICAST MODE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8B3EF3-6455-3742-9DC8-4624FE5A3C48}"/>
                </a:ext>
              </a:extLst>
            </p:cNvPr>
            <p:cNvSpPr/>
            <p:nvPr/>
          </p:nvSpPr>
          <p:spPr>
            <a:xfrm>
              <a:off x="6162582" y="2203140"/>
              <a:ext cx="2121764" cy="10564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EMERGENCY</a:t>
              </a:r>
            </a:p>
          </p:txBody>
        </p:sp>
        <p:cxnSp>
          <p:nvCxnSpPr>
            <p:cNvPr id="16" name="Gekrümmte Verbindung 15">
              <a:extLst>
                <a:ext uri="{FF2B5EF4-FFF2-40B4-BE49-F238E27FC236}">
                  <a16:creationId xmlns:a16="http://schemas.microsoft.com/office/drawing/2014/main" id="{4ED7CFE6-4AEE-4F4A-AF66-D4430036270B}"/>
                </a:ext>
              </a:extLst>
            </p:cNvPr>
            <p:cNvCxnSpPr>
              <a:stCxn id="7" idx="5"/>
              <a:endCxn id="7" idx="7"/>
            </p:cNvCxnSpPr>
            <p:nvPr/>
          </p:nvCxnSpPr>
          <p:spPr>
            <a:xfrm rot="5400000" flipH="1">
              <a:off x="3603680" y="5752732"/>
              <a:ext cx="747019" cy="12700"/>
            </a:xfrm>
            <a:prstGeom prst="curvedConnector5">
              <a:avLst>
                <a:gd name="adj1" fmla="val -23472"/>
                <a:gd name="adj2" fmla="val -7242488"/>
                <a:gd name="adj3" fmla="val 12466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krümmte Verbindung 22">
              <a:extLst>
                <a:ext uri="{FF2B5EF4-FFF2-40B4-BE49-F238E27FC236}">
                  <a16:creationId xmlns:a16="http://schemas.microsoft.com/office/drawing/2014/main" id="{5074BAC8-64C4-ED41-A2C0-B41E907FCFFA}"/>
                </a:ext>
              </a:extLst>
            </p:cNvPr>
            <p:cNvCxnSpPr>
              <a:stCxn id="7" idx="4"/>
              <a:endCxn id="8" idx="4"/>
            </p:cNvCxnSpPr>
            <p:nvPr/>
          </p:nvCxnSpPr>
          <p:spPr>
            <a:xfrm rot="5400000" flipH="1" flipV="1">
              <a:off x="3714563" y="2772052"/>
              <a:ext cx="3021370" cy="3996431"/>
            </a:xfrm>
            <a:prstGeom prst="curvedConnector3">
              <a:avLst>
                <a:gd name="adj1" fmla="val -1403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15ADB533-D990-9643-B1A2-B8C08454FB63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227033" y="1319916"/>
              <a:ext cx="1479" cy="88322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18EF1A17-ABF3-6D46-BF70-366DD737F739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3227033" y="3259583"/>
              <a:ext cx="1479" cy="4542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8F74BDBB-1AB2-174A-987F-0081D9D51876}"/>
                </a:ext>
              </a:extLst>
            </p:cNvPr>
            <p:cNvCxnSpPr>
              <a:stCxn id="6" idx="4"/>
              <a:endCxn id="7" idx="0"/>
            </p:cNvCxnSpPr>
            <p:nvPr/>
          </p:nvCxnSpPr>
          <p:spPr>
            <a:xfrm>
              <a:off x="3227033" y="4770268"/>
              <a:ext cx="0" cy="4542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winkelte Verbindung 33">
              <a:extLst>
                <a:ext uri="{FF2B5EF4-FFF2-40B4-BE49-F238E27FC236}">
                  <a16:creationId xmlns:a16="http://schemas.microsoft.com/office/drawing/2014/main" id="{FF3144D6-30F0-3F49-B970-CB71FB2F97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27032" y="1976020"/>
              <a:ext cx="3996432" cy="227123"/>
            </a:xfrm>
            <a:prstGeom prst="bentConnector3">
              <a:avLst>
                <a:gd name="adj1" fmla="val -64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krümmte Verbindung 40">
              <a:extLst>
                <a:ext uri="{FF2B5EF4-FFF2-40B4-BE49-F238E27FC236}">
                  <a16:creationId xmlns:a16="http://schemas.microsoft.com/office/drawing/2014/main" id="{A28AD49E-3DC9-8647-8E4F-1474659D6BAE}"/>
                </a:ext>
              </a:extLst>
            </p:cNvPr>
            <p:cNvCxnSpPr>
              <a:stCxn id="8" idx="5"/>
              <a:endCxn id="8" idx="7"/>
            </p:cNvCxnSpPr>
            <p:nvPr/>
          </p:nvCxnSpPr>
          <p:spPr>
            <a:xfrm rot="5400000" flipH="1">
              <a:off x="7600111" y="2731362"/>
              <a:ext cx="747019" cy="1270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502F2A2D-311B-6A48-91D0-BDE0CCB5CF0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46578" y="767640"/>
              <a:ext cx="61957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BABD40A7-1B4B-694E-847D-35D539A3DFD9}"/>
                </a:ext>
              </a:extLst>
            </p:cNvPr>
            <p:cNvSpPr txBox="1"/>
            <p:nvPr/>
          </p:nvSpPr>
          <p:spPr>
            <a:xfrm>
              <a:off x="485696" y="594264"/>
              <a:ext cx="1060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BOOT UP</a:t>
              </a:r>
            </a:p>
          </p:txBody>
        </p:sp>
        <p:cxnSp>
          <p:nvCxnSpPr>
            <p:cNvPr id="50" name="Gekrümmte Verbindung 49">
              <a:extLst>
                <a:ext uri="{FF2B5EF4-FFF2-40B4-BE49-F238E27FC236}">
                  <a16:creationId xmlns:a16="http://schemas.microsoft.com/office/drawing/2014/main" id="{2677C046-5531-8143-B623-2C5DBFBFCB25}"/>
                </a:ext>
              </a:extLst>
            </p:cNvPr>
            <p:cNvCxnSpPr>
              <a:stCxn id="4" idx="5"/>
              <a:endCxn id="4" idx="7"/>
            </p:cNvCxnSpPr>
            <p:nvPr/>
          </p:nvCxnSpPr>
          <p:spPr>
            <a:xfrm rot="5400000" flipH="1">
              <a:off x="3603680" y="791695"/>
              <a:ext cx="747019" cy="1270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C981D57-CF45-8846-A74F-7771DABB2E18}"/>
                </a:ext>
              </a:extLst>
            </p:cNvPr>
            <p:cNvSpPr txBox="1"/>
            <p:nvPr/>
          </p:nvSpPr>
          <p:spPr>
            <a:xfrm>
              <a:off x="616094" y="1893626"/>
              <a:ext cx="186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>
                  <a:solidFill>
                    <a:srgbClr val="C00000"/>
                  </a:solidFill>
                </a:rPr>
                <a:t>Broadcast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0DC5515A-EF0D-5844-B768-67175DE140CE}"/>
                </a:ext>
              </a:extLst>
            </p:cNvPr>
            <p:cNvSpPr txBox="1"/>
            <p:nvPr/>
          </p:nvSpPr>
          <p:spPr>
            <a:xfrm>
              <a:off x="632287" y="3760087"/>
              <a:ext cx="1860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err="1">
                  <a:solidFill>
                    <a:srgbClr val="002060"/>
                  </a:solidFill>
                </a:rPr>
                <a:t>Unicast</a:t>
              </a:r>
              <a:endParaRPr lang="de-DE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055CBDF2-5636-F44F-9AB9-FB1307617273}"/>
                </a:ext>
              </a:extLst>
            </p:cNvPr>
            <p:cNvSpPr txBox="1"/>
            <p:nvPr/>
          </p:nvSpPr>
          <p:spPr>
            <a:xfrm>
              <a:off x="2477062" y="1300201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button</a:t>
              </a:r>
              <a:r>
                <a:rPr lang="de-DE" i="1" dirty="0"/>
                <a:t>  press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534B337C-6D37-3847-9B8A-2C1D91D76E46}"/>
                </a:ext>
              </a:extLst>
            </p:cNvPr>
            <p:cNvSpPr txBox="1"/>
            <p:nvPr/>
          </p:nvSpPr>
          <p:spPr>
            <a:xfrm>
              <a:off x="3177549" y="3200991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complete</a:t>
              </a:r>
              <a:endParaRPr lang="de-DE" i="1" dirty="0"/>
            </a:p>
          </p:txBody>
        </p:sp>
        <p:cxnSp>
          <p:nvCxnSpPr>
            <p:cNvPr id="57" name="Gekrümmte Verbindung 56">
              <a:extLst>
                <a:ext uri="{FF2B5EF4-FFF2-40B4-BE49-F238E27FC236}">
                  <a16:creationId xmlns:a16="http://schemas.microsoft.com/office/drawing/2014/main" id="{F59C4B52-1F65-9A49-B074-FE346B9F2C0A}"/>
                </a:ext>
              </a:extLst>
            </p:cNvPr>
            <p:cNvCxnSpPr>
              <a:stCxn id="5" idx="5"/>
              <a:endCxn id="5" idx="7"/>
            </p:cNvCxnSpPr>
            <p:nvPr/>
          </p:nvCxnSpPr>
          <p:spPr>
            <a:xfrm rot="5400000" flipH="1">
              <a:off x="3605159" y="2731362"/>
              <a:ext cx="747019" cy="1270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10CA727-0FC7-6747-BD28-D6DCEF6DDE97}"/>
                </a:ext>
              </a:extLst>
            </p:cNvPr>
            <p:cNvSpPr txBox="1"/>
            <p:nvPr/>
          </p:nvSpPr>
          <p:spPr>
            <a:xfrm>
              <a:off x="4876799" y="2565150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next</a:t>
              </a:r>
              <a:r>
                <a:rPr lang="de-DE" i="1" dirty="0"/>
                <a:t> </a:t>
              </a:r>
              <a:r>
                <a:rPr lang="de-DE" i="1" dirty="0" err="1"/>
                <a:t>Mote</a:t>
              </a:r>
              <a:endParaRPr lang="de-DE" i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45BD54A5-F098-6F45-837B-30A0F08890CE}"/>
                </a:ext>
              </a:extLst>
            </p:cNvPr>
            <p:cNvSpPr txBox="1"/>
            <p:nvPr/>
          </p:nvSpPr>
          <p:spPr>
            <a:xfrm>
              <a:off x="1922587" y="6188935"/>
              <a:ext cx="14009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automatic</a:t>
              </a:r>
              <a:r>
                <a:rPr lang="de-DE" i="1" dirty="0"/>
                <a:t> </a:t>
              </a:r>
              <a:r>
                <a:rPr lang="de-DE" i="1" dirty="0" err="1"/>
                <a:t>or</a:t>
              </a:r>
              <a:r>
                <a:rPr lang="de-DE" i="1" dirty="0"/>
                <a:t> </a:t>
              </a:r>
              <a:r>
                <a:rPr lang="de-DE" i="1" dirty="0" err="1"/>
                <a:t>manual</a:t>
              </a:r>
              <a:endParaRPr lang="de-DE" i="1" dirty="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57A4E4AB-3E90-6C47-BF1E-BA4225CD9698}"/>
                </a:ext>
              </a:extLst>
            </p:cNvPr>
            <p:cNvSpPr txBox="1"/>
            <p:nvPr/>
          </p:nvSpPr>
          <p:spPr>
            <a:xfrm>
              <a:off x="4871153" y="5562378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next</a:t>
              </a:r>
              <a:r>
                <a:rPr lang="de-DE" i="1" dirty="0"/>
                <a:t> </a:t>
              </a:r>
              <a:r>
                <a:rPr lang="de-DE" i="1" dirty="0" err="1"/>
                <a:t>Mote</a:t>
              </a:r>
              <a:endParaRPr lang="de-DE" i="1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2526E41-47E2-594C-B366-E2DBA33522A0}"/>
                </a:ext>
              </a:extLst>
            </p:cNvPr>
            <p:cNvSpPr txBox="1"/>
            <p:nvPr/>
          </p:nvSpPr>
          <p:spPr>
            <a:xfrm>
              <a:off x="3171903" y="4685493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complete</a:t>
              </a:r>
              <a:endParaRPr lang="de-DE" i="1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25F5A322-1DAF-4340-9A10-B985F5C6F058}"/>
                </a:ext>
              </a:extLst>
            </p:cNvPr>
            <p:cNvSpPr txBox="1"/>
            <p:nvPr/>
          </p:nvSpPr>
          <p:spPr>
            <a:xfrm>
              <a:off x="6157457" y="1524294"/>
              <a:ext cx="140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button</a:t>
              </a:r>
              <a:r>
                <a:rPr lang="de-DE" i="1" dirty="0"/>
                <a:t> press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41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Breitbild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Machleid</dc:creator>
  <cp:lastModifiedBy>Johannes Machleid</cp:lastModifiedBy>
  <cp:revision>4</cp:revision>
  <dcterms:created xsi:type="dcterms:W3CDTF">2019-07-13T09:07:11Z</dcterms:created>
  <dcterms:modified xsi:type="dcterms:W3CDTF">2019-07-13T09:40:37Z</dcterms:modified>
</cp:coreProperties>
</file>