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59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221A0-5295-498D-A188-BEB6C75D3E0E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607AC-C47C-4F55-8FF5-015235665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E97D-405C-4CBD-946F-71026AE4F81A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 No. +91-7737551100www.satyamwebsolution.com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E164-4165-4C0D-9D5D-29EB8BEC6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4DEA-164C-45A7-9DB4-0520C8B58198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 No. +91-7737551100www.satyamwebsolution.com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E164-4165-4C0D-9D5D-29EB8BEC6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B78D-0150-4D39-B157-85B6319CC907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 No. +91-7737551100www.satyamwebsolution.com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E164-4165-4C0D-9D5D-29EB8BEC6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BBB4-CB88-4438-AEC7-9D65DABFEA56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 No. +91-7737551100www.satyamwebsolution.com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E164-4165-4C0D-9D5D-29EB8BEC6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7117-8143-4A79-A4DA-13D626BDA284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 No. +91-7737551100www.satyamwebsolution.com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E164-4165-4C0D-9D5D-29EB8BEC6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8CA7-89CF-4F64-BDDB-A425D547CBFF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 No. +91-7737551100www.satyamwebsolution.com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E164-4165-4C0D-9D5D-29EB8BEC6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28D0-16EF-482F-9A5A-6BC95DBC03D7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 No. +91-7737551100www.satyamwebsolution.com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E164-4165-4C0D-9D5D-29EB8BEC6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6EF9-4BCF-4159-A76F-6D2452544424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 No. +91-7737551100www.satyamwebsolution.com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E164-4165-4C0D-9D5D-29EB8BEC6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D193-5ABB-4570-8109-728FBCE1C7FE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 No. +91-7737551100www.satyamwebsolution.com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E164-4165-4C0D-9D5D-29EB8BEC6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2324-D885-4D12-A9B0-471D4E179DDA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 No. +91-7737551100www.satyamwebsolution.com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E164-4165-4C0D-9D5D-29EB8BEC6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C474-8A48-428C-9B9F-92EAFF219D31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Contact No. +91-7737551100www.satyamwebsolution.com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E164-4165-4C0D-9D5D-29EB8BEC6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8C222-D7F4-423D-9D08-B73F2B11B36B}" type="datetime1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Contact No. +91-7737551100www.satyamwebsolution.com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E164-4165-4C0D-9D5D-29EB8BEC6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dobe Garamond Pro Bold" pitchFamily="18" charset="0"/>
              </a:rPr>
              <a:t>Wel-Come To</a:t>
            </a:r>
            <a:endParaRPr lang="en-US" b="1" dirty="0">
              <a:solidFill>
                <a:srgbClr val="FF0000"/>
              </a:solidFill>
              <a:latin typeface="Adobe Garamond Pro Bold" pitchFamily="18" charset="0"/>
            </a:endParaRPr>
          </a:p>
        </p:txBody>
      </p:sp>
      <p:pic>
        <p:nvPicPr>
          <p:cNvPr id="4" name="Picture 3" descr="sws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38400"/>
            <a:ext cx="4419600" cy="1752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5334000"/>
            <a:ext cx="8991600" cy="1158875"/>
          </a:xfrm>
        </p:spPr>
        <p:txBody>
          <a:bodyPr/>
          <a:lstStyle/>
          <a:p>
            <a:pPr lvl="0"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+91-7737551100</a:t>
            </a:r>
          </a:p>
          <a:p>
            <a:pPr lvl="0"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www.satyamwebsolution.com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0600" y="1600200"/>
            <a:ext cx="7315200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4400" b="1" dirty="0" smtClean="0">
                <a:solidFill>
                  <a:srgbClr val="FF0000"/>
                </a:solidFill>
                <a:latin typeface="Adobe Garamond Pro Bold" pitchFamily="18" charset="0"/>
                <a:ea typeface="+mj-ea"/>
                <a:cs typeface="+mj-cs"/>
              </a:rPr>
              <a:t>Student project in PHP and asp.net with complete documentation</a:t>
            </a:r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152400" y="5334000"/>
            <a:ext cx="8991600" cy="11588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+91-7737551100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www.satyamwebsolution.com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dobe Garamond Pro Bold" pitchFamily="18" charset="0"/>
              </a:rPr>
              <a:t>We provides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1295400"/>
            <a:ext cx="385073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Website Designing and Development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Software Development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ERP Software Development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CMS Development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E-Commerce Portal Development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Classified Portal Development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Android Application Development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Mobile Application Development</a:t>
            </a:r>
          </a:p>
          <a:p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152400" y="5638800"/>
            <a:ext cx="8991600" cy="12192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+91-7737551100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www.satyamwebsolution.com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1600" y="1676400"/>
            <a:ext cx="640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Wingdings" pitchFamily="2" charset="2"/>
              <a:buChar char="v"/>
            </a:pPr>
            <a:r>
              <a:rPr lang="en-US" dirty="0" smtClean="0"/>
              <a:t>MCA 6 month Industrial Training/Internship</a:t>
            </a:r>
          </a:p>
          <a:p>
            <a:pPr>
              <a:lnSpc>
                <a:spcPct val="250000"/>
              </a:lnSpc>
              <a:buFont typeface="Wingdings" pitchFamily="2" charset="2"/>
              <a:buChar char="v"/>
            </a:pPr>
            <a:r>
              <a:rPr lang="en-US" dirty="0" smtClean="0"/>
              <a:t>B. Tech 60/45/30 days training</a:t>
            </a:r>
          </a:p>
          <a:p>
            <a:pPr>
              <a:lnSpc>
                <a:spcPct val="250000"/>
              </a:lnSpc>
              <a:buFont typeface="Wingdings" pitchFamily="2" charset="2"/>
              <a:buChar char="v"/>
            </a:pPr>
            <a:r>
              <a:rPr lang="en-US" dirty="0" smtClean="0"/>
              <a:t>BCA Summer/Industrial training</a:t>
            </a:r>
          </a:p>
          <a:p>
            <a:pPr>
              <a:lnSpc>
                <a:spcPct val="250000"/>
              </a:lnSpc>
              <a:buFont typeface="Wingdings" pitchFamily="2" charset="2"/>
              <a:buChar char="v"/>
            </a:pPr>
            <a:r>
              <a:rPr lang="en-US" dirty="0" smtClean="0"/>
              <a:t>Special Job Oriented Training in PHP/</a:t>
            </a:r>
            <a:r>
              <a:rPr lang="en-US" dirty="0" err="1" smtClean="0"/>
              <a:t>Asp.Net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828800" y="533400"/>
            <a:ext cx="5325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 smtClean="0">
                <a:solidFill>
                  <a:srgbClr val="FF0000"/>
                </a:solidFill>
                <a:latin typeface="Adobe Garamond Pro Bold" pitchFamily="18" charset="0"/>
                <a:ea typeface="+mj-ea"/>
                <a:cs typeface="+mj-cs"/>
              </a:rPr>
              <a:t>Our  Special Trainings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152400" y="5699125"/>
            <a:ext cx="8991600" cy="11588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+91-7737551100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www.satyamwebsolution.com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71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Wel-Come To</vt:lpstr>
      <vt:lpstr>Slide 2</vt:lpstr>
      <vt:lpstr>We provides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 Come To</dc:title>
  <dc:creator>Satyam Sharma</dc:creator>
  <cp:lastModifiedBy>Satyam Sharma</cp:lastModifiedBy>
  <cp:revision>42</cp:revision>
  <dcterms:created xsi:type="dcterms:W3CDTF">2016-06-07T07:18:06Z</dcterms:created>
  <dcterms:modified xsi:type="dcterms:W3CDTF">2016-06-14T07:16:01Z</dcterms:modified>
</cp:coreProperties>
</file>