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71220"/>
            <a:ext cx="495935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922" y="2558857"/>
            <a:ext cx="7898155" cy="2395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2"/>
            <a:ext cx="9144000" cy="51343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665602"/>
            <a:ext cx="3027680" cy="111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60" dirty="0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sz="2400" b="1" spc="-100" dirty="0">
                <a:solidFill>
                  <a:srgbClr val="213669"/>
                </a:solidFill>
                <a:latin typeface="Times New Roman"/>
                <a:cs typeface="Times New Roman"/>
              </a:rPr>
              <a:t>MONEY</a:t>
            </a:r>
            <a:r>
              <a:rPr sz="2400" b="1" spc="-8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24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TRANSFER</a:t>
            </a:r>
            <a:r>
              <a:rPr sz="2400" b="1" spc="-26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400" b="1" spc="50" dirty="0">
                <a:solidFill>
                  <a:srgbClr val="213669"/>
                </a:solidFill>
                <a:latin typeface="Trebuchet MS"/>
                <a:cs typeface="Trebuchet MS"/>
              </a:rPr>
              <a:t>T</a:t>
            </a:r>
            <a:r>
              <a:rPr sz="2400" b="1" spc="30" dirty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sz="2400" b="1" spc="150" dirty="0">
                <a:solidFill>
                  <a:srgbClr val="213669"/>
                </a:solidFill>
                <a:latin typeface="Trebuchet MS"/>
                <a:cs typeface="Trebuchet MS"/>
              </a:rPr>
              <a:t>sk</a:t>
            </a:r>
            <a:r>
              <a:rPr sz="2400" b="1" spc="-19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19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215" dirty="0">
                <a:solidFill>
                  <a:srgbClr val="213669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4691" y="0"/>
            <a:ext cx="4369308" cy="50186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688593"/>
            <a:ext cx="2085339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i="0" spc="-60" dirty="0">
                <a:solidFill>
                  <a:srgbClr val="C78B31"/>
                </a:solidFill>
                <a:latin typeface="Times New Roman"/>
                <a:cs typeface="Times New Roman"/>
              </a:rPr>
              <a:t>MONEY</a:t>
            </a:r>
            <a:r>
              <a:rPr i="0" spc="-55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i="0" spc="-65" dirty="0">
                <a:solidFill>
                  <a:srgbClr val="C78B31"/>
                </a:solidFill>
                <a:latin typeface="Times New Roman"/>
                <a:cs typeface="Times New Roman"/>
              </a:rPr>
              <a:t>TRANSFER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3520" y="1058036"/>
            <a:ext cx="43802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Money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transfer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refers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sending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receiving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funds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12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one person or entity to another. It has become an increasingly common </a:t>
            </a:r>
            <a:r>
              <a:rPr sz="12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way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for people to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send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and receive money quickly and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securely,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both 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locally and internationally. With the rise of digital technology, many 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money transfer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services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have emerged that allow users to transfer 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money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online or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through mobile apps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2341"/>
            <a:ext cx="4876800" cy="4901158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0195" y="2708211"/>
          <a:ext cx="4563110" cy="2386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8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13"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5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2115a920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GOKULA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KRISHNAN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2115a921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GOKULNATH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2115a941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RAMVILAS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2115a930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KARTHIKEYAN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3" y="37785"/>
            <a:ext cx="9107942" cy="17872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5245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494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4">
                  <a:moveTo>
                    <a:pt x="175259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5259" y="3749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6484" y="1397148"/>
            <a:ext cx="3181222" cy="3469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2185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20" dirty="0">
                <a:solidFill>
                  <a:srgbClr val="213669"/>
                </a:solidFill>
                <a:latin typeface="Times New Roman"/>
                <a:cs typeface="Times New Roman"/>
              </a:rPr>
              <a:t>Step-Wise</a:t>
            </a:r>
            <a:r>
              <a:rPr i="0" spc="-6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i="0" dirty="0">
                <a:solidFill>
                  <a:srgbClr val="213669"/>
                </a:solidFill>
                <a:latin typeface="Times New Roman"/>
                <a:cs typeface="Times New Roman"/>
              </a:rPr>
              <a:t>Description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4662" y="707516"/>
            <a:ext cx="7430134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These </a:t>
            </a:r>
            <a:r>
              <a:rPr sz="1400" spc="-5" dirty="0">
                <a:latin typeface="Times New Roman"/>
                <a:cs typeface="Times New Roman"/>
              </a:rPr>
              <a:t>services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often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faster transaction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lower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fees compared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traditional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methods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bank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transfers 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transfers. </a:t>
            </a:r>
            <a:r>
              <a:rPr sz="1400" spc="-5" dirty="0">
                <a:latin typeface="Times New Roman"/>
                <a:cs typeface="Times New Roman"/>
              </a:rPr>
              <a:t>Money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transfer 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variety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purposes,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including </a:t>
            </a:r>
            <a:r>
              <a:rPr sz="1400" spc="-5" dirty="0">
                <a:latin typeface="Times New Roman"/>
                <a:cs typeface="Times New Roman"/>
              </a:rPr>
              <a:t>sending </a:t>
            </a:r>
            <a:r>
              <a:rPr sz="1400" dirty="0">
                <a:latin typeface="Times New Roman"/>
                <a:cs typeface="Times New Roman"/>
              </a:rPr>
              <a:t> money to family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friends, paying bills, making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online purchases, and conducting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business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transactions. </a:t>
            </a:r>
            <a:r>
              <a:rPr sz="1400" spc="-5" dirty="0">
                <a:latin typeface="Times New Roman"/>
                <a:cs typeface="Times New Roman"/>
              </a:rPr>
              <a:t>However,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it's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important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cautious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money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transfer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reputable providers to ensure the </a:t>
            </a:r>
            <a:r>
              <a:rPr sz="1400" spc="-5" dirty="0">
                <a:latin typeface="Times New Roman"/>
                <a:cs typeface="Times New Roman"/>
              </a:rPr>
              <a:t>safety</a:t>
            </a:r>
            <a:r>
              <a:rPr sz="1400" dirty="0">
                <a:latin typeface="Times New Roman"/>
                <a:cs typeface="Times New Roman"/>
              </a:rPr>
              <a:t> and </a:t>
            </a:r>
            <a:r>
              <a:rPr sz="1400" spc="-5" dirty="0">
                <a:latin typeface="Times New Roman"/>
                <a:cs typeface="Times New Roman"/>
              </a:rPr>
              <a:t>security</a:t>
            </a:r>
            <a:r>
              <a:rPr sz="1400" dirty="0">
                <a:latin typeface="Times New Roman"/>
                <a:cs typeface="Times New Roman"/>
              </a:rPr>
              <a:t> of your funds.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922" y="2558857"/>
            <a:ext cx="6187440" cy="239585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800" b="1" spc="-60" dirty="0">
                <a:solidFill>
                  <a:srgbClr val="C78B31"/>
                </a:solidFill>
                <a:latin typeface="Times New Roman"/>
                <a:cs typeface="Times New Roman"/>
              </a:rPr>
              <a:t>Summary</a:t>
            </a:r>
            <a:r>
              <a:rPr sz="1800" b="1" spc="-5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25" dirty="0">
                <a:solidFill>
                  <a:srgbClr val="C78B31"/>
                </a:solidFill>
                <a:latin typeface="Times New Roman"/>
                <a:cs typeface="Times New Roman"/>
              </a:rPr>
              <a:t>of</a:t>
            </a:r>
            <a:r>
              <a:rPr sz="1800" b="1" spc="-2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C78B31"/>
                </a:solidFill>
                <a:latin typeface="Times New Roman"/>
                <a:cs typeface="Times New Roman"/>
              </a:rPr>
              <a:t>your </a:t>
            </a:r>
            <a:r>
              <a:rPr sz="1800" b="1" spc="-30" dirty="0">
                <a:solidFill>
                  <a:srgbClr val="C78B31"/>
                </a:solidFill>
                <a:latin typeface="Times New Roman"/>
                <a:cs typeface="Times New Roman"/>
              </a:rPr>
              <a:t>task</a:t>
            </a:r>
            <a:endParaRPr sz="1800">
              <a:latin typeface="Times New Roman"/>
              <a:cs typeface="Times New Roman"/>
            </a:endParaRPr>
          </a:p>
          <a:p>
            <a:pPr marL="138430" marR="5080">
              <a:lnSpc>
                <a:spcPct val="100000"/>
              </a:lnSpc>
              <a:spcBef>
                <a:spcPts val="605"/>
              </a:spcBef>
            </a:pPr>
            <a:r>
              <a:rPr sz="1400" dirty="0">
                <a:latin typeface="Arial MT"/>
                <a:cs typeface="Arial MT"/>
              </a:rPr>
              <a:t>In conclusion, money transfer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essential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dirty="0">
                <a:latin typeface="Arial MT"/>
                <a:cs typeface="Arial MT"/>
              </a:rPr>
              <a:t> modern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financial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transactions, </a:t>
            </a:r>
            <a:r>
              <a:rPr sz="1400" spc="-5" dirty="0">
                <a:latin typeface="Arial MT"/>
                <a:cs typeface="Arial MT"/>
              </a:rPr>
              <a:t>allowing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individuals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businesses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receive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funds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quickly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securely </a:t>
            </a:r>
            <a:r>
              <a:rPr sz="1400" spc="-5" dirty="0">
                <a:latin typeface="Arial MT"/>
                <a:cs typeface="Arial MT"/>
              </a:rPr>
              <a:t>across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borders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currencies.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rise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digital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payment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technologies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mobile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banking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apps,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now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easier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transfer money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dirty="0">
                <a:latin typeface="Arial MT"/>
                <a:cs typeface="Arial MT"/>
              </a:rPr>
              <a:t> minimal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fees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hassle.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However,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important</a:t>
            </a:r>
            <a:r>
              <a:rPr sz="1400" dirty="0">
                <a:latin typeface="Arial MT"/>
                <a:cs typeface="Arial MT"/>
              </a:rPr>
              <a:t> to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choose a reputable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reliable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money transfer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service </a:t>
            </a:r>
            <a:r>
              <a:rPr sz="1400" spc="-5" dirty="0">
                <a:latin typeface="Arial MT"/>
                <a:cs typeface="Arial MT"/>
              </a:rPr>
              <a:t>provider,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compare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fees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exchange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rates,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take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necessary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precautions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protect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against </a:t>
            </a:r>
            <a:r>
              <a:rPr sz="1400" dirty="0">
                <a:latin typeface="Arial MT"/>
                <a:cs typeface="Arial MT"/>
              </a:rPr>
              <a:t> fraud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identity</a:t>
            </a:r>
            <a:r>
              <a:rPr sz="1400" dirty="0">
                <a:latin typeface="Arial MT"/>
                <a:cs typeface="Arial MT"/>
              </a:rPr>
              <a:t> theft.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 following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these </a:t>
            </a:r>
            <a:r>
              <a:rPr sz="1400" spc="-5" dirty="0">
                <a:latin typeface="Arial MT"/>
                <a:cs typeface="Arial MT"/>
              </a:rPr>
              <a:t>best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practices,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individuals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ensure</a:t>
            </a:r>
            <a:r>
              <a:rPr sz="1400" dirty="0">
                <a:latin typeface="Arial MT"/>
                <a:cs typeface="Arial MT"/>
              </a:rPr>
              <a:t> that their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money transfers </a:t>
            </a:r>
            <a:r>
              <a:rPr sz="1400" spc="-5" dirty="0">
                <a:latin typeface="Arial MT"/>
                <a:cs typeface="Arial MT"/>
              </a:rPr>
              <a:t>are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safe, </a:t>
            </a:r>
            <a:r>
              <a:rPr sz="1400" spc="-5" dirty="0">
                <a:latin typeface="Arial MT"/>
                <a:cs typeface="Arial MT"/>
              </a:rPr>
              <a:t>efficient,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cost-effective.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4000" cy="51434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4604"/>
            <a:ext cx="1181099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algn="ctr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S</a:t>
            </a:r>
            <a:r>
              <a:rPr spc="40" dirty="0"/>
              <a:t>ubmiss</a:t>
            </a:r>
            <a:r>
              <a:rPr spc="-30" dirty="0"/>
              <a:t>ion</a:t>
            </a:r>
            <a:r>
              <a:rPr spc="-180" dirty="0"/>
              <a:t> </a:t>
            </a:r>
            <a:r>
              <a:rPr spc="10" dirty="0"/>
              <a:t>Github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48505" y="1812569"/>
            <a:ext cx="2837180" cy="818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175" marR="231775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GitHub</a:t>
            </a:r>
            <a:r>
              <a:rPr sz="1400" dirty="0">
                <a:latin typeface="Arial MT"/>
                <a:cs typeface="Arial MT"/>
              </a:rPr>
              <a:t>: </a:t>
            </a:r>
            <a:r>
              <a:rPr sz="1400" spc="5" dirty="0">
                <a:latin typeface="Arial MT"/>
                <a:cs typeface="Arial MT"/>
              </a:rPr>
              <a:t> </a:t>
            </a:r>
            <a:endParaRPr sz="1400" dirty="0">
              <a:latin typeface="Arial MT"/>
              <a:cs typeface="Arial MT"/>
            </a:endParaRPr>
          </a:p>
          <a:p>
            <a:pPr marL="132715">
              <a:lnSpc>
                <a:spcPts val="1560"/>
              </a:lnSpc>
              <a:spcBef>
                <a:spcPts val="245"/>
              </a:spcBef>
            </a:pPr>
            <a:r>
              <a:rPr sz="1400" b="1" spc="-5" dirty="0" err="1">
                <a:latin typeface="Arial"/>
                <a:cs typeface="Arial"/>
              </a:rPr>
              <a:t>Livelink:</a:t>
            </a:r>
            <a:r>
              <a:rPr lang="en-US" sz="1400" b="1" spc="-5" dirty="0" err="1">
                <a:latin typeface="Arial"/>
                <a:cs typeface="Arial"/>
              </a:rPr>
              <a:t>https</a:t>
            </a:r>
            <a:r>
              <a:rPr lang="en-US" sz="1400" b="1" spc="-5" dirty="0">
                <a:latin typeface="Arial"/>
                <a:cs typeface="Arial"/>
              </a:rPr>
              <a:t>://</a:t>
            </a:r>
            <a:r>
              <a:rPr lang="en-US" sz="1400" b="1" spc="-5" dirty="0" err="1">
                <a:latin typeface="Arial"/>
                <a:cs typeface="Arial"/>
              </a:rPr>
              <a:t>moneywebsite.onrender.com</a:t>
            </a:r>
            <a:r>
              <a:rPr lang="en-US" sz="1400" b="1" spc="-5" dirty="0">
                <a:latin typeface="Arial"/>
                <a:cs typeface="Arial"/>
              </a:rPr>
              <a:t>/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MONEY TRANSFER</vt:lpstr>
      <vt:lpstr>Step-Wise Description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Ram Vilas</cp:lastModifiedBy>
  <cp:revision>2</cp:revision>
  <dcterms:created xsi:type="dcterms:W3CDTF">2023-05-13T17:39:53Z</dcterms:created>
  <dcterms:modified xsi:type="dcterms:W3CDTF">2023-05-13T18:26:06Z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2023-05-13T00:00:00Z</vt:filetime>
  </property>
</Properties>
</file>