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Copy%20of%20employee_data(1).cs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KARTHICK C</a:t>
            </a:r>
            <a:endParaRPr lang="en-US" sz="2400" dirty="0"/>
          </a:p>
          <a:p>
            <a:r>
              <a:rPr lang="en-US" sz="2400" dirty="0"/>
              <a:t>REGISTER NO:  312212235</a:t>
            </a:r>
            <a:endParaRPr lang="en-US" sz="2400" dirty="0"/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  <a:endParaRPr lang="en-US" sz="2400" dirty="0"/>
          </a:p>
          <a:p>
            <a:r>
              <a:rPr lang="en-US" sz="2400" dirty="0"/>
              <a:t>COLLEGE.  CHANDRA PRABU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  <a:endParaRPr lang="en-US" dirty="0"/>
          </a:p>
          <a:p>
            <a:r>
              <a:rPr lang="en-US" dirty="0"/>
              <a:t>Enter business until in rows, performance level in columns, put gender in
 Filters and remove the blank in the filter.
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  <a:endParaRPr lang="en-US" dirty="0"/>
          </a:p>
          <a:p>
            <a:r>
              <a:rPr lang="en-US" dirty="0"/>
              <a:t>Higher whether Very high, High,Med,Low.
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  <a:endParaRPr lang="en-US" dirty="0"/>
          </a:p>
          <a:p>
            <a:r>
              <a:rPr lang="en-US" dirty="0"/>
              <a:t>And to rate the employee performance through this formula</a:t>
            </a:r>
            <a:endParaRPr lang="en-US" dirty="0"/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Graph: This  is used for visual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  <a:endParaRPr lang="en-US" dirty="0"/>
          </a:p>
          <a:p>
            <a:pPr algn="l"/>
            <a:r>
              <a:rPr lang="en-US" dirty="0"/>
              <a:t>26 features </a:t>
            </a:r>
            <a:endParaRPr lang="en-US" dirty="0"/>
          </a:p>
          <a:p>
            <a:pPr algn="l"/>
            <a:r>
              <a:rPr lang="en-US" dirty="0"/>
              <a:t>9 features</a:t>
            </a:r>
            <a:endParaRPr lang="en-US" dirty="0"/>
          </a:p>
          <a:p>
            <a:pPr algn="l"/>
            <a:r>
              <a:rPr lang="en-US" dirty="0"/>
              <a:t>Employ Id  : Number</a:t>
            </a:r>
            <a:endParaRPr lang="en-US" dirty="0"/>
          </a:p>
          <a:p>
            <a:pPr algn="l"/>
            <a:r>
              <a:rPr lang="en-US" dirty="0"/>
              <a:t>Name: Text </a:t>
            </a:r>
            <a:endParaRPr lang="en-US" dirty="0"/>
          </a:p>
          <a:p>
            <a:pPr algn="l"/>
            <a:r>
              <a:rPr lang="en-US" dirty="0"/>
              <a:t>Business unit: Text</a:t>
            </a:r>
            <a:endParaRPr lang="en-US" dirty="0"/>
          </a:p>
          <a:p>
            <a:pPr algn="l"/>
            <a:r>
              <a:rPr lang="en-US" dirty="0"/>
              <a:t>Employee type: full time, contract, part time</a:t>
            </a:r>
            <a:endParaRPr lang="en-US" dirty="0"/>
          </a:p>
          <a:p>
            <a:pPr algn="l"/>
            <a:r>
              <a:rPr lang="en-US" dirty="0"/>
              <a:t>Performance level: Very high, High,Med,Low</a:t>
            </a:r>
            <a:endParaRPr lang="en-US" dirty="0"/>
          </a:p>
          <a:p>
            <a:pPr algn="l"/>
            <a:r>
              <a:rPr lang="en-US" dirty="0"/>
              <a:t>Gender: male, female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3028</Words>
  <Application>WPS Presentation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google1580873509</cp:lastModifiedBy>
  <cp:revision>21</cp:revision>
  <dcterms:created xsi:type="dcterms:W3CDTF">2024-03-29T15:07:00Z</dcterms:created>
  <dcterms:modified xsi:type="dcterms:W3CDTF">2024-09-10T19:23:07Z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746E2213977A453388773B7B590AB666_12</vt:lpwstr>
  </property>
  <property fmtid="{D5CDD505-2E9C-101B-9397-08002B2CF9AE}" pid="5" name="KSOProductBuildVer">
    <vt:lpwstr>1033-12.2.0.18165</vt:lpwstr>
  </property>
</Properties>
</file>