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AC85C-4412-4873-AA18-112977BE7867}" v="1" dt="2021-04-05T09:12:3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lraj, KarthickX" userId="432cfa09-da1f-4de6-9da8-ed52136e51b0" providerId="ADAL" clId="{29CAC85C-4412-4873-AA18-112977BE7867}"/>
    <pc:docChg chg="delSld modSld">
      <pc:chgData name="Arulraj, KarthickX" userId="432cfa09-da1f-4de6-9da8-ed52136e51b0" providerId="ADAL" clId="{29CAC85C-4412-4873-AA18-112977BE7867}" dt="2021-04-05T12:17:55.302" v="26" actId="2696"/>
      <pc:docMkLst>
        <pc:docMk/>
      </pc:docMkLst>
      <pc:sldChg chg="modSp del mod">
        <pc:chgData name="Arulraj, KarthickX" userId="432cfa09-da1f-4de6-9da8-ed52136e51b0" providerId="ADAL" clId="{29CAC85C-4412-4873-AA18-112977BE7867}" dt="2021-04-05T12:17:55.302" v="26" actId="2696"/>
        <pc:sldMkLst>
          <pc:docMk/>
          <pc:sldMk cId="95992585" sldId="256"/>
        </pc:sldMkLst>
        <pc:spChg chg="mod">
          <ac:chgData name="Arulraj, KarthickX" userId="432cfa09-da1f-4de6-9da8-ed52136e51b0" providerId="ADAL" clId="{29CAC85C-4412-4873-AA18-112977BE7867}" dt="2021-04-05T09:12:38.810" v="25" actId="207"/>
          <ac:spMkLst>
            <pc:docMk/>
            <pc:sldMk cId="95992585" sldId="256"/>
            <ac:spMk id="2" creationId="{46116684-4E4D-4028-892B-C42854EF2D4D}"/>
          </ac:spMkLst>
        </pc:spChg>
        <pc:spChg chg="mod">
          <ac:chgData name="Arulraj, KarthickX" userId="432cfa09-da1f-4de6-9da8-ed52136e51b0" providerId="ADAL" clId="{29CAC85C-4412-4873-AA18-112977BE7867}" dt="2021-04-05T09:12:26.694" v="23" actId="20577"/>
          <ac:spMkLst>
            <pc:docMk/>
            <pc:sldMk cId="95992585" sldId="256"/>
            <ac:spMk id="3" creationId="{85276D60-F7EA-42AB-8C0B-607EDBFED3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4DC5658A-BA25-4C66-ABE8-AE51241D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 Project</dc:title>
  <dc:creator/>
  <cp:lastModifiedBy>Arulraj, KarthickX</cp:lastModifiedBy>
  <cp:revision>1</cp:revision>
  <dcterms:created xsi:type="dcterms:W3CDTF">2021-04-05T09:11:40Z</dcterms:created>
  <dcterms:modified xsi:type="dcterms:W3CDTF">2021-04-05T12:17:59Z</dcterms:modified>
</cp:coreProperties>
</file>