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lraj, KarthickX" userId="432cfa09-da1f-4de6-9da8-ed52136e51b0" providerId="ADAL" clId="{ACC58675-9E62-44BD-84D7-08E360635125}"/>
    <pc:docChg chg="delSld">
      <pc:chgData name="Arulraj, KarthickX" userId="432cfa09-da1f-4de6-9da8-ed52136e51b0" providerId="ADAL" clId="{ACC58675-9E62-44BD-84D7-08E360635125}" dt="2021-04-05T12:18:14.730" v="0" actId="2696"/>
      <pc:docMkLst>
        <pc:docMk/>
      </pc:docMkLst>
      <pc:sldChg chg="del">
        <pc:chgData name="Arulraj, KarthickX" userId="432cfa09-da1f-4de6-9da8-ed52136e51b0" providerId="ADAL" clId="{ACC58675-9E62-44BD-84D7-08E360635125}" dt="2021-04-05T12:18:14.730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Profit Analysis">
            <a:extLst>
              <a:ext uri="{FF2B5EF4-FFF2-40B4-BE49-F238E27FC236}">
                <a16:creationId xmlns:a16="http://schemas.microsoft.com/office/drawing/2014/main" id="{84D16975-E682-4F89-8609-692565C0D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Arulraj, KarthickX</cp:lastModifiedBy>
  <cp:revision>1</cp:revision>
  <dcterms:created xsi:type="dcterms:W3CDTF">2021-04-05T12:16:32Z</dcterms:created>
  <dcterms:modified xsi:type="dcterms:W3CDTF">2021-04-05T12:18:16Z</dcterms:modified>
</cp:coreProperties>
</file>