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1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6787-0042-49D7-A7B6-645FCEEA1F94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F74-E549-430E-B01E-1AF0B7B74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40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6787-0042-49D7-A7B6-645FCEEA1F94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F74-E549-430E-B01E-1AF0B7B74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74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6787-0042-49D7-A7B6-645FCEEA1F94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F74-E549-430E-B01E-1AF0B7B74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69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6787-0042-49D7-A7B6-645FCEEA1F94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F74-E549-430E-B01E-1AF0B7B74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76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6787-0042-49D7-A7B6-645FCEEA1F94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F74-E549-430E-B01E-1AF0B7B74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82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6787-0042-49D7-A7B6-645FCEEA1F94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F74-E549-430E-B01E-1AF0B7B74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01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6787-0042-49D7-A7B6-645FCEEA1F94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F74-E549-430E-B01E-1AF0B7B74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1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6787-0042-49D7-A7B6-645FCEEA1F94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F74-E549-430E-B01E-1AF0B7B74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54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6787-0042-49D7-A7B6-645FCEEA1F94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F74-E549-430E-B01E-1AF0B7B74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23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6787-0042-49D7-A7B6-645FCEEA1F94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F74-E549-430E-B01E-1AF0B7B74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34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6787-0042-49D7-A7B6-645FCEEA1F94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F74-E549-430E-B01E-1AF0B7B74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52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E6787-0042-49D7-A7B6-645FCEEA1F94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5F74-E549-430E-B01E-1AF0B7B74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98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785" y="213525"/>
            <a:ext cx="9086249" cy="656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0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64" y="858354"/>
            <a:ext cx="11316189" cy="531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290" y="856648"/>
            <a:ext cx="10170452" cy="522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4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25" y="1116531"/>
            <a:ext cx="11255909" cy="499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7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42" y="1020278"/>
            <a:ext cx="11638812" cy="484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4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05" y="1020277"/>
            <a:ext cx="10885295" cy="508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1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59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666750"/>
            <a:ext cx="862012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1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742950"/>
            <a:ext cx="1136332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5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329" y="1825625"/>
            <a:ext cx="100673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6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546" y="1463833"/>
            <a:ext cx="9355756" cy="469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3692" y="1825625"/>
            <a:ext cx="71446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023" y="1260909"/>
            <a:ext cx="7563160" cy="491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0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640" y="1472665"/>
            <a:ext cx="10468719" cy="470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08" y="1289785"/>
            <a:ext cx="10692183" cy="471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3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</cp:revision>
  <dcterms:created xsi:type="dcterms:W3CDTF">2024-07-23T05:56:48Z</dcterms:created>
  <dcterms:modified xsi:type="dcterms:W3CDTF">2024-07-23T07:05:51Z</dcterms:modified>
</cp:coreProperties>
</file>