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794" y="90"/>
      </p:cViewPr>
      <p:guideLst>
        <p:guide orient="horz" pos="2205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/>
          <a:p>
            <a:pPr lvl="0" algn="r" defTabSz="44958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  <a:cs typeface="Arial" panose="020B0604020202020204" pitchFamily="34" charset="0"/>
              </a:rPr>
              <a:pPr lvl="0" algn="r" defTabSz="449580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altLang="x-none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6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2292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4340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6388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8436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5A1E05A-E2B4-400E-86FA-B3B65E7D744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C0B6A7-9E78-45CB-8A51-D42200DE439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9D4BFF6-C2F9-4FBB-B490-A9A171B380E9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8184A0A-8A78-4A14-A02F-68425D117F5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865296-5E10-4EAA-A1C1-A60582D2757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244F40-BF30-46E2-9571-322937576F2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D18848-B993-496D-B80C-60911F98267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7F4882-A0FA-4F7D-B7FC-3074E1C704F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A5E930F-F380-4E27-A142-50F6B9847CB8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732A21C-587C-4208-A1E2-10084DFE7EF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2AC9D83-10A0-4F30-80AB-14ED7DE376A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77424F-12EC-4762-A406-F14A1051525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/>
          <p:nvPr/>
        </p:nvSpPr>
        <p:spPr>
          <a:xfrm>
            <a:off x="0" y="4725144"/>
            <a:ext cx="9144000" cy="1772176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Presented by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KARTHICK  BALAJI R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SURESHG RAJA  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ABUBAKARSHITHIK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BALAJI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867150"/>
            <a:ext cx="9144000" cy="400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chemeClr val="accent1"/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681417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KARPAGAM INSTITUTE OF TECHNOLOGY</a:t>
            </a: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917065"/>
            <a:ext cx="8001000" cy="1752600"/>
          </a:xfrm>
          <a:prstGeom prst="roundRect">
            <a:avLst>
              <a:gd name="adj" fmla="val 16667"/>
            </a:avLst>
          </a:prstGeom>
          <a:solidFill>
            <a:srgbClr val="FF8B8B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4" name="Text Box 5"/>
          <p:cNvSpPr txBox="1"/>
          <p:nvPr/>
        </p:nvSpPr>
        <p:spPr>
          <a:xfrm>
            <a:off x="723900" y="1983740"/>
            <a:ext cx="7772400" cy="1470025"/>
          </a:xfrm>
          <a:prstGeom prst="rect">
            <a:avLst/>
          </a:prstGeom>
          <a:solidFill>
            <a:srgbClr val="FF8B8B"/>
          </a:solidFill>
          <a:ln w="9525">
            <a:noFill/>
          </a:ln>
        </p:spPr>
        <p:txBody>
          <a:bodyPr anchor="ctr" anchorCtr="0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REVIEW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00600" y="-27305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45" y="-27305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4267200"/>
            <a:ext cx="9144000" cy="398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1073742851" name="Picture 2" descr="Description: KIT 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60680"/>
            <a:ext cx="2627630" cy="827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4795838" y="0"/>
            <a:ext cx="3357562" cy="184884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abstract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Identification of problem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Analysis of the problem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Existing system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Project domain for implementation 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Reason for domain for implementation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Reference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  </a:t>
            </a:r>
            <a:endParaRPr lang="en-US" altLang="x-none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107504" y="291179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Abstraction 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107504" y="1966607"/>
            <a:ext cx="8784976" cy="142417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unmonitored LPG cylinder may lead to undetected leaks or overuse, posing potential safety risks An unmonitored LPG cylinder may lead to undetected leaks or overuse, posing potential safety risks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9DCB-69EF-994A-6B92-876B4A2DE663}"/>
              </a:ext>
            </a:extLst>
          </p:cNvPr>
          <p:cNvSpPr txBox="1"/>
          <p:nvPr/>
        </p:nvSpPr>
        <p:spPr>
          <a:xfrm>
            <a:off x="125848" y="1801891"/>
            <a:ext cx="84969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is a critical resource, and its wastage due to leakage and theft poses serious challenge.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monitoring water distribution are inefficient and prone to human error 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scarcity and wastage are critical global issues, often caused by undetected leakages and unauthorized consumption. Traditional monitoring methods are inefficient and prone to inaccuracies. This paper presents a Smart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Detection System utilizing IoT-based sensors, microcontrollers, and machine learning algorithms to detect anomalies in water usage.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159546" y="223105"/>
            <a:ext cx="4795838" cy="175650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Identification of </a:t>
            </a:r>
          </a:p>
          <a:p>
            <a:pPr>
              <a:defRPr/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problem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14288" y="6553200"/>
            <a:ext cx="441325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2/7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0" y="1572358"/>
            <a:ext cx="8984454" cy="18858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Water leakage and theft lead to significant resource wastage, financial losses, and environmental concerns. Traditional monitoring methods are inefficient, slow, and prone to errors. Key issues include:</a:t>
            </a:r>
          </a:p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66F4-5536-A719-1A23-50C34414BCDA}"/>
              </a:ext>
            </a:extLst>
          </p:cNvPr>
          <p:cNvSpPr txBox="1"/>
          <p:nvPr/>
        </p:nvSpPr>
        <p:spPr>
          <a:xfrm>
            <a:off x="0" y="2852936"/>
            <a:ext cx="9129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lead to significant resource wastage, financial losses, and environmental concerns. Traditional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Pipelines: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Undetected leaks cause excessive water loss.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Usage (Theft):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Illegal connections and meter tampering go unnoticed.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Monitoring: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inspections are time-consuming and unreliable.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Costs &amp; Environmental Impact: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expenses and contribution to water scarcity.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1B86-99D4-9288-7710-05AA880A83D5}"/>
              </a:ext>
            </a:extLst>
          </p:cNvPr>
          <p:cNvSpPr txBox="1"/>
          <p:nvPr/>
        </p:nvSpPr>
        <p:spPr>
          <a:xfrm>
            <a:off x="323528" y="1714069"/>
            <a:ext cx="8064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lead to significant resource wastage, financial losses, and environmental concerns. Traditional monitoring methods are inefficient, slow, and prone to errors. Key issues include: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770864" y="-9744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234950" y="239993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Analysis of the problem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3/7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-5736" y="1682496"/>
            <a:ext cx="8970224" cy="41941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challenges in developing 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reveals several critical issues:</a:t>
            </a:r>
          </a:p>
          <a:p>
            <a:pPr latinLnBrk="1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Delayed Detection :</a:t>
            </a:r>
          </a:p>
          <a:p>
            <a:pPr latinLnBrk="1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08D79-09FE-6321-7942-9C173D5E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36" y="3202984"/>
            <a:ext cx="84661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identify leaks and thefts only after significant water loss has occurred, leading to increased costs and resource wastage.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manual inspections is labor-intensive, time-consuming, and prone to human error, resulting in inefficiencies in identifying and addressing issues promptly.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04800" y="613569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Existing System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4/7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38100" y="1981200"/>
            <a:ext cx="8926388" cy="373249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water leakage and theft detection systems rely on conventional methods that are inefficient, slow, and costly.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and Flow Monitoring: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AC0AF-FCE2-6D73-EA58-7F600336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52582"/>
            <a:ext cx="65234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Utility workers physically inspect pipelines and 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Time-consuming, labor-intensive, and prone to human error.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BA460-8666-BA41-96EA-580DCF77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4520734"/>
            <a:ext cx="704231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detect sudden drops in pressure, indicating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 meters measure water usage but require manual analysis.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795838" y="-3392"/>
            <a:ext cx="4348162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-53751" y="364136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Project domain for implementation 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5/7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5" name="Text Box 7"/>
          <p:cNvSpPr txBox="1"/>
          <p:nvPr/>
        </p:nvSpPr>
        <p:spPr>
          <a:xfrm>
            <a:off x="3269" y="3068960"/>
            <a:ext cx="8998396" cy="286450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92F3-E1E9-8366-2FF7-FA972860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3032"/>
            <a:ext cx="90364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Wireless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Wi-Fi, GSM, Zigbee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ESP32, Arduino, Raspberry Pi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Analytics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(for machine learning models), MATLAB, cloud platforms (AWS, Azure)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IoT Sensors: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 sensors, Pressure sensors, Ultrasonic sensors, Leak detection sensors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App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administrator alerts, real-time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86492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-9346" y="19861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Reason for choosing this domain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6/7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284D-93AA-741B-073D-EF88AD97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2" y="1700808"/>
            <a:ext cx="84943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Detection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  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domain offers several compelling 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Detection: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IoT-enabled sensors provide continuous surveillance of water distribution networks, enabling immediate identification of leaks or unauthorized usage. This proactive approach allows for swift responses, minimizing water loss and potential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79512" y="332656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References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38099" y="1766295"/>
            <a:ext cx="9067801" cy="5068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29FF-AC71-D966-2B17-55DF7DAE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" y="1878038"/>
            <a:ext cx="906780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Detection using IoT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paper discusses the design of an IoT-based system aimed at real-time detection of water leakage, assisting authorities in taking prompt 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Flow Monitoring and Theft Detection System using IoT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study presents an implementation of a smart water flow monitoring system    that utilizes IoT to detect theft and monitor water usage.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detection and metering device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introduces a practical, low-cost smart water meter capable of identifying potential leakages within a customer's property.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0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340</TotalTime>
  <Words>711</Words>
  <Application>Microsoft Office PowerPoint</Application>
  <PresentationFormat>On-screen Show (4:3)</PresentationFormat>
  <Paragraphs>101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</dc:creator>
  <cp:lastModifiedBy>Karthickbalaji R</cp:lastModifiedBy>
  <cp:revision>146</cp:revision>
  <dcterms:created xsi:type="dcterms:W3CDTF">2013-05-08T19:42:00Z</dcterms:created>
  <dcterms:modified xsi:type="dcterms:W3CDTF">2025-01-31T11:05:59Z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73363B1A615C41919FA38D7285A60697</vt:lpwstr>
  </property>
  <property fmtid="{D5CDD505-2E9C-101B-9397-08002B2CF9AE}" pid="3" name="KSOProductBuildVer">
    <vt:lpwstr>1033-11.2.0.11516</vt:lpwstr>
  </property>
</Properties>
</file>