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7"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146847055" r:id="rId13"/>
    <p:sldId id="268"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0405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572922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58318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962641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67687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4082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33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942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993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3224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01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410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3959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0572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9258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4719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DBE11A89-9FA3-9C37-41F0-95E0CA246AFF}"/>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720078263"/>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1091379" y="3832446"/>
            <a:ext cx="10687664" cy="1981568"/>
          </a:xfrm>
          <a:prstGeom prst="rect">
            <a:avLst/>
          </a:prstGeom>
          <a:noFill/>
        </p:spPr>
        <p:txBody>
          <a:bodyPr wrap="square" lIns="91440" tIns="45720" rIns="91440" bIns="45720" rtlCol="0" anchor="t">
            <a:spAutoFit/>
          </a:bodyPr>
          <a:lstStyle/>
          <a:p>
            <a:pPr lvl="6"/>
            <a:r>
              <a:rPr lang="en-US" b="1" dirty="0">
                <a:solidFill>
                  <a:schemeClr val="accent1">
                    <a:lumMod val="75000"/>
                  </a:schemeClr>
                </a:solidFill>
                <a:latin typeface="Arial" pitchFamily="34" charset="0"/>
                <a:cs typeface="Arial" pitchFamily="34" charset="0"/>
              </a:rPr>
              <a:t>Presented By:</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R.Karthik</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913021104009</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University  College Of Engineering </a:t>
            </a:r>
            <a:r>
              <a:rPr lang="en-US" b="1" dirty="0" err="1">
                <a:solidFill>
                  <a:schemeClr val="accent1">
                    <a:lumMod val="75000"/>
                  </a:schemeClr>
                </a:solidFill>
                <a:latin typeface="Times New Roman" panose="02020603050405020304" pitchFamily="18" charset="0"/>
                <a:cs typeface="Times New Roman" panose="02020603050405020304" pitchFamily="18" charset="0"/>
              </a:rPr>
              <a:t>Ramanathapuram</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057399" y="882650"/>
            <a:ext cx="9553407"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endParaRPr lang="en-IN" sz="2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36191" y="558468"/>
            <a:ext cx="9828981"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266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Problem Statement </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System Development Approach</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Conclusion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	The proposed system is a basic keylogger implemented using the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Encryption:</a:t>
            </a:r>
            <a:r>
              <a:rPr lang="en-US"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Process Monitoring:</a:t>
            </a:r>
            <a:r>
              <a:rPr lang="en-US"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Notification:</a:t>
            </a:r>
            <a:r>
              <a:rPr lang="en-US"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Remote Reporting:</a:t>
            </a:r>
            <a:r>
              <a:rPr lang="en-US"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513880" y="1017213"/>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marL="0" indent="0">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b="1" i="0" dirty="0" err="1">
                <a:solidFill>
                  <a:schemeClr val="tx1"/>
                </a:solidFill>
                <a:effectLst/>
                <a:latin typeface="Times New Roman" panose="02020603050405020304" pitchFamily="18" charset="0"/>
                <a:cs typeface="Times New Roman" panose="02020603050405020304" pitchFamily="18" charset="0"/>
              </a:rPr>
              <a:t>pynput</a:t>
            </a:r>
            <a:r>
              <a:rPr lang="en-US"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32500" lnSpcReduction="20000"/>
          </a:bodyPr>
          <a:lstStyle/>
          <a:p>
            <a:pPr>
              <a:lnSpc>
                <a:spcPct val="150000"/>
              </a:lnSpc>
            </a:pPr>
            <a:r>
              <a:rPr lang="en-US" sz="2400" b="0" i="0" dirty="0">
                <a:solidFill>
                  <a:schemeClr val="tx1"/>
                </a:solidFill>
                <a:effectLst/>
                <a:latin typeface="Söhne"/>
              </a:rPr>
              <a:t>  </a:t>
            </a:r>
            <a:r>
              <a:rPr lang="en-US" sz="51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Output</a:t>
            </a:r>
            <a:endParaRPr lang="en-US" dirty="0"/>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948125" y="1442512"/>
            <a:ext cx="3814916" cy="4213179"/>
          </a:xfrm>
        </p:spPr>
      </p:pic>
      <p:pic>
        <p:nvPicPr>
          <p:cNvPr id="3" name="Picture 2">
            <a:extLst>
              <a:ext uri="{FF2B5EF4-FFF2-40B4-BE49-F238E27FC236}">
                <a16:creationId xmlns:a16="http://schemas.microsoft.com/office/drawing/2014/main" id="{25C3BA70-7C06-EBD9-2FA3-95BDD59CCABF}"/>
              </a:ext>
            </a:extLst>
          </p:cNvPr>
          <p:cNvPicPr>
            <a:picLocks noChangeAspect="1"/>
          </p:cNvPicPr>
          <p:nvPr/>
        </p:nvPicPr>
        <p:blipFill>
          <a:blip r:embed="rId3"/>
          <a:stretch>
            <a:fillRect/>
          </a:stretch>
        </p:blipFill>
        <p:spPr>
          <a:xfrm>
            <a:off x="5486400" y="953043"/>
            <a:ext cx="6610611" cy="51921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85000" lnSpcReduction="10000"/>
          </a:bodyPr>
          <a:lstStyle/>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55000" lnSpcReduction="20000"/>
          </a:bodyPr>
          <a:lstStyle/>
          <a:p>
            <a:endParaRPr lang="en-US" sz="2000" b="1" dirty="0">
              <a:solidFill>
                <a:schemeClr val="tx1"/>
              </a:solidFill>
            </a:endParaRP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9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9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9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9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2075688" y="844659"/>
            <a:ext cx="9489598"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9B5535C-60CA-4BC3-A2C1-2C749A39158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1299</TotalTime>
  <Words>696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Century Gothic</vt:lpstr>
      <vt:lpstr>Söhne</vt:lpstr>
      <vt:lpstr>Times New Roman</vt:lpstr>
      <vt:lpstr>Wingdings</vt:lpstr>
      <vt:lpstr>Wingdings 3</vt:lpstr>
      <vt:lpstr>Wisp</vt:lpstr>
      <vt:lpstr>KEYLOGGER &amp; SECURITY</vt:lpstr>
      <vt:lpstr>OUTLINE</vt:lpstr>
      <vt:lpstr>Problem Statement</vt:lpstr>
      <vt:lpstr>Proposed Solution</vt:lpstr>
      <vt:lpstr>System development Approach</vt:lpstr>
      <vt:lpstr>Types of Keylogger</vt:lpstr>
      <vt:lpstr>Output</vt:lpstr>
      <vt:lpstr>SECURITY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 Varman</cp:lastModifiedBy>
  <cp:revision>41</cp:revision>
  <dcterms:created xsi:type="dcterms:W3CDTF">2021-05-26T16:50:10Z</dcterms:created>
  <dcterms:modified xsi:type="dcterms:W3CDTF">2024-04-04T05:04:12Z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