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9FDE2F-A0B8-BA88-62F1-72AD47F417DB}" name="Guest User" initials="GU" userId="17307b14061cf3b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80FA0-C1F4-4578-B325-645E33528BED}" v="134" dt="2023-07-29T14:31:46.331"/>
    <p1510:client id="{82EB9BE5-5849-4D49-8751-302FD4C7AF49}" v="4" dt="2023-07-29T15:52:02.776"/>
    <p1510:client id="{BCE68929-5027-4847-83B0-86209D3F574A}" v="84" dt="2023-08-01T09:31:3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04900C4-C620-B103-7C68-554FF810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74" y="643466"/>
            <a:ext cx="4456852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88F61-EBD2-EE58-782B-8D2EBF555867}"/>
              </a:ext>
            </a:extLst>
          </p:cNvPr>
          <p:cNvSpPr txBox="1"/>
          <p:nvPr/>
        </p:nvSpPr>
        <p:spPr>
          <a:xfrm>
            <a:off x="918971" y="1014983"/>
            <a:ext cx="493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681D7-A8D7-78D5-2276-F06B0114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708" y="250233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Home locate</a:t>
            </a:r>
            <a:endParaRPr lang="en-US" sz="4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69E404-34B8-15A1-6BFA-FAE126F0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BC50BE-5393-BE28-E875-02CB56ADA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BDD59B0B-7804-7F57-1F77-BC612075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  <a:cs typeface="Calibri"/>
              </a:rPr>
              <a:t>Thinking to relative 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0416B-AB78-E15B-11A8-D6A9A3AC042E}"/>
              </a:ext>
            </a:extLst>
          </p:cNvPr>
          <p:cNvSpPr txBox="1"/>
          <p:nvPr/>
        </p:nvSpPr>
        <p:spPr>
          <a:xfrm>
            <a:off x="7877440" y="1414731"/>
            <a:ext cx="534923" cy="38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377DAA-FD2F-DE89-2F0F-0F3836AA0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6B7EE-11FE-875A-677C-F542C444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Relative home street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A6E37-086D-FF7D-3D49-DF8F2BF969AF}"/>
              </a:ext>
            </a:extLst>
          </p:cNvPr>
          <p:cNvSpPr txBox="1"/>
          <p:nvPr/>
        </p:nvSpPr>
        <p:spPr>
          <a:xfrm>
            <a:off x="5993891" y="1207007"/>
            <a:ext cx="603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0A244AA-0CA0-4C3E-9031-DD26FF962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F7197E-5B99-497E-81F4-BCD80DF6D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87E521CD-D5DF-0CC8-B7F6-3E4850F32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prstClr val="white"/>
            </a:duotone>
          </a:blip>
          <a:srcRect t="4104"/>
          <a:stretch/>
        </p:blipFill>
        <p:spPr>
          <a:xfrm>
            <a:off x="1965531" y="711620"/>
            <a:ext cx="9369004" cy="503133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F1E14-75A3-4DC6-BC65-D45BC2218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68079-DE1F-4253-ADBC-1819EE12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EEBB8-6FCC-4942-B05F-13240D50B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6E2D45-410E-42D7-B3E1-CABC98D9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4D672F-8B61-11B7-6ABA-3234341F654C}"/>
              </a:ext>
            </a:extLst>
          </p:cNvPr>
          <p:cNvSpPr txBox="1"/>
          <p:nvPr/>
        </p:nvSpPr>
        <p:spPr>
          <a:xfrm>
            <a:off x="973835" y="1138427"/>
            <a:ext cx="6309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1467B-34D9-BBCC-CEDB-FE5DD13B63AE}"/>
              </a:ext>
            </a:extLst>
          </p:cNvPr>
          <p:cNvSpPr txBox="1"/>
          <p:nvPr/>
        </p:nvSpPr>
        <p:spPr>
          <a:xfrm>
            <a:off x="1107341" y="1173362"/>
            <a:ext cx="608478" cy="420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33272">
              <a:spcAft>
                <a:spcPts val="600"/>
              </a:spcAft>
            </a:pPr>
            <a:r>
              <a:rPr lang="en-US" sz="203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3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814653-586E-800D-204B-C6AAEDCB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044"/>
            <a:ext cx="4003539" cy="319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9D1A4-0FC3-304A-4058-FB064BE2C416}"/>
              </a:ext>
            </a:extLst>
          </p:cNvPr>
          <p:cNvSpPr txBox="1"/>
          <p:nvPr/>
        </p:nvSpPr>
        <p:spPr>
          <a:xfrm>
            <a:off x="2197422" y="5081948"/>
            <a:ext cx="1887845" cy="595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33272">
              <a:spcAft>
                <a:spcPts val="600"/>
              </a:spcAft>
            </a:pPr>
            <a:r>
              <a:rPr lang="en-US" sz="31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To</a:t>
            </a:r>
            <a:endParaRPr lang="en-US" sz="280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46AC765-7EF5-DD00-3568-558C90D3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80" y="1630410"/>
            <a:ext cx="4248853" cy="2860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D3F0-6EC9-A6E7-DBE9-6D6F021CF347}"/>
              </a:ext>
            </a:extLst>
          </p:cNvPr>
          <p:cNvSpPr txBox="1"/>
          <p:nvPr/>
        </p:nvSpPr>
        <p:spPr>
          <a:xfrm>
            <a:off x="8994282" y="5089471"/>
            <a:ext cx="1503256" cy="595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33272">
              <a:spcAft>
                <a:spcPts val="600"/>
              </a:spcAft>
            </a:pPr>
            <a:r>
              <a:rPr lang="en-US" sz="31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From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543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DDC-290D-7D9C-9F18-AB8F6F76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E79065-83CC-BD51-E6B3-8025AAD5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00" y="1709273"/>
            <a:ext cx="5393306" cy="172294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C4B23F9-2C93-14BA-0AC2-683A5AE1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07" y="4049652"/>
            <a:ext cx="1704975" cy="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A56E9-3D06-0622-5EDB-0BD5195D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66" y="861440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OTP ENTER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032BCEDF-1A99-C0B7-A8BD-52133639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6" y="2057400"/>
            <a:ext cx="4856671" cy="32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59C4-F954-9959-4450-F7396164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reach the home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734078-C063-F60F-DD86-0D307C36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464" y="2448449"/>
            <a:ext cx="6191789" cy="355138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6A1B806-8AEA-BC82-716E-C69C9DEC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86" y="3353339"/>
            <a:ext cx="482901" cy="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3EC-A73F-952E-D449-BAC223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From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FD2B33-521D-D0F1-B38A-23D2137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17" y="1620044"/>
            <a:ext cx="5515514" cy="243336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82B43F-AC6B-F8A4-7FD4-55079BF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37" y="3986752"/>
            <a:ext cx="2082380" cy="11273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5F7706-27D0-A48A-8E7D-EE381146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09" y="4609382"/>
            <a:ext cx="4413849" cy="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6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Relative home street</vt:lpstr>
      <vt:lpstr>PowerPoint Presentation</vt:lpstr>
      <vt:lpstr>PowerPoint Presentation</vt:lpstr>
      <vt:lpstr>To</vt:lpstr>
      <vt:lpstr>OTP ENTER</vt:lpstr>
      <vt:lpstr>To reach the home</vt:lpstr>
      <vt:lpstr>From</vt:lpstr>
      <vt:lpstr>Home locate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60</cp:revision>
  <dcterms:created xsi:type="dcterms:W3CDTF">2023-07-29T12:35:50Z</dcterms:created>
  <dcterms:modified xsi:type="dcterms:W3CDTF">2023-08-01T09:32:28Z</dcterms:modified>
</cp:coreProperties>
</file>